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59" r:id="rId4"/>
    <p:sldId id="304" r:id="rId5"/>
    <p:sldId id="261" r:id="rId6"/>
    <p:sldId id="306" r:id="rId7"/>
    <p:sldId id="305" r:id="rId8"/>
    <p:sldId id="307" r:id="rId9"/>
    <p:sldId id="309" r:id="rId10"/>
  </p:sldIdLst>
  <p:sldSz cx="9144000" cy="5143500" type="screen16x9"/>
  <p:notesSz cx="6858000" cy="9144000"/>
  <p:embeddedFontLst>
    <p:embeddedFont>
      <p:font typeface="Anaheim" panose="020B0604020202020204" charset="0"/>
      <p:regular r:id="rId12"/>
    </p:embeddedFont>
    <p:embeddedFont>
      <p:font typeface="Staatliches" pitchFamily="2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EFA302-6DA6-43F6-82B5-7A58496D2A2D}">
  <a:tblStyle styleId="{7EEFA302-6DA6-43F6-82B5-7A58496D2A2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54" autoAdjust="0"/>
  </p:normalViewPr>
  <p:slideViewPr>
    <p:cSldViewPr snapToGrid="0">
      <p:cViewPr varScale="1">
        <p:scale>
          <a:sx n="85" d="100"/>
          <a:sy n="85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3" name="Google Shape;2623;ge67870f7b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4" name="Google Shape;2624;ge67870f7b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8" name="Google Shape;2758;gd362d286f3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9" name="Google Shape;2759;gd362d286f3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3341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6" name="Google Shape;2876;gd362d286f3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7" name="Google Shape;2877;gd362d286f3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3652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" name="Google Shape;3193;ge67870f7b6_1_3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4" name="Google Shape;3194;ge67870f7b6_1_3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3627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4" name="Google Shape;3654;gd362d286f3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5" name="Google Shape;3655;gd362d286f3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5313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" name="Google Shape;2734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5" name="Google Shape;2735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530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1" name="Google Shape;11;p2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" name="Google Shape;12;p2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" name="Google Shape;19;p2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" name="Google Shape;20;p2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" name="Google Shape;21;p2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" name="Google Shape;22;p2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" name="Google Shape;23;p2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" name="Google Shape;24;p2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2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2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2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2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2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2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" name="Google Shape;31;p2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" name="Google Shape;32;p2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" name="Google Shape;33;p2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" name="Google Shape;34;p2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" name="Google Shape;35;p2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6" name="Google Shape;36;p2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7" name="Google Shape;37;p2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8" name="Google Shape;38;p2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9" name="Google Shape;39;p2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0" name="Google Shape;40;p2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1" name="Google Shape;41;p2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2" name="Google Shape;42;p2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3" name="Google Shape;43;p2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4" name="Google Shape;44;p2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5" name="Google Shape;45;p2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6" name="Google Shape;46;p2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7" name="Google Shape;47;p2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8" name="Google Shape;48;p2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49" name="Google Shape;49;p2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0" name="Google Shape;50;p2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2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2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2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2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55" name="Google Shape;55;p2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56" name="Google Shape;56;p2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7" name="Google Shape;57;p2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8" name="Google Shape;58;p2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" name="Google Shape;59;p2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" name="Google Shape;60;p2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" name="Google Shape;61;p2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" name="Google Shape;62;p2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" name="Google Shape;63;p2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" name="Google Shape;64;p2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" name="Google Shape;65;p2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6" name="Google Shape;66;p2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7" name="Google Shape;67;p2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2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2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2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2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2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2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4" name="Google Shape;74;p2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5" name="Google Shape;75;p2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6" name="Google Shape;76;p2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7" name="Google Shape;77;p2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 txBox="1">
            <a:spLocks noGrp="1"/>
          </p:cNvSpPr>
          <p:nvPr>
            <p:ph type="ctrTitle"/>
          </p:nvPr>
        </p:nvSpPr>
        <p:spPr>
          <a:xfrm>
            <a:off x="1828750" y="2525425"/>
            <a:ext cx="5486400" cy="109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43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subTitle" idx="1"/>
          </p:nvPr>
        </p:nvSpPr>
        <p:spPr>
          <a:xfrm>
            <a:off x="2743200" y="3900077"/>
            <a:ext cx="36576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80" name="Google Shape;80;p2"/>
          <p:cNvGrpSpPr/>
          <p:nvPr/>
        </p:nvGrpSpPr>
        <p:grpSpPr>
          <a:xfrm>
            <a:off x="65867" y="238163"/>
            <a:ext cx="760670" cy="2045787"/>
            <a:chOff x="65867" y="238163"/>
            <a:chExt cx="760670" cy="2045787"/>
          </a:xfrm>
        </p:grpSpPr>
        <p:grpSp>
          <p:nvGrpSpPr>
            <p:cNvPr id="81" name="Google Shape;81;p2"/>
            <p:cNvGrpSpPr/>
            <p:nvPr/>
          </p:nvGrpSpPr>
          <p:grpSpPr>
            <a:xfrm flipH="1">
              <a:off x="65867" y="238163"/>
              <a:ext cx="760670" cy="1616749"/>
              <a:chOff x="8230542" y="2865663"/>
              <a:chExt cx="760670" cy="1616749"/>
            </a:xfrm>
          </p:grpSpPr>
          <p:sp>
            <p:nvSpPr>
              <p:cNvPr id="82" name="Google Shape;82;p2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6" name="Google Shape;86;p2"/>
            <p:cNvSpPr/>
            <p:nvPr/>
          </p:nvSpPr>
          <p:spPr>
            <a:xfrm>
              <a:off x="271477" y="2023990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7" name="Google Shape;87;p2"/>
            <p:cNvGrpSpPr/>
            <p:nvPr/>
          </p:nvGrpSpPr>
          <p:grpSpPr>
            <a:xfrm>
              <a:off x="277665" y="1151762"/>
              <a:ext cx="184649" cy="262078"/>
              <a:chOff x="7619190" y="700187"/>
              <a:chExt cx="184649" cy="262078"/>
            </a:xfrm>
          </p:grpSpPr>
          <p:sp>
            <p:nvSpPr>
              <p:cNvPr id="88" name="Google Shape;88;p2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6" name="Google Shape;96;p2"/>
          <p:cNvGrpSpPr/>
          <p:nvPr/>
        </p:nvGrpSpPr>
        <p:grpSpPr>
          <a:xfrm>
            <a:off x="8092517" y="3085449"/>
            <a:ext cx="760670" cy="1921420"/>
            <a:chOff x="8092517" y="3085449"/>
            <a:chExt cx="760670" cy="1921420"/>
          </a:xfrm>
        </p:grpSpPr>
        <p:grpSp>
          <p:nvGrpSpPr>
            <p:cNvPr id="97" name="Google Shape;97;p2"/>
            <p:cNvGrpSpPr/>
            <p:nvPr/>
          </p:nvGrpSpPr>
          <p:grpSpPr>
            <a:xfrm>
              <a:off x="8092517" y="3240925"/>
              <a:ext cx="760670" cy="1616749"/>
              <a:chOff x="8230542" y="2865663"/>
              <a:chExt cx="760670" cy="1616749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2" name="Google Shape;102;p2"/>
            <p:cNvGrpSpPr/>
            <p:nvPr/>
          </p:nvGrpSpPr>
          <p:grpSpPr>
            <a:xfrm>
              <a:off x="8435915" y="4335512"/>
              <a:ext cx="184649" cy="262078"/>
              <a:chOff x="7619190" y="700187"/>
              <a:chExt cx="184649" cy="262078"/>
            </a:xfrm>
          </p:grpSpPr>
          <p:sp>
            <p:nvSpPr>
              <p:cNvPr id="103" name="Google Shape;103;p2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2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" name="Google Shape;111;p2"/>
            <p:cNvGrpSpPr/>
            <p:nvPr/>
          </p:nvGrpSpPr>
          <p:grpSpPr>
            <a:xfrm rot="10800000">
              <a:off x="8602349" y="3085449"/>
              <a:ext cx="205871" cy="226202"/>
              <a:chOff x="7065678" y="829299"/>
              <a:chExt cx="205871" cy="226202"/>
            </a:xfrm>
          </p:grpSpPr>
          <p:sp>
            <p:nvSpPr>
              <p:cNvPr id="112" name="Google Shape;112;p2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8" name="Google Shape;118;p2"/>
            <p:cNvSpPr/>
            <p:nvPr/>
          </p:nvSpPr>
          <p:spPr>
            <a:xfrm>
              <a:off x="8135502" y="4746909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" name="Google Shape;119;p2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20" name="Google Shape;120;p2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21" name="Google Shape;121;p2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2" name="Google Shape;122;p2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23" name="Google Shape;123;p2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4" name="Google Shape;124;p2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5" name="Google Shape;125;p2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6" name="Google Shape;126;p2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7" name="Google Shape;127;p2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2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9" name="Google Shape;129;p2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0" name="Google Shape;130;p2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1" name="Google Shape;131;p2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32" name="Google Shape;132;p2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33" name="Google Shape;133;p2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" name="Google Shape;134;p2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" name="Google Shape;135;p2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6" name="Google Shape;136;p2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9" name="Google Shape;589;p7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590" name="Google Shape;590;p7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591" name="Google Shape;591;p7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2" name="Google Shape;592;p7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3" name="Google Shape;593;p7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4" name="Google Shape;594;p7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5" name="Google Shape;595;p7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6" name="Google Shape;596;p7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7" name="Google Shape;597;p7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8" name="Google Shape;598;p7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99" name="Google Shape;599;p7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0" name="Google Shape;600;p7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1" name="Google Shape;601;p7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2" name="Google Shape;602;p7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3" name="Google Shape;603;p7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4" name="Google Shape;604;p7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5" name="Google Shape;605;p7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6" name="Google Shape;606;p7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7" name="Google Shape;607;p7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8" name="Google Shape;608;p7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09" name="Google Shape;609;p7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0" name="Google Shape;610;p7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1" name="Google Shape;611;p7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2" name="Google Shape;612;p7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3" name="Google Shape;613;p7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4" name="Google Shape;614;p7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5" name="Google Shape;615;p7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6" name="Google Shape;616;p7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7" name="Google Shape;617;p7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8" name="Google Shape;618;p7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19" name="Google Shape;619;p7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0" name="Google Shape;620;p7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1" name="Google Shape;621;p7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2" name="Google Shape;622;p7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3" name="Google Shape;623;p7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4" name="Google Shape;624;p7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5" name="Google Shape;625;p7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6" name="Google Shape;626;p7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7" name="Google Shape;627;p7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8" name="Google Shape;628;p7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29" name="Google Shape;629;p7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0" name="Google Shape;630;p7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1" name="Google Shape;631;p7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2" name="Google Shape;632;p7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3" name="Google Shape;633;p7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4" name="Google Shape;634;p7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635" name="Google Shape;635;p7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636" name="Google Shape;636;p7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7" name="Google Shape;637;p7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8" name="Google Shape;638;p7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39" name="Google Shape;639;p7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0" name="Google Shape;640;p7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1" name="Google Shape;641;p7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2" name="Google Shape;642;p7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3" name="Google Shape;643;p7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4" name="Google Shape;644;p7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5" name="Google Shape;645;p7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6" name="Google Shape;646;p7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7" name="Google Shape;647;p7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8" name="Google Shape;648;p7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49" name="Google Shape;649;p7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0" name="Google Shape;650;p7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1" name="Google Shape;651;p7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2" name="Google Shape;652;p7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3" name="Google Shape;653;p7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4" name="Google Shape;654;p7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5" name="Google Shape;655;p7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56" name="Google Shape;656;p7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657" name="Google Shape;657;p7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8" name="Google Shape;658;p7"/>
          <p:cNvSpPr txBox="1">
            <a:spLocks noGrp="1"/>
          </p:cNvSpPr>
          <p:nvPr>
            <p:ph type="title"/>
          </p:nvPr>
        </p:nvSpPr>
        <p:spPr>
          <a:xfrm>
            <a:off x="720000" y="42034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9" name="Google Shape;659;p7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0" name="Google Shape;660;p7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1" name="Google Shape;661;p7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662" name="Google Shape;662;p7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663" name="Google Shape;663;p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1" name="Google Shape;671;p7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672" name="Google Shape;672;p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8" name="Google Shape;678;p7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679" name="Google Shape;679;p7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7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7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7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3" name="Google Shape;683;p7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684" name="Google Shape;684;p7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685" name="Google Shape;685;p7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86" name="Google Shape;686;p7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687" name="Google Shape;687;p7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8" name="Google Shape;688;p7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9" name="Google Shape;689;p7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0" name="Google Shape;690;p7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1" name="Google Shape;691;p7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2" name="Google Shape;692;p7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3" name="Google Shape;693;p7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4" name="Google Shape;694;p7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95" name="Google Shape;695;p7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696" name="Google Shape;696;p7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697" name="Google Shape;697;p7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8" name="Google Shape;698;p7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9" name="Google Shape;699;p7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00" name="Google Shape;700;p7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3" name="Google Shape;1213;p13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214" name="Google Shape;1214;p13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215" name="Google Shape;1215;p13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6" name="Google Shape;1216;p13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7" name="Google Shape;1217;p13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8" name="Google Shape;1218;p13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19" name="Google Shape;1219;p13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0" name="Google Shape;1220;p13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1" name="Google Shape;1221;p13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2" name="Google Shape;1222;p13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3" name="Google Shape;1223;p13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4" name="Google Shape;1224;p13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5" name="Google Shape;1225;p13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6" name="Google Shape;1226;p13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7" name="Google Shape;1227;p13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8" name="Google Shape;1228;p13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9" name="Google Shape;1229;p13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0" name="Google Shape;1230;p13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1" name="Google Shape;1231;p13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2" name="Google Shape;1232;p13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3" name="Google Shape;1233;p13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4" name="Google Shape;1234;p13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5" name="Google Shape;1235;p13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6" name="Google Shape;1236;p13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7" name="Google Shape;1237;p13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8" name="Google Shape;1238;p13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9" name="Google Shape;1239;p13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0" name="Google Shape;1240;p13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1" name="Google Shape;1241;p13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2" name="Google Shape;1242;p13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3" name="Google Shape;1243;p13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4" name="Google Shape;1244;p13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5" name="Google Shape;1245;p13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6" name="Google Shape;1246;p13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7" name="Google Shape;1247;p13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8" name="Google Shape;1248;p13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9" name="Google Shape;1249;p13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0" name="Google Shape;1250;p13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1" name="Google Shape;1251;p13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2" name="Google Shape;1252;p13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3" name="Google Shape;1253;p13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4" name="Google Shape;1254;p13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5" name="Google Shape;1255;p13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6" name="Google Shape;1256;p13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7" name="Google Shape;1257;p13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8" name="Google Shape;1258;p13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259" name="Google Shape;1259;p13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260" name="Google Shape;1260;p13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1" name="Google Shape;1261;p13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2" name="Google Shape;1262;p13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3" name="Google Shape;1263;p13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4" name="Google Shape;1264;p13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5" name="Google Shape;1265;p13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6" name="Google Shape;1266;p13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7" name="Google Shape;1267;p13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8" name="Google Shape;1268;p13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9" name="Google Shape;1269;p13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0" name="Google Shape;1270;p13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1" name="Google Shape;1271;p13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2" name="Google Shape;1272;p13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3" name="Google Shape;1273;p13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4" name="Google Shape;1274;p13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5" name="Google Shape;1275;p13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6" name="Google Shape;1276;p13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7" name="Google Shape;1277;p13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8" name="Google Shape;1278;p13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9" name="Google Shape;1279;p13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80" name="Google Shape;1280;p13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81" name="Google Shape;1281;p13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2" name="Google Shape;1282;p13"/>
          <p:cNvSpPr txBox="1">
            <a:spLocks noGrp="1"/>
          </p:cNvSpPr>
          <p:nvPr>
            <p:ph type="title"/>
          </p:nvPr>
        </p:nvSpPr>
        <p:spPr>
          <a:xfrm>
            <a:off x="720000" y="236218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3" name="Google Shape;1283;p13"/>
          <p:cNvSpPr txBox="1">
            <a:spLocks noGrp="1"/>
          </p:cNvSpPr>
          <p:nvPr>
            <p:ph type="title" idx="2" hasCustomPrompt="1"/>
          </p:nvPr>
        </p:nvSpPr>
        <p:spPr>
          <a:xfrm>
            <a:off x="11772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4" name="Google Shape;1284;p13"/>
          <p:cNvSpPr txBox="1">
            <a:spLocks noGrp="1"/>
          </p:cNvSpPr>
          <p:nvPr>
            <p:ph type="subTitle" idx="1"/>
          </p:nvPr>
        </p:nvSpPr>
        <p:spPr>
          <a:xfrm>
            <a:off x="720000" y="2889916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5" name="Google Shape;1285;p13"/>
          <p:cNvSpPr txBox="1">
            <a:spLocks noGrp="1"/>
          </p:cNvSpPr>
          <p:nvPr>
            <p:ph type="title" idx="3"/>
          </p:nvPr>
        </p:nvSpPr>
        <p:spPr>
          <a:xfrm>
            <a:off x="4819600" y="236218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6" name="Google Shape;1286;p13"/>
          <p:cNvSpPr txBox="1">
            <a:spLocks noGrp="1"/>
          </p:cNvSpPr>
          <p:nvPr>
            <p:ph type="title" idx="4" hasCustomPrompt="1"/>
          </p:nvPr>
        </p:nvSpPr>
        <p:spPr>
          <a:xfrm>
            <a:off x="52768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87" name="Google Shape;1287;p13"/>
          <p:cNvSpPr txBox="1">
            <a:spLocks noGrp="1"/>
          </p:cNvSpPr>
          <p:nvPr>
            <p:ph type="subTitle" idx="5"/>
          </p:nvPr>
        </p:nvSpPr>
        <p:spPr>
          <a:xfrm>
            <a:off x="4819600" y="2889916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8" name="Google Shape;1288;p13"/>
          <p:cNvSpPr txBox="1">
            <a:spLocks noGrp="1"/>
          </p:cNvSpPr>
          <p:nvPr>
            <p:ph type="title" idx="6"/>
          </p:nvPr>
        </p:nvSpPr>
        <p:spPr>
          <a:xfrm>
            <a:off x="2769800" y="2362211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9" name="Google Shape;1289;p13"/>
          <p:cNvSpPr txBox="1">
            <a:spLocks noGrp="1"/>
          </p:cNvSpPr>
          <p:nvPr>
            <p:ph type="title" idx="7" hasCustomPrompt="1"/>
          </p:nvPr>
        </p:nvSpPr>
        <p:spPr>
          <a:xfrm>
            <a:off x="322700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0" name="Google Shape;1290;p13"/>
          <p:cNvSpPr txBox="1">
            <a:spLocks noGrp="1"/>
          </p:cNvSpPr>
          <p:nvPr>
            <p:ph type="subTitle" idx="8"/>
          </p:nvPr>
        </p:nvSpPr>
        <p:spPr>
          <a:xfrm>
            <a:off x="2769800" y="2889947"/>
            <a:ext cx="14631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1" name="Google Shape;1291;p13"/>
          <p:cNvSpPr txBox="1">
            <a:spLocks noGrp="1"/>
          </p:cNvSpPr>
          <p:nvPr>
            <p:ph type="title" idx="9"/>
          </p:nvPr>
        </p:nvSpPr>
        <p:spPr>
          <a:xfrm>
            <a:off x="6869400" y="23620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92" name="Google Shape;1292;p13"/>
          <p:cNvSpPr txBox="1">
            <a:spLocks noGrp="1"/>
          </p:cNvSpPr>
          <p:nvPr>
            <p:ph type="title" idx="13" hasCustomPrompt="1"/>
          </p:nvPr>
        </p:nvSpPr>
        <p:spPr>
          <a:xfrm>
            <a:off x="7372350" y="1664102"/>
            <a:ext cx="548700" cy="593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93" name="Google Shape;1293;p13"/>
          <p:cNvSpPr txBox="1">
            <a:spLocks noGrp="1"/>
          </p:cNvSpPr>
          <p:nvPr>
            <p:ph type="subTitle" idx="14"/>
          </p:nvPr>
        </p:nvSpPr>
        <p:spPr>
          <a:xfrm>
            <a:off x="6869400" y="2889799"/>
            <a:ext cx="1554600" cy="63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4" name="Google Shape;1294;p13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95" name="Google Shape;1295;p13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6" name="Google Shape;1296;p13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297" name="Google Shape;1297;p13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298" name="Google Shape;1298;p13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13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13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13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13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13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13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13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6" name="Google Shape;1306;p13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307" name="Google Shape;1307;p13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13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13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13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13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13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3" name="Google Shape;1313;p13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314" name="Google Shape;1314;p13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13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13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13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318" name="Google Shape;1318;p13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319" name="Google Shape;1319;p13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320" name="Google Shape;1320;p13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1" name="Google Shape;1321;p13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322" name="Google Shape;1322;p13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13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13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13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13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13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13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9" name="Google Shape;1329;p13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330" name="Google Shape;1330;p13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331" name="Google Shape;1331;p13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332" name="Google Shape;1332;p13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3" name="Google Shape;1333;p13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34" name="Google Shape;1334;p13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335" name="Google Shape;1335;p13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7" name="Google Shape;1337;p14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338" name="Google Shape;1338;p14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339" name="Google Shape;1339;p14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0" name="Google Shape;1340;p14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1" name="Google Shape;1341;p14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2" name="Google Shape;1342;p14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3" name="Google Shape;1343;p14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4" name="Google Shape;1344;p14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5" name="Google Shape;1345;p14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6" name="Google Shape;1346;p14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7" name="Google Shape;1347;p14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8" name="Google Shape;1348;p14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49" name="Google Shape;1349;p14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0" name="Google Shape;1350;p14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1" name="Google Shape;1351;p14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2" name="Google Shape;1352;p14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3" name="Google Shape;1353;p14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4" name="Google Shape;1354;p14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5" name="Google Shape;1355;p14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6" name="Google Shape;1356;p14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7" name="Google Shape;1357;p14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8" name="Google Shape;1358;p14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59" name="Google Shape;1359;p14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0" name="Google Shape;1360;p14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1" name="Google Shape;1361;p14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2" name="Google Shape;1362;p14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3" name="Google Shape;1363;p14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4" name="Google Shape;1364;p14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5" name="Google Shape;1365;p14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6" name="Google Shape;1366;p14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7" name="Google Shape;1367;p14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8" name="Google Shape;1368;p14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69" name="Google Shape;1369;p14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0" name="Google Shape;1370;p14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1" name="Google Shape;1371;p14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2" name="Google Shape;1372;p14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3" name="Google Shape;1373;p14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4" name="Google Shape;1374;p14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5" name="Google Shape;1375;p14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6" name="Google Shape;1376;p14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7" name="Google Shape;1377;p14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8" name="Google Shape;1378;p14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79" name="Google Shape;1379;p14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0" name="Google Shape;1380;p14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1" name="Google Shape;1381;p14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2" name="Google Shape;1382;p14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383" name="Google Shape;1383;p14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384" name="Google Shape;1384;p14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5" name="Google Shape;1385;p14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6" name="Google Shape;1386;p14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7" name="Google Shape;1387;p14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8" name="Google Shape;1388;p14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89" name="Google Shape;1389;p14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0" name="Google Shape;1390;p14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1" name="Google Shape;1391;p14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2" name="Google Shape;1392;p14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3" name="Google Shape;1393;p14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4" name="Google Shape;1394;p14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5" name="Google Shape;1395;p14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6" name="Google Shape;1396;p14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7" name="Google Shape;1397;p14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8" name="Google Shape;1398;p14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99" name="Google Shape;1399;p14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0" name="Google Shape;1400;p14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1" name="Google Shape;1401;p14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2" name="Google Shape;1402;p14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3" name="Google Shape;1403;p14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04" name="Google Shape;1404;p14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405" name="Google Shape;1405;p14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14"/>
          <p:cNvSpPr txBox="1">
            <a:spLocks noGrp="1"/>
          </p:cNvSpPr>
          <p:nvPr>
            <p:ph type="title"/>
          </p:nvPr>
        </p:nvSpPr>
        <p:spPr>
          <a:xfrm>
            <a:off x="6134550" y="3208050"/>
            <a:ext cx="2289600" cy="531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407" name="Google Shape;1407;p14"/>
          <p:cNvSpPr txBox="1">
            <a:spLocks noGrp="1"/>
          </p:cNvSpPr>
          <p:nvPr>
            <p:ph type="subTitle" idx="1"/>
          </p:nvPr>
        </p:nvSpPr>
        <p:spPr>
          <a:xfrm>
            <a:off x="3653250" y="1085125"/>
            <a:ext cx="4771200" cy="19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grpSp>
        <p:nvGrpSpPr>
          <p:cNvPr id="1408" name="Google Shape;1408;p14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409" name="Google Shape;1409;p14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410" name="Google Shape;1410;p14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411" name="Google Shape;1411;p14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412" name="Google Shape;1412;p14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3" name="Google Shape;1413;p14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4" name="Google Shape;1414;p14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5" name="Google Shape;1415;p14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6" name="Google Shape;1416;p14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7" name="Google Shape;1417;p14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8" name="Google Shape;1418;p14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19" name="Google Shape;1419;p14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420" name="Google Shape;1420;p14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421" name="Google Shape;1421;p14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422" name="Google Shape;1422;p14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3" name="Google Shape;1423;p14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4" name="Google Shape;1424;p14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425" name="Google Shape;1425;p14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26" name="Google Shape;1426;p14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427" name="Google Shape;1427;p14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428" name="Google Shape;1428;p14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14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14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14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14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14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14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14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36" name="Google Shape;1436;p14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437" name="Google Shape;1437;p14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14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14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14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14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14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3" name="Google Shape;1443;p14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444" name="Google Shape;1444;p14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14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14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14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9" name="Google Shape;1449;p15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450" name="Google Shape;1450;p15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451" name="Google Shape;1451;p15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2" name="Google Shape;1452;p15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3" name="Google Shape;1453;p15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4" name="Google Shape;1454;p15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5" name="Google Shape;1455;p15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6" name="Google Shape;1456;p15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7" name="Google Shape;1457;p15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8" name="Google Shape;1458;p15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59" name="Google Shape;1459;p15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0" name="Google Shape;1460;p15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1" name="Google Shape;1461;p15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2" name="Google Shape;1462;p15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3" name="Google Shape;1463;p15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4" name="Google Shape;1464;p15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5" name="Google Shape;1465;p15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6" name="Google Shape;1466;p15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7" name="Google Shape;1467;p15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8" name="Google Shape;1468;p15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69" name="Google Shape;1469;p15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0" name="Google Shape;1470;p15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1" name="Google Shape;1471;p15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2" name="Google Shape;1472;p15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3" name="Google Shape;1473;p15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4" name="Google Shape;1474;p15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5" name="Google Shape;1475;p15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6" name="Google Shape;1476;p15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7" name="Google Shape;1477;p15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8" name="Google Shape;1478;p15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79" name="Google Shape;1479;p15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0" name="Google Shape;1480;p15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1" name="Google Shape;1481;p15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2" name="Google Shape;1482;p15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3" name="Google Shape;1483;p15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4" name="Google Shape;1484;p15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5" name="Google Shape;1485;p15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6" name="Google Shape;1486;p15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7" name="Google Shape;1487;p15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8" name="Google Shape;1488;p15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89" name="Google Shape;1489;p15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0" name="Google Shape;1490;p15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1" name="Google Shape;1491;p15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2" name="Google Shape;1492;p15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3" name="Google Shape;1493;p15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4" name="Google Shape;1494;p15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495" name="Google Shape;1495;p15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496" name="Google Shape;1496;p15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7" name="Google Shape;1497;p15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8" name="Google Shape;1498;p15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99" name="Google Shape;1499;p15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0" name="Google Shape;1500;p15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1" name="Google Shape;1501;p15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2" name="Google Shape;1502;p15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3" name="Google Shape;1503;p15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4" name="Google Shape;1504;p15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5" name="Google Shape;1505;p15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6" name="Google Shape;1506;p15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7" name="Google Shape;1507;p15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8" name="Google Shape;1508;p15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9" name="Google Shape;1509;p15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0" name="Google Shape;1510;p15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1" name="Google Shape;1511;p15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2" name="Google Shape;1512;p15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3" name="Google Shape;1513;p15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4" name="Google Shape;1514;p15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5" name="Google Shape;1515;p15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6" name="Google Shape;1516;p15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517" name="Google Shape;1517;p15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15"/>
          <p:cNvSpPr txBox="1">
            <a:spLocks noGrp="1"/>
          </p:cNvSpPr>
          <p:nvPr>
            <p:ph type="subTitle" idx="1"/>
          </p:nvPr>
        </p:nvSpPr>
        <p:spPr>
          <a:xfrm>
            <a:off x="720000" y="2365602"/>
            <a:ext cx="4770900" cy="162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9" name="Google Shape;1519;p15"/>
          <p:cNvSpPr txBox="1">
            <a:spLocks noGrp="1"/>
          </p:cNvSpPr>
          <p:nvPr>
            <p:ph type="title"/>
          </p:nvPr>
        </p:nvSpPr>
        <p:spPr>
          <a:xfrm>
            <a:off x="720000" y="1423713"/>
            <a:ext cx="4251600" cy="977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20" name="Google Shape;1520;p15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21" name="Google Shape;1521;p15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522" name="Google Shape;1522;p15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523" name="Google Shape;1523;p15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15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15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15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15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15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15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15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1" name="Google Shape;1531;p15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532" name="Google Shape;1532;p15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15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15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15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15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15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8" name="Google Shape;1538;p15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539" name="Google Shape;1539;p15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15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15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15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43" name="Google Shape;1543;p15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544" name="Google Shape;1544;p15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545" name="Google Shape;1545;p15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46" name="Google Shape;1546;p15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547" name="Google Shape;1547;p15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8" name="Google Shape;1548;p15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9" name="Google Shape;1549;p15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0" name="Google Shape;1550;p15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1" name="Google Shape;1551;p15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2" name="Google Shape;1552;p15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3" name="Google Shape;1553;p15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4" name="Google Shape;1554;p15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55" name="Google Shape;1555;p15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556" name="Google Shape;1556;p15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557" name="Google Shape;1557;p15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8" name="Google Shape;1558;p15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9" name="Google Shape;1559;p15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560" name="Google Shape;1560;p15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0" name="Google Shape;2550;p24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2551" name="Google Shape;2551;p24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2552" name="Google Shape;2552;p24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3" name="Google Shape;2553;p24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4" name="Google Shape;2554;p24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5" name="Google Shape;2555;p24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6" name="Google Shape;2556;p24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7" name="Google Shape;2557;p24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8" name="Google Shape;2558;p24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9" name="Google Shape;2559;p24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0" name="Google Shape;2560;p24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1" name="Google Shape;2561;p24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2" name="Google Shape;2562;p24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3" name="Google Shape;2563;p24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4" name="Google Shape;2564;p24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5" name="Google Shape;2565;p24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6" name="Google Shape;2566;p24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7" name="Google Shape;2567;p24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8" name="Google Shape;2568;p24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9" name="Google Shape;2569;p24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0" name="Google Shape;2570;p24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1" name="Google Shape;2571;p24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2" name="Google Shape;2572;p24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3" name="Google Shape;2573;p24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4" name="Google Shape;2574;p24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5" name="Google Shape;2575;p24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6" name="Google Shape;2576;p24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7" name="Google Shape;2577;p24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8" name="Google Shape;2578;p24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9" name="Google Shape;2579;p24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0" name="Google Shape;2580;p24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1" name="Google Shape;2581;p24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2" name="Google Shape;2582;p24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3" name="Google Shape;2583;p24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4" name="Google Shape;2584;p24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5" name="Google Shape;2585;p24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6" name="Google Shape;2586;p24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7" name="Google Shape;2587;p24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8" name="Google Shape;2588;p24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9" name="Google Shape;2589;p24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0" name="Google Shape;2590;p24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1" name="Google Shape;2591;p24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2" name="Google Shape;2592;p24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3" name="Google Shape;2593;p24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4" name="Google Shape;2594;p24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5" name="Google Shape;2595;p24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596" name="Google Shape;2596;p24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2597" name="Google Shape;2597;p24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8" name="Google Shape;2598;p24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9" name="Google Shape;2599;p24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0" name="Google Shape;2600;p24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1" name="Google Shape;2601;p24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2" name="Google Shape;2602;p24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3" name="Google Shape;2603;p24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4" name="Google Shape;2604;p24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5" name="Google Shape;2605;p24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6" name="Google Shape;2606;p24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7" name="Google Shape;2607;p24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8" name="Google Shape;2608;p24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9" name="Google Shape;2609;p24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0" name="Google Shape;2610;p24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1" name="Google Shape;2611;p24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2" name="Google Shape;2612;p24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3" name="Google Shape;2613;p24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4" name="Google Shape;2614;p24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5" name="Google Shape;2615;p24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6" name="Google Shape;2616;p24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7" name="Google Shape;2617;p24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Title and three columns 1">
    <p:spTree>
      <p:nvGrpSpPr>
        <p:cNvPr id="1" name="Shape 1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1" name="Google Shape;1881;p19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1882" name="Google Shape;1882;p19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1883" name="Google Shape;1883;p19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4" name="Google Shape;1884;p19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5" name="Google Shape;1885;p19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6" name="Google Shape;1886;p19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7" name="Google Shape;1887;p19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8" name="Google Shape;1888;p19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89" name="Google Shape;1889;p19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0" name="Google Shape;1890;p19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1" name="Google Shape;1891;p19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2" name="Google Shape;1892;p19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3" name="Google Shape;1893;p19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4" name="Google Shape;1894;p19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5" name="Google Shape;1895;p19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6" name="Google Shape;1896;p19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7" name="Google Shape;1897;p19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8" name="Google Shape;1898;p19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99" name="Google Shape;1899;p19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0" name="Google Shape;1900;p19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1" name="Google Shape;1901;p19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2" name="Google Shape;1902;p19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3" name="Google Shape;1903;p19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4" name="Google Shape;1904;p19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5" name="Google Shape;1905;p19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6" name="Google Shape;1906;p19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7" name="Google Shape;1907;p19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8" name="Google Shape;1908;p19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09" name="Google Shape;1909;p19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0" name="Google Shape;1910;p19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1" name="Google Shape;1911;p19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2" name="Google Shape;1912;p19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3" name="Google Shape;1913;p19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4" name="Google Shape;1914;p19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5" name="Google Shape;1915;p19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6" name="Google Shape;1916;p19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7" name="Google Shape;1917;p19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8" name="Google Shape;1918;p19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19" name="Google Shape;1919;p19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0" name="Google Shape;1920;p19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1" name="Google Shape;1921;p19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2" name="Google Shape;1922;p19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3" name="Google Shape;1923;p19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4" name="Google Shape;1924;p19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5" name="Google Shape;1925;p19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6" name="Google Shape;1926;p19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927" name="Google Shape;1927;p19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1928" name="Google Shape;1928;p19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29" name="Google Shape;1929;p19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0" name="Google Shape;1930;p19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1" name="Google Shape;1931;p19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2" name="Google Shape;1932;p19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3" name="Google Shape;1933;p19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4" name="Google Shape;1934;p19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5" name="Google Shape;1935;p19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6" name="Google Shape;1936;p19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7" name="Google Shape;1937;p19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8" name="Google Shape;1938;p19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39" name="Google Shape;1939;p19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0" name="Google Shape;1940;p19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1" name="Google Shape;1941;p19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2" name="Google Shape;1942;p19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3" name="Google Shape;1943;p19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4" name="Google Shape;1944;p19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5" name="Google Shape;1945;p19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6" name="Google Shape;1946;p19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7" name="Google Shape;1947;p19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48" name="Google Shape;1948;p19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949" name="Google Shape;1949;p19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0" name="Google Shape;1950;p19"/>
          <p:cNvSpPr txBox="1">
            <a:spLocks noGrp="1"/>
          </p:cNvSpPr>
          <p:nvPr>
            <p:ph type="title"/>
          </p:nvPr>
        </p:nvSpPr>
        <p:spPr>
          <a:xfrm>
            <a:off x="2666250" y="12736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1" name="Google Shape;1951;p19"/>
          <p:cNvSpPr txBox="1">
            <a:spLocks noGrp="1"/>
          </p:cNvSpPr>
          <p:nvPr>
            <p:ph type="subTitle" idx="1"/>
          </p:nvPr>
        </p:nvSpPr>
        <p:spPr>
          <a:xfrm>
            <a:off x="2666250" y="1730875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2" name="Google Shape;1952;p19"/>
          <p:cNvSpPr txBox="1">
            <a:spLocks noGrp="1"/>
          </p:cNvSpPr>
          <p:nvPr>
            <p:ph type="title" idx="2"/>
          </p:nvPr>
        </p:nvSpPr>
        <p:spPr>
          <a:xfrm>
            <a:off x="2666250" y="24390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3" name="Google Shape;1953;p19"/>
          <p:cNvSpPr txBox="1">
            <a:spLocks noGrp="1"/>
          </p:cNvSpPr>
          <p:nvPr>
            <p:ph type="subTitle" idx="3"/>
          </p:nvPr>
        </p:nvSpPr>
        <p:spPr>
          <a:xfrm>
            <a:off x="2666250" y="2896263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4" name="Google Shape;1954;p19"/>
          <p:cNvSpPr txBox="1">
            <a:spLocks noGrp="1"/>
          </p:cNvSpPr>
          <p:nvPr>
            <p:ph type="title" idx="4"/>
          </p:nvPr>
        </p:nvSpPr>
        <p:spPr>
          <a:xfrm>
            <a:off x="2666250" y="3604463"/>
            <a:ext cx="2889600" cy="457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955" name="Google Shape;1955;p19"/>
          <p:cNvSpPr txBox="1">
            <a:spLocks noGrp="1"/>
          </p:cNvSpPr>
          <p:nvPr>
            <p:ph type="subTitle" idx="5"/>
          </p:nvPr>
        </p:nvSpPr>
        <p:spPr>
          <a:xfrm>
            <a:off x="2666250" y="4061663"/>
            <a:ext cx="28896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6" name="Google Shape;1956;p19"/>
          <p:cNvSpPr txBox="1">
            <a:spLocks noGrp="1"/>
          </p:cNvSpPr>
          <p:nvPr>
            <p:ph type="title" idx="6"/>
          </p:nvPr>
        </p:nvSpPr>
        <p:spPr>
          <a:xfrm>
            <a:off x="720000" y="42034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57" name="Google Shape;1957;p19"/>
          <p:cNvSpPr/>
          <p:nvPr/>
        </p:nvSpPr>
        <p:spPr>
          <a:xfrm>
            <a:off x="295937" y="540000"/>
            <a:ext cx="283174" cy="281369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58" name="Google Shape;1958;p19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1959" name="Google Shape;1959;p19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1960" name="Google Shape;1960;p1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1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1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1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1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1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1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1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68" name="Google Shape;1968;p19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1969" name="Google Shape;1969;p1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1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1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1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1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1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5" name="Google Shape;1975;p19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1976" name="Google Shape;1976;p19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19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19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19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80" name="Google Shape;1980;p19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1981" name="Google Shape;1981;p19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1982" name="Google Shape;1982;p19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83" name="Google Shape;1983;p19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1984" name="Google Shape;1984;p19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5" name="Google Shape;1985;p19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6" name="Google Shape;1986;p19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7" name="Google Shape;1987;p19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8" name="Google Shape;1988;p19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9" name="Google Shape;1989;p19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0" name="Google Shape;1990;p19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1" name="Google Shape;1991;p19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992" name="Google Shape;1992;p19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1993" name="Google Shape;1993;p19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1994" name="Google Shape;1994;p19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5" name="Google Shape;1995;p19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6" name="Google Shape;1996;p19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997" name="Google Shape;1997;p19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2782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2" name="Google Shape;852;p9"/>
          <p:cNvGrpSpPr/>
          <p:nvPr/>
        </p:nvGrpSpPr>
        <p:grpSpPr>
          <a:xfrm>
            <a:off x="-91440" y="-34204"/>
            <a:ext cx="9326880" cy="5211909"/>
            <a:chOff x="0" y="0"/>
            <a:chExt cx="9144000" cy="5143500"/>
          </a:xfrm>
        </p:grpSpPr>
        <p:grpSp>
          <p:nvGrpSpPr>
            <p:cNvPr id="853" name="Google Shape;853;p9"/>
            <p:cNvGrpSpPr/>
            <p:nvPr/>
          </p:nvGrpSpPr>
          <p:grpSpPr>
            <a:xfrm>
              <a:off x="202089" y="0"/>
              <a:ext cx="8739822" cy="5143500"/>
              <a:chOff x="200927" y="-1250"/>
              <a:chExt cx="8739822" cy="5143500"/>
            </a:xfrm>
          </p:grpSpPr>
          <p:cxnSp>
            <p:nvCxnSpPr>
              <p:cNvPr id="854" name="Google Shape;854;p9"/>
              <p:cNvCxnSpPr/>
              <p:nvPr/>
            </p:nvCxnSpPr>
            <p:spPr>
              <a:xfrm>
                <a:off x="20092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5" name="Google Shape;855;p9"/>
              <p:cNvCxnSpPr/>
              <p:nvPr/>
            </p:nvCxnSpPr>
            <p:spPr>
              <a:xfrm>
                <a:off x="40417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6" name="Google Shape;856;p9"/>
              <p:cNvCxnSpPr/>
              <p:nvPr/>
            </p:nvCxnSpPr>
            <p:spPr>
              <a:xfrm>
                <a:off x="60743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7" name="Google Shape;857;p9"/>
              <p:cNvCxnSpPr/>
              <p:nvPr/>
            </p:nvCxnSpPr>
            <p:spPr>
              <a:xfrm>
                <a:off x="81068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8" name="Google Shape;858;p9"/>
              <p:cNvCxnSpPr/>
              <p:nvPr/>
            </p:nvCxnSpPr>
            <p:spPr>
              <a:xfrm>
                <a:off x="101393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9" name="Google Shape;859;p9"/>
              <p:cNvCxnSpPr/>
              <p:nvPr/>
            </p:nvCxnSpPr>
            <p:spPr>
              <a:xfrm>
                <a:off x="121718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0" name="Google Shape;860;p9"/>
              <p:cNvCxnSpPr/>
              <p:nvPr/>
            </p:nvCxnSpPr>
            <p:spPr>
              <a:xfrm>
                <a:off x="142043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1" name="Google Shape;861;p9"/>
              <p:cNvCxnSpPr/>
              <p:nvPr/>
            </p:nvCxnSpPr>
            <p:spPr>
              <a:xfrm>
                <a:off x="162368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2" name="Google Shape;862;p9"/>
              <p:cNvCxnSpPr/>
              <p:nvPr/>
            </p:nvCxnSpPr>
            <p:spPr>
              <a:xfrm>
                <a:off x="182694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3" name="Google Shape;863;p9"/>
              <p:cNvCxnSpPr/>
              <p:nvPr/>
            </p:nvCxnSpPr>
            <p:spPr>
              <a:xfrm>
                <a:off x="203019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4" name="Google Shape;864;p9"/>
              <p:cNvCxnSpPr/>
              <p:nvPr/>
            </p:nvCxnSpPr>
            <p:spPr>
              <a:xfrm>
                <a:off x="223344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5" name="Google Shape;865;p9"/>
              <p:cNvCxnSpPr/>
              <p:nvPr/>
            </p:nvCxnSpPr>
            <p:spPr>
              <a:xfrm>
                <a:off x="243669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6" name="Google Shape;866;p9"/>
              <p:cNvCxnSpPr/>
              <p:nvPr/>
            </p:nvCxnSpPr>
            <p:spPr>
              <a:xfrm>
                <a:off x="263994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7" name="Google Shape;867;p9"/>
              <p:cNvCxnSpPr/>
              <p:nvPr/>
            </p:nvCxnSpPr>
            <p:spPr>
              <a:xfrm>
                <a:off x="284319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8" name="Google Shape;868;p9"/>
              <p:cNvCxnSpPr/>
              <p:nvPr/>
            </p:nvCxnSpPr>
            <p:spPr>
              <a:xfrm>
                <a:off x="304645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69" name="Google Shape;869;p9"/>
              <p:cNvCxnSpPr/>
              <p:nvPr/>
            </p:nvCxnSpPr>
            <p:spPr>
              <a:xfrm>
                <a:off x="324970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0" name="Google Shape;870;p9"/>
              <p:cNvCxnSpPr/>
              <p:nvPr/>
            </p:nvCxnSpPr>
            <p:spPr>
              <a:xfrm>
                <a:off x="345295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1" name="Google Shape;871;p9"/>
              <p:cNvCxnSpPr/>
              <p:nvPr/>
            </p:nvCxnSpPr>
            <p:spPr>
              <a:xfrm>
                <a:off x="365620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2" name="Google Shape;872;p9"/>
              <p:cNvCxnSpPr/>
              <p:nvPr/>
            </p:nvCxnSpPr>
            <p:spPr>
              <a:xfrm>
                <a:off x="385945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3" name="Google Shape;873;p9"/>
              <p:cNvCxnSpPr/>
              <p:nvPr/>
            </p:nvCxnSpPr>
            <p:spPr>
              <a:xfrm>
                <a:off x="406270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4" name="Google Shape;874;p9"/>
              <p:cNvCxnSpPr/>
              <p:nvPr/>
            </p:nvCxnSpPr>
            <p:spPr>
              <a:xfrm>
                <a:off x="426596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5" name="Google Shape;875;p9"/>
              <p:cNvCxnSpPr/>
              <p:nvPr/>
            </p:nvCxnSpPr>
            <p:spPr>
              <a:xfrm>
                <a:off x="446921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6" name="Google Shape;876;p9"/>
              <p:cNvCxnSpPr/>
              <p:nvPr/>
            </p:nvCxnSpPr>
            <p:spPr>
              <a:xfrm>
                <a:off x="467246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7" name="Google Shape;877;p9"/>
              <p:cNvCxnSpPr/>
              <p:nvPr/>
            </p:nvCxnSpPr>
            <p:spPr>
              <a:xfrm>
                <a:off x="487571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8" name="Google Shape;878;p9"/>
              <p:cNvCxnSpPr/>
              <p:nvPr/>
            </p:nvCxnSpPr>
            <p:spPr>
              <a:xfrm>
                <a:off x="507896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79" name="Google Shape;879;p9"/>
              <p:cNvCxnSpPr/>
              <p:nvPr/>
            </p:nvCxnSpPr>
            <p:spPr>
              <a:xfrm>
                <a:off x="528221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0" name="Google Shape;880;p9"/>
              <p:cNvCxnSpPr/>
              <p:nvPr/>
            </p:nvCxnSpPr>
            <p:spPr>
              <a:xfrm>
                <a:off x="548547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1" name="Google Shape;881;p9"/>
              <p:cNvCxnSpPr/>
              <p:nvPr/>
            </p:nvCxnSpPr>
            <p:spPr>
              <a:xfrm>
                <a:off x="568872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2" name="Google Shape;882;p9"/>
              <p:cNvCxnSpPr/>
              <p:nvPr/>
            </p:nvCxnSpPr>
            <p:spPr>
              <a:xfrm>
                <a:off x="589197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3" name="Google Shape;883;p9"/>
              <p:cNvCxnSpPr/>
              <p:nvPr/>
            </p:nvCxnSpPr>
            <p:spPr>
              <a:xfrm>
                <a:off x="609522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4" name="Google Shape;884;p9"/>
              <p:cNvCxnSpPr/>
              <p:nvPr/>
            </p:nvCxnSpPr>
            <p:spPr>
              <a:xfrm>
                <a:off x="629847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5" name="Google Shape;885;p9"/>
              <p:cNvCxnSpPr/>
              <p:nvPr/>
            </p:nvCxnSpPr>
            <p:spPr>
              <a:xfrm>
                <a:off x="650172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6" name="Google Shape;886;p9"/>
              <p:cNvCxnSpPr/>
              <p:nvPr/>
            </p:nvCxnSpPr>
            <p:spPr>
              <a:xfrm>
                <a:off x="670498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7" name="Google Shape;887;p9"/>
              <p:cNvCxnSpPr/>
              <p:nvPr/>
            </p:nvCxnSpPr>
            <p:spPr>
              <a:xfrm>
                <a:off x="690823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8" name="Google Shape;888;p9"/>
              <p:cNvCxnSpPr/>
              <p:nvPr/>
            </p:nvCxnSpPr>
            <p:spPr>
              <a:xfrm>
                <a:off x="711148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89" name="Google Shape;889;p9"/>
              <p:cNvCxnSpPr/>
              <p:nvPr/>
            </p:nvCxnSpPr>
            <p:spPr>
              <a:xfrm>
                <a:off x="731473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0" name="Google Shape;890;p9"/>
              <p:cNvCxnSpPr/>
              <p:nvPr/>
            </p:nvCxnSpPr>
            <p:spPr>
              <a:xfrm>
                <a:off x="751798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1" name="Google Shape;891;p9"/>
              <p:cNvCxnSpPr/>
              <p:nvPr/>
            </p:nvCxnSpPr>
            <p:spPr>
              <a:xfrm>
                <a:off x="772123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2" name="Google Shape;892;p9"/>
              <p:cNvCxnSpPr/>
              <p:nvPr/>
            </p:nvCxnSpPr>
            <p:spPr>
              <a:xfrm>
                <a:off x="7924490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3" name="Google Shape;893;p9"/>
              <p:cNvCxnSpPr/>
              <p:nvPr/>
            </p:nvCxnSpPr>
            <p:spPr>
              <a:xfrm>
                <a:off x="8127742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4" name="Google Shape;894;p9"/>
              <p:cNvCxnSpPr/>
              <p:nvPr/>
            </p:nvCxnSpPr>
            <p:spPr>
              <a:xfrm>
                <a:off x="8330993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5" name="Google Shape;895;p9"/>
              <p:cNvCxnSpPr/>
              <p:nvPr/>
            </p:nvCxnSpPr>
            <p:spPr>
              <a:xfrm>
                <a:off x="8534245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6" name="Google Shape;896;p9"/>
              <p:cNvCxnSpPr/>
              <p:nvPr/>
            </p:nvCxnSpPr>
            <p:spPr>
              <a:xfrm>
                <a:off x="8737497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97" name="Google Shape;897;p9"/>
              <p:cNvCxnSpPr/>
              <p:nvPr/>
            </p:nvCxnSpPr>
            <p:spPr>
              <a:xfrm>
                <a:off x="8940748" y="-1250"/>
                <a:ext cx="0" cy="51435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898" name="Google Shape;898;p9"/>
            <p:cNvGrpSpPr/>
            <p:nvPr/>
          </p:nvGrpSpPr>
          <p:grpSpPr>
            <a:xfrm>
              <a:off x="0" y="233038"/>
              <a:ext cx="9144000" cy="4677425"/>
              <a:chOff x="0" y="230950"/>
              <a:chExt cx="9144000" cy="4677425"/>
            </a:xfrm>
          </p:grpSpPr>
          <p:cxnSp>
            <p:nvCxnSpPr>
              <p:cNvPr id="899" name="Google Shape;899;p9"/>
              <p:cNvCxnSpPr/>
              <p:nvPr/>
            </p:nvCxnSpPr>
            <p:spPr>
              <a:xfrm>
                <a:off x="0" y="23095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0" name="Google Shape;900;p9"/>
              <p:cNvCxnSpPr/>
              <p:nvPr/>
            </p:nvCxnSpPr>
            <p:spPr>
              <a:xfrm>
                <a:off x="0" y="69869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1" name="Google Shape;901;p9"/>
              <p:cNvCxnSpPr/>
              <p:nvPr/>
            </p:nvCxnSpPr>
            <p:spPr>
              <a:xfrm>
                <a:off x="0" y="93256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2" name="Google Shape;902;p9"/>
              <p:cNvCxnSpPr/>
              <p:nvPr/>
            </p:nvCxnSpPr>
            <p:spPr>
              <a:xfrm>
                <a:off x="0" y="116643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3" name="Google Shape;903;p9"/>
              <p:cNvCxnSpPr/>
              <p:nvPr/>
            </p:nvCxnSpPr>
            <p:spPr>
              <a:xfrm>
                <a:off x="0" y="140030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4" name="Google Shape;904;p9"/>
              <p:cNvCxnSpPr/>
              <p:nvPr/>
            </p:nvCxnSpPr>
            <p:spPr>
              <a:xfrm>
                <a:off x="0" y="1634178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5" name="Google Shape;905;p9"/>
              <p:cNvCxnSpPr/>
              <p:nvPr/>
            </p:nvCxnSpPr>
            <p:spPr>
              <a:xfrm>
                <a:off x="0" y="186804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6" name="Google Shape;906;p9"/>
              <p:cNvCxnSpPr/>
              <p:nvPr/>
            </p:nvCxnSpPr>
            <p:spPr>
              <a:xfrm>
                <a:off x="0" y="210192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7" name="Google Shape;907;p9"/>
              <p:cNvCxnSpPr/>
              <p:nvPr/>
            </p:nvCxnSpPr>
            <p:spPr>
              <a:xfrm>
                <a:off x="0" y="233579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8" name="Google Shape;908;p9"/>
              <p:cNvCxnSpPr/>
              <p:nvPr/>
            </p:nvCxnSpPr>
            <p:spPr>
              <a:xfrm>
                <a:off x="0" y="256966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09" name="Google Shape;909;p9"/>
              <p:cNvCxnSpPr/>
              <p:nvPr/>
            </p:nvCxnSpPr>
            <p:spPr>
              <a:xfrm>
                <a:off x="0" y="280353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0" name="Google Shape;910;p9"/>
              <p:cNvCxnSpPr/>
              <p:nvPr/>
            </p:nvCxnSpPr>
            <p:spPr>
              <a:xfrm>
                <a:off x="0" y="303740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1" name="Google Shape;911;p9"/>
              <p:cNvCxnSpPr/>
              <p:nvPr/>
            </p:nvCxnSpPr>
            <p:spPr>
              <a:xfrm>
                <a:off x="0" y="3271276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2" name="Google Shape;912;p9"/>
              <p:cNvCxnSpPr/>
              <p:nvPr/>
            </p:nvCxnSpPr>
            <p:spPr>
              <a:xfrm>
                <a:off x="0" y="3505147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3" name="Google Shape;913;p9"/>
              <p:cNvCxnSpPr/>
              <p:nvPr/>
            </p:nvCxnSpPr>
            <p:spPr>
              <a:xfrm>
                <a:off x="0" y="3739019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4" name="Google Shape;914;p9"/>
              <p:cNvCxnSpPr/>
              <p:nvPr/>
            </p:nvCxnSpPr>
            <p:spPr>
              <a:xfrm>
                <a:off x="0" y="3972890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5" name="Google Shape;915;p9"/>
              <p:cNvCxnSpPr/>
              <p:nvPr/>
            </p:nvCxnSpPr>
            <p:spPr>
              <a:xfrm>
                <a:off x="0" y="420676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6" name="Google Shape;916;p9"/>
              <p:cNvCxnSpPr/>
              <p:nvPr/>
            </p:nvCxnSpPr>
            <p:spPr>
              <a:xfrm>
                <a:off x="0" y="4440633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7" name="Google Shape;917;p9"/>
              <p:cNvCxnSpPr/>
              <p:nvPr/>
            </p:nvCxnSpPr>
            <p:spPr>
              <a:xfrm>
                <a:off x="0" y="4674504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8" name="Google Shape;918;p9"/>
              <p:cNvCxnSpPr/>
              <p:nvPr/>
            </p:nvCxnSpPr>
            <p:spPr>
              <a:xfrm>
                <a:off x="0" y="4908375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19" name="Google Shape;919;p9"/>
              <p:cNvCxnSpPr/>
              <p:nvPr/>
            </p:nvCxnSpPr>
            <p:spPr>
              <a:xfrm>
                <a:off x="0" y="464821"/>
                <a:ext cx="9144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920" name="Google Shape;920;p9"/>
          <p:cNvSpPr/>
          <p:nvPr/>
        </p:nvSpPr>
        <p:spPr>
          <a:xfrm>
            <a:off x="434625" y="349950"/>
            <a:ext cx="8274600" cy="439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9"/>
          <p:cNvSpPr txBox="1">
            <a:spLocks noGrp="1"/>
          </p:cNvSpPr>
          <p:nvPr>
            <p:ph type="title"/>
          </p:nvPr>
        </p:nvSpPr>
        <p:spPr>
          <a:xfrm>
            <a:off x="3070400" y="1596475"/>
            <a:ext cx="3003300" cy="100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22" name="Google Shape;922;p9"/>
          <p:cNvSpPr txBox="1">
            <a:spLocks noGrp="1"/>
          </p:cNvSpPr>
          <p:nvPr>
            <p:ph type="subTitle" idx="1"/>
          </p:nvPr>
        </p:nvSpPr>
        <p:spPr>
          <a:xfrm>
            <a:off x="2391925" y="3105264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23" name="Google Shape;923;p9"/>
          <p:cNvGrpSpPr/>
          <p:nvPr/>
        </p:nvGrpSpPr>
        <p:grpSpPr>
          <a:xfrm>
            <a:off x="65867" y="238163"/>
            <a:ext cx="760670" cy="2045787"/>
            <a:chOff x="65867" y="238163"/>
            <a:chExt cx="760670" cy="2045787"/>
          </a:xfrm>
        </p:grpSpPr>
        <p:grpSp>
          <p:nvGrpSpPr>
            <p:cNvPr id="924" name="Google Shape;924;p9"/>
            <p:cNvGrpSpPr/>
            <p:nvPr/>
          </p:nvGrpSpPr>
          <p:grpSpPr>
            <a:xfrm flipH="1">
              <a:off x="65867" y="238163"/>
              <a:ext cx="760670" cy="1616749"/>
              <a:chOff x="8230542" y="2865663"/>
              <a:chExt cx="760670" cy="1616749"/>
            </a:xfrm>
          </p:grpSpPr>
          <p:sp>
            <p:nvSpPr>
              <p:cNvPr id="925" name="Google Shape;925;p9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9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9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9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29" name="Google Shape;929;p9"/>
            <p:cNvSpPr/>
            <p:nvPr/>
          </p:nvSpPr>
          <p:spPr>
            <a:xfrm>
              <a:off x="271477" y="2023990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0" name="Google Shape;930;p9"/>
            <p:cNvGrpSpPr/>
            <p:nvPr/>
          </p:nvGrpSpPr>
          <p:grpSpPr>
            <a:xfrm>
              <a:off x="277665" y="1151762"/>
              <a:ext cx="184649" cy="262078"/>
              <a:chOff x="7619190" y="700187"/>
              <a:chExt cx="184649" cy="262078"/>
            </a:xfrm>
          </p:grpSpPr>
          <p:sp>
            <p:nvSpPr>
              <p:cNvPr id="931" name="Google Shape;931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5" name="Google Shape;935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6" name="Google Shape;936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39" name="Google Shape;939;p9"/>
          <p:cNvGrpSpPr/>
          <p:nvPr/>
        </p:nvGrpSpPr>
        <p:grpSpPr>
          <a:xfrm>
            <a:off x="7447388" y="59252"/>
            <a:ext cx="1474771" cy="700708"/>
            <a:chOff x="7447388" y="59252"/>
            <a:chExt cx="1474771" cy="700708"/>
          </a:xfrm>
        </p:grpSpPr>
        <p:grpSp>
          <p:nvGrpSpPr>
            <p:cNvPr id="940" name="Google Shape;940;p9"/>
            <p:cNvGrpSpPr/>
            <p:nvPr/>
          </p:nvGrpSpPr>
          <p:grpSpPr>
            <a:xfrm>
              <a:off x="8409424" y="497882"/>
              <a:ext cx="184649" cy="262078"/>
              <a:chOff x="7619190" y="700187"/>
              <a:chExt cx="184649" cy="262078"/>
            </a:xfrm>
          </p:grpSpPr>
          <p:sp>
            <p:nvSpPr>
              <p:cNvPr id="941" name="Google Shape;941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9" name="Google Shape;949;p9"/>
            <p:cNvGrpSpPr/>
            <p:nvPr/>
          </p:nvGrpSpPr>
          <p:grpSpPr>
            <a:xfrm>
              <a:off x="7590424" y="201484"/>
              <a:ext cx="205871" cy="226202"/>
              <a:chOff x="7065678" y="829299"/>
              <a:chExt cx="205871" cy="226202"/>
            </a:xfrm>
          </p:grpSpPr>
          <p:sp>
            <p:nvSpPr>
              <p:cNvPr id="950" name="Google Shape;950;p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6" name="Google Shape;956;p9"/>
            <p:cNvGrpSpPr/>
            <p:nvPr/>
          </p:nvGrpSpPr>
          <p:grpSpPr>
            <a:xfrm rot="5400000">
              <a:off x="7929452" y="-422811"/>
              <a:ext cx="510644" cy="1474771"/>
              <a:chOff x="6276759" y="1364852"/>
              <a:chExt cx="510644" cy="1474771"/>
            </a:xfrm>
          </p:grpSpPr>
          <p:sp>
            <p:nvSpPr>
              <p:cNvPr id="957" name="Google Shape;957;p9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9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9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9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61" name="Google Shape;961;p9"/>
          <p:cNvGrpSpPr/>
          <p:nvPr/>
        </p:nvGrpSpPr>
        <p:grpSpPr>
          <a:xfrm>
            <a:off x="8092517" y="3085449"/>
            <a:ext cx="760670" cy="1921420"/>
            <a:chOff x="8092517" y="3085449"/>
            <a:chExt cx="760670" cy="1921420"/>
          </a:xfrm>
        </p:grpSpPr>
        <p:grpSp>
          <p:nvGrpSpPr>
            <p:cNvPr id="962" name="Google Shape;962;p9"/>
            <p:cNvGrpSpPr/>
            <p:nvPr/>
          </p:nvGrpSpPr>
          <p:grpSpPr>
            <a:xfrm>
              <a:off x="8092517" y="3240925"/>
              <a:ext cx="760670" cy="1616749"/>
              <a:chOff x="8230542" y="2865663"/>
              <a:chExt cx="760670" cy="1616749"/>
            </a:xfrm>
          </p:grpSpPr>
          <p:sp>
            <p:nvSpPr>
              <p:cNvPr id="963" name="Google Shape;963;p9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9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9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9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67" name="Google Shape;967;p9"/>
            <p:cNvGrpSpPr/>
            <p:nvPr/>
          </p:nvGrpSpPr>
          <p:grpSpPr>
            <a:xfrm>
              <a:off x="8435915" y="4335512"/>
              <a:ext cx="184649" cy="262078"/>
              <a:chOff x="7619190" y="700187"/>
              <a:chExt cx="184649" cy="262078"/>
            </a:xfrm>
          </p:grpSpPr>
          <p:sp>
            <p:nvSpPr>
              <p:cNvPr id="968" name="Google Shape;968;p9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9" name="Google Shape;969;p9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0" name="Google Shape;970;p9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1" name="Google Shape;971;p9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2" name="Google Shape;972;p9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3" name="Google Shape;973;p9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4" name="Google Shape;974;p9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5" name="Google Shape;975;p9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76" name="Google Shape;976;p9"/>
            <p:cNvGrpSpPr/>
            <p:nvPr/>
          </p:nvGrpSpPr>
          <p:grpSpPr>
            <a:xfrm rot="10800000">
              <a:off x="8602349" y="3085449"/>
              <a:ext cx="205871" cy="226202"/>
              <a:chOff x="7065678" y="829299"/>
              <a:chExt cx="205871" cy="226202"/>
            </a:xfrm>
          </p:grpSpPr>
          <p:sp>
            <p:nvSpPr>
              <p:cNvPr id="977" name="Google Shape;977;p9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8" name="Google Shape;978;p9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9" name="Google Shape;979;p9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0" name="Google Shape;980;p9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1" name="Google Shape;981;p9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2" name="Google Shape;982;p9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83" name="Google Shape;983;p9"/>
            <p:cNvSpPr/>
            <p:nvPr/>
          </p:nvSpPr>
          <p:spPr>
            <a:xfrm>
              <a:off x="8135502" y="4746909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4" name="Google Shape;984;p9"/>
          <p:cNvGrpSpPr/>
          <p:nvPr/>
        </p:nvGrpSpPr>
        <p:grpSpPr>
          <a:xfrm>
            <a:off x="-128054" y="4198221"/>
            <a:ext cx="1148505" cy="808662"/>
            <a:chOff x="-128054" y="4198221"/>
            <a:chExt cx="1148505" cy="808662"/>
          </a:xfrm>
        </p:grpSpPr>
        <p:grpSp>
          <p:nvGrpSpPr>
            <p:cNvPr id="985" name="Google Shape;985;p9"/>
            <p:cNvGrpSpPr/>
            <p:nvPr/>
          </p:nvGrpSpPr>
          <p:grpSpPr>
            <a:xfrm>
              <a:off x="65882" y="4314892"/>
              <a:ext cx="727385" cy="481963"/>
              <a:chOff x="65882" y="4314892"/>
              <a:chExt cx="727385" cy="481963"/>
            </a:xfrm>
          </p:grpSpPr>
          <p:sp>
            <p:nvSpPr>
              <p:cNvPr id="986" name="Google Shape;986;p9"/>
              <p:cNvSpPr/>
              <p:nvPr/>
            </p:nvSpPr>
            <p:spPr>
              <a:xfrm flipH="1">
                <a:off x="215472" y="4541088"/>
                <a:ext cx="577795" cy="255767"/>
              </a:xfrm>
              <a:custGeom>
                <a:avLst/>
                <a:gdLst/>
                <a:ahLst/>
                <a:cxnLst/>
                <a:rect l="l" t="t" r="r" b="b"/>
                <a:pathLst>
                  <a:path w="15574" h="6894" extrusionOk="0">
                    <a:moveTo>
                      <a:pt x="7585" y="1619"/>
                    </a:moveTo>
                    <a:cubicBezTo>
                      <a:pt x="8025" y="1929"/>
                      <a:pt x="8263" y="2203"/>
                      <a:pt x="8216" y="2393"/>
                    </a:cubicBezTo>
                    <a:cubicBezTo>
                      <a:pt x="8192" y="2524"/>
                      <a:pt x="8001" y="2607"/>
                      <a:pt x="7704" y="2643"/>
                    </a:cubicBezTo>
                    <a:cubicBezTo>
                      <a:pt x="7644" y="2643"/>
                      <a:pt x="7597" y="2607"/>
                      <a:pt x="7561" y="2560"/>
                    </a:cubicBezTo>
                    <a:cubicBezTo>
                      <a:pt x="7466" y="2417"/>
                      <a:pt x="7442" y="2060"/>
                      <a:pt x="7585" y="1619"/>
                    </a:cubicBezTo>
                    <a:close/>
                    <a:moveTo>
                      <a:pt x="11383" y="1429"/>
                    </a:moveTo>
                    <a:lnTo>
                      <a:pt x="11383" y="1429"/>
                    </a:lnTo>
                    <a:cubicBezTo>
                      <a:pt x="11633" y="1953"/>
                      <a:pt x="11538" y="2465"/>
                      <a:pt x="11371" y="2738"/>
                    </a:cubicBezTo>
                    <a:cubicBezTo>
                      <a:pt x="11240" y="2965"/>
                      <a:pt x="11061" y="3084"/>
                      <a:pt x="10871" y="3084"/>
                    </a:cubicBezTo>
                    <a:lnTo>
                      <a:pt x="10776" y="3084"/>
                    </a:lnTo>
                    <a:cubicBezTo>
                      <a:pt x="10537" y="3024"/>
                      <a:pt x="10514" y="2762"/>
                      <a:pt x="10526" y="2607"/>
                    </a:cubicBezTo>
                    <a:cubicBezTo>
                      <a:pt x="10537" y="2167"/>
                      <a:pt x="10871" y="1536"/>
                      <a:pt x="11383" y="1429"/>
                    </a:cubicBezTo>
                    <a:close/>
                    <a:moveTo>
                      <a:pt x="4346" y="2036"/>
                    </a:moveTo>
                    <a:cubicBezTo>
                      <a:pt x="4453" y="2072"/>
                      <a:pt x="4572" y="2143"/>
                      <a:pt x="4680" y="2215"/>
                    </a:cubicBezTo>
                    <a:cubicBezTo>
                      <a:pt x="5156" y="2572"/>
                      <a:pt x="5358" y="2941"/>
                      <a:pt x="5263" y="3250"/>
                    </a:cubicBezTo>
                    <a:cubicBezTo>
                      <a:pt x="5156" y="3572"/>
                      <a:pt x="4751" y="3798"/>
                      <a:pt x="4453" y="3798"/>
                    </a:cubicBezTo>
                    <a:cubicBezTo>
                      <a:pt x="4346" y="3798"/>
                      <a:pt x="4227" y="3762"/>
                      <a:pt x="4215" y="3643"/>
                    </a:cubicBezTo>
                    <a:cubicBezTo>
                      <a:pt x="4203" y="3429"/>
                      <a:pt x="4179" y="2703"/>
                      <a:pt x="4346" y="2036"/>
                    </a:cubicBezTo>
                    <a:close/>
                    <a:moveTo>
                      <a:pt x="13657" y="4036"/>
                    </a:moveTo>
                    <a:lnTo>
                      <a:pt x="13657" y="4036"/>
                    </a:lnTo>
                    <a:cubicBezTo>
                      <a:pt x="13728" y="4346"/>
                      <a:pt x="13728" y="4584"/>
                      <a:pt x="13633" y="4703"/>
                    </a:cubicBezTo>
                    <a:cubicBezTo>
                      <a:pt x="13593" y="4773"/>
                      <a:pt x="13519" y="4801"/>
                      <a:pt x="13426" y="4801"/>
                    </a:cubicBezTo>
                    <a:cubicBezTo>
                      <a:pt x="13408" y="4801"/>
                      <a:pt x="13390" y="4800"/>
                      <a:pt x="13371" y="4798"/>
                    </a:cubicBezTo>
                    <a:cubicBezTo>
                      <a:pt x="13228" y="4786"/>
                      <a:pt x="13216" y="4715"/>
                      <a:pt x="13216" y="4703"/>
                    </a:cubicBezTo>
                    <a:cubicBezTo>
                      <a:pt x="13181" y="4536"/>
                      <a:pt x="13359" y="4239"/>
                      <a:pt x="13657" y="4036"/>
                    </a:cubicBezTo>
                    <a:close/>
                    <a:moveTo>
                      <a:pt x="2286" y="3500"/>
                    </a:moveTo>
                    <a:cubicBezTo>
                      <a:pt x="2405" y="3572"/>
                      <a:pt x="2501" y="3667"/>
                      <a:pt x="2572" y="3810"/>
                    </a:cubicBezTo>
                    <a:cubicBezTo>
                      <a:pt x="2715" y="4072"/>
                      <a:pt x="2739" y="4310"/>
                      <a:pt x="2620" y="4501"/>
                    </a:cubicBezTo>
                    <a:cubicBezTo>
                      <a:pt x="2501" y="4715"/>
                      <a:pt x="2263" y="4810"/>
                      <a:pt x="2096" y="4810"/>
                    </a:cubicBezTo>
                    <a:cubicBezTo>
                      <a:pt x="2048" y="4810"/>
                      <a:pt x="1941" y="4798"/>
                      <a:pt x="1893" y="4715"/>
                    </a:cubicBezTo>
                    <a:cubicBezTo>
                      <a:pt x="1834" y="4632"/>
                      <a:pt x="1846" y="4489"/>
                      <a:pt x="1929" y="4298"/>
                    </a:cubicBezTo>
                    <a:cubicBezTo>
                      <a:pt x="1941" y="4298"/>
                      <a:pt x="2060" y="3929"/>
                      <a:pt x="2286" y="3500"/>
                    </a:cubicBezTo>
                    <a:close/>
                    <a:moveTo>
                      <a:pt x="9275" y="191"/>
                    </a:moveTo>
                    <a:cubicBezTo>
                      <a:pt x="9502" y="191"/>
                      <a:pt x="9740" y="238"/>
                      <a:pt x="9990" y="321"/>
                    </a:cubicBezTo>
                    <a:cubicBezTo>
                      <a:pt x="10585" y="548"/>
                      <a:pt x="11026" y="869"/>
                      <a:pt x="11276" y="1262"/>
                    </a:cubicBezTo>
                    <a:cubicBezTo>
                      <a:pt x="10740" y="1405"/>
                      <a:pt x="10359" y="2048"/>
                      <a:pt x="10335" y="2596"/>
                    </a:cubicBezTo>
                    <a:cubicBezTo>
                      <a:pt x="10311" y="2965"/>
                      <a:pt x="10466" y="3215"/>
                      <a:pt x="10740" y="3262"/>
                    </a:cubicBezTo>
                    <a:cubicBezTo>
                      <a:pt x="10787" y="3274"/>
                      <a:pt x="10823" y="3274"/>
                      <a:pt x="10871" y="3274"/>
                    </a:cubicBezTo>
                    <a:cubicBezTo>
                      <a:pt x="11121" y="3274"/>
                      <a:pt x="11371" y="3119"/>
                      <a:pt x="11538" y="2846"/>
                    </a:cubicBezTo>
                    <a:cubicBezTo>
                      <a:pt x="11776" y="2441"/>
                      <a:pt x="11788" y="1893"/>
                      <a:pt x="11573" y="1417"/>
                    </a:cubicBezTo>
                    <a:lnTo>
                      <a:pt x="11573" y="1417"/>
                    </a:lnTo>
                    <a:cubicBezTo>
                      <a:pt x="11811" y="1441"/>
                      <a:pt x="12061" y="1584"/>
                      <a:pt x="12300" y="1845"/>
                    </a:cubicBezTo>
                    <a:cubicBezTo>
                      <a:pt x="12907" y="2477"/>
                      <a:pt x="13383" y="3227"/>
                      <a:pt x="13597" y="3846"/>
                    </a:cubicBezTo>
                    <a:cubicBezTo>
                      <a:pt x="13216" y="4084"/>
                      <a:pt x="12966" y="4477"/>
                      <a:pt x="13026" y="4739"/>
                    </a:cubicBezTo>
                    <a:cubicBezTo>
                      <a:pt x="13050" y="4822"/>
                      <a:pt x="13109" y="4965"/>
                      <a:pt x="13359" y="4989"/>
                    </a:cubicBezTo>
                    <a:cubicBezTo>
                      <a:pt x="13375" y="4990"/>
                      <a:pt x="13391" y="4990"/>
                      <a:pt x="13406" y="4990"/>
                    </a:cubicBezTo>
                    <a:cubicBezTo>
                      <a:pt x="13573" y="4990"/>
                      <a:pt x="13701" y="4931"/>
                      <a:pt x="13788" y="4822"/>
                    </a:cubicBezTo>
                    <a:cubicBezTo>
                      <a:pt x="13919" y="4643"/>
                      <a:pt x="13931" y="4334"/>
                      <a:pt x="13824" y="3929"/>
                    </a:cubicBezTo>
                    <a:cubicBezTo>
                      <a:pt x="13976" y="3855"/>
                      <a:pt x="14132" y="3817"/>
                      <a:pt x="14286" y="3817"/>
                    </a:cubicBezTo>
                    <a:cubicBezTo>
                      <a:pt x="14550" y="3817"/>
                      <a:pt x="14807" y="3929"/>
                      <a:pt x="15026" y="4155"/>
                    </a:cubicBezTo>
                    <a:cubicBezTo>
                      <a:pt x="15300" y="4441"/>
                      <a:pt x="15395" y="4715"/>
                      <a:pt x="15288" y="4965"/>
                    </a:cubicBezTo>
                    <a:cubicBezTo>
                      <a:pt x="15014" y="5644"/>
                      <a:pt x="13407" y="6132"/>
                      <a:pt x="11085" y="6227"/>
                    </a:cubicBezTo>
                    <a:cubicBezTo>
                      <a:pt x="10347" y="6263"/>
                      <a:pt x="9430" y="6346"/>
                      <a:pt x="8466" y="6429"/>
                    </a:cubicBezTo>
                    <a:cubicBezTo>
                      <a:pt x="6989" y="6560"/>
                      <a:pt x="5311" y="6715"/>
                      <a:pt x="3882" y="6715"/>
                    </a:cubicBezTo>
                    <a:cubicBezTo>
                      <a:pt x="1703" y="6715"/>
                      <a:pt x="548" y="6358"/>
                      <a:pt x="358" y="5644"/>
                    </a:cubicBezTo>
                    <a:cubicBezTo>
                      <a:pt x="203" y="5024"/>
                      <a:pt x="310" y="4441"/>
                      <a:pt x="655" y="3989"/>
                    </a:cubicBezTo>
                    <a:cubicBezTo>
                      <a:pt x="953" y="3608"/>
                      <a:pt x="1393" y="3369"/>
                      <a:pt x="1810" y="3369"/>
                    </a:cubicBezTo>
                    <a:cubicBezTo>
                      <a:pt x="1917" y="3369"/>
                      <a:pt x="2024" y="3381"/>
                      <a:pt x="2108" y="3417"/>
                    </a:cubicBezTo>
                    <a:cubicBezTo>
                      <a:pt x="1882" y="3870"/>
                      <a:pt x="1763" y="4227"/>
                      <a:pt x="1763" y="4239"/>
                    </a:cubicBezTo>
                    <a:cubicBezTo>
                      <a:pt x="1620" y="4536"/>
                      <a:pt x="1667" y="4715"/>
                      <a:pt x="1727" y="4822"/>
                    </a:cubicBezTo>
                    <a:cubicBezTo>
                      <a:pt x="1798" y="4929"/>
                      <a:pt x="1929" y="5001"/>
                      <a:pt x="2096" y="5001"/>
                    </a:cubicBezTo>
                    <a:cubicBezTo>
                      <a:pt x="2370" y="5001"/>
                      <a:pt x="2644" y="4834"/>
                      <a:pt x="2786" y="4596"/>
                    </a:cubicBezTo>
                    <a:cubicBezTo>
                      <a:pt x="2929" y="4346"/>
                      <a:pt x="2917" y="4036"/>
                      <a:pt x="2739" y="3715"/>
                    </a:cubicBezTo>
                    <a:cubicBezTo>
                      <a:pt x="2644" y="3548"/>
                      <a:pt x="2525" y="3417"/>
                      <a:pt x="2370" y="3334"/>
                    </a:cubicBezTo>
                    <a:cubicBezTo>
                      <a:pt x="2727" y="2679"/>
                      <a:pt x="3275" y="1953"/>
                      <a:pt x="3953" y="1953"/>
                    </a:cubicBezTo>
                    <a:cubicBezTo>
                      <a:pt x="4025" y="1953"/>
                      <a:pt x="4096" y="1953"/>
                      <a:pt x="4168" y="1976"/>
                    </a:cubicBezTo>
                    <a:cubicBezTo>
                      <a:pt x="3989" y="2679"/>
                      <a:pt x="4013" y="3429"/>
                      <a:pt x="4025" y="3655"/>
                    </a:cubicBezTo>
                    <a:cubicBezTo>
                      <a:pt x="4037" y="3858"/>
                      <a:pt x="4203" y="3977"/>
                      <a:pt x="4453" y="3977"/>
                    </a:cubicBezTo>
                    <a:cubicBezTo>
                      <a:pt x="4822" y="3977"/>
                      <a:pt x="5299" y="3715"/>
                      <a:pt x="5430" y="3310"/>
                    </a:cubicBezTo>
                    <a:cubicBezTo>
                      <a:pt x="5525" y="3036"/>
                      <a:pt x="5489" y="2584"/>
                      <a:pt x="4787" y="2072"/>
                    </a:cubicBezTo>
                    <a:cubicBezTo>
                      <a:pt x="4656" y="1976"/>
                      <a:pt x="4525" y="1905"/>
                      <a:pt x="4394" y="1845"/>
                    </a:cubicBezTo>
                    <a:cubicBezTo>
                      <a:pt x="4618" y="1141"/>
                      <a:pt x="5015" y="783"/>
                      <a:pt x="5573" y="783"/>
                    </a:cubicBezTo>
                    <a:cubicBezTo>
                      <a:pt x="5816" y="783"/>
                      <a:pt x="6090" y="851"/>
                      <a:pt x="6394" y="988"/>
                    </a:cubicBezTo>
                    <a:cubicBezTo>
                      <a:pt x="6787" y="1179"/>
                      <a:pt x="7132" y="1345"/>
                      <a:pt x="7418" y="1524"/>
                    </a:cubicBezTo>
                    <a:cubicBezTo>
                      <a:pt x="7263" y="1988"/>
                      <a:pt x="7251" y="2453"/>
                      <a:pt x="7406" y="2667"/>
                    </a:cubicBezTo>
                    <a:cubicBezTo>
                      <a:pt x="7478" y="2774"/>
                      <a:pt x="7585" y="2822"/>
                      <a:pt x="7704" y="2822"/>
                    </a:cubicBezTo>
                    <a:lnTo>
                      <a:pt x="7728" y="2822"/>
                    </a:lnTo>
                    <a:cubicBezTo>
                      <a:pt x="8109" y="2798"/>
                      <a:pt x="8347" y="2655"/>
                      <a:pt x="8394" y="2441"/>
                    </a:cubicBezTo>
                    <a:cubicBezTo>
                      <a:pt x="8454" y="2238"/>
                      <a:pt x="8359" y="1905"/>
                      <a:pt x="7644" y="1441"/>
                    </a:cubicBezTo>
                    <a:cubicBezTo>
                      <a:pt x="7894" y="822"/>
                      <a:pt x="8442" y="191"/>
                      <a:pt x="9275" y="191"/>
                    </a:cubicBezTo>
                    <a:close/>
                    <a:moveTo>
                      <a:pt x="9275" y="0"/>
                    </a:moveTo>
                    <a:cubicBezTo>
                      <a:pt x="8359" y="0"/>
                      <a:pt x="7763" y="667"/>
                      <a:pt x="7478" y="1334"/>
                    </a:cubicBezTo>
                    <a:cubicBezTo>
                      <a:pt x="7204" y="1167"/>
                      <a:pt x="6858" y="988"/>
                      <a:pt x="6465" y="822"/>
                    </a:cubicBezTo>
                    <a:cubicBezTo>
                      <a:pt x="6134" y="672"/>
                      <a:pt x="5831" y="598"/>
                      <a:pt x="5560" y="598"/>
                    </a:cubicBezTo>
                    <a:cubicBezTo>
                      <a:pt x="4926" y="598"/>
                      <a:pt x="4465" y="1002"/>
                      <a:pt x="4215" y="1786"/>
                    </a:cubicBezTo>
                    <a:cubicBezTo>
                      <a:pt x="4132" y="1774"/>
                      <a:pt x="4037" y="1762"/>
                      <a:pt x="3953" y="1762"/>
                    </a:cubicBezTo>
                    <a:cubicBezTo>
                      <a:pt x="3179" y="1762"/>
                      <a:pt x="2572" y="2548"/>
                      <a:pt x="2203" y="3250"/>
                    </a:cubicBezTo>
                    <a:cubicBezTo>
                      <a:pt x="2084" y="3203"/>
                      <a:pt x="1953" y="3179"/>
                      <a:pt x="1810" y="3179"/>
                    </a:cubicBezTo>
                    <a:cubicBezTo>
                      <a:pt x="1334" y="3179"/>
                      <a:pt x="834" y="3453"/>
                      <a:pt x="500" y="3881"/>
                    </a:cubicBezTo>
                    <a:cubicBezTo>
                      <a:pt x="119" y="4382"/>
                      <a:pt x="0" y="5024"/>
                      <a:pt x="179" y="5691"/>
                    </a:cubicBezTo>
                    <a:cubicBezTo>
                      <a:pt x="393" y="6513"/>
                      <a:pt x="1572" y="6894"/>
                      <a:pt x="3882" y="6894"/>
                    </a:cubicBezTo>
                    <a:cubicBezTo>
                      <a:pt x="5322" y="6894"/>
                      <a:pt x="7001" y="6751"/>
                      <a:pt x="8478" y="6620"/>
                    </a:cubicBezTo>
                    <a:cubicBezTo>
                      <a:pt x="9442" y="6537"/>
                      <a:pt x="10359" y="6453"/>
                      <a:pt x="11097" y="6417"/>
                    </a:cubicBezTo>
                    <a:cubicBezTo>
                      <a:pt x="13526" y="6310"/>
                      <a:pt x="15157" y="5798"/>
                      <a:pt x="15467" y="5024"/>
                    </a:cubicBezTo>
                    <a:cubicBezTo>
                      <a:pt x="15550" y="4810"/>
                      <a:pt x="15574" y="4453"/>
                      <a:pt x="15157" y="4024"/>
                    </a:cubicBezTo>
                    <a:cubicBezTo>
                      <a:pt x="14907" y="3762"/>
                      <a:pt x="14609" y="3631"/>
                      <a:pt x="14300" y="3631"/>
                    </a:cubicBezTo>
                    <a:cubicBezTo>
                      <a:pt x="14121" y="3631"/>
                      <a:pt x="13943" y="3667"/>
                      <a:pt x="13764" y="3750"/>
                    </a:cubicBezTo>
                    <a:cubicBezTo>
                      <a:pt x="13538" y="3096"/>
                      <a:pt x="13062" y="2357"/>
                      <a:pt x="12442" y="1715"/>
                    </a:cubicBezTo>
                    <a:cubicBezTo>
                      <a:pt x="12143" y="1392"/>
                      <a:pt x="11822" y="1226"/>
                      <a:pt x="11510" y="1226"/>
                    </a:cubicBezTo>
                    <a:cubicBezTo>
                      <a:pt x="11499" y="1226"/>
                      <a:pt x="11489" y="1226"/>
                      <a:pt x="11478" y="1226"/>
                    </a:cubicBezTo>
                    <a:cubicBezTo>
                      <a:pt x="11204" y="762"/>
                      <a:pt x="10716" y="393"/>
                      <a:pt x="10061" y="143"/>
                    </a:cubicBezTo>
                    <a:cubicBezTo>
                      <a:pt x="9787" y="48"/>
                      <a:pt x="9525" y="0"/>
                      <a:pt x="9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87" name="Google Shape;987;p9"/>
              <p:cNvGrpSpPr/>
              <p:nvPr/>
            </p:nvGrpSpPr>
            <p:grpSpPr>
              <a:xfrm rot="975942">
                <a:off x="98891" y="4335507"/>
                <a:ext cx="184655" cy="262086"/>
                <a:chOff x="7619190" y="700187"/>
                <a:chExt cx="184649" cy="262078"/>
              </a:xfrm>
            </p:grpSpPr>
            <p:sp>
              <p:nvSpPr>
                <p:cNvPr id="988" name="Google Shape;988;p9"/>
                <p:cNvSpPr/>
                <p:nvPr/>
              </p:nvSpPr>
              <p:spPr>
                <a:xfrm>
                  <a:off x="7664676" y="845512"/>
                  <a:ext cx="36247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7" h="3147" extrusionOk="0">
                      <a:moveTo>
                        <a:pt x="101" y="1"/>
                      </a:moveTo>
                      <a:cubicBezTo>
                        <a:pt x="92" y="1"/>
                        <a:pt x="82" y="2"/>
                        <a:pt x="72" y="4"/>
                      </a:cubicBezTo>
                      <a:cubicBezTo>
                        <a:pt x="24" y="15"/>
                        <a:pt x="0" y="63"/>
                        <a:pt x="12" y="111"/>
                      </a:cubicBezTo>
                      <a:lnTo>
                        <a:pt x="786" y="3075"/>
                      </a:lnTo>
                      <a:cubicBezTo>
                        <a:pt x="798" y="3123"/>
                        <a:pt x="834" y="3147"/>
                        <a:pt x="882" y="3147"/>
                      </a:cubicBezTo>
                      <a:lnTo>
                        <a:pt x="905" y="3147"/>
                      </a:lnTo>
                      <a:cubicBezTo>
                        <a:pt x="953" y="3135"/>
                        <a:pt x="977" y="3075"/>
                        <a:pt x="965" y="3028"/>
                      </a:cubicBezTo>
                      <a:lnTo>
                        <a:pt x="191" y="63"/>
                      </a:lnTo>
                      <a:cubicBezTo>
                        <a:pt x="181" y="24"/>
                        <a:pt x="147" y="1"/>
                        <a:pt x="10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9" name="Google Shape;989;p9"/>
                <p:cNvSpPr/>
                <p:nvPr/>
              </p:nvSpPr>
              <p:spPr>
                <a:xfrm>
                  <a:off x="7619190" y="883763"/>
                  <a:ext cx="111337" cy="369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01" h="997" extrusionOk="0">
                      <a:moveTo>
                        <a:pt x="2900" y="1"/>
                      </a:moveTo>
                      <a:cubicBezTo>
                        <a:pt x="2890" y="1"/>
                        <a:pt x="2880" y="3"/>
                        <a:pt x="2870" y="8"/>
                      </a:cubicBezTo>
                      <a:lnTo>
                        <a:pt x="83" y="806"/>
                      </a:lnTo>
                      <a:cubicBezTo>
                        <a:pt x="36" y="818"/>
                        <a:pt x="0" y="878"/>
                        <a:pt x="24" y="925"/>
                      </a:cubicBezTo>
                      <a:cubicBezTo>
                        <a:pt x="36" y="961"/>
                        <a:pt x="72" y="997"/>
                        <a:pt x="107" y="997"/>
                      </a:cubicBezTo>
                      <a:cubicBezTo>
                        <a:pt x="119" y="997"/>
                        <a:pt x="131" y="985"/>
                        <a:pt x="131" y="985"/>
                      </a:cubicBezTo>
                      <a:lnTo>
                        <a:pt x="2917" y="187"/>
                      </a:lnTo>
                      <a:cubicBezTo>
                        <a:pt x="2965" y="175"/>
                        <a:pt x="3001" y="116"/>
                        <a:pt x="2977" y="68"/>
                      </a:cubicBezTo>
                      <a:cubicBezTo>
                        <a:pt x="2967" y="31"/>
                        <a:pt x="2936" y="1"/>
                        <a:pt x="29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0" name="Google Shape;990;p9"/>
                <p:cNvSpPr/>
                <p:nvPr/>
              </p:nvSpPr>
              <p:spPr>
                <a:xfrm>
                  <a:off x="7635069" y="866845"/>
                  <a:ext cx="95458" cy="64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73" h="1751" extrusionOk="0">
                      <a:moveTo>
                        <a:pt x="118" y="0"/>
                      </a:moveTo>
                      <a:cubicBezTo>
                        <a:pt x="84" y="0"/>
                        <a:pt x="52" y="16"/>
                        <a:pt x="36" y="48"/>
                      </a:cubicBezTo>
                      <a:cubicBezTo>
                        <a:pt x="1" y="83"/>
                        <a:pt x="13" y="143"/>
                        <a:pt x="60" y="179"/>
                      </a:cubicBezTo>
                      <a:lnTo>
                        <a:pt x="2418" y="1726"/>
                      </a:lnTo>
                      <a:cubicBezTo>
                        <a:pt x="2430" y="1738"/>
                        <a:pt x="2442" y="1750"/>
                        <a:pt x="2465" y="1750"/>
                      </a:cubicBezTo>
                      <a:cubicBezTo>
                        <a:pt x="2489" y="1750"/>
                        <a:pt x="2525" y="1726"/>
                        <a:pt x="2549" y="1703"/>
                      </a:cubicBezTo>
                      <a:cubicBezTo>
                        <a:pt x="2573" y="1655"/>
                        <a:pt x="2561" y="1596"/>
                        <a:pt x="2513" y="1572"/>
                      </a:cubicBezTo>
                      <a:lnTo>
                        <a:pt x="167" y="12"/>
                      </a:lnTo>
                      <a:cubicBezTo>
                        <a:pt x="152" y="4"/>
                        <a:pt x="134" y="0"/>
                        <a:pt x="1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1" name="Google Shape;991;p9"/>
                <p:cNvSpPr/>
                <p:nvPr/>
              </p:nvSpPr>
              <p:spPr>
                <a:xfrm>
                  <a:off x="7651430" y="848703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2" y="1"/>
                      </a:moveTo>
                      <a:cubicBezTo>
                        <a:pt x="1489" y="1"/>
                        <a:pt x="1457" y="17"/>
                        <a:pt x="1441" y="49"/>
                      </a:cubicBezTo>
                      <a:lnTo>
                        <a:pt x="24" y="2561"/>
                      </a:lnTo>
                      <a:cubicBezTo>
                        <a:pt x="0" y="2608"/>
                        <a:pt x="12" y="2668"/>
                        <a:pt x="60" y="2692"/>
                      </a:cubicBezTo>
                      <a:cubicBezTo>
                        <a:pt x="72" y="2692"/>
                        <a:pt x="84" y="2704"/>
                        <a:pt x="107" y="2704"/>
                      </a:cubicBezTo>
                      <a:cubicBezTo>
                        <a:pt x="143" y="2704"/>
                        <a:pt x="167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1" y="96"/>
                        <a:pt x="1620" y="37"/>
                        <a:pt x="1572" y="13"/>
                      </a:cubicBezTo>
                      <a:cubicBezTo>
                        <a:pt x="1556" y="5"/>
                        <a:pt x="1539" y="1"/>
                        <a:pt x="15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2" name="Google Shape;992;p9"/>
                <p:cNvSpPr/>
                <p:nvPr/>
              </p:nvSpPr>
              <p:spPr>
                <a:xfrm>
                  <a:off x="7737987" y="700187"/>
                  <a:ext cx="36729" cy="1167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0" h="3147" extrusionOk="0">
                      <a:moveTo>
                        <a:pt x="108" y="0"/>
                      </a:moveTo>
                      <a:cubicBezTo>
                        <a:pt x="100" y="0"/>
                        <a:pt x="92" y="1"/>
                        <a:pt x="84" y="3"/>
                      </a:cubicBezTo>
                      <a:cubicBezTo>
                        <a:pt x="37" y="15"/>
                        <a:pt x="1" y="63"/>
                        <a:pt x="13" y="123"/>
                      </a:cubicBezTo>
                      <a:lnTo>
                        <a:pt x="787" y="3075"/>
                      </a:lnTo>
                      <a:cubicBezTo>
                        <a:pt x="799" y="3123"/>
                        <a:pt x="834" y="3147"/>
                        <a:pt x="882" y="3147"/>
                      </a:cubicBezTo>
                      <a:lnTo>
                        <a:pt x="906" y="3147"/>
                      </a:lnTo>
                      <a:cubicBezTo>
                        <a:pt x="953" y="3135"/>
                        <a:pt x="989" y="3087"/>
                        <a:pt x="977" y="3028"/>
                      </a:cubicBezTo>
                      <a:lnTo>
                        <a:pt x="191" y="75"/>
                      </a:lnTo>
                      <a:cubicBezTo>
                        <a:pt x="181" y="25"/>
                        <a:pt x="147" y="0"/>
                        <a:pt x="10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3" name="Google Shape;993;p9"/>
                <p:cNvSpPr/>
                <p:nvPr/>
              </p:nvSpPr>
              <p:spPr>
                <a:xfrm>
                  <a:off x="7692947" y="738624"/>
                  <a:ext cx="110892" cy="368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9" h="992" extrusionOk="0">
                      <a:moveTo>
                        <a:pt x="2883" y="0"/>
                      </a:moveTo>
                      <a:cubicBezTo>
                        <a:pt x="2875" y="0"/>
                        <a:pt x="2866" y="1"/>
                        <a:pt x="2858" y="3"/>
                      </a:cubicBezTo>
                      <a:lnTo>
                        <a:pt x="84" y="801"/>
                      </a:lnTo>
                      <a:cubicBezTo>
                        <a:pt x="24" y="813"/>
                        <a:pt x="0" y="872"/>
                        <a:pt x="12" y="920"/>
                      </a:cubicBezTo>
                      <a:cubicBezTo>
                        <a:pt x="24" y="968"/>
                        <a:pt x="60" y="992"/>
                        <a:pt x="108" y="992"/>
                      </a:cubicBezTo>
                      <a:cubicBezTo>
                        <a:pt x="120" y="992"/>
                        <a:pt x="120" y="992"/>
                        <a:pt x="131" y="980"/>
                      </a:cubicBezTo>
                      <a:lnTo>
                        <a:pt x="2906" y="182"/>
                      </a:lnTo>
                      <a:cubicBezTo>
                        <a:pt x="2965" y="170"/>
                        <a:pt x="2989" y="122"/>
                        <a:pt x="2977" y="63"/>
                      </a:cubicBezTo>
                      <a:cubicBezTo>
                        <a:pt x="2967" y="23"/>
                        <a:pt x="2925" y="0"/>
                        <a:pt x="288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4" name="Google Shape;994;p9"/>
                <p:cNvSpPr/>
                <p:nvPr/>
              </p:nvSpPr>
              <p:spPr>
                <a:xfrm>
                  <a:off x="7708863" y="721595"/>
                  <a:ext cx="94976" cy="64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60" h="1749" extrusionOk="0">
                      <a:moveTo>
                        <a:pt x="104" y="1"/>
                      </a:moveTo>
                      <a:cubicBezTo>
                        <a:pt x="76" y="1"/>
                        <a:pt x="46" y="17"/>
                        <a:pt x="24" y="46"/>
                      </a:cubicBezTo>
                      <a:cubicBezTo>
                        <a:pt x="0" y="93"/>
                        <a:pt x="12" y="153"/>
                        <a:pt x="60" y="177"/>
                      </a:cubicBezTo>
                      <a:lnTo>
                        <a:pt x="2405" y="1724"/>
                      </a:lnTo>
                      <a:cubicBezTo>
                        <a:pt x="2417" y="1736"/>
                        <a:pt x="2441" y="1748"/>
                        <a:pt x="2453" y="1748"/>
                      </a:cubicBezTo>
                      <a:cubicBezTo>
                        <a:pt x="2489" y="1748"/>
                        <a:pt x="2512" y="1736"/>
                        <a:pt x="2536" y="1701"/>
                      </a:cubicBezTo>
                      <a:cubicBezTo>
                        <a:pt x="2560" y="1665"/>
                        <a:pt x="2548" y="1605"/>
                        <a:pt x="2512" y="1570"/>
                      </a:cubicBezTo>
                      <a:lnTo>
                        <a:pt x="155" y="22"/>
                      </a:lnTo>
                      <a:cubicBezTo>
                        <a:pt x="141" y="8"/>
                        <a:pt x="123" y="1"/>
                        <a:pt x="104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5" name="Google Shape;995;p9"/>
                <p:cNvSpPr/>
                <p:nvPr/>
              </p:nvSpPr>
              <p:spPr>
                <a:xfrm>
                  <a:off x="7724742" y="703378"/>
                  <a:ext cx="60547" cy="1003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32" h="2704" extrusionOk="0">
                      <a:moveTo>
                        <a:pt x="1525" y="1"/>
                      </a:moveTo>
                      <a:cubicBezTo>
                        <a:pt x="1494" y="1"/>
                        <a:pt x="1465" y="17"/>
                        <a:pt x="1441" y="48"/>
                      </a:cubicBezTo>
                      <a:lnTo>
                        <a:pt x="25" y="2561"/>
                      </a:lnTo>
                      <a:cubicBezTo>
                        <a:pt x="1" y="2608"/>
                        <a:pt x="25" y="2668"/>
                        <a:pt x="60" y="2692"/>
                      </a:cubicBezTo>
                      <a:cubicBezTo>
                        <a:pt x="84" y="2703"/>
                        <a:pt x="96" y="2703"/>
                        <a:pt x="108" y="2703"/>
                      </a:cubicBezTo>
                      <a:cubicBezTo>
                        <a:pt x="144" y="2703"/>
                        <a:pt x="179" y="2680"/>
                        <a:pt x="191" y="2656"/>
                      </a:cubicBezTo>
                      <a:lnTo>
                        <a:pt x="1608" y="144"/>
                      </a:lnTo>
                      <a:cubicBezTo>
                        <a:pt x="1632" y="96"/>
                        <a:pt x="1620" y="37"/>
                        <a:pt x="1572" y="13"/>
                      </a:cubicBezTo>
                      <a:cubicBezTo>
                        <a:pt x="1556" y="5"/>
                        <a:pt x="1541" y="1"/>
                        <a:pt x="152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996" name="Google Shape;996;p9"/>
            <p:cNvGrpSpPr/>
            <p:nvPr/>
          </p:nvGrpSpPr>
          <p:grpSpPr>
            <a:xfrm>
              <a:off x="-128054" y="4198221"/>
              <a:ext cx="1148505" cy="808662"/>
              <a:chOff x="-204254" y="4198221"/>
              <a:chExt cx="1148505" cy="808662"/>
            </a:xfrm>
          </p:grpSpPr>
          <p:grpSp>
            <p:nvGrpSpPr>
              <p:cNvPr id="997" name="Google Shape;997;p9"/>
              <p:cNvGrpSpPr/>
              <p:nvPr/>
            </p:nvGrpSpPr>
            <p:grpSpPr>
              <a:xfrm rot="3803483" flipH="1">
                <a:off x="580713" y="4264960"/>
                <a:ext cx="278594" cy="209395"/>
                <a:chOff x="1539427" y="3527825"/>
                <a:chExt cx="278590" cy="209392"/>
              </a:xfrm>
            </p:grpSpPr>
            <p:sp>
              <p:nvSpPr>
                <p:cNvPr id="998" name="Google Shape;998;p9"/>
                <p:cNvSpPr/>
                <p:nvPr/>
              </p:nvSpPr>
              <p:spPr>
                <a:xfrm rot="5400000">
                  <a:off x="1581319" y="3500519"/>
                  <a:ext cx="209392" cy="2640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4" h="7116" extrusionOk="0">
                      <a:moveTo>
                        <a:pt x="4751" y="972"/>
                      </a:moveTo>
                      <a:lnTo>
                        <a:pt x="1941" y="4901"/>
                      </a:lnTo>
                      <a:lnTo>
                        <a:pt x="369" y="5067"/>
                      </a:lnTo>
                      <a:lnTo>
                        <a:pt x="4751" y="972"/>
                      </a:lnTo>
                      <a:close/>
                      <a:moveTo>
                        <a:pt x="5430" y="364"/>
                      </a:moveTo>
                      <a:lnTo>
                        <a:pt x="4977" y="6806"/>
                      </a:lnTo>
                      <a:lnTo>
                        <a:pt x="3453" y="5317"/>
                      </a:lnTo>
                      <a:lnTo>
                        <a:pt x="5430" y="364"/>
                      </a:lnTo>
                      <a:close/>
                      <a:moveTo>
                        <a:pt x="5545" y="0"/>
                      </a:moveTo>
                      <a:cubicBezTo>
                        <a:pt x="5522" y="0"/>
                        <a:pt x="5500" y="8"/>
                        <a:pt x="5477" y="31"/>
                      </a:cubicBezTo>
                      <a:lnTo>
                        <a:pt x="5310" y="186"/>
                      </a:lnTo>
                      <a:lnTo>
                        <a:pt x="36" y="5127"/>
                      </a:lnTo>
                      <a:cubicBezTo>
                        <a:pt x="0" y="5151"/>
                        <a:pt x="0" y="5198"/>
                        <a:pt x="12" y="5234"/>
                      </a:cubicBezTo>
                      <a:cubicBezTo>
                        <a:pt x="22" y="5264"/>
                        <a:pt x="48" y="5285"/>
                        <a:pt x="83" y="5285"/>
                      </a:cubicBezTo>
                      <a:cubicBezTo>
                        <a:pt x="91" y="5285"/>
                        <a:pt x="99" y="5284"/>
                        <a:pt x="107" y="5282"/>
                      </a:cubicBezTo>
                      <a:lnTo>
                        <a:pt x="2001" y="5091"/>
                      </a:lnTo>
                      <a:cubicBezTo>
                        <a:pt x="2024" y="5091"/>
                        <a:pt x="2048" y="5067"/>
                        <a:pt x="2060" y="5056"/>
                      </a:cubicBezTo>
                      <a:lnTo>
                        <a:pt x="5001" y="948"/>
                      </a:lnTo>
                      <a:lnTo>
                        <a:pt x="3251" y="5306"/>
                      </a:lnTo>
                      <a:cubicBezTo>
                        <a:pt x="3239" y="5341"/>
                        <a:pt x="3251" y="5377"/>
                        <a:pt x="3275" y="5401"/>
                      </a:cubicBezTo>
                      <a:lnTo>
                        <a:pt x="5001" y="7092"/>
                      </a:lnTo>
                      <a:cubicBezTo>
                        <a:pt x="5013" y="7103"/>
                        <a:pt x="5037" y="7115"/>
                        <a:pt x="5060" y="7115"/>
                      </a:cubicBezTo>
                      <a:cubicBezTo>
                        <a:pt x="5072" y="7115"/>
                        <a:pt x="5084" y="7115"/>
                        <a:pt x="5096" y="7103"/>
                      </a:cubicBezTo>
                      <a:cubicBezTo>
                        <a:pt x="5132" y="7092"/>
                        <a:pt x="5156" y="7056"/>
                        <a:pt x="5156" y="7020"/>
                      </a:cubicBezTo>
                      <a:lnTo>
                        <a:pt x="5644" y="103"/>
                      </a:lnTo>
                      <a:cubicBezTo>
                        <a:pt x="5644" y="67"/>
                        <a:pt x="5620" y="31"/>
                        <a:pt x="5584" y="7"/>
                      </a:cubicBezTo>
                      <a:cubicBezTo>
                        <a:pt x="5571" y="3"/>
                        <a:pt x="5558" y="0"/>
                        <a:pt x="5545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99" name="Google Shape;999;p9"/>
                <p:cNvSpPr/>
                <p:nvPr/>
              </p:nvSpPr>
              <p:spPr>
                <a:xfrm rot="5400000">
                  <a:off x="1558868" y="3578172"/>
                  <a:ext cx="57913" cy="96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1" h="2609" extrusionOk="0">
                      <a:moveTo>
                        <a:pt x="110" y="1"/>
                      </a:moveTo>
                      <a:cubicBezTo>
                        <a:pt x="93" y="1"/>
                        <a:pt x="76" y="5"/>
                        <a:pt x="60" y="13"/>
                      </a:cubicBezTo>
                      <a:cubicBezTo>
                        <a:pt x="24" y="36"/>
                        <a:pt x="0" y="96"/>
                        <a:pt x="24" y="144"/>
                      </a:cubicBezTo>
                      <a:lnTo>
                        <a:pt x="1334" y="2561"/>
                      </a:lnTo>
                      <a:cubicBezTo>
                        <a:pt x="1346" y="2584"/>
                        <a:pt x="1382" y="2608"/>
                        <a:pt x="1417" y="2608"/>
                      </a:cubicBezTo>
                      <a:cubicBezTo>
                        <a:pt x="1417" y="2608"/>
                        <a:pt x="1429" y="2608"/>
                        <a:pt x="1441" y="2596"/>
                      </a:cubicBezTo>
                      <a:cubicBezTo>
                        <a:pt x="1477" y="2584"/>
                        <a:pt x="1501" y="2561"/>
                        <a:pt x="1513" y="2513"/>
                      </a:cubicBezTo>
                      <a:lnTo>
                        <a:pt x="1548" y="441"/>
                      </a:lnTo>
                      <a:cubicBezTo>
                        <a:pt x="1560" y="382"/>
                        <a:pt x="1513" y="346"/>
                        <a:pt x="1465" y="346"/>
                      </a:cubicBezTo>
                      <a:cubicBezTo>
                        <a:pt x="1417" y="346"/>
                        <a:pt x="1370" y="382"/>
                        <a:pt x="1370" y="429"/>
                      </a:cubicBezTo>
                      <a:lnTo>
                        <a:pt x="1322" y="2156"/>
                      </a:lnTo>
                      <a:lnTo>
                        <a:pt x="191" y="48"/>
                      </a:lnTo>
                      <a:cubicBezTo>
                        <a:pt x="175" y="17"/>
                        <a:pt x="143" y="1"/>
                        <a:pt x="110" y="1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00" name="Google Shape;1000;p9"/>
                <p:cNvSpPr/>
                <p:nvPr/>
              </p:nvSpPr>
              <p:spPr>
                <a:xfrm rot="5400000">
                  <a:off x="1554731" y="3630911"/>
                  <a:ext cx="31832" cy="624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8" h="1683" extrusionOk="0">
                      <a:moveTo>
                        <a:pt x="761" y="0"/>
                      </a:moveTo>
                      <a:cubicBezTo>
                        <a:pt x="719" y="0"/>
                        <a:pt x="675" y="24"/>
                        <a:pt x="655" y="63"/>
                      </a:cubicBezTo>
                      <a:lnTo>
                        <a:pt x="12" y="1551"/>
                      </a:lnTo>
                      <a:cubicBezTo>
                        <a:pt x="0" y="1599"/>
                        <a:pt x="12" y="1647"/>
                        <a:pt x="60" y="1670"/>
                      </a:cubicBezTo>
                      <a:cubicBezTo>
                        <a:pt x="72" y="1670"/>
                        <a:pt x="95" y="1682"/>
                        <a:pt x="107" y="1682"/>
                      </a:cubicBezTo>
                      <a:cubicBezTo>
                        <a:pt x="143" y="1682"/>
                        <a:pt x="167" y="1658"/>
                        <a:pt x="191" y="1623"/>
                      </a:cubicBezTo>
                      <a:lnTo>
                        <a:pt x="834" y="134"/>
                      </a:lnTo>
                      <a:cubicBezTo>
                        <a:pt x="857" y="87"/>
                        <a:pt x="834" y="27"/>
                        <a:pt x="786" y="3"/>
                      </a:cubicBezTo>
                      <a:cubicBezTo>
                        <a:pt x="778" y="1"/>
                        <a:pt x="769" y="0"/>
                        <a:pt x="761" y="0"/>
                      </a:cubicBezTo>
                      <a:close/>
                    </a:path>
                  </a:pathLst>
                </a:custGeom>
                <a:solidFill>
                  <a:srgbClr val="26192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01" name="Google Shape;1001;p9"/>
              <p:cNvSpPr/>
              <p:nvPr/>
            </p:nvSpPr>
            <p:spPr>
              <a:xfrm rot="-5400000" flipH="1">
                <a:off x="114676" y="4177308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122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20345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Staatliches"/>
              <a:buNone/>
              <a:defRPr sz="3500">
                <a:solidFill>
                  <a:schemeClr val="dk1"/>
                </a:solidFill>
                <a:latin typeface="Staatliches"/>
                <a:ea typeface="Staatliches"/>
                <a:cs typeface="Staatliches"/>
                <a:sym typeface="Staatliche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●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Char char="○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naheim"/>
              <a:buChar char="■"/>
              <a:defRPr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8" r:id="rId3"/>
    <p:sldLayoutId id="2147483659" r:id="rId4"/>
    <p:sldLayoutId id="2147483660" r:id="rId5"/>
    <p:sldLayoutId id="2147483661" r:id="rId6"/>
    <p:sldLayoutId id="2147483670" r:id="rId7"/>
    <p:sldLayoutId id="2147483674" r:id="rId8"/>
    <p:sldLayoutId id="2147483675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7" name="Google Shape;2627;p27"/>
          <p:cNvSpPr/>
          <p:nvPr/>
        </p:nvSpPr>
        <p:spPr>
          <a:xfrm rot="629">
            <a:off x="5333784" y="3005037"/>
            <a:ext cx="1431496" cy="488604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dist="28575" dir="2640000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8" name="Google Shape;2628;p27"/>
          <p:cNvSpPr txBox="1">
            <a:spLocks noGrp="1"/>
          </p:cNvSpPr>
          <p:nvPr>
            <p:ph type="ctrTitle"/>
          </p:nvPr>
        </p:nvSpPr>
        <p:spPr>
          <a:xfrm>
            <a:off x="1788984" y="2492363"/>
            <a:ext cx="5486400" cy="1097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Desarrollo emocional: impacto en el desarrollo humano</a:t>
            </a:r>
            <a:endParaRPr sz="3600" dirty="0"/>
          </a:p>
        </p:txBody>
      </p:sp>
      <p:sp>
        <p:nvSpPr>
          <p:cNvPr id="2629" name="Google Shape;2629;p27"/>
          <p:cNvSpPr txBox="1">
            <a:spLocks noGrp="1"/>
          </p:cNvSpPr>
          <p:nvPr>
            <p:ph type="subTitle" idx="1"/>
          </p:nvPr>
        </p:nvSpPr>
        <p:spPr>
          <a:xfrm>
            <a:off x="2743200" y="3900077"/>
            <a:ext cx="36576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Gloria Mulsow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2630" name="Google Shape;2630;p27"/>
          <p:cNvSpPr/>
          <p:nvPr/>
        </p:nvSpPr>
        <p:spPr>
          <a:xfrm>
            <a:off x="4470109" y="3730764"/>
            <a:ext cx="203679" cy="195740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31" name="Google Shape;2631;p27"/>
          <p:cNvGrpSpPr/>
          <p:nvPr/>
        </p:nvGrpSpPr>
        <p:grpSpPr>
          <a:xfrm>
            <a:off x="6965630" y="249465"/>
            <a:ext cx="1781640" cy="902296"/>
            <a:chOff x="6965630" y="249465"/>
            <a:chExt cx="1781640" cy="902296"/>
          </a:xfrm>
        </p:grpSpPr>
        <p:grpSp>
          <p:nvGrpSpPr>
            <p:cNvPr id="2632" name="Google Shape;2632;p27"/>
            <p:cNvGrpSpPr/>
            <p:nvPr/>
          </p:nvGrpSpPr>
          <p:grpSpPr>
            <a:xfrm>
              <a:off x="8092524" y="889682"/>
              <a:ext cx="184649" cy="262078"/>
              <a:chOff x="7619190" y="700187"/>
              <a:chExt cx="184649" cy="262078"/>
            </a:xfrm>
          </p:grpSpPr>
          <p:sp>
            <p:nvSpPr>
              <p:cNvPr id="2633" name="Google Shape;2633;p2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4" name="Google Shape;2634;p2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2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6" name="Google Shape;2636;p2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2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2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2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2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41" name="Google Shape;2641;p27"/>
            <p:cNvGrpSpPr/>
            <p:nvPr/>
          </p:nvGrpSpPr>
          <p:grpSpPr>
            <a:xfrm>
              <a:off x="8541399" y="261134"/>
              <a:ext cx="205871" cy="226202"/>
              <a:chOff x="7065678" y="829299"/>
              <a:chExt cx="205871" cy="226202"/>
            </a:xfrm>
          </p:grpSpPr>
          <p:sp>
            <p:nvSpPr>
              <p:cNvPr id="2642" name="Google Shape;2642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48" name="Google Shape;2648;p27"/>
            <p:cNvGrpSpPr/>
            <p:nvPr/>
          </p:nvGrpSpPr>
          <p:grpSpPr>
            <a:xfrm rot="5400000">
              <a:off x="7612552" y="-31011"/>
              <a:ext cx="510644" cy="1474771"/>
              <a:chOff x="6276759" y="1364852"/>
              <a:chExt cx="510644" cy="1474771"/>
            </a:xfrm>
          </p:grpSpPr>
          <p:sp>
            <p:nvSpPr>
              <p:cNvPr id="2649" name="Google Shape;2649;p27"/>
              <p:cNvSpPr/>
              <p:nvPr/>
            </p:nvSpPr>
            <p:spPr>
              <a:xfrm>
                <a:off x="6464046" y="1364852"/>
                <a:ext cx="209392" cy="264004"/>
              </a:xfrm>
              <a:custGeom>
                <a:avLst/>
                <a:gdLst/>
                <a:ahLst/>
                <a:cxnLst/>
                <a:rect l="l" t="t" r="r" b="b"/>
                <a:pathLst>
                  <a:path w="5644" h="7116" extrusionOk="0">
                    <a:moveTo>
                      <a:pt x="4751" y="972"/>
                    </a:moveTo>
                    <a:lnTo>
                      <a:pt x="1941" y="4901"/>
                    </a:lnTo>
                    <a:lnTo>
                      <a:pt x="369" y="5067"/>
                    </a:lnTo>
                    <a:lnTo>
                      <a:pt x="4751" y="972"/>
                    </a:lnTo>
                    <a:close/>
                    <a:moveTo>
                      <a:pt x="5430" y="364"/>
                    </a:moveTo>
                    <a:lnTo>
                      <a:pt x="4977" y="6806"/>
                    </a:lnTo>
                    <a:lnTo>
                      <a:pt x="3453" y="5317"/>
                    </a:lnTo>
                    <a:lnTo>
                      <a:pt x="5430" y="364"/>
                    </a:lnTo>
                    <a:close/>
                    <a:moveTo>
                      <a:pt x="5545" y="0"/>
                    </a:moveTo>
                    <a:cubicBezTo>
                      <a:pt x="5522" y="0"/>
                      <a:pt x="5500" y="8"/>
                      <a:pt x="5477" y="31"/>
                    </a:cubicBezTo>
                    <a:lnTo>
                      <a:pt x="5310" y="186"/>
                    </a:lnTo>
                    <a:lnTo>
                      <a:pt x="36" y="5127"/>
                    </a:lnTo>
                    <a:cubicBezTo>
                      <a:pt x="0" y="5151"/>
                      <a:pt x="0" y="5198"/>
                      <a:pt x="12" y="5234"/>
                    </a:cubicBezTo>
                    <a:cubicBezTo>
                      <a:pt x="22" y="5264"/>
                      <a:pt x="48" y="5285"/>
                      <a:pt x="83" y="5285"/>
                    </a:cubicBezTo>
                    <a:cubicBezTo>
                      <a:pt x="91" y="5285"/>
                      <a:pt x="99" y="5284"/>
                      <a:pt x="107" y="5282"/>
                    </a:cubicBezTo>
                    <a:lnTo>
                      <a:pt x="2001" y="5091"/>
                    </a:lnTo>
                    <a:cubicBezTo>
                      <a:pt x="2024" y="5091"/>
                      <a:pt x="2048" y="5067"/>
                      <a:pt x="2060" y="5056"/>
                    </a:cubicBezTo>
                    <a:lnTo>
                      <a:pt x="5001" y="948"/>
                    </a:lnTo>
                    <a:lnTo>
                      <a:pt x="3251" y="5306"/>
                    </a:lnTo>
                    <a:cubicBezTo>
                      <a:pt x="3239" y="5341"/>
                      <a:pt x="3251" y="5377"/>
                      <a:pt x="3275" y="5401"/>
                    </a:cubicBezTo>
                    <a:lnTo>
                      <a:pt x="5001" y="7092"/>
                    </a:lnTo>
                    <a:cubicBezTo>
                      <a:pt x="5013" y="7103"/>
                      <a:pt x="5037" y="7115"/>
                      <a:pt x="5060" y="7115"/>
                    </a:cubicBezTo>
                    <a:cubicBezTo>
                      <a:pt x="5072" y="7115"/>
                      <a:pt x="5084" y="7115"/>
                      <a:pt x="5096" y="7103"/>
                    </a:cubicBezTo>
                    <a:cubicBezTo>
                      <a:pt x="5132" y="7092"/>
                      <a:pt x="5156" y="7056"/>
                      <a:pt x="5156" y="7020"/>
                    </a:cubicBezTo>
                    <a:lnTo>
                      <a:pt x="5644" y="103"/>
                    </a:lnTo>
                    <a:cubicBezTo>
                      <a:pt x="5644" y="67"/>
                      <a:pt x="5620" y="31"/>
                      <a:pt x="5584" y="7"/>
                    </a:cubicBezTo>
                    <a:cubicBezTo>
                      <a:pt x="5571" y="3"/>
                      <a:pt x="5558" y="0"/>
                      <a:pt x="55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27"/>
              <p:cNvSpPr/>
              <p:nvPr/>
            </p:nvSpPr>
            <p:spPr>
              <a:xfrm>
                <a:off x="6533833" y="1546647"/>
                <a:ext cx="57913" cy="96794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2609" extrusionOk="0">
                    <a:moveTo>
                      <a:pt x="110" y="1"/>
                    </a:moveTo>
                    <a:cubicBezTo>
                      <a:pt x="93" y="1"/>
                      <a:pt x="76" y="5"/>
                      <a:pt x="60" y="13"/>
                    </a:cubicBezTo>
                    <a:cubicBezTo>
                      <a:pt x="24" y="36"/>
                      <a:pt x="0" y="96"/>
                      <a:pt x="24" y="144"/>
                    </a:cubicBezTo>
                    <a:lnTo>
                      <a:pt x="1334" y="2561"/>
                    </a:lnTo>
                    <a:cubicBezTo>
                      <a:pt x="1346" y="2584"/>
                      <a:pt x="1382" y="2608"/>
                      <a:pt x="1417" y="2608"/>
                    </a:cubicBezTo>
                    <a:cubicBezTo>
                      <a:pt x="1417" y="2608"/>
                      <a:pt x="1429" y="2608"/>
                      <a:pt x="1441" y="2596"/>
                    </a:cubicBezTo>
                    <a:cubicBezTo>
                      <a:pt x="1477" y="2584"/>
                      <a:pt x="1501" y="2561"/>
                      <a:pt x="1513" y="2513"/>
                    </a:cubicBezTo>
                    <a:lnTo>
                      <a:pt x="1548" y="441"/>
                    </a:lnTo>
                    <a:cubicBezTo>
                      <a:pt x="1560" y="382"/>
                      <a:pt x="1513" y="346"/>
                      <a:pt x="1465" y="346"/>
                    </a:cubicBezTo>
                    <a:cubicBezTo>
                      <a:pt x="1417" y="346"/>
                      <a:pt x="1370" y="382"/>
                      <a:pt x="1370" y="429"/>
                    </a:cubicBezTo>
                    <a:lnTo>
                      <a:pt x="1322" y="2156"/>
                    </a:lnTo>
                    <a:lnTo>
                      <a:pt x="191" y="48"/>
                    </a:lnTo>
                    <a:cubicBezTo>
                      <a:pt x="175" y="17"/>
                      <a:pt x="143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1" name="Google Shape;2651;p27"/>
              <p:cNvSpPr/>
              <p:nvPr/>
            </p:nvSpPr>
            <p:spPr>
              <a:xfrm>
                <a:off x="6582435" y="1581003"/>
                <a:ext cx="31832" cy="62439"/>
              </a:xfrm>
              <a:custGeom>
                <a:avLst/>
                <a:gdLst/>
                <a:ahLst/>
                <a:cxnLst/>
                <a:rect l="l" t="t" r="r" b="b"/>
                <a:pathLst>
                  <a:path w="858" h="1683" extrusionOk="0">
                    <a:moveTo>
                      <a:pt x="761" y="0"/>
                    </a:moveTo>
                    <a:cubicBezTo>
                      <a:pt x="719" y="0"/>
                      <a:pt x="675" y="24"/>
                      <a:pt x="655" y="63"/>
                    </a:cubicBezTo>
                    <a:lnTo>
                      <a:pt x="12" y="1551"/>
                    </a:lnTo>
                    <a:cubicBezTo>
                      <a:pt x="0" y="1599"/>
                      <a:pt x="12" y="1647"/>
                      <a:pt x="60" y="1670"/>
                    </a:cubicBezTo>
                    <a:cubicBezTo>
                      <a:pt x="72" y="1670"/>
                      <a:pt x="95" y="1682"/>
                      <a:pt x="107" y="1682"/>
                    </a:cubicBezTo>
                    <a:cubicBezTo>
                      <a:pt x="143" y="1682"/>
                      <a:pt x="167" y="1658"/>
                      <a:pt x="191" y="1623"/>
                    </a:cubicBezTo>
                    <a:lnTo>
                      <a:pt x="834" y="134"/>
                    </a:lnTo>
                    <a:cubicBezTo>
                      <a:pt x="857" y="87"/>
                      <a:pt x="834" y="27"/>
                      <a:pt x="786" y="3"/>
                    </a:cubicBezTo>
                    <a:cubicBezTo>
                      <a:pt x="778" y="1"/>
                      <a:pt x="769" y="0"/>
                      <a:pt x="76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2" name="Google Shape;2652;p27"/>
              <p:cNvSpPr/>
              <p:nvPr/>
            </p:nvSpPr>
            <p:spPr>
              <a:xfrm>
                <a:off x="6276759" y="1691119"/>
                <a:ext cx="510644" cy="1148505"/>
              </a:xfrm>
              <a:custGeom>
                <a:avLst/>
                <a:gdLst/>
                <a:ahLst/>
                <a:cxnLst/>
                <a:rect l="l" t="t" r="r" b="b"/>
                <a:pathLst>
                  <a:path w="13764" h="30957" extrusionOk="0">
                    <a:moveTo>
                      <a:pt x="7882" y="0"/>
                    </a:moveTo>
                    <a:cubicBezTo>
                      <a:pt x="7822" y="0"/>
                      <a:pt x="7787" y="36"/>
                      <a:pt x="7775" y="95"/>
                    </a:cubicBezTo>
                    <a:cubicBezTo>
                      <a:pt x="7775" y="95"/>
                      <a:pt x="7751" y="584"/>
                      <a:pt x="7751" y="1357"/>
                    </a:cubicBezTo>
                    <a:cubicBezTo>
                      <a:pt x="7751" y="1405"/>
                      <a:pt x="7799" y="1441"/>
                      <a:pt x="7846" y="1441"/>
                    </a:cubicBezTo>
                    <a:cubicBezTo>
                      <a:pt x="7894" y="1441"/>
                      <a:pt x="7942" y="1381"/>
                      <a:pt x="7942" y="1334"/>
                    </a:cubicBezTo>
                    <a:cubicBezTo>
                      <a:pt x="7942" y="595"/>
                      <a:pt x="7965" y="107"/>
                      <a:pt x="7965" y="95"/>
                    </a:cubicBezTo>
                    <a:cubicBezTo>
                      <a:pt x="7965" y="48"/>
                      <a:pt x="7930" y="0"/>
                      <a:pt x="7882" y="0"/>
                    </a:cubicBezTo>
                    <a:close/>
                    <a:moveTo>
                      <a:pt x="7870" y="2512"/>
                    </a:moveTo>
                    <a:cubicBezTo>
                      <a:pt x="7811" y="2524"/>
                      <a:pt x="7775" y="2560"/>
                      <a:pt x="7775" y="2619"/>
                    </a:cubicBezTo>
                    <a:cubicBezTo>
                      <a:pt x="7799" y="3048"/>
                      <a:pt x="7822" y="3465"/>
                      <a:pt x="7858" y="3870"/>
                    </a:cubicBezTo>
                    <a:cubicBezTo>
                      <a:pt x="7858" y="3929"/>
                      <a:pt x="7906" y="3965"/>
                      <a:pt x="7953" y="3965"/>
                    </a:cubicBezTo>
                    <a:cubicBezTo>
                      <a:pt x="8013" y="3953"/>
                      <a:pt x="8049" y="3905"/>
                      <a:pt x="8049" y="3858"/>
                    </a:cubicBezTo>
                    <a:cubicBezTo>
                      <a:pt x="8013" y="3453"/>
                      <a:pt x="7989" y="3036"/>
                      <a:pt x="7965" y="2608"/>
                    </a:cubicBezTo>
                    <a:cubicBezTo>
                      <a:pt x="7965" y="2560"/>
                      <a:pt x="7918" y="2512"/>
                      <a:pt x="7870" y="2512"/>
                    </a:cubicBezTo>
                    <a:close/>
                    <a:moveTo>
                      <a:pt x="8095" y="5022"/>
                    </a:moveTo>
                    <a:cubicBezTo>
                      <a:pt x="8088" y="5022"/>
                      <a:pt x="8080" y="5023"/>
                      <a:pt x="8072" y="5025"/>
                    </a:cubicBezTo>
                    <a:cubicBezTo>
                      <a:pt x="8025" y="5025"/>
                      <a:pt x="7989" y="5072"/>
                      <a:pt x="8001" y="5132"/>
                    </a:cubicBezTo>
                    <a:cubicBezTo>
                      <a:pt x="8061" y="5572"/>
                      <a:pt x="8132" y="5989"/>
                      <a:pt x="8227" y="6370"/>
                    </a:cubicBezTo>
                    <a:cubicBezTo>
                      <a:pt x="8227" y="6418"/>
                      <a:pt x="8275" y="6453"/>
                      <a:pt x="8311" y="6453"/>
                    </a:cubicBezTo>
                    <a:cubicBezTo>
                      <a:pt x="8323" y="6453"/>
                      <a:pt x="8323" y="6441"/>
                      <a:pt x="8334" y="6441"/>
                    </a:cubicBezTo>
                    <a:cubicBezTo>
                      <a:pt x="8382" y="6429"/>
                      <a:pt x="8418" y="6382"/>
                      <a:pt x="8406" y="6334"/>
                    </a:cubicBezTo>
                    <a:cubicBezTo>
                      <a:pt x="8323" y="5953"/>
                      <a:pt x="8251" y="5536"/>
                      <a:pt x="8180" y="5108"/>
                    </a:cubicBezTo>
                    <a:cubicBezTo>
                      <a:pt x="8180" y="5056"/>
                      <a:pt x="8144" y="5022"/>
                      <a:pt x="8095" y="5022"/>
                    </a:cubicBezTo>
                    <a:close/>
                    <a:moveTo>
                      <a:pt x="11997" y="6499"/>
                    </a:moveTo>
                    <a:cubicBezTo>
                      <a:pt x="11990" y="6499"/>
                      <a:pt x="11984" y="6499"/>
                      <a:pt x="11978" y="6501"/>
                    </a:cubicBezTo>
                    <a:cubicBezTo>
                      <a:pt x="11811" y="6549"/>
                      <a:pt x="11621" y="6632"/>
                      <a:pt x="11442" y="6727"/>
                    </a:cubicBezTo>
                    <a:cubicBezTo>
                      <a:pt x="11251" y="6846"/>
                      <a:pt x="11097" y="7037"/>
                      <a:pt x="10978" y="7311"/>
                    </a:cubicBezTo>
                    <a:cubicBezTo>
                      <a:pt x="10966" y="7370"/>
                      <a:pt x="10990" y="7418"/>
                      <a:pt x="11037" y="7441"/>
                    </a:cubicBezTo>
                    <a:lnTo>
                      <a:pt x="11073" y="7441"/>
                    </a:lnTo>
                    <a:cubicBezTo>
                      <a:pt x="11109" y="7441"/>
                      <a:pt x="11144" y="7418"/>
                      <a:pt x="11156" y="7394"/>
                    </a:cubicBezTo>
                    <a:cubicBezTo>
                      <a:pt x="11251" y="7156"/>
                      <a:pt x="11382" y="6989"/>
                      <a:pt x="11537" y="6894"/>
                    </a:cubicBezTo>
                    <a:cubicBezTo>
                      <a:pt x="11704" y="6799"/>
                      <a:pt x="11871" y="6727"/>
                      <a:pt x="12025" y="6691"/>
                    </a:cubicBezTo>
                    <a:cubicBezTo>
                      <a:pt x="12085" y="6668"/>
                      <a:pt x="12109" y="6620"/>
                      <a:pt x="12097" y="6572"/>
                    </a:cubicBezTo>
                    <a:cubicBezTo>
                      <a:pt x="12086" y="6531"/>
                      <a:pt x="12040" y="6499"/>
                      <a:pt x="11997" y="6499"/>
                    </a:cubicBezTo>
                    <a:close/>
                    <a:moveTo>
                      <a:pt x="13179" y="6761"/>
                    </a:moveTo>
                    <a:cubicBezTo>
                      <a:pt x="13154" y="6761"/>
                      <a:pt x="13128" y="6773"/>
                      <a:pt x="13109" y="6799"/>
                    </a:cubicBezTo>
                    <a:cubicBezTo>
                      <a:pt x="13073" y="6834"/>
                      <a:pt x="13073" y="6894"/>
                      <a:pt x="13109" y="6930"/>
                    </a:cubicBezTo>
                    <a:cubicBezTo>
                      <a:pt x="13371" y="7168"/>
                      <a:pt x="13537" y="7561"/>
                      <a:pt x="13573" y="7989"/>
                    </a:cubicBezTo>
                    <a:cubicBezTo>
                      <a:pt x="13573" y="8037"/>
                      <a:pt x="13609" y="8073"/>
                      <a:pt x="13668" y="8073"/>
                    </a:cubicBezTo>
                    <a:cubicBezTo>
                      <a:pt x="13728" y="8073"/>
                      <a:pt x="13764" y="8025"/>
                      <a:pt x="13764" y="7977"/>
                    </a:cubicBezTo>
                    <a:cubicBezTo>
                      <a:pt x="13728" y="7501"/>
                      <a:pt x="13537" y="7072"/>
                      <a:pt x="13240" y="6787"/>
                    </a:cubicBezTo>
                    <a:cubicBezTo>
                      <a:pt x="13223" y="6770"/>
                      <a:pt x="13202" y="6761"/>
                      <a:pt x="13179" y="6761"/>
                    </a:cubicBezTo>
                    <a:close/>
                    <a:moveTo>
                      <a:pt x="8658" y="7468"/>
                    </a:moveTo>
                    <a:cubicBezTo>
                      <a:pt x="8646" y="7468"/>
                      <a:pt x="8632" y="7471"/>
                      <a:pt x="8620" y="7477"/>
                    </a:cubicBezTo>
                    <a:cubicBezTo>
                      <a:pt x="8573" y="7489"/>
                      <a:pt x="8549" y="7549"/>
                      <a:pt x="8561" y="7596"/>
                    </a:cubicBezTo>
                    <a:cubicBezTo>
                      <a:pt x="8715" y="8037"/>
                      <a:pt x="8894" y="8430"/>
                      <a:pt x="9096" y="8751"/>
                    </a:cubicBezTo>
                    <a:cubicBezTo>
                      <a:pt x="9108" y="8787"/>
                      <a:pt x="9144" y="8799"/>
                      <a:pt x="9168" y="8799"/>
                    </a:cubicBezTo>
                    <a:cubicBezTo>
                      <a:pt x="9192" y="8799"/>
                      <a:pt x="9204" y="8799"/>
                      <a:pt x="9215" y="8787"/>
                    </a:cubicBezTo>
                    <a:cubicBezTo>
                      <a:pt x="9263" y="8763"/>
                      <a:pt x="9275" y="8704"/>
                      <a:pt x="9251" y="8656"/>
                    </a:cubicBezTo>
                    <a:cubicBezTo>
                      <a:pt x="9061" y="8334"/>
                      <a:pt x="8894" y="7965"/>
                      <a:pt x="8739" y="7537"/>
                    </a:cubicBezTo>
                    <a:cubicBezTo>
                      <a:pt x="8730" y="7493"/>
                      <a:pt x="8695" y="7468"/>
                      <a:pt x="8658" y="7468"/>
                    </a:cubicBezTo>
                    <a:close/>
                    <a:moveTo>
                      <a:pt x="10829" y="8487"/>
                    </a:moveTo>
                    <a:cubicBezTo>
                      <a:pt x="10780" y="8487"/>
                      <a:pt x="10751" y="8530"/>
                      <a:pt x="10751" y="8573"/>
                    </a:cubicBezTo>
                    <a:cubicBezTo>
                      <a:pt x="10739" y="8763"/>
                      <a:pt x="10728" y="8965"/>
                      <a:pt x="10728" y="9180"/>
                    </a:cubicBezTo>
                    <a:cubicBezTo>
                      <a:pt x="10728" y="9394"/>
                      <a:pt x="10739" y="9608"/>
                      <a:pt x="10739" y="9847"/>
                    </a:cubicBezTo>
                    <a:cubicBezTo>
                      <a:pt x="10751" y="9894"/>
                      <a:pt x="10787" y="9930"/>
                      <a:pt x="10835" y="9930"/>
                    </a:cubicBezTo>
                    <a:lnTo>
                      <a:pt x="10847" y="9930"/>
                    </a:lnTo>
                    <a:cubicBezTo>
                      <a:pt x="10894" y="9930"/>
                      <a:pt x="10930" y="9882"/>
                      <a:pt x="10930" y="9835"/>
                    </a:cubicBezTo>
                    <a:cubicBezTo>
                      <a:pt x="10918" y="9608"/>
                      <a:pt x="10918" y="9382"/>
                      <a:pt x="10918" y="9180"/>
                    </a:cubicBezTo>
                    <a:cubicBezTo>
                      <a:pt x="10918" y="8965"/>
                      <a:pt x="10918" y="8763"/>
                      <a:pt x="10930" y="8584"/>
                    </a:cubicBezTo>
                    <a:cubicBezTo>
                      <a:pt x="10942" y="8537"/>
                      <a:pt x="10894" y="8489"/>
                      <a:pt x="10847" y="8489"/>
                    </a:cubicBezTo>
                    <a:cubicBezTo>
                      <a:pt x="10840" y="8488"/>
                      <a:pt x="10834" y="8487"/>
                      <a:pt x="10829" y="8487"/>
                    </a:cubicBezTo>
                    <a:close/>
                    <a:moveTo>
                      <a:pt x="13357" y="9085"/>
                    </a:moveTo>
                    <a:cubicBezTo>
                      <a:pt x="13323" y="9085"/>
                      <a:pt x="13291" y="9100"/>
                      <a:pt x="13276" y="9132"/>
                    </a:cubicBezTo>
                    <a:cubicBezTo>
                      <a:pt x="13061" y="9454"/>
                      <a:pt x="12740" y="9704"/>
                      <a:pt x="12347" y="9847"/>
                    </a:cubicBezTo>
                    <a:cubicBezTo>
                      <a:pt x="12299" y="9858"/>
                      <a:pt x="12275" y="9918"/>
                      <a:pt x="12287" y="9966"/>
                    </a:cubicBezTo>
                    <a:cubicBezTo>
                      <a:pt x="12299" y="10001"/>
                      <a:pt x="12335" y="10025"/>
                      <a:pt x="12383" y="10025"/>
                    </a:cubicBezTo>
                    <a:lnTo>
                      <a:pt x="12406" y="10025"/>
                    </a:lnTo>
                    <a:cubicBezTo>
                      <a:pt x="12847" y="9870"/>
                      <a:pt x="13192" y="9597"/>
                      <a:pt x="13430" y="9227"/>
                    </a:cubicBezTo>
                    <a:cubicBezTo>
                      <a:pt x="13466" y="9192"/>
                      <a:pt x="13454" y="9132"/>
                      <a:pt x="13406" y="9096"/>
                    </a:cubicBezTo>
                    <a:cubicBezTo>
                      <a:pt x="13391" y="9089"/>
                      <a:pt x="13373" y="9085"/>
                      <a:pt x="13357" y="9085"/>
                    </a:cubicBezTo>
                    <a:close/>
                    <a:moveTo>
                      <a:pt x="9983" y="9563"/>
                    </a:moveTo>
                    <a:cubicBezTo>
                      <a:pt x="9956" y="9563"/>
                      <a:pt x="9927" y="9576"/>
                      <a:pt x="9906" y="9597"/>
                    </a:cubicBezTo>
                    <a:cubicBezTo>
                      <a:pt x="9882" y="9632"/>
                      <a:pt x="9882" y="9692"/>
                      <a:pt x="9930" y="9727"/>
                    </a:cubicBezTo>
                    <a:cubicBezTo>
                      <a:pt x="10275" y="9989"/>
                      <a:pt x="10668" y="10144"/>
                      <a:pt x="11097" y="10168"/>
                    </a:cubicBezTo>
                    <a:lnTo>
                      <a:pt x="11132" y="10180"/>
                    </a:lnTo>
                    <a:lnTo>
                      <a:pt x="11144" y="10180"/>
                    </a:lnTo>
                    <a:cubicBezTo>
                      <a:pt x="11192" y="10180"/>
                      <a:pt x="11228" y="10132"/>
                      <a:pt x="11240" y="10085"/>
                    </a:cubicBezTo>
                    <a:cubicBezTo>
                      <a:pt x="11240" y="10037"/>
                      <a:pt x="11204" y="9989"/>
                      <a:pt x="11144" y="9989"/>
                    </a:cubicBezTo>
                    <a:lnTo>
                      <a:pt x="11109" y="9989"/>
                    </a:lnTo>
                    <a:cubicBezTo>
                      <a:pt x="10716" y="9954"/>
                      <a:pt x="10358" y="9823"/>
                      <a:pt x="10037" y="9585"/>
                    </a:cubicBezTo>
                    <a:cubicBezTo>
                      <a:pt x="10022" y="9570"/>
                      <a:pt x="10003" y="9563"/>
                      <a:pt x="9983" y="9563"/>
                    </a:cubicBezTo>
                    <a:close/>
                    <a:moveTo>
                      <a:pt x="10918" y="11001"/>
                    </a:moveTo>
                    <a:cubicBezTo>
                      <a:pt x="10859" y="11001"/>
                      <a:pt x="10823" y="11049"/>
                      <a:pt x="10835" y="11097"/>
                    </a:cubicBezTo>
                    <a:cubicBezTo>
                      <a:pt x="10870" y="11502"/>
                      <a:pt x="10906" y="11918"/>
                      <a:pt x="10954" y="12359"/>
                    </a:cubicBezTo>
                    <a:cubicBezTo>
                      <a:pt x="10966" y="12406"/>
                      <a:pt x="11001" y="12442"/>
                      <a:pt x="11049" y="12442"/>
                    </a:cubicBezTo>
                    <a:lnTo>
                      <a:pt x="11061" y="12442"/>
                    </a:lnTo>
                    <a:cubicBezTo>
                      <a:pt x="11109" y="12430"/>
                      <a:pt x="11144" y="12383"/>
                      <a:pt x="11144" y="12335"/>
                    </a:cubicBezTo>
                    <a:cubicBezTo>
                      <a:pt x="11097" y="11906"/>
                      <a:pt x="11049" y="11490"/>
                      <a:pt x="11013" y="11085"/>
                    </a:cubicBezTo>
                    <a:cubicBezTo>
                      <a:pt x="11013" y="11037"/>
                      <a:pt x="10978" y="11001"/>
                      <a:pt x="10918" y="11001"/>
                    </a:cubicBezTo>
                    <a:close/>
                    <a:moveTo>
                      <a:pt x="11202" y="13499"/>
                    </a:moveTo>
                    <a:cubicBezTo>
                      <a:pt x="11195" y="13499"/>
                      <a:pt x="11188" y="13500"/>
                      <a:pt x="11180" y="13502"/>
                    </a:cubicBezTo>
                    <a:cubicBezTo>
                      <a:pt x="11132" y="13502"/>
                      <a:pt x="11097" y="13549"/>
                      <a:pt x="11097" y="13609"/>
                    </a:cubicBezTo>
                    <a:cubicBezTo>
                      <a:pt x="11144" y="13966"/>
                      <a:pt x="11192" y="14347"/>
                      <a:pt x="11240" y="14728"/>
                    </a:cubicBezTo>
                    <a:lnTo>
                      <a:pt x="11263" y="14859"/>
                    </a:lnTo>
                    <a:cubicBezTo>
                      <a:pt x="11263" y="14895"/>
                      <a:pt x="11299" y="14931"/>
                      <a:pt x="11347" y="14931"/>
                    </a:cubicBezTo>
                    <a:lnTo>
                      <a:pt x="11359" y="14931"/>
                    </a:lnTo>
                    <a:cubicBezTo>
                      <a:pt x="11418" y="14931"/>
                      <a:pt x="11454" y="14883"/>
                      <a:pt x="11442" y="14823"/>
                    </a:cubicBezTo>
                    <a:lnTo>
                      <a:pt x="11430" y="14704"/>
                    </a:lnTo>
                    <a:cubicBezTo>
                      <a:pt x="11382" y="14323"/>
                      <a:pt x="11335" y="13954"/>
                      <a:pt x="11287" y="13585"/>
                    </a:cubicBezTo>
                    <a:cubicBezTo>
                      <a:pt x="11287" y="13533"/>
                      <a:pt x="11251" y="13499"/>
                      <a:pt x="11202" y="13499"/>
                    </a:cubicBezTo>
                    <a:close/>
                    <a:moveTo>
                      <a:pt x="11490" y="15990"/>
                    </a:moveTo>
                    <a:cubicBezTo>
                      <a:pt x="11442" y="16002"/>
                      <a:pt x="11406" y="16050"/>
                      <a:pt x="11406" y="16097"/>
                    </a:cubicBezTo>
                    <a:cubicBezTo>
                      <a:pt x="11466" y="16514"/>
                      <a:pt x="11513" y="16931"/>
                      <a:pt x="11561" y="17347"/>
                    </a:cubicBezTo>
                    <a:cubicBezTo>
                      <a:pt x="11561" y="17395"/>
                      <a:pt x="11609" y="17431"/>
                      <a:pt x="11656" y="17431"/>
                    </a:cubicBezTo>
                    <a:lnTo>
                      <a:pt x="11668" y="17431"/>
                    </a:lnTo>
                    <a:cubicBezTo>
                      <a:pt x="11716" y="17419"/>
                      <a:pt x="11752" y="17371"/>
                      <a:pt x="11740" y="17324"/>
                    </a:cubicBezTo>
                    <a:cubicBezTo>
                      <a:pt x="11704" y="16907"/>
                      <a:pt x="11644" y="16490"/>
                      <a:pt x="11597" y="16074"/>
                    </a:cubicBezTo>
                    <a:cubicBezTo>
                      <a:pt x="11597" y="16026"/>
                      <a:pt x="11549" y="15990"/>
                      <a:pt x="11490" y="15990"/>
                    </a:cubicBezTo>
                    <a:close/>
                    <a:moveTo>
                      <a:pt x="11775" y="18490"/>
                    </a:moveTo>
                    <a:cubicBezTo>
                      <a:pt x="11728" y="18502"/>
                      <a:pt x="11692" y="18550"/>
                      <a:pt x="11692" y="18598"/>
                    </a:cubicBezTo>
                    <a:cubicBezTo>
                      <a:pt x="11740" y="19014"/>
                      <a:pt x="11775" y="19431"/>
                      <a:pt x="11799" y="19848"/>
                    </a:cubicBezTo>
                    <a:cubicBezTo>
                      <a:pt x="11811" y="19895"/>
                      <a:pt x="11847" y="19931"/>
                      <a:pt x="11894" y="19931"/>
                    </a:cubicBezTo>
                    <a:lnTo>
                      <a:pt x="11906" y="19931"/>
                    </a:lnTo>
                    <a:cubicBezTo>
                      <a:pt x="11954" y="19931"/>
                      <a:pt x="12002" y="19883"/>
                      <a:pt x="11990" y="19836"/>
                    </a:cubicBezTo>
                    <a:cubicBezTo>
                      <a:pt x="11954" y="19419"/>
                      <a:pt x="11918" y="18991"/>
                      <a:pt x="11882" y="18574"/>
                    </a:cubicBezTo>
                    <a:cubicBezTo>
                      <a:pt x="11871" y="18526"/>
                      <a:pt x="11835" y="18490"/>
                      <a:pt x="11775" y="18490"/>
                    </a:cubicBezTo>
                    <a:close/>
                    <a:moveTo>
                      <a:pt x="11978" y="21003"/>
                    </a:moveTo>
                    <a:cubicBezTo>
                      <a:pt x="11930" y="21003"/>
                      <a:pt x="11882" y="21050"/>
                      <a:pt x="11882" y="21098"/>
                    </a:cubicBezTo>
                    <a:cubicBezTo>
                      <a:pt x="11906" y="21527"/>
                      <a:pt x="11930" y="21955"/>
                      <a:pt x="11930" y="22348"/>
                    </a:cubicBezTo>
                    <a:cubicBezTo>
                      <a:pt x="11930" y="22408"/>
                      <a:pt x="11978" y="22443"/>
                      <a:pt x="12025" y="22443"/>
                    </a:cubicBezTo>
                    <a:cubicBezTo>
                      <a:pt x="12073" y="22443"/>
                      <a:pt x="12121" y="22396"/>
                      <a:pt x="12121" y="22348"/>
                    </a:cubicBezTo>
                    <a:cubicBezTo>
                      <a:pt x="12109" y="21943"/>
                      <a:pt x="12097" y="21527"/>
                      <a:pt x="12073" y="21086"/>
                    </a:cubicBezTo>
                    <a:cubicBezTo>
                      <a:pt x="12073" y="21038"/>
                      <a:pt x="12037" y="21003"/>
                      <a:pt x="11978" y="21003"/>
                    </a:cubicBezTo>
                    <a:close/>
                    <a:moveTo>
                      <a:pt x="12013" y="23515"/>
                    </a:moveTo>
                    <a:cubicBezTo>
                      <a:pt x="11978" y="23515"/>
                      <a:pt x="11918" y="23551"/>
                      <a:pt x="11918" y="23610"/>
                    </a:cubicBezTo>
                    <a:cubicBezTo>
                      <a:pt x="11906" y="24039"/>
                      <a:pt x="11882" y="24455"/>
                      <a:pt x="11847" y="24848"/>
                    </a:cubicBezTo>
                    <a:cubicBezTo>
                      <a:pt x="11835" y="24908"/>
                      <a:pt x="11871" y="24956"/>
                      <a:pt x="11930" y="24956"/>
                    </a:cubicBezTo>
                    <a:lnTo>
                      <a:pt x="11942" y="24956"/>
                    </a:lnTo>
                    <a:cubicBezTo>
                      <a:pt x="11990" y="24956"/>
                      <a:pt x="12025" y="24920"/>
                      <a:pt x="12025" y="24872"/>
                    </a:cubicBezTo>
                    <a:cubicBezTo>
                      <a:pt x="12073" y="24479"/>
                      <a:pt x="12097" y="24051"/>
                      <a:pt x="12109" y="23610"/>
                    </a:cubicBezTo>
                    <a:cubicBezTo>
                      <a:pt x="12109" y="23563"/>
                      <a:pt x="12073" y="23515"/>
                      <a:pt x="12013" y="23515"/>
                    </a:cubicBezTo>
                    <a:close/>
                    <a:moveTo>
                      <a:pt x="11757" y="26013"/>
                    </a:moveTo>
                    <a:cubicBezTo>
                      <a:pt x="11716" y="26013"/>
                      <a:pt x="11679" y="26045"/>
                      <a:pt x="11668" y="26087"/>
                    </a:cubicBezTo>
                    <a:cubicBezTo>
                      <a:pt x="11585" y="26515"/>
                      <a:pt x="11478" y="26920"/>
                      <a:pt x="11359" y="27289"/>
                    </a:cubicBezTo>
                    <a:cubicBezTo>
                      <a:pt x="11335" y="27337"/>
                      <a:pt x="11359" y="27396"/>
                      <a:pt x="11418" y="27408"/>
                    </a:cubicBezTo>
                    <a:lnTo>
                      <a:pt x="11442" y="27408"/>
                    </a:lnTo>
                    <a:cubicBezTo>
                      <a:pt x="11478" y="27408"/>
                      <a:pt x="11513" y="27384"/>
                      <a:pt x="11537" y="27349"/>
                    </a:cubicBezTo>
                    <a:cubicBezTo>
                      <a:pt x="11656" y="26980"/>
                      <a:pt x="11763" y="26563"/>
                      <a:pt x="11859" y="26122"/>
                    </a:cubicBezTo>
                    <a:cubicBezTo>
                      <a:pt x="11859" y="26075"/>
                      <a:pt x="11823" y="26027"/>
                      <a:pt x="11775" y="26015"/>
                    </a:cubicBezTo>
                    <a:cubicBezTo>
                      <a:pt x="11769" y="26014"/>
                      <a:pt x="11763" y="26013"/>
                      <a:pt x="11757" y="26013"/>
                    </a:cubicBezTo>
                    <a:close/>
                    <a:moveTo>
                      <a:pt x="95" y="27349"/>
                    </a:moveTo>
                    <a:cubicBezTo>
                      <a:pt x="48" y="27349"/>
                      <a:pt x="0" y="27384"/>
                      <a:pt x="0" y="27444"/>
                    </a:cubicBezTo>
                    <a:cubicBezTo>
                      <a:pt x="0" y="27468"/>
                      <a:pt x="12" y="27492"/>
                      <a:pt x="36" y="27515"/>
                    </a:cubicBezTo>
                    <a:lnTo>
                      <a:pt x="119" y="27599"/>
                    </a:lnTo>
                    <a:cubicBezTo>
                      <a:pt x="131" y="27623"/>
                      <a:pt x="155" y="27634"/>
                      <a:pt x="191" y="27634"/>
                    </a:cubicBezTo>
                    <a:cubicBezTo>
                      <a:pt x="202" y="27634"/>
                      <a:pt x="226" y="27623"/>
                      <a:pt x="250" y="27611"/>
                    </a:cubicBezTo>
                    <a:cubicBezTo>
                      <a:pt x="286" y="27575"/>
                      <a:pt x="286" y="27515"/>
                      <a:pt x="250" y="27468"/>
                    </a:cubicBezTo>
                    <a:lnTo>
                      <a:pt x="179" y="27384"/>
                    </a:lnTo>
                    <a:cubicBezTo>
                      <a:pt x="155" y="27361"/>
                      <a:pt x="131" y="27349"/>
                      <a:pt x="95" y="27349"/>
                    </a:cubicBezTo>
                    <a:close/>
                    <a:moveTo>
                      <a:pt x="1101" y="28315"/>
                    </a:moveTo>
                    <a:cubicBezTo>
                      <a:pt x="1074" y="28315"/>
                      <a:pt x="1045" y="28328"/>
                      <a:pt x="1024" y="28349"/>
                    </a:cubicBezTo>
                    <a:cubicBezTo>
                      <a:pt x="988" y="28385"/>
                      <a:pt x="988" y="28444"/>
                      <a:pt x="1024" y="28480"/>
                    </a:cubicBezTo>
                    <a:cubicBezTo>
                      <a:pt x="1357" y="28766"/>
                      <a:pt x="1691" y="29027"/>
                      <a:pt x="2024" y="29266"/>
                    </a:cubicBezTo>
                    <a:cubicBezTo>
                      <a:pt x="2036" y="29278"/>
                      <a:pt x="2060" y="29289"/>
                      <a:pt x="2072" y="29289"/>
                    </a:cubicBezTo>
                    <a:cubicBezTo>
                      <a:pt x="2107" y="29289"/>
                      <a:pt x="2131" y="29278"/>
                      <a:pt x="2155" y="29242"/>
                    </a:cubicBezTo>
                    <a:cubicBezTo>
                      <a:pt x="2179" y="29206"/>
                      <a:pt x="2167" y="29147"/>
                      <a:pt x="2131" y="29111"/>
                    </a:cubicBezTo>
                    <a:cubicBezTo>
                      <a:pt x="1798" y="28873"/>
                      <a:pt x="1465" y="28611"/>
                      <a:pt x="1155" y="28337"/>
                    </a:cubicBezTo>
                    <a:cubicBezTo>
                      <a:pt x="1140" y="28322"/>
                      <a:pt x="1121" y="28315"/>
                      <a:pt x="1101" y="28315"/>
                    </a:cubicBezTo>
                    <a:close/>
                    <a:moveTo>
                      <a:pt x="10924" y="28361"/>
                    </a:moveTo>
                    <a:cubicBezTo>
                      <a:pt x="10894" y="28361"/>
                      <a:pt x="10863" y="28377"/>
                      <a:pt x="10847" y="28408"/>
                    </a:cubicBezTo>
                    <a:cubicBezTo>
                      <a:pt x="10620" y="28777"/>
                      <a:pt x="10370" y="29087"/>
                      <a:pt x="10085" y="29337"/>
                    </a:cubicBezTo>
                    <a:cubicBezTo>
                      <a:pt x="10085" y="29337"/>
                      <a:pt x="10073" y="29361"/>
                      <a:pt x="10061" y="29361"/>
                    </a:cubicBezTo>
                    <a:cubicBezTo>
                      <a:pt x="10025" y="29397"/>
                      <a:pt x="10037" y="29444"/>
                      <a:pt x="10073" y="29480"/>
                    </a:cubicBezTo>
                    <a:cubicBezTo>
                      <a:pt x="10085" y="29504"/>
                      <a:pt x="10108" y="29504"/>
                      <a:pt x="10132" y="29504"/>
                    </a:cubicBezTo>
                    <a:cubicBezTo>
                      <a:pt x="10156" y="29504"/>
                      <a:pt x="10192" y="29504"/>
                      <a:pt x="10204" y="29480"/>
                    </a:cubicBezTo>
                    <a:cubicBezTo>
                      <a:pt x="10513" y="29218"/>
                      <a:pt x="10775" y="28885"/>
                      <a:pt x="11001" y="28504"/>
                    </a:cubicBezTo>
                    <a:cubicBezTo>
                      <a:pt x="11025" y="28468"/>
                      <a:pt x="11013" y="28408"/>
                      <a:pt x="10966" y="28373"/>
                    </a:cubicBezTo>
                    <a:cubicBezTo>
                      <a:pt x="10954" y="28365"/>
                      <a:pt x="10939" y="28361"/>
                      <a:pt x="10924" y="28361"/>
                    </a:cubicBezTo>
                    <a:close/>
                    <a:moveTo>
                      <a:pt x="3138" y="29778"/>
                    </a:moveTo>
                    <a:cubicBezTo>
                      <a:pt x="3108" y="29778"/>
                      <a:pt x="3076" y="29793"/>
                      <a:pt x="3060" y="29825"/>
                    </a:cubicBezTo>
                    <a:cubicBezTo>
                      <a:pt x="3024" y="29873"/>
                      <a:pt x="3048" y="29920"/>
                      <a:pt x="3096" y="29956"/>
                    </a:cubicBezTo>
                    <a:cubicBezTo>
                      <a:pt x="3477" y="30170"/>
                      <a:pt x="3858" y="30349"/>
                      <a:pt x="4239" y="30492"/>
                    </a:cubicBezTo>
                    <a:cubicBezTo>
                      <a:pt x="4251" y="30504"/>
                      <a:pt x="4262" y="30504"/>
                      <a:pt x="4274" y="30504"/>
                    </a:cubicBezTo>
                    <a:cubicBezTo>
                      <a:pt x="4310" y="30504"/>
                      <a:pt x="4346" y="30480"/>
                      <a:pt x="4358" y="30444"/>
                    </a:cubicBezTo>
                    <a:cubicBezTo>
                      <a:pt x="4382" y="30397"/>
                      <a:pt x="4358" y="30337"/>
                      <a:pt x="4298" y="30325"/>
                    </a:cubicBezTo>
                    <a:cubicBezTo>
                      <a:pt x="3929" y="30182"/>
                      <a:pt x="3560" y="29992"/>
                      <a:pt x="3179" y="29789"/>
                    </a:cubicBezTo>
                    <a:cubicBezTo>
                      <a:pt x="3167" y="29782"/>
                      <a:pt x="3153" y="29778"/>
                      <a:pt x="3138" y="29778"/>
                    </a:cubicBezTo>
                    <a:close/>
                    <a:moveTo>
                      <a:pt x="9113" y="30069"/>
                    </a:moveTo>
                    <a:cubicBezTo>
                      <a:pt x="9095" y="30069"/>
                      <a:pt x="9077" y="30075"/>
                      <a:pt x="9061" y="30087"/>
                    </a:cubicBezTo>
                    <a:cubicBezTo>
                      <a:pt x="8704" y="30290"/>
                      <a:pt x="8323" y="30456"/>
                      <a:pt x="7942" y="30575"/>
                    </a:cubicBezTo>
                    <a:cubicBezTo>
                      <a:pt x="7882" y="30587"/>
                      <a:pt x="7858" y="30635"/>
                      <a:pt x="7870" y="30682"/>
                    </a:cubicBezTo>
                    <a:cubicBezTo>
                      <a:pt x="7882" y="30730"/>
                      <a:pt x="7918" y="30754"/>
                      <a:pt x="7965" y="30754"/>
                    </a:cubicBezTo>
                    <a:lnTo>
                      <a:pt x="7989" y="30754"/>
                    </a:lnTo>
                    <a:cubicBezTo>
                      <a:pt x="8394" y="30635"/>
                      <a:pt x="8787" y="30468"/>
                      <a:pt x="9156" y="30242"/>
                    </a:cubicBezTo>
                    <a:cubicBezTo>
                      <a:pt x="9204" y="30218"/>
                      <a:pt x="9227" y="30159"/>
                      <a:pt x="9192" y="30111"/>
                    </a:cubicBezTo>
                    <a:cubicBezTo>
                      <a:pt x="9176" y="30088"/>
                      <a:pt x="9145" y="30069"/>
                      <a:pt x="9113" y="30069"/>
                    </a:cubicBezTo>
                    <a:close/>
                    <a:moveTo>
                      <a:pt x="5478" y="30668"/>
                    </a:moveTo>
                    <a:cubicBezTo>
                      <a:pt x="5429" y="30668"/>
                      <a:pt x="5392" y="30701"/>
                      <a:pt x="5382" y="30742"/>
                    </a:cubicBezTo>
                    <a:cubicBezTo>
                      <a:pt x="5370" y="30790"/>
                      <a:pt x="5405" y="30837"/>
                      <a:pt x="5465" y="30849"/>
                    </a:cubicBezTo>
                    <a:cubicBezTo>
                      <a:pt x="5834" y="30921"/>
                      <a:pt x="6191" y="30956"/>
                      <a:pt x="6548" y="30956"/>
                    </a:cubicBezTo>
                    <a:lnTo>
                      <a:pt x="6727" y="30956"/>
                    </a:lnTo>
                    <a:cubicBezTo>
                      <a:pt x="6787" y="30956"/>
                      <a:pt x="6822" y="30909"/>
                      <a:pt x="6822" y="30861"/>
                    </a:cubicBezTo>
                    <a:cubicBezTo>
                      <a:pt x="6822" y="30802"/>
                      <a:pt x="6775" y="30766"/>
                      <a:pt x="6727" y="30766"/>
                    </a:cubicBezTo>
                    <a:lnTo>
                      <a:pt x="6548" y="30766"/>
                    </a:lnTo>
                    <a:cubicBezTo>
                      <a:pt x="6215" y="30766"/>
                      <a:pt x="5858" y="30730"/>
                      <a:pt x="5501" y="30671"/>
                    </a:cubicBezTo>
                    <a:cubicBezTo>
                      <a:pt x="5493" y="30669"/>
                      <a:pt x="5485" y="30668"/>
                      <a:pt x="5478" y="30668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3" name="Google Shape;2653;p27"/>
            <p:cNvSpPr/>
            <p:nvPr/>
          </p:nvSpPr>
          <p:spPr>
            <a:xfrm>
              <a:off x="6965630" y="249465"/>
              <a:ext cx="203679" cy="195740"/>
            </a:xfrm>
            <a:custGeom>
              <a:avLst/>
              <a:gdLst/>
              <a:ahLst/>
              <a:cxnLst/>
              <a:rect l="l" t="t" r="r" b="b"/>
              <a:pathLst>
                <a:path w="5490" h="5276" extrusionOk="0">
                  <a:moveTo>
                    <a:pt x="2775" y="536"/>
                  </a:moveTo>
                  <a:cubicBezTo>
                    <a:pt x="3168" y="751"/>
                    <a:pt x="3347" y="1072"/>
                    <a:pt x="3299" y="1275"/>
                  </a:cubicBezTo>
                  <a:cubicBezTo>
                    <a:pt x="3278" y="1366"/>
                    <a:pt x="3203" y="1412"/>
                    <a:pt x="3091" y="1412"/>
                  </a:cubicBezTo>
                  <a:cubicBezTo>
                    <a:pt x="3013" y="1412"/>
                    <a:pt x="2918" y="1390"/>
                    <a:pt x="2811" y="1346"/>
                  </a:cubicBezTo>
                  <a:cubicBezTo>
                    <a:pt x="2644" y="1286"/>
                    <a:pt x="2549" y="1191"/>
                    <a:pt x="2525" y="1072"/>
                  </a:cubicBezTo>
                  <a:cubicBezTo>
                    <a:pt x="2501" y="917"/>
                    <a:pt x="2597" y="715"/>
                    <a:pt x="2775" y="536"/>
                  </a:cubicBezTo>
                  <a:close/>
                  <a:moveTo>
                    <a:pt x="989" y="1810"/>
                  </a:moveTo>
                  <a:cubicBezTo>
                    <a:pt x="1299" y="1882"/>
                    <a:pt x="1454" y="2144"/>
                    <a:pt x="1454" y="2334"/>
                  </a:cubicBezTo>
                  <a:cubicBezTo>
                    <a:pt x="1442" y="2418"/>
                    <a:pt x="1418" y="2513"/>
                    <a:pt x="1287" y="2513"/>
                  </a:cubicBezTo>
                  <a:cubicBezTo>
                    <a:pt x="1239" y="2513"/>
                    <a:pt x="1180" y="2501"/>
                    <a:pt x="1120" y="2477"/>
                  </a:cubicBezTo>
                  <a:cubicBezTo>
                    <a:pt x="1096" y="2382"/>
                    <a:pt x="1025" y="2120"/>
                    <a:pt x="989" y="1810"/>
                  </a:cubicBezTo>
                  <a:close/>
                  <a:moveTo>
                    <a:pt x="4216" y="2227"/>
                  </a:moveTo>
                  <a:cubicBezTo>
                    <a:pt x="4335" y="2227"/>
                    <a:pt x="4525" y="2251"/>
                    <a:pt x="4763" y="2382"/>
                  </a:cubicBezTo>
                  <a:cubicBezTo>
                    <a:pt x="4811" y="2418"/>
                    <a:pt x="4871" y="2453"/>
                    <a:pt x="4918" y="2489"/>
                  </a:cubicBezTo>
                  <a:cubicBezTo>
                    <a:pt x="4811" y="2525"/>
                    <a:pt x="4692" y="2548"/>
                    <a:pt x="4549" y="2548"/>
                  </a:cubicBezTo>
                  <a:lnTo>
                    <a:pt x="4490" y="2537"/>
                  </a:lnTo>
                  <a:cubicBezTo>
                    <a:pt x="4037" y="2525"/>
                    <a:pt x="3882" y="2406"/>
                    <a:pt x="3882" y="2358"/>
                  </a:cubicBezTo>
                  <a:cubicBezTo>
                    <a:pt x="3882" y="2310"/>
                    <a:pt x="4001" y="2227"/>
                    <a:pt x="4216" y="2227"/>
                  </a:cubicBezTo>
                  <a:close/>
                  <a:moveTo>
                    <a:pt x="3144" y="3799"/>
                  </a:moveTo>
                  <a:cubicBezTo>
                    <a:pt x="3180" y="3799"/>
                    <a:pt x="3204" y="3799"/>
                    <a:pt x="3239" y="3811"/>
                  </a:cubicBezTo>
                  <a:cubicBezTo>
                    <a:pt x="3513" y="3870"/>
                    <a:pt x="3775" y="4108"/>
                    <a:pt x="3882" y="4370"/>
                  </a:cubicBezTo>
                  <a:cubicBezTo>
                    <a:pt x="3811" y="4370"/>
                    <a:pt x="3751" y="4382"/>
                    <a:pt x="3692" y="4382"/>
                  </a:cubicBezTo>
                  <a:cubicBezTo>
                    <a:pt x="3263" y="4382"/>
                    <a:pt x="3097" y="4144"/>
                    <a:pt x="3061" y="4072"/>
                  </a:cubicBezTo>
                  <a:cubicBezTo>
                    <a:pt x="3001" y="3989"/>
                    <a:pt x="2989" y="3906"/>
                    <a:pt x="3025" y="3846"/>
                  </a:cubicBezTo>
                  <a:cubicBezTo>
                    <a:pt x="3049" y="3811"/>
                    <a:pt x="3085" y="3799"/>
                    <a:pt x="3144" y="3799"/>
                  </a:cubicBezTo>
                  <a:close/>
                  <a:moveTo>
                    <a:pt x="1930" y="3846"/>
                  </a:moveTo>
                  <a:cubicBezTo>
                    <a:pt x="2144" y="3846"/>
                    <a:pt x="2287" y="3930"/>
                    <a:pt x="2323" y="4072"/>
                  </a:cubicBezTo>
                  <a:cubicBezTo>
                    <a:pt x="2358" y="4251"/>
                    <a:pt x="2251" y="4513"/>
                    <a:pt x="1954" y="4692"/>
                  </a:cubicBezTo>
                  <a:cubicBezTo>
                    <a:pt x="1680" y="4430"/>
                    <a:pt x="1585" y="4144"/>
                    <a:pt x="1644" y="3989"/>
                  </a:cubicBezTo>
                  <a:cubicBezTo>
                    <a:pt x="1668" y="3894"/>
                    <a:pt x="1763" y="3846"/>
                    <a:pt x="1906" y="3846"/>
                  </a:cubicBezTo>
                  <a:close/>
                  <a:moveTo>
                    <a:pt x="3620" y="191"/>
                  </a:moveTo>
                  <a:cubicBezTo>
                    <a:pt x="3871" y="191"/>
                    <a:pt x="4109" y="274"/>
                    <a:pt x="4311" y="465"/>
                  </a:cubicBezTo>
                  <a:cubicBezTo>
                    <a:pt x="4871" y="977"/>
                    <a:pt x="5240" y="1620"/>
                    <a:pt x="5216" y="2060"/>
                  </a:cubicBezTo>
                  <a:cubicBezTo>
                    <a:pt x="5204" y="2191"/>
                    <a:pt x="5156" y="2298"/>
                    <a:pt x="5085" y="2382"/>
                  </a:cubicBezTo>
                  <a:cubicBezTo>
                    <a:pt x="5014" y="2322"/>
                    <a:pt x="4942" y="2263"/>
                    <a:pt x="4859" y="2215"/>
                  </a:cubicBezTo>
                  <a:cubicBezTo>
                    <a:pt x="4585" y="2072"/>
                    <a:pt x="4359" y="2037"/>
                    <a:pt x="4216" y="2037"/>
                  </a:cubicBezTo>
                  <a:cubicBezTo>
                    <a:pt x="3918" y="2037"/>
                    <a:pt x="3704" y="2167"/>
                    <a:pt x="3692" y="2358"/>
                  </a:cubicBezTo>
                  <a:cubicBezTo>
                    <a:pt x="3692" y="2441"/>
                    <a:pt x="3751" y="2703"/>
                    <a:pt x="4478" y="2727"/>
                  </a:cubicBezTo>
                  <a:lnTo>
                    <a:pt x="4549" y="2739"/>
                  </a:lnTo>
                  <a:cubicBezTo>
                    <a:pt x="4752" y="2739"/>
                    <a:pt x="4918" y="2703"/>
                    <a:pt x="5061" y="2620"/>
                  </a:cubicBezTo>
                  <a:cubicBezTo>
                    <a:pt x="5228" y="2822"/>
                    <a:pt x="5299" y="3072"/>
                    <a:pt x="5240" y="3322"/>
                  </a:cubicBezTo>
                  <a:cubicBezTo>
                    <a:pt x="5144" y="3727"/>
                    <a:pt x="4740" y="4096"/>
                    <a:pt x="4168" y="4299"/>
                  </a:cubicBezTo>
                  <a:cubicBezTo>
                    <a:pt x="4132" y="4311"/>
                    <a:pt x="4097" y="4311"/>
                    <a:pt x="4073" y="4323"/>
                  </a:cubicBezTo>
                  <a:cubicBezTo>
                    <a:pt x="3942" y="4001"/>
                    <a:pt x="3632" y="3715"/>
                    <a:pt x="3287" y="3632"/>
                  </a:cubicBezTo>
                  <a:cubicBezTo>
                    <a:pt x="3232" y="3615"/>
                    <a:pt x="3180" y="3607"/>
                    <a:pt x="3131" y="3607"/>
                  </a:cubicBezTo>
                  <a:cubicBezTo>
                    <a:pt x="3009" y="3607"/>
                    <a:pt x="2909" y="3658"/>
                    <a:pt x="2858" y="3751"/>
                  </a:cubicBezTo>
                  <a:cubicBezTo>
                    <a:pt x="2799" y="3870"/>
                    <a:pt x="2811" y="4025"/>
                    <a:pt x="2894" y="4168"/>
                  </a:cubicBezTo>
                  <a:cubicBezTo>
                    <a:pt x="3041" y="4421"/>
                    <a:pt x="3331" y="4571"/>
                    <a:pt x="3686" y="4571"/>
                  </a:cubicBezTo>
                  <a:cubicBezTo>
                    <a:pt x="3765" y="4571"/>
                    <a:pt x="3846" y="4564"/>
                    <a:pt x="3930" y="4549"/>
                  </a:cubicBezTo>
                  <a:lnTo>
                    <a:pt x="3930" y="4549"/>
                  </a:lnTo>
                  <a:cubicBezTo>
                    <a:pt x="3942" y="4644"/>
                    <a:pt x="3918" y="4727"/>
                    <a:pt x="3859" y="4799"/>
                  </a:cubicBezTo>
                  <a:cubicBezTo>
                    <a:pt x="3751" y="4954"/>
                    <a:pt x="3513" y="5049"/>
                    <a:pt x="3156" y="5085"/>
                  </a:cubicBezTo>
                  <a:cubicBezTo>
                    <a:pt x="3117" y="5087"/>
                    <a:pt x="3078" y="5088"/>
                    <a:pt x="3039" y="5088"/>
                  </a:cubicBezTo>
                  <a:cubicBezTo>
                    <a:pt x="2692" y="5088"/>
                    <a:pt x="2376" y="4993"/>
                    <a:pt x="2108" y="4811"/>
                  </a:cubicBezTo>
                  <a:cubicBezTo>
                    <a:pt x="2406" y="4620"/>
                    <a:pt x="2573" y="4311"/>
                    <a:pt x="2501" y="4037"/>
                  </a:cubicBezTo>
                  <a:cubicBezTo>
                    <a:pt x="2454" y="3799"/>
                    <a:pt x="2239" y="3656"/>
                    <a:pt x="1930" y="3656"/>
                  </a:cubicBezTo>
                  <a:lnTo>
                    <a:pt x="1894" y="3656"/>
                  </a:lnTo>
                  <a:cubicBezTo>
                    <a:pt x="1596" y="3668"/>
                    <a:pt x="1501" y="3834"/>
                    <a:pt x="1465" y="3942"/>
                  </a:cubicBezTo>
                  <a:cubicBezTo>
                    <a:pt x="1382" y="4168"/>
                    <a:pt x="1501" y="4501"/>
                    <a:pt x="1763" y="4775"/>
                  </a:cubicBezTo>
                  <a:cubicBezTo>
                    <a:pt x="1668" y="4811"/>
                    <a:pt x="1561" y="4834"/>
                    <a:pt x="1442" y="4846"/>
                  </a:cubicBezTo>
                  <a:cubicBezTo>
                    <a:pt x="1425" y="4848"/>
                    <a:pt x="1408" y="4849"/>
                    <a:pt x="1391" y="4849"/>
                  </a:cubicBezTo>
                  <a:cubicBezTo>
                    <a:pt x="842" y="4849"/>
                    <a:pt x="379" y="3915"/>
                    <a:pt x="275" y="3037"/>
                  </a:cubicBezTo>
                  <a:cubicBezTo>
                    <a:pt x="215" y="2513"/>
                    <a:pt x="287" y="1917"/>
                    <a:pt x="656" y="1822"/>
                  </a:cubicBezTo>
                  <a:cubicBezTo>
                    <a:pt x="703" y="1810"/>
                    <a:pt x="751" y="1810"/>
                    <a:pt x="799" y="1798"/>
                  </a:cubicBezTo>
                  <a:cubicBezTo>
                    <a:pt x="846" y="2227"/>
                    <a:pt x="953" y="2560"/>
                    <a:pt x="953" y="2572"/>
                  </a:cubicBezTo>
                  <a:cubicBezTo>
                    <a:pt x="965" y="2608"/>
                    <a:pt x="977" y="2632"/>
                    <a:pt x="1001" y="2632"/>
                  </a:cubicBezTo>
                  <a:cubicBezTo>
                    <a:pt x="1108" y="2679"/>
                    <a:pt x="1204" y="2703"/>
                    <a:pt x="1287" y="2703"/>
                  </a:cubicBezTo>
                  <a:cubicBezTo>
                    <a:pt x="1489" y="2703"/>
                    <a:pt x="1632" y="2560"/>
                    <a:pt x="1632" y="2334"/>
                  </a:cubicBezTo>
                  <a:cubicBezTo>
                    <a:pt x="1644" y="2060"/>
                    <a:pt x="1418" y="1679"/>
                    <a:pt x="977" y="1620"/>
                  </a:cubicBezTo>
                  <a:cubicBezTo>
                    <a:pt x="953" y="1263"/>
                    <a:pt x="989" y="822"/>
                    <a:pt x="1239" y="560"/>
                  </a:cubicBezTo>
                  <a:cubicBezTo>
                    <a:pt x="1384" y="404"/>
                    <a:pt x="1603" y="321"/>
                    <a:pt x="1884" y="321"/>
                  </a:cubicBezTo>
                  <a:cubicBezTo>
                    <a:pt x="1903" y="321"/>
                    <a:pt x="1922" y="321"/>
                    <a:pt x="1942" y="322"/>
                  </a:cubicBezTo>
                  <a:cubicBezTo>
                    <a:pt x="2180" y="334"/>
                    <a:pt x="2406" y="382"/>
                    <a:pt x="2597" y="453"/>
                  </a:cubicBezTo>
                  <a:cubicBezTo>
                    <a:pt x="2406" y="667"/>
                    <a:pt x="2311" y="894"/>
                    <a:pt x="2347" y="1108"/>
                  </a:cubicBezTo>
                  <a:cubicBezTo>
                    <a:pt x="2370" y="1239"/>
                    <a:pt x="2454" y="1417"/>
                    <a:pt x="2739" y="1525"/>
                  </a:cubicBezTo>
                  <a:cubicBezTo>
                    <a:pt x="2868" y="1575"/>
                    <a:pt x="2986" y="1599"/>
                    <a:pt x="3090" y="1599"/>
                  </a:cubicBezTo>
                  <a:cubicBezTo>
                    <a:pt x="3302" y="1599"/>
                    <a:pt x="3449" y="1498"/>
                    <a:pt x="3490" y="1322"/>
                  </a:cubicBezTo>
                  <a:cubicBezTo>
                    <a:pt x="3549" y="1060"/>
                    <a:pt x="3370" y="679"/>
                    <a:pt x="2930" y="417"/>
                  </a:cubicBezTo>
                  <a:cubicBezTo>
                    <a:pt x="3144" y="262"/>
                    <a:pt x="3382" y="191"/>
                    <a:pt x="3620" y="191"/>
                  </a:cubicBezTo>
                  <a:close/>
                  <a:moveTo>
                    <a:pt x="3620" y="1"/>
                  </a:moveTo>
                  <a:cubicBezTo>
                    <a:pt x="3323" y="1"/>
                    <a:pt x="3001" y="108"/>
                    <a:pt x="2751" y="310"/>
                  </a:cubicBezTo>
                  <a:cubicBezTo>
                    <a:pt x="2513" y="203"/>
                    <a:pt x="2239" y="143"/>
                    <a:pt x="1942" y="132"/>
                  </a:cubicBezTo>
                  <a:cubicBezTo>
                    <a:pt x="1921" y="131"/>
                    <a:pt x="1901" y="131"/>
                    <a:pt x="1881" y="131"/>
                  </a:cubicBezTo>
                  <a:cubicBezTo>
                    <a:pt x="1542" y="131"/>
                    <a:pt x="1288" y="227"/>
                    <a:pt x="1096" y="429"/>
                  </a:cubicBezTo>
                  <a:cubicBezTo>
                    <a:pt x="870" y="679"/>
                    <a:pt x="763" y="1084"/>
                    <a:pt x="787" y="1608"/>
                  </a:cubicBezTo>
                  <a:cubicBezTo>
                    <a:pt x="727" y="1620"/>
                    <a:pt x="680" y="1632"/>
                    <a:pt x="620" y="1644"/>
                  </a:cubicBezTo>
                  <a:cubicBezTo>
                    <a:pt x="191" y="1739"/>
                    <a:pt x="1" y="2263"/>
                    <a:pt x="84" y="3060"/>
                  </a:cubicBezTo>
                  <a:cubicBezTo>
                    <a:pt x="200" y="4028"/>
                    <a:pt x="727" y="5040"/>
                    <a:pt x="1397" y="5040"/>
                  </a:cubicBezTo>
                  <a:cubicBezTo>
                    <a:pt x="1420" y="5040"/>
                    <a:pt x="1443" y="5039"/>
                    <a:pt x="1465" y="5037"/>
                  </a:cubicBezTo>
                  <a:cubicBezTo>
                    <a:pt x="1632" y="5013"/>
                    <a:pt x="1787" y="4977"/>
                    <a:pt x="1930" y="4918"/>
                  </a:cubicBezTo>
                  <a:cubicBezTo>
                    <a:pt x="2227" y="5144"/>
                    <a:pt x="2608" y="5275"/>
                    <a:pt x="3013" y="5275"/>
                  </a:cubicBezTo>
                  <a:cubicBezTo>
                    <a:pt x="3061" y="5275"/>
                    <a:pt x="3120" y="5275"/>
                    <a:pt x="3180" y="5263"/>
                  </a:cubicBezTo>
                  <a:cubicBezTo>
                    <a:pt x="3585" y="5239"/>
                    <a:pt x="3871" y="5120"/>
                    <a:pt x="4013" y="4906"/>
                  </a:cubicBezTo>
                  <a:cubicBezTo>
                    <a:pt x="4097" y="4799"/>
                    <a:pt x="4132" y="4656"/>
                    <a:pt x="4109" y="4501"/>
                  </a:cubicBezTo>
                  <a:cubicBezTo>
                    <a:pt x="4144" y="4489"/>
                    <a:pt x="4192" y="4477"/>
                    <a:pt x="4228" y="4465"/>
                  </a:cubicBezTo>
                  <a:cubicBezTo>
                    <a:pt x="4859" y="4251"/>
                    <a:pt x="5311" y="3834"/>
                    <a:pt x="5418" y="3358"/>
                  </a:cubicBezTo>
                  <a:cubicBezTo>
                    <a:pt x="5490" y="3049"/>
                    <a:pt x="5418" y="2751"/>
                    <a:pt x="5216" y="2513"/>
                  </a:cubicBezTo>
                  <a:cubicBezTo>
                    <a:pt x="5323" y="2394"/>
                    <a:pt x="5395" y="2251"/>
                    <a:pt x="5395" y="2072"/>
                  </a:cubicBezTo>
                  <a:cubicBezTo>
                    <a:pt x="5430" y="1560"/>
                    <a:pt x="5049" y="882"/>
                    <a:pt x="4430" y="322"/>
                  </a:cubicBezTo>
                  <a:cubicBezTo>
                    <a:pt x="4204" y="108"/>
                    <a:pt x="3918" y="1"/>
                    <a:pt x="362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54" name="Google Shape;2654;p27"/>
          <p:cNvGrpSpPr/>
          <p:nvPr/>
        </p:nvGrpSpPr>
        <p:grpSpPr>
          <a:xfrm>
            <a:off x="5413894" y="3580750"/>
            <a:ext cx="1153365" cy="1114784"/>
            <a:chOff x="5413894" y="3580750"/>
            <a:chExt cx="1153365" cy="1114784"/>
          </a:xfrm>
        </p:grpSpPr>
        <p:grpSp>
          <p:nvGrpSpPr>
            <p:cNvPr id="2655" name="Google Shape;2655;p27"/>
            <p:cNvGrpSpPr/>
            <p:nvPr/>
          </p:nvGrpSpPr>
          <p:grpSpPr>
            <a:xfrm>
              <a:off x="5413894" y="3580750"/>
              <a:ext cx="1153365" cy="1114784"/>
              <a:chOff x="6562104" y="3204209"/>
              <a:chExt cx="1153365" cy="1114784"/>
            </a:xfrm>
          </p:grpSpPr>
          <p:sp>
            <p:nvSpPr>
              <p:cNvPr id="2656" name="Google Shape;2656;p27"/>
              <p:cNvSpPr/>
              <p:nvPr/>
            </p:nvSpPr>
            <p:spPr>
              <a:xfrm>
                <a:off x="6909296" y="3204209"/>
                <a:ext cx="264189" cy="208354"/>
              </a:xfrm>
              <a:custGeom>
                <a:avLst/>
                <a:gdLst/>
                <a:ahLst/>
                <a:cxnLst/>
                <a:rect l="l" t="t" r="r" b="b"/>
                <a:pathLst>
                  <a:path w="7121" h="5616" extrusionOk="0">
                    <a:moveTo>
                      <a:pt x="5097" y="365"/>
                    </a:moveTo>
                    <a:lnTo>
                      <a:pt x="4930" y="1937"/>
                    </a:lnTo>
                    <a:lnTo>
                      <a:pt x="977" y="4723"/>
                    </a:lnTo>
                    <a:lnTo>
                      <a:pt x="977" y="4723"/>
                    </a:lnTo>
                    <a:lnTo>
                      <a:pt x="5097" y="365"/>
                    </a:lnTo>
                    <a:close/>
                    <a:moveTo>
                      <a:pt x="5323" y="3449"/>
                    </a:moveTo>
                    <a:lnTo>
                      <a:pt x="6823" y="4985"/>
                    </a:lnTo>
                    <a:lnTo>
                      <a:pt x="370" y="5413"/>
                    </a:lnTo>
                    <a:lnTo>
                      <a:pt x="5323" y="3449"/>
                    </a:lnTo>
                    <a:close/>
                    <a:moveTo>
                      <a:pt x="5221" y="1"/>
                    </a:moveTo>
                    <a:cubicBezTo>
                      <a:pt x="5196" y="1"/>
                      <a:pt x="5171" y="9"/>
                      <a:pt x="5156" y="32"/>
                    </a:cubicBezTo>
                    <a:lnTo>
                      <a:pt x="37" y="5449"/>
                    </a:lnTo>
                    <a:cubicBezTo>
                      <a:pt x="13" y="5485"/>
                      <a:pt x="1" y="5520"/>
                      <a:pt x="13" y="5556"/>
                    </a:cubicBezTo>
                    <a:cubicBezTo>
                      <a:pt x="37" y="5592"/>
                      <a:pt x="72" y="5616"/>
                      <a:pt x="108" y="5616"/>
                    </a:cubicBezTo>
                    <a:lnTo>
                      <a:pt x="7037" y="5151"/>
                    </a:lnTo>
                    <a:cubicBezTo>
                      <a:pt x="7073" y="5151"/>
                      <a:pt x="7097" y="5128"/>
                      <a:pt x="7121" y="5092"/>
                    </a:cubicBezTo>
                    <a:cubicBezTo>
                      <a:pt x="7121" y="5068"/>
                      <a:pt x="7121" y="5020"/>
                      <a:pt x="7097" y="4997"/>
                    </a:cubicBezTo>
                    <a:lnTo>
                      <a:pt x="5418" y="3270"/>
                    </a:lnTo>
                    <a:cubicBezTo>
                      <a:pt x="5401" y="3253"/>
                      <a:pt x="5371" y="3242"/>
                      <a:pt x="5342" y="3242"/>
                    </a:cubicBezTo>
                    <a:cubicBezTo>
                      <a:pt x="5331" y="3242"/>
                      <a:pt x="5321" y="3243"/>
                      <a:pt x="5311" y="3246"/>
                    </a:cubicBezTo>
                    <a:lnTo>
                      <a:pt x="953" y="4973"/>
                    </a:lnTo>
                    <a:lnTo>
                      <a:pt x="953" y="4973"/>
                    </a:lnTo>
                    <a:lnTo>
                      <a:pt x="5073" y="2056"/>
                    </a:lnTo>
                    <a:cubicBezTo>
                      <a:pt x="5097" y="2044"/>
                      <a:pt x="5109" y="2020"/>
                      <a:pt x="5109" y="1996"/>
                    </a:cubicBezTo>
                    <a:lnTo>
                      <a:pt x="5311" y="103"/>
                    </a:lnTo>
                    <a:cubicBezTo>
                      <a:pt x="5323" y="67"/>
                      <a:pt x="5299" y="20"/>
                      <a:pt x="5263" y="8"/>
                    </a:cubicBezTo>
                    <a:cubicBezTo>
                      <a:pt x="5250" y="3"/>
                      <a:pt x="5236" y="1"/>
                      <a:pt x="522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7" name="Google Shape;2657;p27"/>
              <p:cNvSpPr/>
              <p:nvPr/>
            </p:nvSpPr>
            <p:spPr>
              <a:xfrm>
                <a:off x="7091315" y="3274293"/>
                <a:ext cx="97202" cy="56986"/>
              </a:xfrm>
              <a:custGeom>
                <a:avLst/>
                <a:gdLst/>
                <a:ahLst/>
                <a:cxnLst/>
                <a:rect l="l" t="t" r="r" b="b"/>
                <a:pathLst>
                  <a:path w="2620" h="1536" extrusionOk="0">
                    <a:moveTo>
                      <a:pt x="108" y="0"/>
                    </a:moveTo>
                    <a:cubicBezTo>
                      <a:pt x="77" y="0"/>
                      <a:pt x="48" y="16"/>
                      <a:pt x="24" y="48"/>
                    </a:cubicBezTo>
                    <a:cubicBezTo>
                      <a:pt x="0" y="95"/>
                      <a:pt x="24" y="155"/>
                      <a:pt x="72" y="179"/>
                    </a:cubicBezTo>
                    <a:lnTo>
                      <a:pt x="2167" y="1322"/>
                    </a:lnTo>
                    <a:lnTo>
                      <a:pt x="441" y="1357"/>
                    </a:lnTo>
                    <a:cubicBezTo>
                      <a:pt x="393" y="1357"/>
                      <a:pt x="345" y="1393"/>
                      <a:pt x="357" y="1453"/>
                    </a:cubicBezTo>
                    <a:cubicBezTo>
                      <a:pt x="357" y="1500"/>
                      <a:pt x="393" y="1536"/>
                      <a:pt x="441" y="1536"/>
                    </a:cubicBezTo>
                    <a:lnTo>
                      <a:pt x="453" y="1536"/>
                    </a:lnTo>
                    <a:lnTo>
                      <a:pt x="2524" y="1500"/>
                    </a:lnTo>
                    <a:cubicBezTo>
                      <a:pt x="2560" y="1500"/>
                      <a:pt x="2596" y="1476"/>
                      <a:pt x="2608" y="1429"/>
                    </a:cubicBezTo>
                    <a:cubicBezTo>
                      <a:pt x="2620" y="1393"/>
                      <a:pt x="2608" y="1345"/>
                      <a:pt x="2560" y="1322"/>
                    </a:cubicBezTo>
                    <a:lnTo>
                      <a:pt x="155" y="12"/>
                    </a:lnTo>
                    <a:cubicBezTo>
                      <a:pt x="139" y="4"/>
                      <a:pt x="123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8" name="Google Shape;2658;p27"/>
              <p:cNvSpPr/>
              <p:nvPr/>
            </p:nvSpPr>
            <p:spPr>
              <a:xfrm>
                <a:off x="7125299" y="3322970"/>
                <a:ext cx="63664" cy="30867"/>
              </a:xfrm>
              <a:custGeom>
                <a:avLst/>
                <a:gdLst/>
                <a:ahLst/>
                <a:cxnLst/>
                <a:rect l="l" t="t" r="r" b="b"/>
                <a:pathLst>
                  <a:path w="1716" h="832" extrusionOk="0">
                    <a:moveTo>
                      <a:pt x="1610" y="0"/>
                    </a:moveTo>
                    <a:cubicBezTo>
                      <a:pt x="1598" y="0"/>
                      <a:pt x="1585" y="3"/>
                      <a:pt x="1573" y="10"/>
                    </a:cubicBezTo>
                    <a:lnTo>
                      <a:pt x="72" y="653"/>
                    </a:lnTo>
                    <a:cubicBezTo>
                      <a:pt x="25" y="664"/>
                      <a:pt x="1" y="724"/>
                      <a:pt x="25" y="772"/>
                    </a:cubicBezTo>
                    <a:cubicBezTo>
                      <a:pt x="37" y="807"/>
                      <a:pt x="72" y="831"/>
                      <a:pt x="108" y="831"/>
                    </a:cubicBezTo>
                    <a:cubicBezTo>
                      <a:pt x="120" y="831"/>
                      <a:pt x="132" y="831"/>
                      <a:pt x="144" y="819"/>
                    </a:cubicBezTo>
                    <a:lnTo>
                      <a:pt x="1644" y="188"/>
                    </a:lnTo>
                    <a:cubicBezTo>
                      <a:pt x="1692" y="164"/>
                      <a:pt x="1715" y="105"/>
                      <a:pt x="1692" y="57"/>
                    </a:cubicBezTo>
                    <a:cubicBezTo>
                      <a:pt x="1674" y="22"/>
                      <a:pt x="1644" y="0"/>
                      <a:pt x="161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9" name="Google Shape;2659;p27"/>
              <p:cNvSpPr/>
              <p:nvPr/>
            </p:nvSpPr>
            <p:spPr>
              <a:xfrm>
                <a:off x="6562104" y="3317293"/>
                <a:ext cx="1153365" cy="1001700"/>
              </a:xfrm>
              <a:custGeom>
                <a:avLst/>
                <a:gdLst/>
                <a:ahLst/>
                <a:cxnLst/>
                <a:rect l="l" t="t" r="r" b="b"/>
                <a:pathLst>
                  <a:path w="31088" h="27000" extrusionOk="0">
                    <a:moveTo>
                      <a:pt x="19132" y="0"/>
                    </a:moveTo>
                    <a:cubicBezTo>
                      <a:pt x="18886" y="0"/>
                      <a:pt x="18635" y="6"/>
                      <a:pt x="18384" y="20"/>
                    </a:cubicBezTo>
                    <a:cubicBezTo>
                      <a:pt x="18336" y="20"/>
                      <a:pt x="18300" y="67"/>
                      <a:pt x="18300" y="115"/>
                    </a:cubicBezTo>
                    <a:cubicBezTo>
                      <a:pt x="18300" y="175"/>
                      <a:pt x="18348" y="210"/>
                      <a:pt x="18396" y="210"/>
                    </a:cubicBezTo>
                    <a:cubicBezTo>
                      <a:pt x="18653" y="196"/>
                      <a:pt x="18915" y="185"/>
                      <a:pt x="19173" y="185"/>
                    </a:cubicBezTo>
                    <a:cubicBezTo>
                      <a:pt x="19333" y="185"/>
                      <a:pt x="19491" y="189"/>
                      <a:pt x="19646" y="198"/>
                    </a:cubicBezTo>
                    <a:cubicBezTo>
                      <a:pt x="19693" y="198"/>
                      <a:pt x="19741" y="151"/>
                      <a:pt x="19741" y="103"/>
                    </a:cubicBezTo>
                    <a:cubicBezTo>
                      <a:pt x="19741" y="55"/>
                      <a:pt x="19705" y="8"/>
                      <a:pt x="19646" y="8"/>
                    </a:cubicBezTo>
                    <a:cubicBezTo>
                      <a:pt x="19478" y="3"/>
                      <a:pt x="19306" y="0"/>
                      <a:pt x="19132" y="0"/>
                    </a:cubicBezTo>
                    <a:close/>
                    <a:moveTo>
                      <a:pt x="17134" y="151"/>
                    </a:moveTo>
                    <a:cubicBezTo>
                      <a:pt x="16943" y="175"/>
                      <a:pt x="16764" y="210"/>
                      <a:pt x="16574" y="246"/>
                    </a:cubicBezTo>
                    <a:cubicBezTo>
                      <a:pt x="16526" y="258"/>
                      <a:pt x="16491" y="305"/>
                      <a:pt x="16503" y="353"/>
                    </a:cubicBezTo>
                    <a:cubicBezTo>
                      <a:pt x="16514" y="401"/>
                      <a:pt x="16550" y="436"/>
                      <a:pt x="16598" y="436"/>
                    </a:cubicBezTo>
                    <a:cubicBezTo>
                      <a:pt x="16598" y="436"/>
                      <a:pt x="16610" y="436"/>
                      <a:pt x="16610" y="425"/>
                    </a:cubicBezTo>
                    <a:cubicBezTo>
                      <a:pt x="16800" y="401"/>
                      <a:pt x="16979" y="365"/>
                      <a:pt x="17157" y="341"/>
                    </a:cubicBezTo>
                    <a:cubicBezTo>
                      <a:pt x="17205" y="329"/>
                      <a:pt x="17241" y="282"/>
                      <a:pt x="17241" y="234"/>
                    </a:cubicBezTo>
                    <a:cubicBezTo>
                      <a:pt x="17229" y="186"/>
                      <a:pt x="17181" y="151"/>
                      <a:pt x="17134" y="151"/>
                    </a:cubicBezTo>
                    <a:close/>
                    <a:moveTo>
                      <a:pt x="20908" y="115"/>
                    </a:moveTo>
                    <a:cubicBezTo>
                      <a:pt x="20860" y="115"/>
                      <a:pt x="20813" y="151"/>
                      <a:pt x="20801" y="198"/>
                    </a:cubicBezTo>
                    <a:cubicBezTo>
                      <a:pt x="20789" y="246"/>
                      <a:pt x="20836" y="294"/>
                      <a:pt x="20884" y="305"/>
                    </a:cubicBezTo>
                    <a:cubicBezTo>
                      <a:pt x="21301" y="365"/>
                      <a:pt x="21706" y="448"/>
                      <a:pt x="22098" y="556"/>
                    </a:cubicBezTo>
                    <a:lnTo>
                      <a:pt x="22122" y="556"/>
                    </a:lnTo>
                    <a:cubicBezTo>
                      <a:pt x="22170" y="556"/>
                      <a:pt x="22206" y="532"/>
                      <a:pt x="22218" y="484"/>
                    </a:cubicBezTo>
                    <a:cubicBezTo>
                      <a:pt x="22229" y="436"/>
                      <a:pt x="22194" y="389"/>
                      <a:pt x="22146" y="377"/>
                    </a:cubicBezTo>
                    <a:cubicBezTo>
                      <a:pt x="21753" y="270"/>
                      <a:pt x="21325" y="175"/>
                      <a:pt x="20908" y="115"/>
                    </a:cubicBezTo>
                    <a:close/>
                    <a:moveTo>
                      <a:pt x="23311" y="760"/>
                    </a:moveTo>
                    <a:cubicBezTo>
                      <a:pt x="23277" y="760"/>
                      <a:pt x="23247" y="783"/>
                      <a:pt x="23230" y="817"/>
                    </a:cubicBezTo>
                    <a:cubicBezTo>
                      <a:pt x="23206" y="877"/>
                      <a:pt x="23230" y="925"/>
                      <a:pt x="23277" y="948"/>
                    </a:cubicBezTo>
                    <a:cubicBezTo>
                      <a:pt x="23670" y="1103"/>
                      <a:pt x="24039" y="1282"/>
                      <a:pt x="24408" y="1472"/>
                    </a:cubicBezTo>
                    <a:cubicBezTo>
                      <a:pt x="24420" y="1484"/>
                      <a:pt x="24432" y="1484"/>
                      <a:pt x="24456" y="1484"/>
                    </a:cubicBezTo>
                    <a:cubicBezTo>
                      <a:pt x="24480" y="1484"/>
                      <a:pt x="24515" y="1472"/>
                      <a:pt x="24527" y="1437"/>
                    </a:cubicBezTo>
                    <a:cubicBezTo>
                      <a:pt x="24563" y="1389"/>
                      <a:pt x="24539" y="1341"/>
                      <a:pt x="24492" y="1318"/>
                    </a:cubicBezTo>
                    <a:cubicBezTo>
                      <a:pt x="24123" y="1115"/>
                      <a:pt x="23742" y="925"/>
                      <a:pt x="23349" y="770"/>
                    </a:cubicBezTo>
                    <a:cubicBezTo>
                      <a:pt x="23336" y="763"/>
                      <a:pt x="23323" y="760"/>
                      <a:pt x="23311" y="760"/>
                    </a:cubicBezTo>
                    <a:close/>
                    <a:moveTo>
                      <a:pt x="25509" y="1975"/>
                    </a:moveTo>
                    <a:cubicBezTo>
                      <a:pt x="25482" y="1975"/>
                      <a:pt x="25453" y="1987"/>
                      <a:pt x="25432" y="2008"/>
                    </a:cubicBezTo>
                    <a:cubicBezTo>
                      <a:pt x="25408" y="2056"/>
                      <a:pt x="25408" y="2115"/>
                      <a:pt x="25456" y="2139"/>
                    </a:cubicBezTo>
                    <a:cubicBezTo>
                      <a:pt x="25789" y="2377"/>
                      <a:pt x="26111" y="2651"/>
                      <a:pt x="26420" y="2925"/>
                    </a:cubicBezTo>
                    <a:cubicBezTo>
                      <a:pt x="26432" y="2949"/>
                      <a:pt x="26456" y="2949"/>
                      <a:pt x="26480" y="2949"/>
                    </a:cubicBezTo>
                    <a:cubicBezTo>
                      <a:pt x="26504" y="2949"/>
                      <a:pt x="26540" y="2949"/>
                      <a:pt x="26551" y="2925"/>
                    </a:cubicBezTo>
                    <a:cubicBezTo>
                      <a:pt x="26587" y="2889"/>
                      <a:pt x="26587" y="2830"/>
                      <a:pt x="26551" y="2794"/>
                    </a:cubicBezTo>
                    <a:cubicBezTo>
                      <a:pt x="26230" y="2508"/>
                      <a:pt x="25908" y="2234"/>
                      <a:pt x="25563" y="1996"/>
                    </a:cubicBezTo>
                    <a:cubicBezTo>
                      <a:pt x="25548" y="1981"/>
                      <a:pt x="25529" y="1975"/>
                      <a:pt x="25509" y="1975"/>
                    </a:cubicBezTo>
                    <a:close/>
                    <a:moveTo>
                      <a:pt x="27362" y="3661"/>
                    </a:moveTo>
                    <a:cubicBezTo>
                      <a:pt x="27340" y="3661"/>
                      <a:pt x="27318" y="3670"/>
                      <a:pt x="27302" y="3687"/>
                    </a:cubicBezTo>
                    <a:cubicBezTo>
                      <a:pt x="27266" y="3723"/>
                      <a:pt x="27254" y="3782"/>
                      <a:pt x="27290" y="3818"/>
                    </a:cubicBezTo>
                    <a:cubicBezTo>
                      <a:pt x="27563" y="4127"/>
                      <a:pt x="27825" y="4461"/>
                      <a:pt x="28064" y="4794"/>
                    </a:cubicBezTo>
                    <a:cubicBezTo>
                      <a:pt x="28087" y="4818"/>
                      <a:pt x="28111" y="4842"/>
                      <a:pt x="28135" y="4842"/>
                    </a:cubicBezTo>
                    <a:cubicBezTo>
                      <a:pt x="28159" y="4842"/>
                      <a:pt x="28183" y="4830"/>
                      <a:pt x="28194" y="4818"/>
                    </a:cubicBezTo>
                    <a:cubicBezTo>
                      <a:pt x="28242" y="4782"/>
                      <a:pt x="28242" y="4735"/>
                      <a:pt x="28218" y="4687"/>
                    </a:cubicBezTo>
                    <a:cubicBezTo>
                      <a:pt x="27968" y="4342"/>
                      <a:pt x="27706" y="4008"/>
                      <a:pt x="27432" y="3699"/>
                    </a:cubicBezTo>
                    <a:cubicBezTo>
                      <a:pt x="27413" y="3673"/>
                      <a:pt x="27387" y="3661"/>
                      <a:pt x="27362" y="3661"/>
                    </a:cubicBezTo>
                    <a:close/>
                    <a:moveTo>
                      <a:pt x="28821" y="5705"/>
                    </a:moveTo>
                    <a:cubicBezTo>
                      <a:pt x="28806" y="5705"/>
                      <a:pt x="28790" y="5710"/>
                      <a:pt x="28778" y="5723"/>
                    </a:cubicBezTo>
                    <a:cubicBezTo>
                      <a:pt x="28730" y="5747"/>
                      <a:pt x="28706" y="5806"/>
                      <a:pt x="28742" y="5842"/>
                    </a:cubicBezTo>
                    <a:cubicBezTo>
                      <a:pt x="28945" y="6199"/>
                      <a:pt x="29135" y="6568"/>
                      <a:pt x="29314" y="6949"/>
                    </a:cubicBezTo>
                    <a:cubicBezTo>
                      <a:pt x="29337" y="6985"/>
                      <a:pt x="29361" y="7009"/>
                      <a:pt x="29397" y="7009"/>
                    </a:cubicBezTo>
                    <a:cubicBezTo>
                      <a:pt x="29421" y="7009"/>
                      <a:pt x="29433" y="7009"/>
                      <a:pt x="29445" y="6997"/>
                    </a:cubicBezTo>
                    <a:cubicBezTo>
                      <a:pt x="29492" y="6973"/>
                      <a:pt x="29504" y="6925"/>
                      <a:pt x="29492" y="6878"/>
                    </a:cubicBezTo>
                    <a:cubicBezTo>
                      <a:pt x="29302" y="6485"/>
                      <a:pt x="29111" y="6116"/>
                      <a:pt x="28897" y="5747"/>
                    </a:cubicBezTo>
                    <a:cubicBezTo>
                      <a:pt x="28881" y="5723"/>
                      <a:pt x="28851" y="5705"/>
                      <a:pt x="28821" y="5705"/>
                    </a:cubicBezTo>
                    <a:close/>
                    <a:moveTo>
                      <a:pt x="29886" y="7970"/>
                    </a:moveTo>
                    <a:cubicBezTo>
                      <a:pt x="29878" y="7970"/>
                      <a:pt x="29870" y="7971"/>
                      <a:pt x="29861" y="7973"/>
                    </a:cubicBezTo>
                    <a:cubicBezTo>
                      <a:pt x="29802" y="7997"/>
                      <a:pt x="29778" y="8056"/>
                      <a:pt x="29802" y="8104"/>
                    </a:cubicBezTo>
                    <a:cubicBezTo>
                      <a:pt x="29945" y="8485"/>
                      <a:pt x="30076" y="8890"/>
                      <a:pt x="30195" y="9283"/>
                    </a:cubicBezTo>
                    <a:cubicBezTo>
                      <a:pt x="30207" y="9330"/>
                      <a:pt x="30242" y="9354"/>
                      <a:pt x="30290" y="9354"/>
                    </a:cubicBezTo>
                    <a:lnTo>
                      <a:pt x="30314" y="9354"/>
                    </a:lnTo>
                    <a:cubicBezTo>
                      <a:pt x="30361" y="9330"/>
                      <a:pt x="30397" y="9283"/>
                      <a:pt x="30373" y="9235"/>
                    </a:cubicBezTo>
                    <a:cubicBezTo>
                      <a:pt x="30254" y="8830"/>
                      <a:pt x="30123" y="8426"/>
                      <a:pt x="29980" y="8033"/>
                    </a:cubicBezTo>
                    <a:cubicBezTo>
                      <a:pt x="29961" y="7993"/>
                      <a:pt x="29925" y="7970"/>
                      <a:pt x="29886" y="7970"/>
                    </a:cubicBezTo>
                    <a:close/>
                    <a:moveTo>
                      <a:pt x="30594" y="10388"/>
                    </a:moveTo>
                    <a:cubicBezTo>
                      <a:pt x="30588" y="10388"/>
                      <a:pt x="30582" y="10388"/>
                      <a:pt x="30576" y="10390"/>
                    </a:cubicBezTo>
                    <a:cubicBezTo>
                      <a:pt x="30528" y="10402"/>
                      <a:pt x="30492" y="10450"/>
                      <a:pt x="30504" y="10497"/>
                    </a:cubicBezTo>
                    <a:cubicBezTo>
                      <a:pt x="30588" y="10902"/>
                      <a:pt x="30659" y="11319"/>
                      <a:pt x="30719" y="11735"/>
                    </a:cubicBezTo>
                    <a:cubicBezTo>
                      <a:pt x="30731" y="11783"/>
                      <a:pt x="30766" y="11807"/>
                      <a:pt x="30814" y="11807"/>
                    </a:cubicBezTo>
                    <a:cubicBezTo>
                      <a:pt x="30814" y="11807"/>
                      <a:pt x="30826" y="11807"/>
                      <a:pt x="30826" y="11819"/>
                    </a:cubicBezTo>
                    <a:cubicBezTo>
                      <a:pt x="30873" y="11807"/>
                      <a:pt x="30909" y="11759"/>
                      <a:pt x="30909" y="11712"/>
                    </a:cubicBezTo>
                    <a:cubicBezTo>
                      <a:pt x="30850" y="11283"/>
                      <a:pt x="30778" y="10866"/>
                      <a:pt x="30683" y="10461"/>
                    </a:cubicBezTo>
                    <a:cubicBezTo>
                      <a:pt x="30673" y="10420"/>
                      <a:pt x="30635" y="10388"/>
                      <a:pt x="30594" y="10388"/>
                    </a:cubicBezTo>
                    <a:close/>
                    <a:moveTo>
                      <a:pt x="30960" y="12877"/>
                    </a:moveTo>
                    <a:cubicBezTo>
                      <a:pt x="30955" y="12877"/>
                      <a:pt x="30950" y="12877"/>
                      <a:pt x="30945" y="12878"/>
                    </a:cubicBezTo>
                    <a:cubicBezTo>
                      <a:pt x="30885" y="12878"/>
                      <a:pt x="30850" y="12926"/>
                      <a:pt x="30850" y="12974"/>
                    </a:cubicBezTo>
                    <a:cubicBezTo>
                      <a:pt x="30885" y="13390"/>
                      <a:pt x="30897" y="13807"/>
                      <a:pt x="30897" y="14224"/>
                    </a:cubicBezTo>
                    <a:cubicBezTo>
                      <a:pt x="30897" y="14271"/>
                      <a:pt x="30945" y="14319"/>
                      <a:pt x="30992" y="14319"/>
                    </a:cubicBezTo>
                    <a:cubicBezTo>
                      <a:pt x="31052" y="14319"/>
                      <a:pt x="31088" y="14271"/>
                      <a:pt x="31088" y="14224"/>
                    </a:cubicBezTo>
                    <a:cubicBezTo>
                      <a:pt x="31088" y="13807"/>
                      <a:pt x="31076" y="13379"/>
                      <a:pt x="31040" y="12962"/>
                    </a:cubicBezTo>
                    <a:cubicBezTo>
                      <a:pt x="31040" y="12919"/>
                      <a:pt x="31002" y="12877"/>
                      <a:pt x="30960" y="12877"/>
                    </a:cubicBezTo>
                    <a:close/>
                    <a:moveTo>
                      <a:pt x="30957" y="15379"/>
                    </a:moveTo>
                    <a:cubicBezTo>
                      <a:pt x="30909" y="15379"/>
                      <a:pt x="30861" y="15414"/>
                      <a:pt x="30861" y="15474"/>
                    </a:cubicBezTo>
                    <a:cubicBezTo>
                      <a:pt x="30838" y="15891"/>
                      <a:pt x="30790" y="16307"/>
                      <a:pt x="30731" y="16712"/>
                    </a:cubicBezTo>
                    <a:cubicBezTo>
                      <a:pt x="30719" y="16760"/>
                      <a:pt x="30754" y="16808"/>
                      <a:pt x="30814" y="16819"/>
                    </a:cubicBezTo>
                    <a:lnTo>
                      <a:pt x="30826" y="16819"/>
                    </a:lnTo>
                    <a:cubicBezTo>
                      <a:pt x="30873" y="16819"/>
                      <a:pt x="30909" y="16784"/>
                      <a:pt x="30921" y="16736"/>
                    </a:cubicBezTo>
                    <a:cubicBezTo>
                      <a:pt x="30981" y="16319"/>
                      <a:pt x="31016" y="15903"/>
                      <a:pt x="31052" y="15486"/>
                    </a:cubicBezTo>
                    <a:cubicBezTo>
                      <a:pt x="31052" y="15426"/>
                      <a:pt x="31016" y="15391"/>
                      <a:pt x="30957" y="15379"/>
                    </a:cubicBezTo>
                    <a:close/>
                    <a:moveTo>
                      <a:pt x="30611" y="17867"/>
                    </a:moveTo>
                    <a:cubicBezTo>
                      <a:pt x="30564" y="17867"/>
                      <a:pt x="30516" y="17891"/>
                      <a:pt x="30504" y="17939"/>
                    </a:cubicBezTo>
                    <a:cubicBezTo>
                      <a:pt x="30409" y="18355"/>
                      <a:pt x="30302" y="18760"/>
                      <a:pt x="30183" y="19153"/>
                    </a:cubicBezTo>
                    <a:cubicBezTo>
                      <a:pt x="30159" y="19201"/>
                      <a:pt x="30195" y="19248"/>
                      <a:pt x="30242" y="19260"/>
                    </a:cubicBezTo>
                    <a:cubicBezTo>
                      <a:pt x="30242" y="19272"/>
                      <a:pt x="30254" y="19272"/>
                      <a:pt x="30266" y="19272"/>
                    </a:cubicBezTo>
                    <a:cubicBezTo>
                      <a:pt x="30314" y="19272"/>
                      <a:pt x="30350" y="19248"/>
                      <a:pt x="30361" y="19201"/>
                    </a:cubicBezTo>
                    <a:cubicBezTo>
                      <a:pt x="30480" y="18808"/>
                      <a:pt x="30600" y="18403"/>
                      <a:pt x="30695" y="17986"/>
                    </a:cubicBezTo>
                    <a:cubicBezTo>
                      <a:pt x="30695" y="17939"/>
                      <a:pt x="30671" y="17879"/>
                      <a:pt x="30611" y="17867"/>
                    </a:cubicBezTo>
                    <a:close/>
                    <a:moveTo>
                      <a:pt x="14367" y="19253"/>
                    </a:moveTo>
                    <a:cubicBezTo>
                      <a:pt x="14212" y="19253"/>
                      <a:pt x="14064" y="19286"/>
                      <a:pt x="13931" y="19355"/>
                    </a:cubicBezTo>
                    <a:cubicBezTo>
                      <a:pt x="13883" y="19379"/>
                      <a:pt x="13859" y="19439"/>
                      <a:pt x="13883" y="19475"/>
                    </a:cubicBezTo>
                    <a:cubicBezTo>
                      <a:pt x="13901" y="19509"/>
                      <a:pt x="13937" y="19531"/>
                      <a:pt x="13974" y="19531"/>
                    </a:cubicBezTo>
                    <a:cubicBezTo>
                      <a:pt x="13988" y="19531"/>
                      <a:pt x="14001" y="19529"/>
                      <a:pt x="14014" y="19522"/>
                    </a:cubicBezTo>
                    <a:cubicBezTo>
                      <a:pt x="14123" y="19468"/>
                      <a:pt x="14244" y="19441"/>
                      <a:pt x="14371" y="19441"/>
                    </a:cubicBezTo>
                    <a:cubicBezTo>
                      <a:pt x="14604" y="19441"/>
                      <a:pt x="14858" y="19531"/>
                      <a:pt x="15098" y="19701"/>
                    </a:cubicBezTo>
                    <a:cubicBezTo>
                      <a:pt x="15110" y="19713"/>
                      <a:pt x="15133" y="19725"/>
                      <a:pt x="15157" y="19725"/>
                    </a:cubicBezTo>
                    <a:cubicBezTo>
                      <a:pt x="15181" y="19725"/>
                      <a:pt x="15205" y="19701"/>
                      <a:pt x="15229" y="19677"/>
                    </a:cubicBezTo>
                    <a:cubicBezTo>
                      <a:pt x="15264" y="19629"/>
                      <a:pt x="15252" y="19570"/>
                      <a:pt x="15205" y="19546"/>
                    </a:cubicBezTo>
                    <a:cubicBezTo>
                      <a:pt x="14931" y="19356"/>
                      <a:pt x="14639" y="19253"/>
                      <a:pt x="14367" y="19253"/>
                    </a:cubicBezTo>
                    <a:close/>
                    <a:moveTo>
                      <a:pt x="103" y="18627"/>
                    </a:moveTo>
                    <a:cubicBezTo>
                      <a:pt x="96" y="18627"/>
                      <a:pt x="90" y="18628"/>
                      <a:pt x="84" y="18629"/>
                    </a:cubicBezTo>
                    <a:cubicBezTo>
                      <a:pt x="24" y="18629"/>
                      <a:pt x="0" y="18677"/>
                      <a:pt x="0" y="18736"/>
                    </a:cubicBezTo>
                    <a:cubicBezTo>
                      <a:pt x="0" y="18736"/>
                      <a:pt x="96" y="19236"/>
                      <a:pt x="322" y="19963"/>
                    </a:cubicBezTo>
                    <a:cubicBezTo>
                      <a:pt x="334" y="20010"/>
                      <a:pt x="370" y="20034"/>
                      <a:pt x="405" y="20034"/>
                    </a:cubicBezTo>
                    <a:lnTo>
                      <a:pt x="441" y="20034"/>
                    </a:lnTo>
                    <a:cubicBezTo>
                      <a:pt x="489" y="20022"/>
                      <a:pt x="512" y="19963"/>
                      <a:pt x="501" y="19915"/>
                    </a:cubicBezTo>
                    <a:cubicBezTo>
                      <a:pt x="286" y="19189"/>
                      <a:pt x="191" y="18701"/>
                      <a:pt x="191" y="18701"/>
                    </a:cubicBezTo>
                    <a:cubicBezTo>
                      <a:pt x="181" y="18659"/>
                      <a:pt x="143" y="18627"/>
                      <a:pt x="103" y="18627"/>
                    </a:cubicBezTo>
                    <a:close/>
                    <a:moveTo>
                      <a:pt x="29828" y="20256"/>
                    </a:moveTo>
                    <a:cubicBezTo>
                      <a:pt x="29793" y="20256"/>
                      <a:pt x="29760" y="20272"/>
                      <a:pt x="29742" y="20308"/>
                    </a:cubicBezTo>
                    <a:cubicBezTo>
                      <a:pt x="29576" y="20689"/>
                      <a:pt x="29373" y="21058"/>
                      <a:pt x="29147" y="21403"/>
                    </a:cubicBezTo>
                    <a:cubicBezTo>
                      <a:pt x="29123" y="21451"/>
                      <a:pt x="29135" y="21510"/>
                      <a:pt x="29183" y="21534"/>
                    </a:cubicBezTo>
                    <a:cubicBezTo>
                      <a:pt x="29195" y="21546"/>
                      <a:pt x="29207" y="21546"/>
                      <a:pt x="29230" y="21546"/>
                    </a:cubicBezTo>
                    <a:cubicBezTo>
                      <a:pt x="29266" y="21546"/>
                      <a:pt x="29290" y="21534"/>
                      <a:pt x="29314" y="21499"/>
                    </a:cubicBezTo>
                    <a:cubicBezTo>
                      <a:pt x="29540" y="21153"/>
                      <a:pt x="29742" y="20772"/>
                      <a:pt x="29909" y="20391"/>
                    </a:cubicBezTo>
                    <a:cubicBezTo>
                      <a:pt x="29933" y="20344"/>
                      <a:pt x="29909" y="20284"/>
                      <a:pt x="29861" y="20260"/>
                    </a:cubicBezTo>
                    <a:cubicBezTo>
                      <a:pt x="29850" y="20258"/>
                      <a:pt x="29839" y="20256"/>
                      <a:pt x="29828" y="20256"/>
                    </a:cubicBezTo>
                    <a:close/>
                    <a:moveTo>
                      <a:pt x="13329" y="20377"/>
                    </a:moveTo>
                    <a:cubicBezTo>
                      <a:pt x="13288" y="20377"/>
                      <a:pt x="13251" y="20409"/>
                      <a:pt x="13240" y="20451"/>
                    </a:cubicBezTo>
                    <a:cubicBezTo>
                      <a:pt x="13205" y="20653"/>
                      <a:pt x="13181" y="20879"/>
                      <a:pt x="13181" y="21129"/>
                    </a:cubicBezTo>
                    <a:lnTo>
                      <a:pt x="13193" y="21225"/>
                    </a:lnTo>
                    <a:cubicBezTo>
                      <a:pt x="13193" y="21391"/>
                      <a:pt x="13205" y="21570"/>
                      <a:pt x="13240" y="21737"/>
                    </a:cubicBezTo>
                    <a:cubicBezTo>
                      <a:pt x="13252" y="21784"/>
                      <a:pt x="13288" y="21808"/>
                      <a:pt x="13335" y="21808"/>
                    </a:cubicBezTo>
                    <a:lnTo>
                      <a:pt x="13347" y="21808"/>
                    </a:lnTo>
                    <a:cubicBezTo>
                      <a:pt x="13407" y="21796"/>
                      <a:pt x="13431" y="21749"/>
                      <a:pt x="13431" y="21701"/>
                    </a:cubicBezTo>
                    <a:cubicBezTo>
                      <a:pt x="13395" y="21546"/>
                      <a:pt x="13383" y="21379"/>
                      <a:pt x="13383" y="21213"/>
                    </a:cubicBezTo>
                    <a:lnTo>
                      <a:pt x="13371" y="21129"/>
                    </a:lnTo>
                    <a:cubicBezTo>
                      <a:pt x="13371" y="20891"/>
                      <a:pt x="13395" y="20677"/>
                      <a:pt x="13431" y="20487"/>
                    </a:cubicBezTo>
                    <a:cubicBezTo>
                      <a:pt x="13443" y="20439"/>
                      <a:pt x="13407" y="20379"/>
                      <a:pt x="13347" y="20379"/>
                    </a:cubicBezTo>
                    <a:cubicBezTo>
                      <a:pt x="13341" y="20378"/>
                      <a:pt x="13335" y="20377"/>
                      <a:pt x="13329" y="20377"/>
                    </a:cubicBezTo>
                    <a:close/>
                    <a:moveTo>
                      <a:pt x="15923" y="20501"/>
                    </a:moveTo>
                    <a:cubicBezTo>
                      <a:pt x="15910" y="20501"/>
                      <a:pt x="15896" y="20504"/>
                      <a:pt x="15883" y="20510"/>
                    </a:cubicBezTo>
                    <a:cubicBezTo>
                      <a:pt x="15836" y="20534"/>
                      <a:pt x="15812" y="20594"/>
                      <a:pt x="15836" y="20641"/>
                    </a:cubicBezTo>
                    <a:cubicBezTo>
                      <a:pt x="15967" y="20939"/>
                      <a:pt x="16038" y="21272"/>
                      <a:pt x="16038" y="21606"/>
                    </a:cubicBezTo>
                    <a:cubicBezTo>
                      <a:pt x="16038" y="21677"/>
                      <a:pt x="16026" y="21749"/>
                      <a:pt x="16026" y="21820"/>
                    </a:cubicBezTo>
                    <a:cubicBezTo>
                      <a:pt x="16014" y="21868"/>
                      <a:pt x="16062" y="21915"/>
                      <a:pt x="16110" y="21915"/>
                    </a:cubicBezTo>
                    <a:lnTo>
                      <a:pt x="16122" y="21915"/>
                    </a:lnTo>
                    <a:cubicBezTo>
                      <a:pt x="16169" y="21915"/>
                      <a:pt x="16205" y="21880"/>
                      <a:pt x="16217" y="21832"/>
                    </a:cubicBezTo>
                    <a:cubicBezTo>
                      <a:pt x="16217" y="21760"/>
                      <a:pt x="16217" y="21677"/>
                      <a:pt x="16217" y="21606"/>
                    </a:cubicBezTo>
                    <a:cubicBezTo>
                      <a:pt x="16217" y="21249"/>
                      <a:pt x="16145" y="20891"/>
                      <a:pt x="16002" y="20558"/>
                    </a:cubicBezTo>
                    <a:cubicBezTo>
                      <a:pt x="15994" y="20523"/>
                      <a:pt x="15960" y="20501"/>
                      <a:pt x="15923" y="20501"/>
                    </a:cubicBezTo>
                    <a:close/>
                    <a:moveTo>
                      <a:pt x="826" y="21037"/>
                    </a:moveTo>
                    <a:cubicBezTo>
                      <a:pt x="813" y="21037"/>
                      <a:pt x="799" y="21040"/>
                      <a:pt x="786" y="21046"/>
                    </a:cubicBezTo>
                    <a:cubicBezTo>
                      <a:pt x="739" y="21058"/>
                      <a:pt x="715" y="21118"/>
                      <a:pt x="739" y="21165"/>
                    </a:cubicBezTo>
                    <a:cubicBezTo>
                      <a:pt x="893" y="21570"/>
                      <a:pt x="1060" y="21951"/>
                      <a:pt x="1251" y="22320"/>
                    </a:cubicBezTo>
                    <a:cubicBezTo>
                      <a:pt x="1263" y="22356"/>
                      <a:pt x="1298" y="22380"/>
                      <a:pt x="1334" y="22380"/>
                    </a:cubicBezTo>
                    <a:cubicBezTo>
                      <a:pt x="1346" y="22380"/>
                      <a:pt x="1358" y="22380"/>
                      <a:pt x="1370" y="22368"/>
                    </a:cubicBezTo>
                    <a:cubicBezTo>
                      <a:pt x="1417" y="22344"/>
                      <a:pt x="1441" y="22284"/>
                      <a:pt x="1417" y="22237"/>
                    </a:cubicBezTo>
                    <a:cubicBezTo>
                      <a:pt x="1239" y="21880"/>
                      <a:pt x="1060" y="21487"/>
                      <a:pt x="905" y="21094"/>
                    </a:cubicBezTo>
                    <a:cubicBezTo>
                      <a:pt x="897" y="21059"/>
                      <a:pt x="862" y="21037"/>
                      <a:pt x="826" y="21037"/>
                    </a:cubicBezTo>
                    <a:close/>
                    <a:moveTo>
                      <a:pt x="28474" y="22358"/>
                    </a:moveTo>
                    <a:cubicBezTo>
                      <a:pt x="28446" y="22358"/>
                      <a:pt x="28418" y="22371"/>
                      <a:pt x="28397" y="22392"/>
                    </a:cubicBezTo>
                    <a:cubicBezTo>
                      <a:pt x="28123" y="22689"/>
                      <a:pt x="27825" y="22987"/>
                      <a:pt x="27504" y="23249"/>
                    </a:cubicBezTo>
                    <a:cubicBezTo>
                      <a:pt x="27468" y="23284"/>
                      <a:pt x="27456" y="23344"/>
                      <a:pt x="27492" y="23380"/>
                    </a:cubicBezTo>
                    <a:cubicBezTo>
                      <a:pt x="27516" y="23404"/>
                      <a:pt x="27540" y="23415"/>
                      <a:pt x="27563" y="23415"/>
                    </a:cubicBezTo>
                    <a:cubicBezTo>
                      <a:pt x="27587" y="23415"/>
                      <a:pt x="27611" y="23415"/>
                      <a:pt x="27623" y="23392"/>
                    </a:cubicBezTo>
                    <a:cubicBezTo>
                      <a:pt x="27956" y="23118"/>
                      <a:pt x="28254" y="22832"/>
                      <a:pt x="28540" y="22511"/>
                    </a:cubicBezTo>
                    <a:cubicBezTo>
                      <a:pt x="28575" y="22475"/>
                      <a:pt x="28564" y="22415"/>
                      <a:pt x="28528" y="22380"/>
                    </a:cubicBezTo>
                    <a:cubicBezTo>
                      <a:pt x="28513" y="22365"/>
                      <a:pt x="28494" y="22358"/>
                      <a:pt x="28474" y="22358"/>
                    </a:cubicBezTo>
                    <a:close/>
                    <a:moveTo>
                      <a:pt x="13811" y="22776"/>
                    </a:moveTo>
                    <a:cubicBezTo>
                      <a:pt x="13792" y="22776"/>
                      <a:pt x="13771" y="22782"/>
                      <a:pt x="13752" y="22796"/>
                    </a:cubicBezTo>
                    <a:cubicBezTo>
                      <a:pt x="13705" y="22820"/>
                      <a:pt x="13693" y="22880"/>
                      <a:pt x="13728" y="22927"/>
                    </a:cubicBezTo>
                    <a:cubicBezTo>
                      <a:pt x="13943" y="23261"/>
                      <a:pt x="14240" y="23582"/>
                      <a:pt x="14586" y="23868"/>
                    </a:cubicBezTo>
                    <a:cubicBezTo>
                      <a:pt x="14598" y="23880"/>
                      <a:pt x="14621" y="23892"/>
                      <a:pt x="14645" y="23892"/>
                    </a:cubicBezTo>
                    <a:cubicBezTo>
                      <a:pt x="14669" y="23892"/>
                      <a:pt x="14705" y="23880"/>
                      <a:pt x="14717" y="23856"/>
                    </a:cubicBezTo>
                    <a:cubicBezTo>
                      <a:pt x="14752" y="23820"/>
                      <a:pt x="14740" y="23761"/>
                      <a:pt x="14705" y="23725"/>
                    </a:cubicBezTo>
                    <a:cubicBezTo>
                      <a:pt x="14371" y="23439"/>
                      <a:pt x="14097" y="23142"/>
                      <a:pt x="13883" y="22820"/>
                    </a:cubicBezTo>
                    <a:cubicBezTo>
                      <a:pt x="13869" y="22791"/>
                      <a:pt x="13841" y="22776"/>
                      <a:pt x="13811" y="22776"/>
                    </a:cubicBezTo>
                    <a:close/>
                    <a:moveTo>
                      <a:pt x="15760" y="22918"/>
                    </a:moveTo>
                    <a:cubicBezTo>
                      <a:pt x="15723" y="22918"/>
                      <a:pt x="15687" y="22940"/>
                      <a:pt x="15669" y="22975"/>
                    </a:cubicBezTo>
                    <a:cubicBezTo>
                      <a:pt x="15491" y="23308"/>
                      <a:pt x="15240" y="23630"/>
                      <a:pt x="14931" y="23951"/>
                    </a:cubicBezTo>
                    <a:cubicBezTo>
                      <a:pt x="14895" y="23987"/>
                      <a:pt x="14895" y="24046"/>
                      <a:pt x="14931" y="24082"/>
                    </a:cubicBezTo>
                    <a:cubicBezTo>
                      <a:pt x="14943" y="24094"/>
                      <a:pt x="14967" y="24106"/>
                      <a:pt x="14990" y="24106"/>
                    </a:cubicBezTo>
                    <a:cubicBezTo>
                      <a:pt x="15014" y="24106"/>
                      <a:pt x="15038" y="24094"/>
                      <a:pt x="15062" y="24082"/>
                    </a:cubicBezTo>
                    <a:cubicBezTo>
                      <a:pt x="15383" y="23749"/>
                      <a:pt x="15645" y="23415"/>
                      <a:pt x="15836" y="23058"/>
                    </a:cubicBezTo>
                    <a:cubicBezTo>
                      <a:pt x="15860" y="23011"/>
                      <a:pt x="15836" y="22963"/>
                      <a:pt x="15800" y="22927"/>
                    </a:cubicBezTo>
                    <a:cubicBezTo>
                      <a:pt x="15787" y="22921"/>
                      <a:pt x="15774" y="22918"/>
                      <a:pt x="15760" y="22918"/>
                    </a:cubicBezTo>
                    <a:close/>
                    <a:moveTo>
                      <a:pt x="1943" y="23284"/>
                    </a:moveTo>
                    <a:cubicBezTo>
                      <a:pt x="1927" y="23284"/>
                      <a:pt x="1909" y="23288"/>
                      <a:pt x="1894" y="23296"/>
                    </a:cubicBezTo>
                    <a:cubicBezTo>
                      <a:pt x="1858" y="23332"/>
                      <a:pt x="1834" y="23380"/>
                      <a:pt x="1870" y="23427"/>
                    </a:cubicBezTo>
                    <a:cubicBezTo>
                      <a:pt x="2096" y="23796"/>
                      <a:pt x="2358" y="24142"/>
                      <a:pt x="2608" y="24463"/>
                    </a:cubicBezTo>
                    <a:cubicBezTo>
                      <a:pt x="2632" y="24475"/>
                      <a:pt x="2656" y="24487"/>
                      <a:pt x="2679" y="24487"/>
                    </a:cubicBezTo>
                    <a:cubicBezTo>
                      <a:pt x="2703" y="24487"/>
                      <a:pt x="2727" y="24487"/>
                      <a:pt x="2739" y="24475"/>
                    </a:cubicBezTo>
                    <a:cubicBezTo>
                      <a:pt x="2787" y="24439"/>
                      <a:pt x="2787" y="24380"/>
                      <a:pt x="2751" y="24332"/>
                    </a:cubicBezTo>
                    <a:cubicBezTo>
                      <a:pt x="2501" y="24035"/>
                      <a:pt x="2251" y="23689"/>
                      <a:pt x="2025" y="23332"/>
                    </a:cubicBezTo>
                    <a:cubicBezTo>
                      <a:pt x="2009" y="23300"/>
                      <a:pt x="1977" y="23284"/>
                      <a:pt x="1943" y="23284"/>
                    </a:cubicBezTo>
                    <a:close/>
                    <a:moveTo>
                      <a:pt x="26544" y="23957"/>
                    </a:moveTo>
                    <a:cubicBezTo>
                      <a:pt x="26527" y="23957"/>
                      <a:pt x="26508" y="23963"/>
                      <a:pt x="26492" y="23975"/>
                    </a:cubicBezTo>
                    <a:cubicBezTo>
                      <a:pt x="26147" y="24189"/>
                      <a:pt x="25778" y="24380"/>
                      <a:pt x="25397" y="24547"/>
                    </a:cubicBezTo>
                    <a:cubicBezTo>
                      <a:pt x="25349" y="24570"/>
                      <a:pt x="25325" y="24630"/>
                      <a:pt x="25349" y="24678"/>
                    </a:cubicBezTo>
                    <a:cubicBezTo>
                      <a:pt x="25361" y="24713"/>
                      <a:pt x="25397" y="24725"/>
                      <a:pt x="25432" y="24725"/>
                    </a:cubicBezTo>
                    <a:lnTo>
                      <a:pt x="25468" y="24725"/>
                    </a:lnTo>
                    <a:cubicBezTo>
                      <a:pt x="25861" y="24547"/>
                      <a:pt x="26242" y="24344"/>
                      <a:pt x="26587" y="24130"/>
                    </a:cubicBezTo>
                    <a:cubicBezTo>
                      <a:pt x="26635" y="24106"/>
                      <a:pt x="26647" y="24046"/>
                      <a:pt x="26623" y="23999"/>
                    </a:cubicBezTo>
                    <a:cubicBezTo>
                      <a:pt x="26607" y="23976"/>
                      <a:pt x="26577" y="23957"/>
                      <a:pt x="26544" y="23957"/>
                    </a:cubicBezTo>
                    <a:close/>
                    <a:moveTo>
                      <a:pt x="15687" y="24404"/>
                    </a:moveTo>
                    <a:cubicBezTo>
                      <a:pt x="15657" y="24404"/>
                      <a:pt x="15625" y="24420"/>
                      <a:pt x="15610" y="24451"/>
                    </a:cubicBezTo>
                    <a:cubicBezTo>
                      <a:pt x="15586" y="24499"/>
                      <a:pt x="15598" y="24558"/>
                      <a:pt x="15645" y="24582"/>
                    </a:cubicBezTo>
                    <a:cubicBezTo>
                      <a:pt x="16002" y="24773"/>
                      <a:pt x="16395" y="24939"/>
                      <a:pt x="16812" y="25082"/>
                    </a:cubicBezTo>
                    <a:cubicBezTo>
                      <a:pt x="16812" y="25094"/>
                      <a:pt x="16824" y="25094"/>
                      <a:pt x="16836" y="25094"/>
                    </a:cubicBezTo>
                    <a:cubicBezTo>
                      <a:pt x="16884" y="25094"/>
                      <a:pt x="16919" y="25070"/>
                      <a:pt x="16931" y="25023"/>
                    </a:cubicBezTo>
                    <a:cubicBezTo>
                      <a:pt x="16943" y="24975"/>
                      <a:pt x="16919" y="24928"/>
                      <a:pt x="16872" y="24904"/>
                    </a:cubicBezTo>
                    <a:cubicBezTo>
                      <a:pt x="16467" y="24761"/>
                      <a:pt x="16086" y="24594"/>
                      <a:pt x="15729" y="24416"/>
                    </a:cubicBezTo>
                    <a:cubicBezTo>
                      <a:pt x="15717" y="24408"/>
                      <a:pt x="15702" y="24404"/>
                      <a:pt x="15687" y="24404"/>
                    </a:cubicBezTo>
                    <a:close/>
                    <a:moveTo>
                      <a:pt x="24255" y="24984"/>
                    </a:moveTo>
                    <a:cubicBezTo>
                      <a:pt x="24246" y="24984"/>
                      <a:pt x="24238" y="24985"/>
                      <a:pt x="24230" y="24987"/>
                    </a:cubicBezTo>
                    <a:cubicBezTo>
                      <a:pt x="23837" y="25106"/>
                      <a:pt x="23432" y="25213"/>
                      <a:pt x="23027" y="25297"/>
                    </a:cubicBezTo>
                    <a:cubicBezTo>
                      <a:pt x="22968" y="25309"/>
                      <a:pt x="22932" y="25356"/>
                      <a:pt x="22944" y="25404"/>
                    </a:cubicBezTo>
                    <a:cubicBezTo>
                      <a:pt x="22956" y="25451"/>
                      <a:pt x="22991" y="25475"/>
                      <a:pt x="23039" y="25475"/>
                    </a:cubicBezTo>
                    <a:lnTo>
                      <a:pt x="23063" y="25475"/>
                    </a:lnTo>
                    <a:cubicBezTo>
                      <a:pt x="23468" y="25392"/>
                      <a:pt x="23884" y="25297"/>
                      <a:pt x="24289" y="25166"/>
                    </a:cubicBezTo>
                    <a:cubicBezTo>
                      <a:pt x="24337" y="25154"/>
                      <a:pt x="24361" y="25106"/>
                      <a:pt x="24349" y="25047"/>
                    </a:cubicBezTo>
                    <a:cubicBezTo>
                      <a:pt x="24339" y="25007"/>
                      <a:pt x="24296" y="24984"/>
                      <a:pt x="24255" y="24984"/>
                    </a:cubicBezTo>
                    <a:close/>
                    <a:moveTo>
                      <a:pt x="14029" y="24716"/>
                    </a:moveTo>
                    <a:cubicBezTo>
                      <a:pt x="14010" y="24716"/>
                      <a:pt x="13993" y="24723"/>
                      <a:pt x="13978" y="24737"/>
                    </a:cubicBezTo>
                    <a:cubicBezTo>
                      <a:pt x="13657" y="24951"/>
                      <a:pt x="13300" y="25166"/>
                      <a:pt x="12907" y="25368"/>
                    </a:cubicBezTo>
                    <a:cubicBezTo>
                      <a:pt x="12859" y="25392"/>
                      <a:pt x="12835" y="25451"/>
                      <a:pt x="12859" y="25499"/>
                    </a:cubicBezTo>
                    <a:cubicBezTo>
                      <a:pt x="12883" y="25523"/>
                      <a:pt x="12919" y="25547"/>
                      <a:pt x="12943" y="25547"/>
                    </a:cubicBezTo>
                    <a:cubicBezTo>
                      <a:pt x="12966" y="25547"/>
                      <a:pt x="12978" y="25547"/>
                      <a:pt x="12990" y="25535"/>
                    </a:cubicBezTo>
                    <a:cubicBezTo>
                      <a:pt x="13383" y="25332"/>
                      <a:pt x="13752" y="25118"/>
                      <a:pt x="14086" y="24892"/>
                    </a:cubicBezTo>
                    <a:cubicBezTo>
                      <a:pt x="14121" y="24856"/>
                      <a:pt x="14133" y="24797"/>
                      <a:pt x="14109" y="24761"/>
                    </a:cubicBezTo>
                    <a:cubicBezTo>
                      <a:pt x="14088" y="24732"/>
                      <a:pt x="14057" y="24716"/>
                      <a:pt x="14029" y="24716"/>
                    </a:cubicBezTo>
                    <a:close/>
                    <a:moveTo>
                      <a:pt x="18044" y="25247"/>
                    </a:moveTo>
                    <a:cubicBezTo>
                      <a:pt x="18003" y="25247"/>
                      <a:pt x="17965" y="25279"/>
                      <a:pt x="17955" y="25320"/>
                    </a:cubicBezTo>
                    <a:cubicBezTo>
                      <a:pt x="17943" y="25368"/>
                      <a:pt x="17979" y="25428"/>
                      <a:pt x="18027" y="25428"/>
                    </a:cubicBezTo>
                    <a:cubicBezTo>
                      <a:pt x="18431" y="25523"/>
                      <a:pt x="18848" y="25594"/>
                      <a:pt x="19277" y="25642"/>
                    </a:cubicBezTo>
                    <a:lnTo>
                      <a:pt x="19289" y="25642"/>
                    </a:lnTo>
                    <a:cubicBezTo>
                      <a:pt x="19336" y="25642"/>
                      <a:pt x="19372" y="25606"/>
                      <a:pt x="19384" y="25559"/>
                    </a:cubicBezTo>
                    <a:cubicBezTo>
                      <a:pt x="19384" y="25499"/>
                      <a:pt x="19348" y="25451"/>
                      <a:pt x="19301" y="25451"/>
                    </a:cubicBezTo>
                    <a:cubicBezTo>
                      <a:pt x="18884" y="25404"/>
                      <a:pt x="18467" y="25332"/>
                      <a:pt x="18062" y="25249"/>
                    </a:cubicBezTo>
                    <a:cubicBezTo>
                      <a:pt x="18056" y="25247"/>
                      <a:pt x="18050" y="25247"/>
                      <a:pt x="18044" y="25247"/>
                    </a:cubicBezTo>
                    <a:close/>
                    <a:moveTo>
                      <a:pt x="21789" y="25463"/>
                    </a:moveTo>
                    <a:cubicBezTo>
                      <a:pt x="21408" y="25499"/>
                      <a:pt x="21027" y="25523"/>
                      <a:pt x="20646" y="25523"/>
                    </a:cubicBezTo>
                    <a:lnTo>
                      <a:pt x="20539" y="25523"/>
                    </a:lnTo>
                    <a:cubicBezTo>
                      <a:pt x="20491" y="25523"/>
                      <a:pt x="20444" y="25559"/>
                      <a:pt x="20444" y="25618"/>
                    </a:cubicBezTo>
                    <a:cubicBezTo>
                      <a:pt x="20444" y="25666"/>
                      <a:pt x="20491" y="25713"/>
                      <a:pt x="20539" y="25713"/>
                    </a:cubicBezTo>
                    <a:lnTo>
                      <a:pt x="20646" y="25713"/>
                    </a:lnTo>
                    <a:cubicBezTo>
                      <a:pt x="21027" y="25713"/>
                      <a:pt x="21420" y="25690"/>
                      <a:pt x="21801" y="25654"/>
                    </a:cubicBezTo>
                    <a:cubicBezTo>
                      <a:pt x="21860" y="25654"/>
                      <a:pt x="21896" y="25606"/>
                      <a:pt x="21884" y="25559"/>
                    </a:cubicBezTo>
                    <a:cubicBezTo>
                      <a:pt x="21884" y="25499"/>
                      <a:pt x="21837" y="25463"/>
                      <a:pt x="21789" y="25463"/>
                    </a:cubicBezTo>
                    <a:close/>
                    <a:moveTo>
                      <a:pt x="3554" y="25210"/>
                    </a:moveTo>
                    <a:cubicBezTo>
                      <a:pt x="3531" y="25210"/>
                      <a:pt x="3507" y="25219"/>
                      <a:pt x="3489" y="25237"/>
                    </a:cubicBezTo>
                    <a:cubicBezTo>
                      <a:pt x="3453" y="25285"/>
                      <a:pt x="3453" y="25344"/>
                      <a:pt x="3489" y="25368"/>
                    </a:cubicBezTo>
                    <a:cubicBezTo>
                      <a:pt x="3822" y="25666"/>
                      <a:pt x="4168" y="25916"/>
                      <a:pt x="4513" y="26130"/>
                    </a:cubicBezTo>
                    <a:cubicBezTo>
                      <a:pt x="4537" y="26130"/>
                      <a:pt x="4549" y="26142"/>
                      <a:pt x="4561" y="26142"/>
                    </a:cubicBezTo>
                    <a:cubicBezTo>
                      <a:pt x="4596" y="26142"/>
                      <a:pt x="4632" y="26118"/>
                      <a:pt x="4644" y="26094"/>
                    </a:cubicBezTo>
                    <a:cubicBezTo>
                      <a:pt x="4668" y="26047"/>
                      <a:pt x="4656" y="25987"/>
                      <a:pt x="4608" y="25963"/>
                    </a:cubicBezTo>
                    <a:cubicBezTo>
                      <a:pt x="4275" y="25761"/>
                      <a:pt x="3930" y="25511"/>
                      <a:pt x="3620" y="25237"/>
                    </a:cubicBezTo>
                    <a:cubicBezTo>
                      <a:pt x="3602" y="25219"/>
                      <a:pt x="3578" y="25210"/>
                      <a:pt x="3554" y="25210"/>
                    </a:cubicBezTo>
                    <a:close/>
                    <a:moveTo>
                      <a:pt x="11814" y="25883"/>
                    </a:moveTo>
                    <a:cubicBezTo>
                      <a:pt x="11801" y="25883"/>
                      <a:pt x="11789" y="25886"/>
                      <a:pt x="11776" y="25892"/>
                    </a:cubicBezTo>
                    <a:cubicBezTo>
                      <a:pt x="11395" y="26035"/>
                      <a:pt x="11002" y="26178"/>
                      <a:pt x="10597" y="26309"/>
                    </a:cubicBezTo>
                    <a:cubicBezTo>
                      <a:pt x="10549" y="26332"/>
                      <a:pt x="10514" y="26380"/>
                      <a:pt x="10538" y="26428"/>
                    </a:cubicBezTo>
                    <a:cubicBezTo>
                      <a:pt x="10549" y="26475"/>
                      <a:pt x="10585" y="26499"/>
                      <a:pt x="10621" y="26499"/>
                    </a:cubicBezTo>
                    <a:cubicBezTo>
                      <a:pt x="10633" y="26499"/>
                      <a:pt x="10645" y="26499"/>
                      <a:pt x="10657" y="26487"/>
                    </a:cubicBezTo>
                    <a:cubicBezTo>
                      <a:pt x="11073" y="26356"/>
                      <a:pt x="11466" y="26213"/>
                      <a:pt x="11835" y="26059"/>
                    </a:cubicBezTo>
                    <a:cubicBezTo>
                      <a:pt x="11883" y="26047"/>
                      <a:pt x="11907" y="25987"/>
                      <a:pt x="11895" y="25940"/>
                    </a:cubicBezTo>
                    <a:cubicBezTo>
                      <a:pt x="11877" y="25905"/>
                      <a:pt x="11847" y="25883"/>
                      <a:pt x="11814" y="25883"/>
                    </a:cubicBezTo>
                    <a:close/>
                    <a:moveTo>
                      <a:pt x="5703" y="26484"/>
                    </a:moveTo>
                    <a:cubicBezTo>
                      <a:pt x="5664" y="26484"/>
                      <a:pt x="5628" y="26507"/>
                      <a:pt x="5608" y="26547"/>
                    </a:cubicBezTo>
                    <a:cubicBezTo>
                      <a:pt x="5596" y="26594"/>
                      <a:pt x="5620" y="26642"/>
                      <a:pt x="5668" y="26666"/>
                    </a:cubicBezTo>
                    <a:cubicBezTo>
                      <a:pt x="6061" y="26809"/>
                      <a:pt x="6477" y="26904"/>
                      <a:pt x="6906" y="26952"/>
                    </a:cubicBezTo>
                    <a:lnTo>
                      <a:pt x="6918" y="26952"/>
                    </a:lnTo>
                    <a:cubicBezTo>
                      <a:pt x="6966" y="26952"/>
                      <a:pt x="7001" y="26928"/>
                      <a:pt x="7013" y="26880"/>
                    </a:cubicBezTo>
                    <a:cubicBezTo>
                      <a:pt x="7013" y="26821"/>
                      <a:pt x="6978" y="26773"/>
                      <a:pt x="6930" y="26773"/>
                    </a:cubicBezTo>
                    <a:cubicBezTo>
                      <a:pt x="6525" y="26713"/>
                      <a:pt x="6120" y="26618"/>
                      <a:pt x="5727" y="26487"/>
                    </a:cubicBezTo>
                    <a:cubicBezTo>
                      <a:pt x="5719" y="26485"/>
                      <a:pt x="5711" y="26484"/>
                      <a:pt x="5703" y="26484"/>
                    </a:cubicBezTo>
                    <a:close/>
                    <a:moveTo>
                      <a:pt x="9413" y="26640"/>
                    </a:moveTo>
                    <a:cubicBezTo>
                      <a:pt x="9407" y="26640"/>
                      <a:pt x="9401" y="26640"/>
                      <a:pt x="9395" y="26642"/>
                    </a:cubicBezTo>
                    <a:cubicBezTo>
                      <a:pt x="8978" y="26737"/>
                      <a:pt x="8561" y="26785"/>
                      <a:pt x="8168" y="26809"/>
                    </a:cubicBezTo>
                    <a:cubicBezTo>
                      <a:pt x="8109" y="26809"/>
                      <a:pt x="8073" y="26856"/>
                      <a:pt x="8073" y="26916"/>
                    </a:cubicBezTo>
                    <a:cubicBezTo>
                      <a:pt x="8085" y="26964"/>
                      <a:pt x="8121" y="26999"/>
                      <a:pt x="8168" y="26999"/>
                    </a:cubicBezTo>
                    <a:lnTo>
                      <a:pt x="8180" y="26999"/>
                    </a:lnTo>
                    <a:cubicBezTo>
                      <a:pt x="8585" y="26975"/>
                      <a:pt x="9002" y="26916"/>
                      <a:pt x="9430" y="26833"/>
                    </a:cubicBezTo>
                    <a:cubicBezTo>
                      <a:pt x="9478" y="26821"/>
                      <a:pt x="9514" y="26773"/>
                      <a:pt x="9502" y="26713"/>
                    </a:cubicBezTo>
                    <a:cubicBezTo>
                      <a:pt x="9491" y="26672"/>
                      <a:pt x="9454" y="26640"/>
                      <a:pt x="9413" y="2664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0" name="Google Shape;2660;p27"/>
            <p:cNvGrpSpPr/>
            <p:nvPr/>
          </p:nvGrpSpPr>
          <p:grpSpPr>
            <a:xfrm rot="10800000">
              <a:off x="6152022" y="4297276"/>
              <a:ext cx="205871" cy="226202"/>
              <a:chOff x="7065678" y="829299"/>
              <a:chExt cx="205871" cy="226202"/>
            </a:xfrm>
          </p:grpSpPr>
          <p:sp>
            <p:nvSpPr>
              <p:cNvPr id="2661" name="Google Shape;2661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2" name="Google Shape;2662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3" name="Google Shape;2663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4" name="Google Shape;2664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6" name="Google Shape;2666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67" name="Google Shape;2667;p27"/>
          <p:cNvGrpSpPr/>
          <p:nvPr/>
        </p:nvGrpSpPr>
        <p:grpSpPr>
          <a:xfrm>
            <a:off x="3355127" y="261122"/>
            <a:ext cx="2893764" cy="2156360"/>
            <a:chOff x="3355127" y="261122"/>
            <a:chExt cx="2893764" cy="2156360"/>
          </a:xfrm>
        </p:grpSpPr>
        <p:grpSp>
          <p:nvGrpSpPr>
            <p:cNvPr id="2668" name="Google Shape;2668;p27"/>
            <p:cNvGrpSpPr/>
            <p:nvPr/>
          </p:nvGrpSpPr>
          <p:grpSpPr>
            <a:xfrm>
              <a:off x="4364867" y="1384577"/>
              <a:ext cx="1884024" cy="1032906"/>
              <a:chOff x="7080704" y="1565977"/>
              <a:chExt cx="1884024" cy="1032906"/>
            </a:xfrm>
          </p:grpSpPr>
          <p:sp>
            <p:nvSpPr>
              <p:cNvPr id="2669" name="Google Shape;2669;p27"/>
              <p:cNvSpPr/>
              <p:nvPr/>
            </p:nvSpPr>
            <p:spPr>
              <a:xfrm>
                <a:off x="7080704" y="1726550"/>
                <a:ext cx="1479363" cy="872332"/>
              </a:xfrm>
              <a:custGeom>
                <a:avLst/>
                <a:gdLst/>
                <a:ahLst/>
                <a:cxnLst/>
                <a:rect l="l" t="t" r="r" b="b"/>
                <a:pathLst>
                  <a:path w="39875" h="23513" extrusionOk="0">
                    <a:moveTo>
                      <a:pt x="39771" y="0"/>
                    </a:moveTo>
                    <a:cubicBezTo>
                      <a:pt x="39758" y="0"/>
                      <a:pt x="39744" y="3"/>
                      <a:pt x="39732" y="10"/>
                    </a:cubicBezTo>
                    <a:cubicBezTo>
                      <a:pt x="39327" y="200"/>
                      <a:pt x="38958" y="414"/>
                      <a:pt x="38648" y="641"/>
                    </a:cubicBezTo>
                    <a:cubicBezTo>
                      <a:pt x="38600" y="664"/>
                      <a:pt x="38589" y="724"/>
                      <a:pt x="38624" y="772"/>
                    </a:cubicBezTo>
                    <a:cubicBezTo>
                      <a:pt x="38636" y="795"/>
                      <a:pt x="38660" y="807"/>
                      <a:pt x="38696" y="807"/>
                    </a:cubicBezTo>
                    <a:cubicBezTo>
                      <a:pt x="38720" y="807"/>
                      <a:pt x="38731" y="807"/>
                      <a:pt x="38743" y="795"/>
                    </a:cubicBezTo>
                    <a:cubicBezTo>
                      <a:pt x="39065" y="569"/>
                      <a:pt x="39422" y="367"/>
                      <a:pt x="39815" y="188"/>
                    </a:cubicBezTo>
                    <a:cubicBezTo>
                      <a:pt x="39863" y="164"/>
                      <a:pt x="39874" y="105"/>
                      <a:pt x="39851" y="57"/>
                    </a:cubicBezTo>
                    <a:cubicBezTo>
                      <a:pt x="39842" y="22"/>
                      <a:pt x="39808" y="0"/>
                      <a:pt x="39771" y="0"/>
                    </a:cubicBezTo>
                    <a:close/>
                    <a:moveTo>
                      <a:pt x="37773" y="1441"/>
                    </a:moveTo>
                    <a:cubicBezTo>
                      <a:pt x="37745" y="1441"/>
                      <a:pt x="37716" y="1453"/>
                      <a:pt x="37696" y="1474"/>
                    </a:cubicBezTo>
                    <a:cubicBezTo>
                      <a:pt x="37422" y="1795"/>
                      <a:pt x="37196" y="2141"/>
                      <a:pt x="37017" y="2534"/>
                    </a:cubicBezTo>
                    <a:cubicBezTo>
                      <a:pt x="36993" y="2581"/>
                      <a:pt x="37017" y="2641"/>
                      <a:pt x="37065" y="2665"/>
                    </a:cubicBezTo>
                    <a:lnTo>
                      <a:pt x="37100" y="2665"/>
                    </a:lnTo>
                    <a:cubicBezTo>
                      <a:pt x="37136" y="2665"/>
                      <a:pt x="37172" y="2653"/>
                      <a:pt x="37184" y="2617"/>
                    </a:cubicBezTo>
                    <a:cubicBezTo>
                      <a:pt x="37362" y="2236"/>
                      <a:pt x="37577" y="1903"/>
                      <a:pt x="37838" y="1593"/>
                    </a:cubicBezTo>
                    <a:cubicBezTo>
                      <a:pt x="37874" y="1557"/>
                      <a:pt x="37874" y="1498"/>
                      <a:pt x="37827" y="1462"/>
                    </a:cubicBezTo>
                    <a:cubicBezTo>
                      <a:pt x="37812" y="1447"/>
                      <a:pt x="37792" y="1441"/>
                      <a:pt x="37773" y="1441"/>
                    </a:cubicBezTo>
                    <a:close/>
                    <a:moveTo>
                      <a:pt x="36736" y="3662"/>
                    </a:moveTo>
                    <a:cubicBezTo>
                      <a:pt x="36695" y="3662"/>
                      <a:pt x="36658" y="3695"/>
                      <a:pt x="36648" y="3736"/>
                    </a:cubicBezTo>
                    <a:cubicBezTo>
                      <a:pt x="36576" y="4117"/>
                      <a:pt x="36529" y="4522"/>
                      <a:pt x="36517" y="4986"/>
                    </a:cubicBezTo>
                    <a:cubicBezTo>
                      <a:pt x="36505" y="5034"/>
                      <a:pt x="36553" y="5082"/>
                      <a:pt x="36600" y="5082"/>
                    </a:cubicBezTo>
                    <a:cubicBezTo>
                      <a:pt x="36660" y="5082"/>
                      <a:pt x="36695" y="5046"/>
                      <a:pt x="36695" y="4998"/>
                    </a:cubicBezTo>
                    <a:cubicBezTo>
                      <a:pt x="36719" y="4546"/>
                      <a:pt x="36767" y="4141"/>
                      <a:pt x="36838" y="3772"/>
                    </a:cubicBezTo>
                    <a:cubicBezTo>
                      <a:pt x="36838" y="3724"/>
                      <a:pt x="36815" y="3677"/>
                      <a:pt x="36755" y="3665"/>
                    </a:cubicBezTo>
                    <a:cubicBezTo>
                      <a:pt x="36749" y="3663"/>
                      <a:pt x="36742" y="3662"/>
                      <a:pt x="36736" y="3662"/>
                    </a:cubicBezTo>
                    <a:close/>
                    <a:moveTo>
                      <a:pt x="36600" y="6141"/>
                    </a:moveTo>
                    <a:cubicBezTo>
                      <a:pt x="36553" y="6141"/>
                      <a:pt x="36505" y="6177"/>
                      <a:pt x="36505" y="6236"/>
                    </a:cubicBezTo>
                    <a:cubicBezTo>
                      <a:pt x="36517" y="6594"/>
                      <a:pt x="36541" y="7010"/>
                      <a:pt x="36576" y="7475"/>
                    </a:cubicBezTo>
                    <a:cubicBezTo>
                      <a:pt x="36588" y="7522"/>
                      <a:pt x="36624" y="7570"/>
                      <a:pt x="36672" y="7570"/>
                    </a:cubicBezTo>
                    <a:lnTo>
                      <a:pt x="36684" y="7570"/>
                    </a:lnTo>
                    <a:cubicBezTo>
                      <a:pt x="36731" y="7558"/>
                      <a:pt x="36767" y="7510"/>
                      <a:pt x="36767" y="7463"/>
                    </a:cubicBezTo>
                    <a:cubicBezTo>
                      <a:pt x="36731" y="6987"/>
                      <a:pt x="36707" y="6582"/>
                      <a:pt x="36695" y="6225"/>
                    </a:cubicBezTo>
                    <a:cubicBezTo>
                      <a:pt x="36695" y="6177"/>
                      <a:pt x="36648" y="6141"/>
                      <a:pt x="36600" y="6141"/>
                    </a:cubicBezTo>
                    <a:close/>
                    <a:moveTo>
                      <a:pt x="36782" y="8616"/>
                    </a:moveTo>
                    <a:cubicBezTo>
                      <a:pt x="36777" y="8616"/>
                      <a:pt x="36772" y="8616"/>
                      <a:pt x="36767" y="8618"/>
                    </a:cubicBezTo>
                    <a:cubicBezTo>
                      <a:pt x="36719" y="8618"/>
                      <a:pt x="36672" y="8665"/>
                      <a:pt x="36684" y="8713"/>
                    </a:cubicBezTo>
                    <a:lnTo>
                      <a:pt x="36791" y="9951"/>
                    </a:lnTo>
                    <a:cubicBezTo>
                      <a:pt x="36791" y="9999"/>
                      <a:pt x="36838" y="10035"/>
                      <a:pt x="36886" y="10035"/>
                    </a:cubicBezTo>
                    <a:cubicBezTo>
                      <a:pt x="36946" y="10035"/>
                      <a:pt x="36981" y="9987"/>
                      <a:pt x="36981" y="9939"/>
                    </a:cubicBezTo>
                    <a:lnTo>
                      <a:pt x="36874" y="8701"/>
                    </a:lnTo>
                    <a:cubicBezTo>
                      <a:pt x="36863" y="8658"/>
                      <a:pt x="36824" y="8616"/>
                      <a:pt x="36782" y="8616"/>
                    </a:cubicBezTo>
                    <a:close/>
                    <a:moveTo>
                      <a:pt x="36981" y="11094"/>
                    </a:moveTo>
                    <a:cubicBezTo>
                      <a:pt x="36922" y="11094"/>
                      <a:pt x="36886" y="11142"/>
                      <a:pt x="36886" y="11189"/>
                    </a:cubicBezTo>
                    <a:cubicBezTo>
                      <a:pt x="36922" y="11594"/>
                      <a:pt x="36946" y="11999"/>
                      <a:pt x="36969" y="12428"/>
                    </a:cubicBezTo>
                    <a:cubicBezTo>
                      <a:pt x="36969" y="12475"/>
                      <a:pt x="37017" y="12523"/>
                      <a:pt x="37065" y="12523"/>
                    </a:cubicBezTo>
                    <a:cubicBezTo>
                      <a:pt x="37124" y="12511"/>
                      <a:pt x="37160" y="12475"/>
                      <a:pt x="37160" y="12416"/>
                    </a:cubicBezTo>
                    <a:cubicBezTo>
                      <a:pt x="37136" y="11987"/>
                      <a:pt x="37112" y="11582"/>
                      <a:pt x="37076" y="11178"/>
                    </a:cubicBezTo>
                    <a:cubicBezTo>
                      <a:pt x="37076" y="11130"/>
                      <a:pt x="37029" y="11094"/>
                      <a:pt x="36981" y="11094"/>
                    </a:cubicBezTo>
                    <a:close/>
                    <a:moveTo>
                      <a:pt x="37124" y="13571"/>
                    </a:moveTo>
                    <a:cubicBezTo>
                      <a:pt x="37065" y="13571"/>
                      <a:pt x="37029" y="13618"/>
                      <a:pt x="37029" y="13666"/>
                    </a:cubicBezTo>
                    <a:cubicBezTo>
                      <a:pt x="37041" y="14035"/>
                      <a:pt x="37053" y="14404"/>
                      <a:pt x="37053" y="14785"/>
                    </a:cubicBezTo>
                    <a:lnTo>
                      <a:pt x="37065" y="14904"/>
                    </a:lnTo>
                    <a:cubicBezTo>
                      <a:pt x="37065" y="14952"/>
                      <a:pt x="37100" y="14999"/>
                      <a:pt x="37148" y="14999"/>
                    </a:cubicBezTo>
                    <a:cubicBezTo>
                      <a:pt x="37207" y="14999"/>
                      <a:pt x="37243" y="14952"/>
                      <a:pt x="37243" y="14904"/>
                    </a:cubicBezTo>
                    <a:lnTo>
                      <a:pt x="37243" y="14785"/>
                    </a:lnTo>
                    <a:cubicBezTo>
                      <a:pt x="37243" y="14404"/>
                      <a:pt x="37231" y="14023"/>
                      <a:pt x="37219" y="13654"/>
                    </a:cubicBezTo>
                    <a:cubicBezTo>
                      <a:pt x="37219" y="13606"/>
                      <a:pt x="37172" y="13571"/>
                      <a:pt x="37124" y="13571"/>
                    </a:cubicBezTo>
                    <a:close/>
                    <a:moveTo>
                      <a:pt x="8882" y="16071"/>
                    </a:moveTo>
                    <a:cubicBezTo>
                      <a:pt x="8835" y="16071"/>
                      <a:pt x="8787" y="16119"/>
                      <a:pt x="8787" y="16166"/>
                    </a:cubicBezTo>
                    <a:cubicBezTo>
                      <a:pt x="8787" y="16226"/>
                      <a:pt x="8835" y="16262"/>
                      <a:pt x="8882" y="16262"/>
                    </a:cubicBezTo>
                    <a:lnTo>
                      <a:pt x="9240" y="16262"/>
                    </a:lnTo>
                    <a:cubicBezTo>
                      <a:pt x="9525" y="16262"/>
                      <a:pt x="9823" y="16262"/>
                      <a:pt x="10121" y="16285"/>
                    </a:cubicBezTo>
                    <a:cubicBezTo>
                      <a:pt x="10180" y="16285"/>
                      <a:pt x="10216" y="16250"/>
                      <a:pt x="10216" y="16190"/>
                    </a:cubicBezTo>
                    <a:cubicBezTo>
                      <a:pt x="10228" y="16142"/>
                      <a:pt x="10180" y="16095"/>
                      <a:pt x="10133" y="16095"/>
                    </a:cubicBezTo>
                    <a:cubicBezTo>
                      <a:pt x="9835" y="16083"/>
                      <a:pt x="9537" y="16071"/>
                      <a:pt x="9252" y="16071"/>
                    </a:cubicBezTo>
                    <a:close/>
                    <a:moveTo>
                      <a:pt x="7632" y="16166"/>
                    </a:moveTo>
                    <a:cubicBezTo>
                      <a:pt x="7216" y="16226"/>
                      <a:pt x="6811" y="16297"/>
                      <a:pt x="6406" y="16392"/>
                    </a:cubicBezTo>
                    <a:cubicBezTo>
                      <a:pt x="6358" y="16404"/>
                      <a:pt x="6323" y="16452"/>
                      <a:pt x="6335" y="16512"/>
                    </a:cubicBezTo>
                    <a:cubicBezTo>
                      <a:pt x="6346" y="16547"/>
                      <a:pt x="6382" y="16583"/>
                      <a:pt x="6430" y="16583"/>
                    </a:cubicBezTo>
                    <a:lnTo>
                      <a:pt x="6442" y="16583"/>
                    </a:lnTo>
                    <a:cubicBezTo>
                      <a:pt x="6847" y="16488"/>
                      <a:pt x="7251" y="16404"/>
                      <a:pt x="7656" y="16357"/>
                    </a:cubicBezTo>
                    <a:cubicBezTo>
                      <a:pt x="7716" y="16345"/>
                      <a:pt x="7751" y="16309"/>
                      <a:pt x="7739" y="16250"/>
                    </a:cubicBezTo>
                    <a:cubicBezTo>
                      <a:pt x="7728" y="16202"/>
                      <a:pt x="7680" y="16166"/>
                      <a:pt x="7632" y="16166"/>
                    </a:cubicBezTo>
                    <a:close/>
                    <a:moveTo>
                      <a:pt x="11352" y="16235"/>
                    </a:moveTo>
                    <a:cubicBezTo>
                      <a:pt x="11311" y="16235"/>
                      <a:pt x="11274" y="16268"/>
                      <a:pt x="11264" y="16309"/>
                    </a:cubicBezTo>
                    <a:cubicBezTo>
                      <a:pt x="11264" y="16357"/>
                      <a:pt x="11288" y="16416"/>
                      <a:pt x="11347" y="16416"/>
                    </a:cubicBezTo>
                    <a:cubicBezTo>
                      <a:pt x="11740" y="16476"/>
                      <a:pt x="12157" y="16559"/>
                      <a:pt x="12562" y="16654"/>
                    </a:cubicBezTo>
                    <a:lnTo>
                      <a:pt x="12573" y="16654"/>
                    </a:lnTo>
                    <a:cubicBezTo>
                      <a:pt x="12621" y="16654"/>
                      <a:pt x="12657" y="16631"/>
                      <a:pt x="12669" y="16583"/>
                    </a:cubicBezTo>
                    <a:cubicBezTo>
                      <a:pt x="12681" y="16535"/>
                      <a:pt x="12645" y="16488"/>
                      <a:pt x="12597" y="16476"/>
                    </a:cubicBezTo>
                    <a:cubicBezTo>
                      <a:pt x="12192" y="16381"/>
                      <a:pt x="11776" y="16297"/>
                      <a:pt x="11371" y="16238"/>
                    </a:cubicBezTo>
                    <a:cubicBezTo>
                      <a:pt x="11365" y="16236"/>
                      <a:pt x="11358" y="16235"/>
                      <a:pt x="11352" y="16235"/>
                    </a:cubicBezTo>
                    <a:close/>
                    <a:moveTo>
                      <a:pt x="13763" y="16800"/>
                    </a:moveTo>
                    <a:cubicBezTo>
                      <a:pt x="13729" y="16800"/>
                      <a:pt x="13698" y="16825"/>
                      <a:pt x="13681" y="16869"/>
                    </a:cubicBezTo>
                    <a:cubicBezTo>
                      <a:pt x="13669" y="16916"/>
                      <a:pt x="13693" y="16964"/>
                      <a:pt x="13752" y="16976"/>
                    </a:cubicBezTo>
                    <a:lnTo>
                      <a:pt x="13895" y="17035"/>
                    </a:lnTo>
                    <a:cubicBezTo>
                      <a:pt x="14252" y="17143"/>
                      <a:pt x="14597" y="17262"/>
                      <a:pt x="14919" y="17381"/>
                    </a:cubicBezTo>
                    <a:lnTo>
                      <a:pt x="14955" y="17381"/>
                    </a:lnTo>
                    <a:cubicBezTo>
                      <a:pt x="14990" y="17381"/>
                      <a:pt x="15026" y="17357"/>
                      <a:pt x="15038" y="17321"/>
                    </a:cubicBezTo>
                    <a:cubicBezTo>
                      <a:pt x="15062" y="17274"/>
                      <a:pt x="15026" y="17226"/>
                      <a:pt x="14978" y="17202"/>
                    </a:cubicBezTo>
                    <a:cubicBezTo>
                      <a:pt x="14657" y="17083"/>
                      <a:pt x="14312" y="16964"/>
                      <a:pt x="13955" y="16857"/>
                    </a:cubicBezTo>
                    <a:lnTo>
                      <a:pt x="13800" y="16809"/>
                    </a:lnTo>
                    <a:cubicBezTo>
                      <a:pt x="13787" y="16803"/>
                      <a:pt x="13775" y="16800"/>
                      <a:pt x="13763" y="16800"/>
                    </a:cubicBezTo>
                    <a:close/>
                    <a:moveTo>
                      <a:pt x="5229" y="16735"/>
                    </a:moveTo>
                    <a:cubicBezTo>
                      <a:pt x="5220" y="16735"/>
                      <a:pt x="5212" y="16736"/>
                      <a:pt x="5203" y="16738"/>
                    </a:cubicBezTo>
                    <a:cubicBezTo>
                      <a:pt x="4811" y="16881"/>
                      <a:pt x="4430" y="17035"/>
                      <a:pt x="4049" y="17214"/>
                    </a:cubicBezTo>
                    <a:cubicBezTo>
                      <a:pt x="4001" y="17238"/>
                      <a:pt x="3977" y="17297"/>
                      <a:pt x="4001" y="17345"/>
                    </a:cubicBezTo>
                    <a:cubicBezTo>
                      <a:pt x="4013" y="17369"/>
                      <a:pt x="4049" y="17393"/>
                      <a:pt x="4084" y="17393"/>
                    </a:cubicBezTo>
                    <a:cubicBezTo>
                      <a:pt x="4096" y="17393"/>
                      <a:pt x="4108" y="17393"/>
                      <a:pt x="4120" y="17381"/>
                    </a:cubicBezTo>
                    <a:cubicBezTo>
                      <a:pt x="4501" y="17214"/>
                      <a:pt x="4882" y="17059"/>
                      <a:pt x="5263" y="16916"/>
                    </a:cubicBezTo>
                    <a:cubicBezTo>
                      <a:pt x="5311" y="16904"/>
                      <a:pt x="5346" y="16845"/>
                      <a:pt x="5323" y="16797"/>
                    </a:cubicBezTo>
                    <a:cubicBezTo>
                      <a:pt x="5313" y="16758"/>
                      <a:pt x="5270" y="16735"/>
                      <a:pt x="5229" y="16735"/>
                    </a:cubicBezTo>
                    <a:close/>
                    <a:moveTo>
                      <a:pt x="37112" y="16047"/>
                    </a:moveTo>
                    <a:cubicBezTo>
                      <a:pt x="37053" y="16047"/>
                      <a:pt x="37017" y="16083"/>
                      <a:pt x="37005" y="16131"/>
                    </a:cubicBezTo>
                    <a:cubicBezTo>
                      <a:pt x="36969" y="16559"/>
                      <a:pt x="36898" y="16964"/>
                      <a:pt x="36815" y="17345"/>
                    </a:cubicBezTo>
                    <a:cubicBezTo>
                      <a:pt x="36803" y="17393"/>
                      <a:pt x="36838" y="17440"/>
                      <a:pt x="36886" y="17464"/>
                    </a:cubicBezTo>
                    <a:lnTo>
                      <a:pt x="36910" y="17464"/>
                    </a:lnTo>
                    <a:cubicBezTo>
                      <a:pt x="36946" y="17464"/>
                      <a:pt x="36993" y="17428"/>
                      <a:pt x="36993" y="17393"/>
                    </a:cubicBezTo>
                    <a:cubicBezTo>
                      <a:pt x="37088" y="17000"/>
                      <a:pt x="37148" y="16583"/>
                      <a:pt x="37196" y="16154"/>
                    </a:cubicBezTo>
                    <a:cubicBezTo>
                      <a:pt x="37196" y="16095"/>
                      <a:pt x="37160" y="16047"/>
                      <a:pt x="37112" y="16047"/>
                    </a:cubicBezTo>
                    <a:close/>
                    <a:moveTo>
                      <a:pt x="16105" y="17645"/>
                    </a:moveTo>
                    <a:cubicBezTo>
                      <a:pt x="16068" y="17645"/>
                      <a:pt x="16032" y="17667"/>
                      <a:pt x="16014" y="17702"/>
                    </a:cubicBezTo>
                    <a:cubicBezTo>
                      <a:pt x="16002" y="17750"/>
                      <a:pt x="16026" y="17809"/>
                      <a:pt x="16074" y="17833"/>
                    </a:cubicBezTo>
                    <a:cubicBezTo>
                      <a:pt x="16467" y="18000"/>
                      <a:pt x="16836" y="18167"/>
                      <a:pt x="17193" y="18345"/>
                    </a:cubicBezTo>
                    <a:cubicBezTo>
                      <a:pt x="17205" y="18357"/>
                      <a:pt x="17217" y="18357"/>
                      <a:pt x="17229" y="18357"/>
                    </a:cubicBezTo>
                    <a:cubicBezTo>
                      <a:pt x="17264" y="18357"/>
                      <a:pt x="17300" y="18345"/>
                      <a:pt x="17312" y="18309"/>
                    </a:cubicBezTo>
                    <a:cubicBezTo>
                      <a:pt x="17336" y="18262"/>
                      <a:pt x="17324" y="18202"/>
                      <a:pt x="17276" y="18178"/>
                    </a:cubicBezTo>
                    <a:cubicBezTo>
                      <a:pt x="16919" y="18000"/>
                      <a:pt x="16538" y="17821"/>
                      <a:pt x="16145" y="17655"/>
                    </a:cubicBezTo>
                    <a:cubicBezTo>
                      <a:pt x="16133" y="17648"/>
                      <a:pt x="16119" y="17645"/>
                      <a:pt x="16105" y="17645"/>
                    </a:cubicBezTo>
                    <a:close/>
                    <a:moveTo>
                      <a:pt x="2991" y="17786"/>
                    </a:moveTo>
                    <a:cubicBezTo>
                      <a:pt x="2974" y="17786"/>
                      <a:pt x="2957" y="17789"/>
                      <a:pt x="2941" y="17797"/>
                    </a:cubicBezTo>
                    <a:cubicBezTo>
                      <a:pt x="2584" y="18012"/>
                      <a:pt x="2239" y="18238"/>
                      <a:pt x="1905" y="18488"/>
                    </a:cubicBezTo>
                    <a:cubicBezTo>
                      <a:pt x="1858" y="18524"/>
                      <a:pt x="1846" y="18583"/>
                      <a:pt x="1882" y="18619"/>
                    </a:cubicBezTo>
                    <a:cubicBezTo>
                      <a:pt x="1894" y="18655"/>
                      <a:pt x="1929" y="18667"/>
                      <a:pt x="1953" y="18667"/>
                    </a:cubicBezTo>
                    <a:cubicBezTo>
                      <a:pt x="1977" y="18667"/>
                      <a:pt x="1989" y="18655"/>
                      <a:pt x="2013" y="18643"/>
                    </a:cubicBezTo>
                    <a:cubicBezTo>
                      <a:pt x="2346" y="18405"/>
                      <a:pt x="2691" y="18167"/>
                      <a:pt x="3037" y="17964"/>
                    </a:cubicBezTo>
                    <a:cubicBezTo>
                      <a:pt x="3084" y="17940"/>
                      <a:pt x="3096" y="17881"/>
                      <a:pt x="3072" y="17833"/>
                    </a:cubicBezTo>
                    <a:cubicBezTo>
                      <a:pt x="3056" y="17801"/>
                      <a:pt x="3025" y="17786"/>
                      <a:pt x="2991" y="17786"/>
                    </a:cubicBezTo>
                    <a:close/>
                    <a:moveTo>
                      <a:pt x="20891" y="18534"/>
                    </a:moveTo>
                    <a:cubicBezTo>
                      <a:pt x="20481" y="18534"/>
                      <a:pt x="20101" y="18594"/>
                      <a:pt x="19741" y="18714"/>
                    </a:cubicBezTo>
                    <a:cubicBezTo>
                      <a:pt x="19693" y="18738"/>
                      <a:pt x="19670" y="18786"/>
                      <a:pt x="19693" y="18833"/>
                    </a:cubicBezTo>
                    <a:cubicBezTo>
                      <a:pt x="19705" y="18881"/>
                      <a:pt x="19741" y="18905"/>
                      <a:pt x="19777" y="18905"/>
                    </a:cubicBezTo>
                    <a:cubicBezTo>
                      <a:pt x="19789" y="18905"/>
                      <a:pt x="19801" y="18905"/>
                      <a:pt x="19812" y="18893"/>
                    </a:cubicBezTo>
                    <a:cubicBezTo>
                      <a:pt x="20118" y="18781"/>
                      <a:pt x="20459" y="18721"/>
                      <a:pt x="20812" y="18721"/>
                    </a:cubicBezTo>
                    <a:cubicBezTo>
                      <a:pt x="20871" y="18721"/>
                      <a:pt x="20931" y="18723"/>
                      <a:pt x="20991" y="18726"/>
                    </a:cubicBezTo>
                    <a:cubicBezTo>
                      <a:pt x="21051" y="18726"/>
                      <a:pt x="21086" y="18678"/>
                      <a:pt x="21086" y="18631"/>
                    </a:cubicBezTo>
                    <a:cubicBezTo>
                      <a:pt x="21098" y="18583"/>
                      <a:pt x="21051" y="18536"/>
                      <a:pt x="21003" y="18536"/>
                    </a:cubicBezTo>
                    <a:cubicBezTo>
                      <a:pt x="20965" y="18535"/>
                      <a:pt x="20928" y="18534"/>
                      <a:pt x="20891" y="18534"/>
                    </a:cubicBezTo>
                    <a:close/>
                    <a:moveTo>
                      <a:pt x="22210" y="18754"/>
                    </a:moveTo>
                    <a:cubicBezTo>
                      <a:pt x="22174" y="18754"/>
                      <a:pt x="22141" y="18784"/>
                      <a:pt x="22122" y="18821"/>
                    </a:cubicBezTo>
                    <a:cubicBezTo>
                      <a:pt x="22110" y="18869"/>
                      <a:pt x="22146" y="18917"/>
                      <a:pt x="22194" y="18940"/>
                    </a:cubicBezTo>
                    <a:cubicBezTo>
                      <a:pt x="22551" y="19048"/>
                      <a:pt x="22932" y="19214"/>
                      <a:pt x="23313" y="19417"/>
                    </a:cubicBezTo>
                    <a:cubicBezTo>
                      <a:pt x="23325" y="19417"/>
                      <a:pt x="23349" y="19429"/>
                      <a:pt x="23360" y="19429"/>
                    </a:cubicBezTo>
                    <a:cubicBezTo>
                      <a:pt x="23396" y="19429"/>
                      <a:pt x="23432" y="19405"/>
                      <a:pt x="23444" y="19369"/>
                    </a:cubicBezTo>
                    <a:cubicBezTo>
                      <a:pt x="23468" y="19321"/>
                      <a:pt x="23444" y="19274"/>
                      <a:pt x="23408" y="19250"/>
                    </a:cubicBezTo>
                    <a:cubicBezTo>
                      <a:pt x="23003" y="19036"/>
                      <a:pt x="22622" y="18869"/>
                      <a:pt x="22241" y="18762"/>
                    </a:cubicBezTo>
                    <a:cubicBezTo>
                      <a:pt x="22231" y="18757"/>
                      <a:pt x="22220" y="18754"/>
                      <a:pt x="22210" y="18754"/>
                    </a:cubicBezTo>
                    <a:close/>
                    <a:moveTo>
                      <a:pt x="18310" y="18786"/>
                    </a:moveTo>
                    <a:cubicBezTo>
                      <a:pt x="18277" y="18786"/>
                      <a:pt x="18245" y="18801"/>
                      <a:pt x="18229" y="18833"/>
                    </a:cubicBezTo>
                    <a:cubicBezTo>
                      <a:pt x="18205" y="18869"/>
                      <a:pt x="18217" y="18928"/>
                      <a:pt x="18253" y="18964"/>
                    </a:cubicBezTo>
                    <a:cubicBezTo>
                      <a:pt x="18634" y="19202"/>
                      <a:pt x="18955" y="19440"/>
                      <a:pt x="19241" y="19690"/>
                    </a:cubicBezTo>
                    <a:cubicBezTo>
                      <a:pt x="19253" y="19714"/>
                      <a:pt x="19277" y="19714"/>
                      <a:pt x="19300" y="19714"/>
                    </a:cubicBezTo>
                    <a:cubicBezTo>
                      <a:pt x="19324" y="19714"/>
                      <a:pt x="19348" y="19702"/>
                      <a:pt x="19372" y="19690"/>
                    </a:cubicBezTo>
                    <a:cubicBezTo>
                      <a:pt x="19408" y="19643"/>
                      <a:pt x="19396" y="19583"/>
                      <a:pt x="19360" y="19560"/>
                    </a:cubicBezTo>
                    <a:cubicBezTo>
                      <a:pt x="19074" y="19298"/>
                      <a:pt x="18741" y="19048"/>
                      <a:pt x="18360" y="18798"/>
                    </a:cubicBezTo>
                    <a:cubicBezTo>
                      <a:pt x="18344" y="18790"/>
                      <a:pt x="18327" y="18786"/>
                      <a:pt x="18310" y="18786"/>
                    </a:cubicBezTo>
                    <a:close/>
                    <a:moveTo>
                      <a:pt x="36525" y="18455"/>
                    </a:moveTo>
                    <a:cubicBezTo>
                      <a:pt x="36488" y="18455"/>
                      <a:pt x="36451" y="18477"/>
                      <a:pt x="36434" y="18512"/>
                    </a:cubicBezTo>
                    <a:cubicBezTo>
                      <a:pt x="36279" y="18893"/>
                      <a:pt x="36076" y="19250"/>
                      <a:pt x="35838" y="19571"/>
                    </a:cubicBezTo>
                    <a:cubicBezTo>
                      <a:pt x="35814" y="19607"/>
                      <a:pt x="35814" y="19667"/>
                      <a:pt x="35862" y="19702"/>
                    </a:cubicBezTo>
                    <a:cubicBezTo>
                      <a:pt x="35874" y="19714"/>
                      <a:pt x="35898" y="19714"/>
                      <a:pt x="35922" y="19714"/>
                    </a:cubicBezTo>
                    <a:cubicBezTo>
                      <a:pt x="35945" y="19714"/>
                      <a:pt x="35969" y="19702"/>
                      <a:pt x="35993" y="19679"/>
                    </a:cubicBezTo>
                    <a:cubicBezTo>
                      <a:pt x="36231" y="19357"/>
                      <a:pt x="36434" y="18988"/>
                      <a:pt x="36612" y="18583"/>
                    </a:cubicBezTo>
                    <a:cubicBezTo>
                      <a:pt x="36636" y="18536"/>
                      <a:pt x="36612" y="18476"/>
                      <a:pt x="36565" y="18464"/>
                    </a:cubicBezTo>
                    <a:cubicBezTo>
                      <a:pt x="36552" y="18458"/>
                      <a:pt x="36538" y="18455"/>
                      <a:pt x="36525" y="18455"/>
                    </a:cubicBezTo>
                    <a:close/>
                    <a:moveTo>
                      <a:pt x="995" y="19259"/>
                    </a:moveTo>
                    <a:cubicBezTo>
                      <a:pt x="971" y="19259"/>
                      <a:pt x="947" y="19268"/>
                      <a:pt x="929" y="19286"/>
                    </a:cubicBezTo>
                    <a:cubicBezTo>
                      <a:pt x="620" y="19560"/>
                      <a:pt x="310" y="19857"/>
                      <a:pt x="36" y="20155"/>
                    </a:cubicBezTo>
                    <a:cubicBezTo>
                      <a:pt x="0" y="20191"/>
                      <a:pt x="0" y="20250"/>
                      <a:pt x="36" y="20286"/>
                    </a:cubicBezTo>
                    <a:cubicBezTo>
                      <a:pt x="60" y="20298"/>
                      <a:pt x="72" y="20310"/>
                      <a:pt x="96" y="20310"/>
                    </a:cubicBezTo>
                    <a:cubicBezTo>
                      <a:pt x="131" y="20310"/>
                      <a:pt x="155" y="20298"/>
                      <a:pt x="167" y="20286"/>
                    </a:cubicBezTo>
                    <a:cubicBezTo>
                      <a:pt x="453" y="19988"/>
                      <a:pt x="751" y="19690"/>
                      <a:pt x="1048" y="19417"/>
                    </a:cubicBezTo>
                    <a:cubicBezTo>
                      <a:pt x="1096" y="19381"/>
                      <a:pt x="1096" y="19321"/>
                      <a:pt x="1060" y="19286"/>
                    </a:cubicBezTo>
                    <a:cubicBezTo>
                      <a:pt x="1042" y="19268"/>
                      <a:pt x="1018" y="19259"/>
                      <a:pt x="995" y="19259"/>
                    </a:cubicBezTo>
                    <a:close/>
                    <a:moveTo>
                      <a:pt x="18735" y="19354"/>
                    </a:moveTo>
                    <a:cubicBezTo>
                      <a:pt x="18711" y="19354"/>
                      <a:pt x="18687" y="19363"/>
                      <a:pt x="18669" y="19381"/>
                    </a:cubicBezTo>
                    <a:cubicBezTo>
                      <a:pt x="18360" y="19679"/>
                      <a:pt x="18110" y="20024"/>
                      <a:pt x="17931" y="20417"/>
                    </a:cubicBezTo>
                    <a:cubicBezTo>
                      <a:pt x="17907" y="20464"/>
                      <a:pt x="17931" y="20524"/>
                      <a:pt x="17979" y="20548"/>
                    </a:cubicBezTo>
                    <a:lnTo>
                      <a:pt x="18015" y="20548"/>
                    </a:lnTo>
                    <a:cubicBezTo>
                      <a:pt x="18050" y="20548"/>
                      <a:pt x="18086" y="20536"/>
                      <a:pt x="18098" y="20500"/>
                    </a:cubicBezTo>
                    <a:cubicBezTo>
                      <a:pt x="18277" y="20119"/>
                      <a:pt x="18503" y="19798"/>
                      <a:pt x="18800" y="19524"/>
                    </a:cubicBezTo>
                    <a:cubicBezTo>
                      <a:pt x="18836" y="19488"/>
                      <a:pt x="18836" y="19429"/>
                      <a:pt x="18800" y="19381"/>
                    </a:cubicBezTo>
                    <a:cubicBezTo>
                      <a:pt x="18783" y="19363"/>
                      <a:pt x="18759" y="19354"/>
                      <a:pt x="18735" y="19354"/>
                    </a:cubicBezTo>
                    <a:close/>
                    <a:moveTo>
                      <a:pt x="24442" y="19828"/>
                    </a:moveTo>
                    <a:cubicBezTo>
                      <a:pt x="24408" y="19828"/>
                      <a:pt x="24376" y="19849"/>
                      <a:pt x="24361" y="19881"/>
                    </a:cubicBezTo>
                    <a:cubicBezTo>
                      <a:pt x="24337" y="19929"/>
                      <a:pt x="24361" y="19988"/>
                      <a:pt x="24408" y="20012"/>
                    </a:cubicBezTo>
                    <a:cubicBezTo>
                      <a:pt x="24777" y="20202"/>
                      <a:pt x="25146" y="20381"/>
                      <a:pt x="25539" y="20536"/>
                    </a:cubicBezTo>
                    <a:cubicBezTo>
                      <a:pt x="25551" y="20548"/>
                      <a:pt x="25563" y="20548"/>
                      <a:pt x="25575" y="20548"/>
                    </a:cubicBezTo>
                    <a:cubicBezTo>
                      <a:pt x="25611" y="20548"/>
                      <a:pt x="25646" y="20524"/>
                      <a:pt x="25658" y="20488"/>
                    </a:cubicBezTo>
                    <a:cubicBezTo>
                      <a:pt x="25682" y="20441"/>
                      <a:pt x="25658" y="20381"/>
                      <a:pt x="25611" y="20369"/>
                    </a:cubicBezTo>
                    <a:cubicBezTo>
                      <a:pt x="25230" y="20202"/>
                      <a:pt x="24861" y="20024"/>
                      <a:pt x="24492" y="19845"/>
                    </a:cubicBezTo>
                    <a:cubicBezTo>
                      <a:pt x="24476" y="19833"/>
                      <a:pt x="24458" y="19828"/>
                      <a:pt x="24442" y="19828"/>
                    </a:cubicBezTo>
                    <a:close/>
                    <a:moveTo>
                      <a:pt x="35065" y="20427"/>
                    </a:moveTo>
                    <a:cubicBezTo>
                      <a:pt x="35043" y="20427"/>
                      <a:pt x="35021" y="20436"/>
                      <a:pt x="35005" y="20452"/>
                    </a:cubicBezTo>
                    <a:cubicBezTo>
                      <a:pt x="34695" y="20703"/>
                      <a:pt x="34350" y="20905"/>
                      <a:pt x="33969" y="21084"/>
                    </a:cubicBezTo>
                    <a:cubicBezTo>
                      <a:pt x="33921" y="21107"/>
                      <a:pt x="33898" y="21155"/>
                      <a:pt x="33921" y="21203"/>
                    </a:cubicBezTo>
                    <a:cubicBezTo>
                      <a:pt x="33933" y="21238"/>
                      <a:pt x="33969" y="21262"/>
                      <a:pt x="34005" y="21262"/>
                    </a:cubicBezTo>
                    <a:cubicBezTo>
                      <a:pt x="34017" y="21262"/>
                      <a:pt x="34040" y="21262"/>
                      <a:pt x="34040" y="21250"/>
                    </a:cubicBezTo>
                    <a:cubicBezTo>
                      <a:pt x="34433" y="21072"/>
                      <a:pt x="34802" y="20857"/>
                      <a:pt x="35124" y="20595"/>
                    </a:cubicBezTo>
                    <a:cubicBezTo>
                      <a:pt x="35160" y="20560"/>
                      <a:pt x="35171" y="20500"/>
                      <a:pt x="35136" y="20464"/>
                    </a:cubicBezTo>
                    <a:cubicBezTo>
                      <a:pt x="35117" y="20439"/>
                      <a:pt x="35091" y="20427"/>
                      <a:pt x="35065" y="20427"/>
                    </a:cubicBezTo>
                    <a:close/>
                    <a:moveTo>
                      <a:pt x="26736" y="20807"/>
                    </a:moveTo>
                    <a:cubicBezTo>
                      <a:pt x="26691" y="20807"/>
                      <a:pt x="26656" y="20830"/>
                      <a:pt x="26647" y="20869"/>
                    </a:cubicBezTo>
                    <a:cubicBezTo>
                      <a:pt x="26623" y="20917"/>
                      <a:pt x="26647" y="20976"/>
                      <a:pt x="26694" y="20988"/>
                    </a:cubicBezTo>
                    <a:cubicBezTo>
                      <a:pt x="27099" y="21131"/>
                      <a:pt x="27504" y="21250"/>
                      <a:pt x="27897" y="21357"/>
                    </a:cubicBezTo>
                    <a:lnTo>
                      <a:pt x="27921" y="21357"/>
                    </a:lnTo>
                    <a:cubicBezTo>
                      <a:pt x="27956" y="21357"/>
                      <a:pt x="27992" y="21334"/>
                      <a:pt x="28004" y="21298"/>
                    </a:cubicBezTo>
                    <a:cubicBezTo>
                      <a:pt x="28028" y="21238"/>
                      <a:pt x="27992" y="21191"/>
                      <a:pt x="27944" y="21179"/>
                    </a:cubicBezTo>
                    <a:cubicBezTo>
                      <a:pt x="27551" y="21072"/>
                      <a:pt x="27159" y="20953"/>
                      <a:pt x="26766" y="20810"/>
                    </a:cubicBezTo>
                    <a:cubicBezTo>
                      <a:pt x="26755" y="20808"/>
                      <a:pt x="26746" y="20807"/>
                      <a:pt x="26736" y="20807"/>
                    </a:cubicBezTo>
                    <a:close/>
                    <a:moveTo>
                      <a:pt x="29147" y="21441"/>
                    </a:moveTo>
                    <a:cubicBezTo>
                      <a:pt x="29099" y="21441"/>
                      <a:pt x="29040" y="21476"/>
                      <a:pt x="29040" y="21524"/>
                    </a:cubicBezTo>
                    <a:cubicBezTo>
                      <a:pt x="29028" y="21572"/>
                      <a:pt x="29064" y="21619"/>
                      <a:pt x="29111" y="21631"/>
                    </a:cubicBezTo>
                    <a:cubicBezTo>
                      <a:pt x="29540" y="21703"/>
                      <a:pt x="29957" y="21762"/>
                      <a:pt x="30349" y="21786"/>
                    </a:cubicBezTo>
                    <a:lnTo>
                      <a:pt x="30361" y="21786"/>
                    </a:lnTo>
                    <a:cubicBezTo>
                      <a:pt x="30409" y="21786"/>
                      <a:pt x="30445" y="21750"/>
                      <a:pt x="30457" y="21703"/>
                    </a:cubicBezTo>
                    <a:cubicBezTo>
                      <a:pt x="30457" y="21655"/>
                      <a:pt x="30421" y="21607"/>
                      <a:pt x="30361" y="21607"/>
                    </a:cubicBezTo>
                    <a:cubicBezTo>
                      <a:pt x="29968" y="21572"/>
                      <a:pt x="29564" y="21524"/>
                      <a:pt x="29147" y="21441"/>
                    </a:cubicBezTo>
                    <a:close/>
                    <a:moveTo>
                      <a:pt x="20112" y="20464"/>
                    </a:moveTo>
                    <a:cubicBezTo>
                      <a:pt x="20096" y="20464"/>
                      <a:pt x="20078" y="20468"/>
                      <a:pt x="20062" y="20476"/>
                    </a:cubicBezTo>
                    <a:cubicBezTo>
                      <a:pt x="20015" y="20500"/>
                      <a:pt x="20003" y="20560"/>
                      <a:pt x="20039" y="20607"/>
                    </a:cubicBezTo>
                    <a:cubicBezTo>
                      <a:pt x="20277" y="20988"/>
                      <a:pt x="20396" y="21357"/>
                      <a:pt x="20396" y="21726"/>
                    </a:cubicBezTo>
                    <a:cubicBezTo>
                      <a:pt x="20396" y="21774"/>
                      <a:pt x="20443" y="21810"/>
                      <a:pt x="20491" y="21810"/>
                    </a:cubicBezTo>
                    <a:cubicBezTo>
                      <a:pt x="20551" y="21810"/>
                      <a:pt x="20586" y="21774"/>
                      <a:pt x="20586" y="21726"/>
                    </a:cubicBezTo>
                    <a:cubicBezTo>
                      <a:pt x="20586" y="21322"/>
                      <a:pt x="20443" y="20917"/>
                      <a:pt x="20193" y="20512"/>
                    </a:cubicBezTo>
                    <a:cubicBezTo>
                      <a:pt x="20178" y="20480"/>
                      <a:pt x="20146" y="20464"/>
                      <a:pt x="20112" y="20464"/>
                    </a:cubicBezTo>
                    <a:close/>
                    <a:moveTo>
                      <a:pt x="32838" y="21462"/>
                    </a:moveTo>
                    <a:cubicBezTo>
                      <a:pt x="32830" y="21462"/>
                      <a:pt x="32822" y="21463"/>
                      <a:pt x="32814" y="21465"/>
                    </a:cubicBezTo>
                    <a:cubicBezTo>
                      <a:pt x="32433" y="21548"/>
                      <a:pt x="32016" y="21595"/>
                      <a:pt x="31600" y="21619"/>
                    </a:cubicBezTo>
                    <a:cubicBezTo>
                      <a:pt x="31540" y="21619"/>
                      <a:pt x="31504" y="21667"/>
                      <a:pt x="31504" y="21715"/>
                    </a:cubicBezTo>
                    <a:cubicBezTo>
                      <a:pt x="31504" y="21774"/>
                      <a:pt x="31552" y="21810"/>
                      <a:pt x="31600" y="21810"/>
                    </a:cubicBezTo>
                    <a:cubicBezTo>
                      <a:pt x="32040" y="21786"/>
                      <a:pt x="32457" y="21726"/>
                      <a:pt x="32850" y="21643"/>
                    </a:cubicBezTo>
                    <a:cubicBezTo>
                      <a:pt x="32897" y="21631"/>
                      <a:pt x="32933" y="21584"/>
                      <a:pt x="32921" y="21536"/>
                    </a:cubicBezTo>
                    <a:cubicBezTo>
                      <a:pt x="32911" y="21486"/>
                      <a:pt x="32877" y="21462"/>
                      <a:pt x="32838" y="21462"/>
                    </a:cubicBezTo>
                    <a:close/>
                    <a:moveTo>
                      <a:pt x="17717" y="21560"/>
                    </a:moveTo>
                    <a:cubicBezTo>
                      <a:pt x="17669" y="21560"/>
                      <a:pt x="17622" y="21595"/>
                      <a:pt x="17622" y="21655"/>
                    </a:cubicBezTo>
                    <a:cubicBezTo>
                      <a:pt x="17622" y="21703"/>
                      <a:pt x="17622" y="21750"/>
                      <a:pt x="17622" y="21798"/>
                    </a:cubicBezTo>
                    <a:cubicBezTo>
                      <a:pt x="17622" y="22215"/>
                      <a:pt x="17705" y="22596"/>
                      <a:pt x="17884" y="22905"/>
                    </a:cubicBezTo>
                    <a:cubicBezTo>
                      <a:pt x="17896" y="22929"/>
                      <a:pt x="17931" y="22953"/>
                      <a:pt x="17967" y="22953"/>
                    </a:cubicBezTo>
                    <a:cubicBezTo>
                      <a:pt x="17979" y="22953"/>
                      <a:pt x="17991" y="22953"/>
                      <a:pt x="18015" y="22941"/>
                    </a:cubicBezTo>
                    <a:cubicBezTo>
                      <a:pt x="18050" y="22917"/>
                      <a:pt x="18074" y="22858"/>
                      <a:pt x="18050" y="22810"/>
                    </a:cubicBezTo>
                    <a:cubicBezTo>
                      <a:pt x="17884" y="22536"/>
                      <a:pt x="17812" y="22179"/>
                      <a:pt x="17812" y="21798"/>
                    </a:cubicBezTo>
                    <a:cubicBezTo>
                      <a:pt x="17812" y="21750"/>
                      <a:pt x="17812" y="21703"/>
                      <a:pt x="17812" y="21655"/>
                    </a:cubicBezTo>
                    <a:cubicBezTo>
                      <a:pt x="17812" y="21607"/>
                      <a:pt x="17776" y="21560"/>
                      <a:pt x="17717" y="21560"/>
                    </a:cubicBezTo>
                    <a:close/>
                    <a:moveTo>
                      <a:pt x="20063" y="22761"/>
                    </a:moveTo>
                    <a:cubicBezTo>
                      <a:pt x="20036" y="22761"/>
                      <a:pt x="20010" y="22772"/>
                      <a:pt x="19991" y="22798"/>
                    </a:cubicBezTo>
                    <a:cubicBezTo>
                      <a:pt x="19729" y="23096"/>
                      <a:pt x="19348" y="23286"/>
                      <a:pt x="18979" y="23322"/>
                    </a:cubicBezTo>
                    <a:cubicBezTo>
                      <a:pt x="18931" y="23322"/>
                      <a:pt x="18896" y="23370"/>
                      <a:pt x="18896" y="23417"/>
                    </a:cubicBezTo>
                    <a:cubicBezTo>
                      <a:pt x="18896" y="23465"/>
                      <a:pt x="18943" y="23512"/>
                      <a:pt x="18991" y="23512"/>
                    </a:cubicBezTo>
                    <a:cubicBezTo>
                      <a:pt x="19408" y="23477"/>
                      <a:pt x="19836" y="23250"/>
                      <a:pt x="20134" y="22917"/>
                    </a:cubicBezTo>
                    <a:cubicBezTo>
                      <a:pt x="20170" y="22881"/>
                      <a:pt x="20170" y="22822"/>
                      <a:pt x="20134" y="22786"/>
                    </a:cubicBezTo>
                    <a:cubicBezTo>
                      <a:pt x="20112" y="22770"/>
                      <a:pt x="20087" y="22761"/>
                      <a:pt x="20063" y="227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0" name="Google Shape;2670;p27"/>
              <p:cNvSpPr/>
              <p:nvPr/>
            </p:nvSpPr>
            <p:spPr>
              <a:xfrm>
                <a:off x="8596730" y="1701618"/>
                <a:ext cx="30088" cy="14246"/>
              </a:xfrm>
              <a:custGeom>
                <a:avLst/>
                <a:gdLst/>
                <a:ahLst/>
                <a:cxnLst/>
                <a:rect l="l" t="t" r="r" b="b"/>
                <a:pathLst>
                  <a:path w="811" h="384" extrusionOk="0">
                    <a:moveTo>
                      <a:pt x="690" y="1"/>
                    </a:moveTo>
                    <a:cubicBezTo>
                      <a:pt x="683" y="1"/>
                      <a:pt x="675" y="1"/>
                      <a:pt x="667" y="3"/>
                    </a:cubicBezTo>
                    <a:cubicBezTo>
                      <a:pt x="465" y="74"/>
                      <a:pt x="263" y="134"/>
                      <a:pt x="72" y="205"/>
                    </a:cubicBezTo>
                    <a:cubicBezTo>
                      <a:pt x="24" y="217"/>
                      <a:pt x="1" y="277"/>
                      <a:pt x="13" y="324"/>
                    </a:cubicBezTo>
                    <a:cubicBezTo>
                      <a:pt x="24" y="360"/>
                      <a:pt x="60" y="384"/>
                      <a:pt x="108" y="384"/>
                    </a:cubicBezTo>
                    <a:lnTo>
                      <a:pt x="132" y="384"/>
                    </a:lnTo>
                    <a:cubicBezTo>
                      <a:pt x="322" y="312"/>
                      <a:pt x="525" y="253"/>
                      <a:pt x="727" y="193"/>
                    </a:cubicBezTo>
                    <a:cubicBezTo>
                      <a:pt x="775" y="170"/>
                      <a:pt x="810" y="122"/>
                      <a:pt x="786" y="74"/>
                    </a:cubicBezTo>
                    <a:cubicBezTo>
                      <a:pt x="776" y="33"/>
                      <a:pt x="739" y="1"/>
                      <a:pt x="6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1" name="Google Shape;2671;p27"/>
              <p:cNvSpPr/>
              <p:nvPr/>
            </p:nvSpPr>
            <p:spPr>
              <a:xfrm>
                <a:off x="8685958" y="1565977"/>
                <a:ext cx="278769" cy="196704"/>
              </a:xfrm>
              <a:custGeom>
                <a:avLst/>
                <a:gdLst/>
                <a:ahLst/>
                <a:cxnLst/>
                <a:rect l="l" t="t" r="r" b="b"/>
                <a:pathLst>
                  <a:path w="7514" h="5302" extrusionOk="0">
                    <a:moveTo>
                      <a:pt x="358" y="254"/>
                    </a:moveTo>
                    <a:lnTo>
                      <a:pt x="6240" y="1456"/>
                    </a:lnTo>
                    <a:lnTo>
                      <a:pt x="1394" y="1432"/>
                    </a:lnTo>
                    <a:lnTo>
                      <a:pt x="358" y="254"/>
                    </a:lnTo>
                    <a:close/>
                    <a:moveTo>
                      <a:pt x="7121" y="1671"/>
                    </a:moveTo>
                    <a:lnTo>
                      <a:pt x="1596" y="5016"/>
                    </a:lnTo>
                    <a:lnTo>
                      <a:pt x="1941" y="2909"/>
                    </a:lnTo>
                    <a:lnTo>
                      <a:pt x="7121" y="1671"/>
                    </a:lnTo>
                    <a:close/>
                    <a:moveTo>
                      <a:pt x="101" y="1"/>
                    </a:moveTo>
                    <a:cubicBezTo>
                      <a:pt x="72" y="1"/>
                      <a:pt x="44" y="22"/>
                      <a:pt x="25" y="51"/>
                    </a:cubicBezTo>
                    <a:cubicBezTo>
                      <a:pt x="1" y="87"/>
                      <a:pt x="13" y="135"/>
                      <a:pt x="36" y="158"/>
                    </a:cubicBezTo>
                    <a:lnTo>
                      <a:pt x="1287" y="1587"/>
                    </a:lnTo>
                    <a:cubicBezTo>
                      <a:pt x="1299" y="1611"/>
                      <a:pt x="1334" y="1623"/>
                      <a:pt x="1358" y="1623"/>
                    </a:cubicBezTo>
                    <a:lnTo>
                      <a:pt x="6394" y="1647"/>
                    </a:lnTo>
                    <a:lnTo>
                      <a:pt x="1834" y="2730"/>
                    </a:lnTo>
                    <a:cubicBezTo>
                      <a:pt x="1799" y="2742"/>
                      <a:pt x="1775" y="2778"/>
                      <a:pt x="1763" y="2814"/>
                    </a:cubicBezTo>
                    <a:lnTo>
                      <a:pt x="1382" y="5195"/>
                    </a:lnTo>
                    <a:cubicBezTo>
                      <a:pt x="1382" y="5230"/>
                      <a:pt x="1394" y="5266"/>
                      <a:pt x="1429" y="5278"/>
                    </a:cubicBezTo>
                    <a:cubicBezTo>
                      <a:pt x="1441" y="5290"/>
                      <a:pt x="1453" y="5302"/>
                      <a:pt x="1477" y="5302"/>
                    </a:cubicBezTo>
                    <a:cubicBezTo>
                      <a:pt x="1489" y="5302"/>
                      <a:pt x="1513" y="5290"/>
                      <a:pt x="1525" y="5278"/>
                    </a:cubicBezTo>
                    <a:lnTo>
                      <a:pt x="7454" y="1682"/>
                    </a:lnTo>
                    <a:cubicBezTo>
                      <a:pt x="7490" y="1659"/>
                      <a:pt x="7514" y="1623"/>
                      <a:pt x="7502" y="1587"/>
                    </a:cubicBezTo>
                    <a:cubicBezTo>
                      <a:pt x="7502" y="1551"/>
                      <a:pt x="7466" y="1516"/>
                      <a:pt x="7430" y="1516"/>
                    </a:cubicBezTo>
                    <a:lnTo>
                      <a:pt x="120" y="4"/>
                    </a:lnTo>
                    <a:cubicBezTo>
                      <a:pt x="113" y="2"/>
                      <a:pt x="10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2" name="Google Shape;2672;p27"/>
              <p:cNvSpPr/>
              <p:nvPr/>
            </p:nvSpPr>
            <p:spPr>
              <a:xfrm>
                <a:off x="8687294" y="1619180"/>
                <a:ext cx="71603" cy="98018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2642" extrusionOk="0">
                    <a:moveTo>
                      <a:pt x="1320" y="1"/>
                    </a:moveTo>
                    <a:cubicBezTo>
                      <a:pt x="1286" y="1"/>
                      <a:pt x="1256" y="23"/>
                      <a:pt x="1239" y="58"/>
                    </a:cubicBezTo>
                    <a:lnTo>
                      <a:pt x="12" y="2511"/>
                    </a:lnTo>
                    <a:cubicBezTo>
                      <a:pt x="0" y="2546"/>
                      <a:pt x="0" y="2594"/>
                      <a:pt x="36" y="2618"/>
                    </a:cubicBezTo>
                    <a:cubicBezTo>
                      <a:pt x="60" y="2642"/>
                      <a:pt x="72" y="2642"/>
                      <a:pt x="96" y="2642"/>
                    </a:cubicBezTo>
                    <a:cubicBezTo>
                      <a:pt x="120" y="2642"/>
                      <a:pt x="131" y="2642"/>
                      <a:pt x="155" y="2630"/>
                    </a:cubicBezTo>
                    <a:lnTo>
                      <a:pt x="1870" y="1475"/>
                    </a:lnTo>
                    <a:cubicBezTo>
                      <a:pt x="1917" y="1439"/>
                      <a:pt x="1929" y="1380"/>
                      <a:pt x="1894" y="1344"/>
                    </a:cubicBezTo>
                    <a:cubicBezTo>
                      <a:pt x="1878" y="1312"/>
                      <a:pt x="1846" y="1296"/>
                      <a:pt x="1812" y="1296"/>
                    </a:cubicBezTo>
                    <a:cubicBezTo>
                      <a:pt x="1796" y="1296"/>
                      <a:pt x="1778" y="1300"/>
                      <a:pt x="1763" y="1308"/>
                    </a:cubicBezTo>
                    <a:lnTo>
                      <a:pt x="346" y="2272"/>
                    </a:lnTo>
                    <a:lnTo>
                      <a:pt x="1405" y="141"/>
                    </a:lnTo>
                    <a:cubicBezTo>
                      <a:pt x="1429" y="94"/>
                      <a:pt x="1405" y="34"/>
                      <a:pt x="1358" y="10"/>
                    </a:cubicBezTo>
                    <a:cubicBezTo>
                      <a:pt x="1345" y="4"/>
                      <a:pt x="1332" y="1"/>
                      <a:pt x="132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3" name="Google Shape;2673;p27"/>
              <p:cNvSpPr/>
              <p:nvPr/>
            </p:nvSpPr>
            <p:spPr>
              <a:xfrm>
                <a:off x="8687294" y="1698094"/>
                <a:ext cx="66298" cy="19106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515" extrusionOk="0">
                    <a:moveTo>
                      <a:pt x="1687" y="0"/>
                    </a:moveTo>
                    <a:cubicBezTo>
                      <a:pt x="1680" y="0"/>
                      <a:pt x="1674" y="1"/>
                      <a:pt x="1667" y="3"/>
                    </a:cubicBezTo>
                    <a:lnTo>
                      <a:pt x="84" y="336"/>
                    </a:lnTo>
                    <a:cubicBezTo>
                      <a:pt x="24" y="348"/>
                      <a:pt x="0" y="396"/>
                      <a:pt x="12" y="443"/>
                    </a:cubicBezTo>
                    <a:cubicBezTo>
                      <a:pt x="12" y="491"/>
                      <a:pt x="60" y="515"/>
                      <a:pt x="96" y="515"/>
                    </a:cubicBezTo>
                    <a:lnTo>
                      <a:pt x="120" y="515"/>
                    </a:lnTo>
                    <a:lnTo>
                      <a:pt x="1703" y="181"/>
                    </a:lnTo>
                    <a:cubicBezTo>
                      <a:pt x="1763" y="169"/>
                      <a:pt x="1786" y="122"/>
                      <a:pt x="1774" y="74"/>
                    </a:cubicBezTo>
                    <a:cubicBezTo>
                      <a:pt x="1774" y="33"/>
                      <a:pt x="1730" y="0"/>
                      <a:pt x="168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74" name="Google Shape;2674;p27"/>
            <p:cNvGrpSpPr/>
            <p:nvPr/>
          </p:nvGrpSpPr>
          <p:grpSpPr>
            <a:xfrm rot="10800000">
              <a:off x="5418153" y="1993399"/>
              <a:ext cx="205871" cy="226202"/>
              <a:chOff x="7065678" y="829299"/>
              <a:chExt cx="205871" cy="226202"/>
            </a:xfrm>
          </p:grpSpPr>
          <p:sp>
            <p:nvSpPr>
              <p:cNvPr id="2675" name="Google Shape;2675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6" name="Google Shape;2676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7" name="Google Shape;2677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8" name="Google Shape;2678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9" name="Google Shape;2679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0" name="Google Shape;2680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81" name="Google Shape;2681;p27"/>
            <p:cNvGrpSpPr/>
            <p:nvPr/>
          </p:nvGrpSpPr>
          <p:grpSpPr>
            <a:xfrm>
              <a:off x="3525164" y="261122"/>
              <a:ext cx="2093580" cy="2103093"/>
              <a:chOff x="3198415" y="2829004"/>
              <a:chExt cx="1462406" cy="1472754"/>
            </a:xfrm>
          </p:grpSpPr>
          <p:sp>
            <p:nvSpPr>
              <p:cNvPr id="2682" name="Google Shape;2682;p27"/>
              <p:cNvSpPr/>
              <p:nvPr/>
            </p:nvSpPr>
            <p:spPr>
              <a:xfrm>
                <a:off x="3198415" y="2829004"/>
                <a:ext cx="1462406" cy="1472754"/>
              </a:xfrm>
              <a:custGeom>
                <a:avLst/>
                <a:gdLst/>
                <a:ahLst/>
                <a:cxnLst/>
                <a:rect l="l" t="t" r="r" b="b"/>
                <a:pathLst>
                  <a:path w="46352" h="46680" extrusionOk="0">
                    <a:moveTo>
                      <a:pt x="23487" y="1"/>
                    </a:moveTo>
                    <a:cubicBezTo>
                      <a:pt x="21792" y="1"/>
                      <a:pt x="20085" y="730"/>
                      <a:pt x="18955" y="1817"/>
                    </a:cubicBezTo>
                    <a:cubicBezTo>
                      <a:pt x="18265" y="1603"/>
                      <a:pt x="17586" y="1484"/>
                      <a:pt x="16884" y="1472"/>
                    </a:cubicBezTo>
                    <a:cubicBezTo>
                      <a:pt x="14741" y="1472"/>
                      <a:pt x="12990" y="2734"/>
                      <a:pt x="11859" y="4353"/>
                    </a:cubicBezTo>
                    <a:cubicBezTo>
                      <a:pt x="9776" y="4401"/>
                      <a:pt x="7871" y="5353"/>
                      <a:pt x="6823" y="7032"/>
                    </a:cubicBezTo>
                    <a:cubicBezTo>
                      <a:pt x="6299" y="7842"/>
                      <a:pt x="5978" y="8782"/>
                      <a:pt x="5870" y="9794"/>
                    </a:cubicBezTo>
                    <a:cubicBezTo>
                      <a:pt x="4692" y="10259"/>
                      <a:pt x="3763" y="11092"/>
                      <a:pt x="3180" y="12223"/>
                    </a:cubicBezTo>
                    <a:cubicBezTo>
                      <a:pt x="2477" y="13545"/>
                      <a:pt x="2430" y="14961"/>
                      <a:pt x="2608" y="16152"/>
                    </a:cubicBezTo>
                    <a:cubicBezTo>
                      <a:pt x="1" y="18236"/>
                      <a:pt x="48" y="22308"/>
                      <a:pt x="1834" y="24820"/>
                    </a:cubicBezTo>
                    <a:cubicBezTo>
                      <a:pt x="906" y="28249"/>
                      <a:pt x="1870" y="30451"/>
                      <a:pt x="4001" y="32035"/>
                    </a:cubicBezTo>
                    <a:cubicBezTo>
                      <a:pt x="3918" y="33595"/>
                      <a:pt x="4406" y="35309"/>
                      <a:pt x="5859" y="36928"/>
                    </a:cubicBezTo>
                    <a:cubicBezTo>
                      <a:pt x="6882" y="38083"/>
                      <a:pt x="8180" y="38857"/>
                      <a:pt x="9597" y="39167"/>
                    </a:cubicBezTo>
                    <a:cubicBezTo>
                      <a:pt x="10706" y="41158"/>
                      <a:pt x="13094" y="42440"/>
                      <a:pt x="15423" y="42440"/>
                    </a:cubicBezTo>
                    <a:cubicBezTo>
                      <a:pt x="15545" y="42440"/>
                      <a:pt x="15667" y="42436"/>
                      <a:pt x="15788" y="42429"/>
                    </a:cubicBezTo>
                    <a:cubicBezTo>
                      <a:pt x="15943" y="43679"/>
                      <a:pt x="16443" y="45465"/>
                      <a:pt x="16729" y="46680"/>
                    </a:cubicBezTo>
                    <a:lnTo>
                      <a:pt x="31100" y="46680"/>
                    </a:lnTo>
                    <a:cubicBezTo>
                      <a:pt x="31350" y="45751"/>
                      <a:pt x="31778" y="43989"/>
                      <a:pt x="31957" y="43072"/>
                    </a:cubicBezTo>
                    <a:cubicBezTo>
                      <a:pt x="35422" y="41322"/>
                      <a:pt x="40649" y="40988"/>
                      <a:pt x="41851" y="35940"/>
                    </a:cubicBezTo>
                    <a:cubicBezTo>
                      <a:pt x="43601" y="34214"/>
                      <a:pt x="44721" y="31618"/>
                      <a:pt x="44590" y="29154"/>
                    </a:cubicBezTo>
                    <a:cubicBezTo>
                      <a:pt x="45185" y="27749"/>
                      <a:pt x="45602" y="25963"/>
                      <a:pt x="45542" y="24332"/>
                    </a:cubicBezTo>
                    <a:cubicBezTo>
                      <a:pt x="46125" y="23105"/>
                      <a:pt x="46352" y="21522"/>
                      <a:pt x="46221" y="19593"/>
                    </a:cubicBezTo>
                    <a:cubicBezTo>
                      <a:pt x="46149" y="18557"/>
                      <a:pt x="45887" y="17617"/>
                      <a:pt x="45447" y="16819"/>
                    </a:cubicBezTo>
                    <a:cubicBezTo>
                      <a:pt x="45685" y="15021"/>
                      <a:pt x="45387" y="13187"/>
                      <a:pt x="44554" y="11675"/>
                    </a:cubicBezTo>
                    <a:cubicBezTo>
                      <a:pt x="43030" y="9818"/>
                      <a:pt x="41708" y="7699"/>
                      <a:pt x="39672" y="6437"/>
                    </a:cubicBezTo>
                    <a:cubicBezTo>
                      <a:pt x="38750" y="4413"/>
                      <a:pt x="36229" y="2860"/>
                      <a:pt x="33811" y="2860"/>
                    </a:cubicBezTo>
                    <a:cubicBezTo>
                      <a:pt x="33483" y="2860"/>
                      <a:pt x="33158" y="2888"/>
                      <a:pt x="32838" y="2948"/>
                    </a:cubicBezTo>
                    <a:cubicBezTo>
                      <a:pt x="30838" y="698"/>
                      <a:pt x="27837" y="1650"/>
                      <a:pt x="25540" y="400"/>
                    </a:cubicBezTo>
                    <a:cubicBezTo>
                      <a:pt x="24885" y="125"/>
                      <a:pt x="24187" y="1"/>
                      <a:pt x="2348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42863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27"/>
              <p:cNvSpPr/>
              <p:nvPr/>
            </p:nvSpPr>
            <p:spPr>
              <a:xfrm>
                <a:off x="3764895" y="3879398"/>
                <a:ext cx="152166" cy="327331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10375" extrusionOk="0">
                    <a:moveTo>
                      <a:pt x="2226" y="0"/>
                    </a:moveTo>
                    <a:cubicBezTo>
                      <a:pt x="1803" y="0"/>
                      <a:pt x="1392" y="157"/>
                      <a:pt x="1048" y="576"/>
                    </a:cubicBezTo>
                    <a:cubicBezTo>
                      <a:pt x="1048" y="576"/>
                      <a:pt x="0" y="5826"/>
                      <a:pt x="1131" y="10374"/>
                    </a:cubicBezTo>
                    <a:lnTo>
                      <a:pt x="3703" y="10374"/>
                    </a:lnTo>
                    <a:cubicBezTo>
                      <a:pt x="3703" y="10374"/>
                      <a:pt x="3763" y="3350"/>
                      <a:pt x="4822" y="1361"/>
                    </a:cubicBezTo>
                    <a:cubicBezTo>
                      <a:pt x="4822" y="1361"/>
                      <a:pt x="3474" y="0"/>
                      <a:pt x="22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27"/>
              <p:cNvSpPr/>
              <p:nvPr/>
            </p:nvSpPr>
            <p:spPr>
              <a:xfrm>
                <a:off x="3988774" y="3912242"/>
                <a:ext cx="152166" cy="294488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9334" extrusionOk="0">
                    <a:moveTo>
                      <a:pt x="1885" y="0"/>
                    </a:moveTo>
                    <a:cubicBezTo>
                      <a:pt x="876" y="0"/>
                      <a:pt x="0" y="320"/>
                      <a:pt x="0" y="320"/>
                    </a:cubicBezTo>
                    <a:cubicBezTo>
                      <a:pt x="1060" y="2309"/>
                      <a:pt x="1120" y="9333"/>
                      <a:pt x="1120" y="9333"/>
                    </a:cubicBezTo>
                    <a:lnTo>
                      <a:pt x="3691" y="9333"/>
                    </a:lnTo>
                    <a:cubicBezTo>
                      <a:pt x="4822" y="4785"/>
                      <a:pt x="4180" y="939"/>
                      <a:pt x="4180" y="939"/>
                    </a:cubicBezTo>
                    <a:cubicBezTo>
                      <a:pt x="3582" y="205"/>
                      <a:pt x="2691" y="0"/>
                      <a:pt x="188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27"/>
              <p:cNvSpPr/>
              <p:nvPr/>
            </p:nvSpPr>
            <p:spPr>
              <a:xfrm>
                <a:off x="3272873" y="2927282"/>
                <a:ext cx="1290679" cy="1193537"/>
              </a:xfrm>
              <a:custGeom>
                <a:avLst/>
                <a:gdLst/>
                <a:ahLst/>
                <a:cxnLst/>
                <a:rect l="l" t="t" r="r" b="b"/>
                <a:pathLst>
                  <a:path w="40909" h="37830" extrusionOk="0">
                    <a:moveTo>
                      <a:pt x="21048" y="1"/>
                    </a:moveTo>
                    <a:cubicBezTo>
                      <a:pt x="19485" y="1"/>
                      <a:pt x="18067" y="1331"/>
                      <a:pt x="17414" y="2634"/>
                    </a:cubicBezTo>
                    <a:lnTo>
                      <a:pt x="17414" y="2634"/>
                    </a:lnTo>
                    <a:cubicBezTo>
                      <a:pt x="16677" y="2040"/>
                      <a:pt x="15710" y="1553"/>
                      <a:pt x="14679" y="1476"/>
                    </a:cubicBezTo>
                    <a:cubicBezTo>
                      <a:pt x="14626" y="1472"/>
                      <a:pt x="14573" y="1470"/>
                      <a:pt x="14521" y="1470"/>
                    </a:cubicBezTo>
                    <a:cubicBezTo>
                      <a:pt x="13034" y="1470"/>
                      <a:pt x="11779" y="3036"/>
                      <a:pt x="11311" y="4470"/>
                    </a:cubicBezTo>
                    <a:lnTo>
                      <a:pt x="11311" y="4470"/>
                    </a:lnTo>
                    <a:cubicBezTo>
                      <a:pt x="10952" y="4387"/>
                      <a:pt x="10523" y="4339"/>
                      <a:pt x="10016" y="4339"/>
                    </a:cubicBezTo>
                    <a:cubicBezTo>
                      <a:pt x="9788" y="4339"/>
                      <a:pt x="9545" y="4349"/>
                      <a:pt x="9285" y="4369"/>
                    </a:cubicBezTo>
                    <a:cubicBezTo>
                      <a:pt x="6525" y="4597"/>
                      <a:pt x="6165" y="7354"/>
                      <a:pt x="6876" y="9311"/>
                    </a:cubicBezTo>
                    <a:lnTo>
                      <a:pt x="6876" y="9311"/>
                    </a:lnTo>
                    <a:cubicBezTo>
                      <a:pt x="6744" y="9304"/>
                      <a:pt x="6610" y="9300"/>
                      <a:pt x="6472" y="9300"/>
                    </a:cubicBezTo>
                    <a:cubicBezTo>
                      <a:pt x="6119" y="9300"/>
                      <a:pt x="5746" y="9325"/>
                      <a:pt x="5356" y="9382"/>
                    </a:cubicBezTo>
                    <a:cubicBezTo>
                      <a:pt x="2730" y="9762"/>
                      <a:pt x="2996" y="12650"/>
                      <a:pt x="3922" y="14491"/>
                    </a:cubicBezTo>
                    <a:lnTo>
                      <a:pt x="3922" y="14491"/>
                    </a:lnTo>
                    <a:cubicBezTo>
                      <a:pt x="3727" y="14559"/>
                      <a:pt x="3522" y="14642"/>
                      <a:pt x="3308" y="14740"/>
                    </a:cubicBezTo>
                    <a:cubicBezTo>
                      <a:pt x="0" y="16264"/>
                      <a:pt x="1359" y="19740"/>
                      <a:pt x="3074" y="21142"/>
                    </a:cubicBezTo>
                    <a:lnTo>
                      <a:pt x="3074" y="21142"/>
                    </a:lnTo>
                    <a:cubicBezTo>
                      <a:pt x="2800" y="21580"/>
                      <a:pt x="2550" y="22175"/>
                      <a:pt x="2356" y="22967"/>
                    </a:cubicBezTo>
                    <a:cubicBezTo>
                      <a:pt x="1668" y="25787"/>
                      <a:pt x="3708" y="26913"/>
                      <a:pt x="5465" y="27069"/>
                    </a:cubicBezTo>
                    <a:lnTo>
                      <a:pt x="5465" y="27069"/>
                    </a:lnTo>
                    <a:cubicBezTo>
                      <a:pt x="4633" y="28204"/>
                      <a:pt x="4231" y="29973"/>
                      <a:pt x="5808" y="31742"/>
                    </a:cubicBezTo>
                    <a:cubicBezTo>
                      <a:pt x="6688" y="32729"/>
                      <a:pt x="7729" y="33087"/>
                      <a:pt x="8647" y="33087"/>
                    </a:cubicBezTo>
                    <a:cubicBezTo>
                      <a:pt x="8945" y="33087"/>
                      <a:pt x="9231" y="33049"/>
                      <a:pt x="9493" y="32983"/>
                    </a:cubicBezTo>
                    <a:lnTo>
                      <a:pt x="9493" y="32983"/>
                    </a:lnTo>
                    <a:cubicBezTo>
                      <a:pt x="9538" y="34041"/>
                      <a:pt x="10074" y="35257"/>
                      <a:pt x="11535" y="35885"/>
                    </a:cubicBezTo>
                    <a:cubicBezTo>
                      <a:pt x="12067" y="36113"/>
                      <a:pt x="12597" y="36209"/>
                      <a:pt x="13101" y="36209"/>
                    </a:cubicBezTo>
                    <a:cubicBezTo>
                      <a:pt x="13650" y="36209"/>
                      <a:pt x="14169" y="36096"/>
                      <a:pt x="14625" y="35920"/>
                    </a:cubicBezTo>
                    <a:lnTo>
                      <a:pt x="14625" y="35920"/>
                    </a:lnTo>
                    <a:cubicBezTo>
                      <a:pt x="15072" y="36607"/>
                      <a:pt x="16138" y="37286"/>
                      <a:pt x="18191" y="37635"/>
                    </a:cubicBezTo>
                    <a:cubicBezTo>
                      <a:pt x="18802" y="37741"/>
                      <a:pt x="19354" y="37787"/>
                      <a:pt x="19849" y="37787"/>
                    </a:cubicBezTo>
                    <a:cubicBezTo>
                      <a:pt x="20692" y="37787"/>
                      <a:pt x="21369" y="37653"/>
                      <a:pt x="21885" y="37448"/>
                    </a:cubicBezTo>
                    <a:lnTo>
                      <a:pt x="21885" y="37448"/>
                    </a:lnTo>
                    <a:cubicBezTo>
                      <a:pt x="22386" y="37677"/>
                      <a:pt x="23104" y="37830"/>
                      <a:pt x="24080" y="37830"/>
                    </a:cubicBezTo>
                    <a:cubicBezTo>
                      <a:pt x="24685" y="37830"/>
                      <a:pt x="25390" y="37771"/>
                      <a:pt x="26204" y="37635"/>
                    </a:cubicBezTo>
                    <a:cubicBezTo>
                      <a:pt x="28624" y="37236"/>
                      <a:pt x="29903" y="36507"/>
                      <a:pt x="30497" y="35775"/>
                    </a:cubicBezTo>
                    <a:lnTo>
                      <a:pt x="30497" y="35775"/>
                    </a:lnTo>
                    <a:cubicBezTo>
                      <a:pt x="30628" y="35791"/>
                      <a:pt x="30767" y="35798"/>
                      <a:pt x="30912" y="35798"/>
                    </a:cubicBezTo>
                    <a:cubicBezTo>
                      <a:pt x="32733" y="35798"/>
                      <a:pt x="35526" y="34564"/>
                      <a:pt x="36312" y="32575"/>
                    </a:cubicBezTo>
                    <a:cubicBezTo>
                      <a:pt x="36517" y="32057"/>
                      <a:pt x="36578" y="31599"/>
                      <a:pt x="36540" y="31206"/>
                    </a:cubicBezTo>
                    <a:lnTo>
                      <a:pt x="36540" y="31206"/>
                    </a:lnTo>
                    <a:cubicBezTo>
                      <a:pt x="37795" y="30461"/>
                      <a:pt x="39079" y="28506"/>
                      <a:pt x="39122" y="26551"/>
                    </a:cubicBezTo>
                    <a:cubicBezTo>
                      <a:pt x="39133" y="26129"/>
                      <a:pt x="39093" y="25781"/>
                      <a:pt x="39017" y="25497"/>
                    </a:cubicBezTo>
                    <a:lnTo>
                      <a:pt x="39017" y="25497"/>
                    </a:lnTo>
                    <a:cubicBezTo>
                      <a:pt x="39523" y="24654"/>
                      <a:pt x="39935" y="23395"/>
                      <a:pt x="40063" y="21979"/>
                    </a:cubicBezTo>
                    <a:cubicBezTo>
                      <a:pt x="40115" y="21378"/>
                      <a:pt x="40045" y="20896"/>
                      <a:pt x="39901" y="20518"/>
                    </a:cubicBezTo>
                    <a:lnTo>
                      <a:pt x="39901" y="20518"/>
                    </a:lnTo>
                    <a:cubicBezTo>
                      <a:pt x="40476" y="20025"/>
                      <a:pt x="40909" y="18905"/>
                      <a:pt x="40753" y="16692"/>
                    </a:cubicBezTo>
                    <a:cubicBezTo>
                      <a:pt x="40673" y="15512"/>
                      <a:pt x="40254" y="14824"/>
                      <a:pt x="39711" y="14474"/>
                    </a:cubicBezTo>
                    <a:lnTo>
                      <a:pt x="39711" y="14474"/>
                    </a:lnTo>
                    <a:cubicBezTo>
                      <a:pt x="40187" y="13178"/>
                      <a:pt x="40240" y="11460"/>
                      <a:pt x="39467" y="10037"/>
                    </a:cubicBezTo>
                    <a:cubicBezTo>
                      <a:pt x="39108" y="9374"/>
                      <a:pt x="38629" y="9107"/>
                      <a:pt x="38130" y="9091"/>
                    </a:cubicBezTo>
                    <a:lnTo>
                      <a:pt x="38130" y="9091"/>
                    </a:lnTo>
                    <a:cubicBezTo>
                      <a:pt x="37805" y="7900"/>
                      <a:pt x="36909" y="6646"/>
                      <a:pt x="35705" y="5989"/>
                    </a:cubicBezTo>
                    <a:cubicBezTo>
                      <a:pt x="35367" y="5805"/>
                      <a:pt x="35053" y="5696"/>
                      <a:pt x="34765" y="5647"/>
                    </a:cubicBezTo>
                    <a:lnTo>
                      <a:pt x="34765" y="5647"/>
                    </a:lnTo>
                    <a:cubicBezTo>
                      <a:pt x="34698" y="4659"/>
                      <a:pt x="34106" y="3628"/>
                      <a:pt x="32526" y="3036"/>
                    </a:cubicBezTo>
                    <a:cubicBezTo>
                      <a:pt x="32178" y="2907"/>
                      <a:pt x="31830" y="2850"/>
                      <a:pt x="31490" y="2850"/>
                    </a:cubicBezTo>
                    <a:cubicBezTo>
                      <a:pt x="30670" y="2850"/>
                      <a:pt x="29900" y="3181"/>
                      <a:pt x="29301" y="3632"/>
                    </a:cubicBezTo>
                    <a:lnTo>
                      <a:pt x="29301" y="3632"/>
                    </a:lnTo>
                    <a:cubicBezTo>
                      <a:pt x="28946" y="2714"/>
                      <a:pt x="28312" y="1823"/>
                      <a:pt x="27478" y="1488"/>
                    </a:cubicBezTo>
                    <a:cubicBezTo>
                      <a:pt x="26728" y="1190"/>
                      <a:pt x="26073" y="1065"/>
                      <a:pt x="25505" y="1065"/>
                    </a:cubicBezTo>
                    <a:cubicBezTo>
                      <a:pt x="24858" y="1065"/>
                      <a:pt x="24326" y="1228"/>
                      <a:pt x="23901" y="1483"/>
                    </a:cubicBezTo>
                    <a:lnTo>
                      <a:pt x="23901" y="1483"/>
                    </a:lnTo>
                    <a:cubicBezTo>
                      <a:pt x="23537" y="994"/>
                      <a:pt x="22944" y="537"/>
                      <a:pt x="22048" y="190"/>
                    </a:cubicBezTo>
                    <a:cubicBezTo>
                      <a:pt x="21712" y="60"/>
                      <a:pt x="21377" y="1"/>
                      <a:pt x="2104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27"/>
              <p:cNvSpPr/>
              <p:nvPr/>
            </p:nvSpPr>
            <p:spPr>
              <a:xfrm>
                <a:off x="3305117" y="2924253"/>
                <a:ext cx="1261811" cy="1199468"/>
              </a:xfrm>
              <a:custGeom>
                <a:avLst/>
                <a:gdLst/>
                <a:ahLst/>
                <a:cxnLst/>
                <a:rect l="l" t="t" r="r" b="b"/>
                <a:pathLst>
                  <a:path w="39994" h="38018" extrusionOk="0">
                    <a:moveTo>
                      <a:pt x="22860" y="1703"/>
                    </a:moveTo>
                    <a:cubicBezTo>
                      <a:pt x="23396" y="2489"/>
                      <a:pt x="23324" y="3310"/>
                      <a:pt x="23062" y="3834"/>
                    </a:cubicBezTo>
                    <a:cubicBezTo>
                      <a:pt x="22836" y="4275"/>
                      <a:pt x="22467" y="4561"/>
                      <a:pt x="22086" y="4561"/>
                    </a:cubicBezTo>
                    <a:cubicBezTo>
                      <a:pt x="21836" y="4561"/>
                      <a:pt x="21717" y="4346"/>
                      <a:pt x="21669" y="4168"/>
                    </a:cubicBezTo>
                    <a:cubicBezTo>
                      <a:pt x="21515" y="3572"/>
                      <a:pt x="21836" y="2358"/>
                      <a:pt x="22860" y="1703"/>
                    </a:cubicBezTo>
                    <a:close/>
                    <a:moveTo>
                      <a:pt x="16431" y="2870"/>
                    </a:moveTo>
                    <a:cubicBezTo>
                      <a:pt x="17359" y="3656"/>
                      <a:pt x="17776" y="4489"/>
                      <a:pt x="17645" y="4858"/>
                    </a:cubicBezTo>
                    <a:cubicBezTo>
                      <a:pt x="17597" y="5025"/>
                      <a:pt x="17431" y="5096"/>
                      <a:pt x="17169" y="5096"/>
                    </a:cubicBezTo>
                    <a:cubicBezTo>
                      <a:pt x="16728" y="5096"/>
                      <a:pt x="16419" y="4965"/>
                      <a:pt x="16252" y="4692"/>
                    </a:cubicBezTo>
                    <a:cubicBezTo>
                      <a:pt x="16014" y="4299"/>
                      <a:pt x="16073" y="3620"/>
                      <a:pt x="16431" y="2870"/>
                    </a:cubicBezTo>
                    <a:close/>
                    <a:moveTo>
                      <a:pt x="28230" y="3882"/>
                    </a:moveTo>
                    <a:cubicBezTo>
                      <a:pt x="28551" y="4763"/>
                      <a:pt x="28599" y="5620"/>
                      <a:pt x="28337" y="6001"/>
                    </a:cubicBezTo>
                    <a:cubicBezTo>
                      <a:pt x="28247" y="6134"/>
                      <a:pt x="28120" y="6199"/>
                      <a:pt x="27961" y="6199"/>
                    </a:cubicBezTo>
                    <a:cubicBezTo>
                      <a:pt x="27806" y="6199"/>
                      <a:pt x="27620" y="6137"/>
                      <a:pt x="27408" y="6013"/>
                    </a:cubicBezTo>
                    <a:cubicBezTo>
                      <a:pt x="27253" y="5918"/>
                      <a:pt x="27170" y="5775"/>
                      <a:pt x="27158" y="5585"/>
                    </a:cubicBezTo>
                    <a:cubicBezTo>
                      <a:pt x="27134" y="5108"/>
                      <a:pt x="27575" y="4418"/>
                      <a:pt x="28230" y="3882"/>
                    </a:cubicBezTo>
                    <a:close/>
                    <a:moveTo>
                      <a:pt x="10358" y="4680"/>
                    </a:moveTo>
                    <a:cubicBezTo>
                      <a:pt x="11490" y="4965"/>
                      <a:pt x="11859" y="5596"/>
                      <a:pt x="11823" y="6120"/>
                    </a:cubicBezTo>
                    <a:cubicBezTo>
                      <a:pt x="11799" y="6489"/>
                      <a:pt x="11549" y="6775"/>
                      <a:pt x="11228" y="6799"/>
                    </a:cubicBezTo>
                    <a:cubicBezTo>
                      <a:pt x="11193" y="6801"/>
                      <a:pt x="11159" y="6802"/>
                      <a:pt x="11126" y="6802"/>
                    </a:cubicBezTo>
                    <a:cubicBezTo>
                      <a:pt x="10798" y="6802"/>
                      <a:pt x="10558" y="6694"/>
                      <a:pt x="10406" y="6478"/>
                    </a:cubicBezTo>
                    <a:cubicBezTo>
                      <a:pt x="10132" y="6108"/>
                      <a:pt x="10120" y="5442"/>
                      <a:pt x="10358" y="4680"/>
                    </a:cubicBezTo>
                    <a:close/>
                    <a:moveTo>
                      <a:pt x="33373" y="5799"/>
                    </a:moveTo>
                    <a:cubicBezTo>
                      <a:pt x="33469" y="5799"/>
                      <a:pt x="33564" y="5811"/>
                      <a:pt x="33647" y="5823"/>
                    </a:cubicBezTo>
                    <a:cubicBezTo>
                      <a:pt x="33695" y="6716"/>
                      <a:pt x="33302" y="7466"/>
                      <a:pt x="32945" y="7847"/>
                    </a:cubicBezTo>
                    <a:cubicBezTo>
                      <a:pt x="32732" y="8086"/>
                      <a:pt x="32499" y="8213"/>
                      <a:pt x="32296" y="8213"/>
                    </a:cubicBezTo>
                    <a:cubicBezTo>
                      <a:pt x="32226" y="8213"/>
                      <a:pt x="32160" y="8199"/>
                      <a:pt x="32099" y="8168"/>
                    </a:cubicBezTo>
                    <a:cubicBezTo>
                      <a:pt x="31766" y="8013"/>
                      <a:pt x="31623" y="7597"/>
                      <a:pt x="31742" y="7109"/>
                    </a:cubicBezTo>
                    <a:cubicBezTo>
                      <a:pt x="31885" y="6478"/>
                      <a:pt x="32456" y="5799"/>
                      <a:pt x="33373" y="5799"/>
                    </a:cubicBezTo>
                    <a:close/>
                    <a:moveTo>
                      <a:pt x="6001" y="9514"/>
                    </a:moveTo>
                    <a:lnTo>
                      <a:pt x="6001" y="9514"/>
                    </a:lnTo>
                    <a:cubicBezTo>
                      <a:pt x="7715" y="9645"/>
                      <a:pt x="8787" y="10383"/>
                      <a:pt x="8775" y="10847"/>
                    </a:cubicBezTo>
                    <a:cubicBezTo>
                      <a:pt x="8775" y="11097"/>
                      <a:pt x="8430" y="11240"/>
                      <a:pt x="7870" y="11264"/>
                    </a:cubicBezTo>
                    <a:lnTo>
                      <a:pt x="7846" y="11264"/>
                    </a:lnTo>
                    <a:cubicBezTo>
                      <a:pt x="7132" y="11264"/>
                      <a:pt x="6429" y="10597"/>
                      <a:pt x="6001" y="9514"/>
                    </a:cubicBezTo>
                    <a:close/>
                    <a:moveTo>
                      <a:pt x="37028" y="9287"/>
                    </a:moveTo>
                    <a:lnTo>
                      <a:pt x="37028" y="9287"/>
                    </a:lnTo>
                    <a:cubicBezTo>
                      <a:pt x="37231" y="10061"/>
                      <a:pt x="37159" y="10752"/>
                      <a:pt x="36838" y="11228"/>
                    </a:cubicBezTo>
                    <a:cubicBezTo>
                      <a:pt x="36564" y="11633"/>
                      <a:pt x="36124" y="11883"/>
                      <a:pt x="35516" y="11954"/>
                    </a:cubicBezTo>
                    <a:cubicBezTo>
                      <a:pt x="35423" y="11967"/>
                      <a:pt x="35336" y="11973"/>
                      <a:pt x="35257" y="11973"/>
                    </a:cubicBezTo>
                    <a:cubicBezTo>
                      <a:pt x="34962" y="11973"/>
                      <a:pt x="34765" y="11888"/>
                      <a:pt x="34671" y="11728"/>
                    </a:cubicBezTo>
                    <a:cubicBezTo>
                      <a:pt x="34552" y="11526"/>
                      <a:pt x="34623" y="11180"/>
                      <a:pt x="34850" y="10788"/>
                    </a:cubicBezTo>
                    <a:cubicBezTo>
                      <a:pt x="35266" y="10061"/>
                      <a:pt x="36171" y="9299"/>
                      <a:pt x="37028" y="9287"/>
                    </a:cubicBezTo>
                    <a:close/>
                    <a:moveTo>
                      <a:pt x="4310" y="14419"/>
                    </a:moveTo>
                    <a:cubicBezTo>
                      <a:pt x="5275" y="14419"/>
                      <a:pt x="5810" y="14919"/>
                      <a:pt x="5810" y="15383"/>
                    </a:cubicBezTo>
                    <a:cubicBezTo>
                      <a:pt x="5810" y="15729"/>
                      <a:pt x="5513" y="16074"/>
                      <a:pt x="4846" y="16074"/>
                    </a:cubicBezTo>
                    <a:cubicBezTo>
                      <a:pt x="4691" y="16074"/>
                      <a:pt x="4524" y="16050"/>
                      <a:pt x="4346" y="16014"/>
                    </a:cubicBezTo>
                    <a:cubicBezTo>
                      <a:pt x="3941" y="15931"/>
                      <a:pt x="3441" y="15407"/>
                      <a:pt x="3036" y="14645"/>
                    </a:cubicBezTo>
                    <a:cubicBezTo>
                      <a:pt x="3500" y="14490"/>
                      <a:pt x="3917" y="14419"/>
                      <a:pt x="4310" y="14419"/>
                    </a:cubicBezTo>
                    <a:close/>
                    <a:moveTo>
                      <a:pt x="37624" y="14371"/>
                    </a:moveTo>
                    <a:cubicBezTo>
                      <a:pt x="37981" y="14371"/>
                      <a:pt x="38291" y="14455"/>
                      <a:pt x="38576" y="14609"/>
                    </a:cubicBezTo>
                    <a:cubicBezTo>
                      <a:pt x="38148" y="15717"/>
                      <a:pt x="37421" y="16431"/>
                      <a:pt x="36719" y="16431"/>
                    </a:cubicBezTo>
                    <a:cubicBezTo>
                      <a:pt x="36493" y="16431"/>
                      <a:pt x="36266" y="16360"/>
                      <a:pt x="36052" y="16217"/>
                    </a:cubicBezTo>
                    <a:cubicBezTo>
                      <a:pt x="35731" y="16014"/>
                      <a:pt x="35600" y="15752"/>
                      <a:pt x="35695" y="15467"/>
                    </a:cubicBezTo>
                    <a:cubicBezTo>
                      <a:pt x="35862" y="14883"/>
                      <a:pt x="36767" y="14371"/>
                      <a:pt x="37624" y="14371"/>
                    </a:cubicBezTo>
                    <a:close/>
                    <a:moveTo>
                      <a:pt x="37362" y="19539"/>
                    </a:moveTo>
                    <a:cubicBezTo>
                      <a:pt x="37814" y="19539"/>
                      <a:pt x="38445" y="19812"/>
                      <a:pt x="38767" y="20586"/>
                    </a:cubicBezTo>
                    <a:cubicBezTo>
                      <a:pt x="38541" y="20765"/>
                      <a:pt x="38279" y="20848"/>
                      <a:pt x="38005" y="20848"/>
                    </a:cubicBezTo>
                    <a:cubicBezTo>
                      <a:pt x="37695" y="20848"/>
                      <a:pt x="37386" y="20741"/>
                      <a:pt x="37171" y="20551"/>
                    </a:cubicBezTo>
                    <a:cubicBezTo>
                      <a:pt x="36850" y="20277"/>
                      <a:pt x="36707" y="20015"/>
                      <a:pt x="36778" y="19812"/>
                    </a:cubicBezTo>
                    <a:cubicBezTo>
                      <a:pt x="36838" y="19646"/>
                      <a:pt x="37076" y="19539"/>
                      <a:pt x="37362" y="19539"/>
                    </a:cubicBezTo>
                    <a:close/>
                    <a:moveTo>
                      <a:pt x="3560" y="20277"/>
                    </a:moveTo>
                    <a:cubicBezTo>
                      <a:pt x="3953" y="20277"/>
                      <a:pt x="4286" y="20503"/>
                      <a:pt x="4370" y="20825"/>
                    </a:cubicBezTo>
                    <a:cubicBezTo>
                      <a:pt x="4441" y="21134"/>
                      <a:pt x="4262" y="21432"/>
                      <a:pt x="3858" y="21634"/>
                    </a:cubicBezTo>
                    <a:cubicBezTo>
                      <a:pt x="3728" y="21703"/>
                      <a:pt x="3580" y="21736"/>
                      <a:pt x="3419" y="21736"/>
                    </a:cubicBezTo>
                    <a:cubicBezTo>
                      <a:pt x="3048" y="21736"/>
                      <a:pt x="2611" y="21558"/>
                      <a:pt x="2179" y="21217"/>
                    </a:cubicBezTo>
                    <a:cubicBezTo>
                      <a:pt x="2715" y="20396"/>
                      <a:pt x="3274" y="20277"/>
                      <a:pt x="3560" y="20277"/>
                    </a:cubicBezTo>
                    <a:close/>
                    <a:moveTo>
                      <a:pt x="36802" y="24599"/>
                    </a:moveTo>
                    <a:cubicBezTo>
                      <a:pt x="37314" y="24599"/>
                      <a:pt x="37719" y="24956"/>
                      <a:pt x="37898" y="25575"/>
                    </a:cubicBezTo>
                    <a:cubicBezTo>
                      <a:pt x="37505" y="26218"/>
                      <a:pt x="37064" y="26587"/>
                      <a:pt x="36683" y="26587"/>
                    </a:cubicBezTo>
                    <a:cubicBezTo>
                      <a:pt x="36314" y="26587"/>
                      <a:pt x="36005" y="26254"/>
                      <a:pt x="35790" y="25599"/>
                    </a:cubicBezTo>
                    <a:cubicBezTo>
                      <a:pt x="35707" y="25373"/>
                      <a:pt x="35790" y="25170"/>
                      <a:pt x="35885" y="25051"/>
                    </a:cubicBezTo>
                    <a:cubicBezTo>
                      <a:pt x="36076" y="24789"/>
                      <a:pt x="36445" y="24599"/>
                      <a:pt x="36802" y="24599"/>
                    </a:cubicBezTo>
                    <a:close/>
                    <a:moveTo>
                      <a:pt x="6239" y="26016"/>
                    </a:moveTo>
                    <a:cubicBezTo>
                      <a:pt x="6429" y="26016"/>
                      <a:pt x="6548" y="26111"/>
                      <a:pt x="6584" y="26289"/>
                    </a:cubicBezTo>
                    <a:cubicBezTo>
                      <a:pt x="6608" y="26409"/>
                      <a:pt x="6584" y="26516"/>
                      <a:pt x="6501" y="26611"/>
                    </a:cubicBezTo>
                    <a:cubicBezTo>
                      <a:pt x="6263" y="26897"/>
                      <a:pt x="5620" y="27087"/>
                      <a:pt x="4870" y="27087"/>
                    </a:cubicBezTo>
                    <a:lnTo>
                      <a:pt x="4632" y="27087"/>
                    </a:lnTo>
                    <a:cubicBezTo>
                      <a:pt x="5179" y="26385"/>
                      <a:pt x="5858" y="26016"/>
                      <a:pt x="6239" y="26016"/>
                    </a:cubicBezTo>
                    <a:close/>
                    <a:moveTo>
                      <a:pt x="33885" y="29695"/>
                    </a:moveTo>
                    <a:cubicBezTo>
                      <a:pt x="34457" y="29695"/>
                      <a:pt x="35290" y="30230"/>
                      <a:pt x="35421" y="31254"/>
                    </a:cubicBezTo>
                    <a:cubicBezTo>
                      <a:pt x="35100" y="31433"/>
                      <a:pt x="34802" y="31528"/>
                      <a:pt x="34528" y="31528"/>
                    </a:cubicBezTo>
                    <a:cubicBezTo>
                      <a:pt x="34088" y="31528"/>
                      <a:pt x="33754" y="31290"/>
                      <a:pt x="33528" y="30814"/>
                    </a:cubicBezTo>
                    <a:cubicBezTo>
                      <a:pt x="33338" y="30421"/>
                      <a:pt x="33302" y="30099"/>
                      <a:pt x="33421" y="29909"/>
                    </a:cubicBezTo>
                    <a:cubicBezTo>
                      <a:pt x="33516" y="29766"/>
                      <a:pt x="33671" y="29695"/>
                      <a:pt x="33885" y="29695"/>
                    </a:cubicBezTo>
                    <a:close/>
                    <a:moveTo>
                      <a:pt x="9370" y="31219"/>
                    </a:moveTo>
                    <a:cubicBezTo>
                      <a:pt x="9477" y="31219"/>
                      <a:pt x="9585" y="31278"/>
                      <a:pt x="9692" y="31385"/>
                    </a:cubicBezTo>
                    <a:cubicBezTo>
                      <a:pt x="9858" y="31552"/>
                      <a:pt x="9918" y="31754"/>
                      <a:pt x="9858" y="31969"/>
                    </a:cubicBezTo>
                    <a:cubicBezTo>
                      <a:pt x="9739" y="32374"/>
                      <a:pt x="9227" y="32766"/>
                      <a:pt x="8561" y="32957"/>
                    </a:cubicBezTo>
                    <a:cubicBezTo>
                      <a:pt x="8561" y="32314"/>
                      <a:pt x="8739" y="31695"/>
                      <a:pt x="9037" y="31385"/>
                    </a:cubicBezTo>
                    <a:cubicBezTo>
                      <a:pt x="9108" y="31314"/>
                      <a:pt x="9227" y="31219"/>
                      <a:pt x="9370" y="31219"/>
                    </a:cubicBezTo>
                    <a:close/>
                    <a:moveTo>
                      <a:pt x="29051" y="33755"/>
                    </a:moveTo>
                    <a:cubicBezTo>
                      <a:pt x="29313" y="33755"/>
                      <a:pt x="29563" y="33945"/>
                      <a:pt x="29706" y="34243"/>
                    </a:cubicBezTo>
                    <a:cubicBezTo>
                      <a:pt x="29920" y="34707"/>
                      <a:pt x="29825" y="35267"/>
                      <a:pt x="29432" y="35767"/>
                    </a:cubicBezTo>
                    <a:cubicBezTo>
                      <a:pt x="28980" y="35707"/>
                      <a:pt x="28658" y="35541"/>
                      <a:pt x="28492" y="35291"/>
                    </a:cubicBezTo>
                    <a:cubicBezTo>
                      <a:pt x="28349" y="35076"/>
                      <a:pt x="28313" y="34802"/>
                      <a:pt x="28408" y="34457"/>
                    </a:cubicBezTo>
                    <a:cubicBezTo>
                      <a:pt x="28527" y="34005"/>
                      <a:pt x="28766" y="33755"/>
                      <a:pt x="29051" y="33755"/>
                    </a:cubicBezTo>
                    <a:close/>
                    <a:moveTo>
                      <a:pt x="14645" y="34040"/>
                    </a:moveTo>
                    <a:cubicBezTo>
                      <a:pt x="14859" y="34040"/>
                      <a:pt x="15228" y="34088"/>
                      <a:pt x="15264" y="34338"/>
                    </a:cubicBezTo>
                    <a:cubicBezTo>
                      <a:pt x="15347" y="34731"/>
                      <a:pt x="14669" y="35481"/>
                      <a:pt x="13645" y="35898"/>
                    </a:cubicBezTo>
                    <a:cubicBezTo>
                      <a:pt x="13406" y="35493"/>
                      <a:pt x="13371" y="35052"/>
                      <a:pt x="13549" y="34671"/>
                    </a:cubicBezTo>
                    <a:cubicBezTo>
                      <a:pt x="13716" y="34338"/>
                      <a:pt x="14038" y="34100"/>
                      <a:pt x="14383" y="34064"/>
                    </a:cubicBezTo>
                    <a:cubicBezTo>
                      <a:pt x="14478" y="34052"/>
                      <a:pt x="14573" y="34040"/>
                      <a:pt x="14645" y="34040"/>
                    </a:cubicBezTo>
                    <a:close/>
                    <a:moveTo>
                      <a:pt x="21169" y="35553"/>
                    </a:moveTo>
                    <a:cubicBezTo>
                      <a:pt x="21669" y="35576"/>
                      <a:pt x="21991" y="35779"/>
                      <a:pt x="22050" y="36100"/>
                    </a:cubicBezTo>
                    <a:cubicBezTo>
                      <a:pt x="22122" y="36481"/>
                      <a:pt x="21777" y="37065"/>
                      <a:pt x="20872" y="37434"/>
                    </a:cubicBezTo>
                    <a:cubicBezTo>
                      <a:pt x="20134" y="37088"/>
                      <a:pt x="19955" y="36600"/>
                      <a:pt x="20038" y="36255"/>
                    </a:cubicBezTo>
                    <a:cubicBezTo>
                      <a:pt x="20122" y="35838"/>
                      <a:pt x="20562" y="35553"/>
                      <a:pt x="21110" y="35553"/>
                    </a:cubicBezTo>
                    <a:close/>
                    <a:moveTo>
                      <a:pt x="20026" y="191"/>
                    </a:moveTo>
                    <a:cubicBezTo>
                      <a:pt x="20360" y="191"/>
                      <a:pt x="20681" y="251"/>
                      <a:pt x="21003" y="370"/>
                    </a:cubicBezTo>
                    <a:cubicBezTo>
                      <a:pt x="21765" y="667"/>
                      <a:pt x="22348" y="1072"/>
                      <a:pt x="22741" y="1560"/>
                    </a:cubicBezTo>
                    <a:cubicBezTo>
                      <a:pt x="21646" y="2275"/>
                      <a:pt x="21300" y="3549"/>
                      <a:pt x="21491" y="4227"/>
                    </a:cubicBezTo>
                    <a:cubicBezTo>
                      <a:pt x="21586" y="4549"/>
                      <a:pt x="21800" y="4739"/>
                      <a:pt x="22086" y="4739"/>
                    </a:cubicBezTo>
                    <a:cubicBezTo>
                      <a:pt x="22539" y="4739"/>
                      <a:pt x="22979" y="4430"/>
                      <a:pt x="23229" y="3918"/>
                    </a:cubicBezTo>
                    <a:cubicBezTo>
                      <a:pt x="23515" y="3358"/>
                      <a:pt x="23598" y="2465"/>
                      <a:pt x="23015" y="1608"/>
                    </a:cubicBezTo>
                    <a:cubicBezTo>
                      <a:pt x="23443" y="1380"/>
                      <a:pt x="23937" y="1263"/>
                      <a:pt x="24482" y="1263"/>
                    </a:cubicBezTo>
                    <a:cubicBezTo>
                      <a:pt x="25074" y="1263"/>
                      <a:pt x="25726" y="1400"/>
                      <a:pt x="26420" y="1679"/>
                    </a:cubicBezTo>
                    <a:cubicBezTo>
                      <a:pt x="27122" y="1953"/>
                      <a:pt x="27765" y="2703"/>
                      <a:pt x="28158" y="3703"/>
                    </a:cubicBezTo>
                    <a:cubicBezTo>
                      <a:pt x="27420" y="4287"/>
                      <a:pt x="26944" y="5037"/>
                      <a:pt x="26980" y="5596"/>
                    </a:cubicBezTo>
                    <a:cubicBezTo>
                      <a:pt x="26992" y="5846"/>
                      <a:pt x="27111" y="6049"/>
                      <a:pt x="27313" y="6168"/>
                    </a:cubicBezTo>
                    <a:cubicBezTo>
                      <a:pt x="27563" y="6311"/>
                      <a:pt x="27777" y="6394"/>
                      <a:pt x="27968" y="6394"/>
                    </a:cubicBezTo>
                    <a:cubicBezTo>
                      <a:pt x="28182" y="6394"/>
                      <a:pt x="28373" y="6287"/>
                      <a:pt x="28492" y="6108"/>
                    </a:cubicBezTo>
                    <a:cubicBezTo>
                      <a:pt x="28789" y="5668"/>
                      <a:pt x="28754" y="4739"/>
                      <a:pt x="28385" y="3763"/>
                    </a:cubicBezTo>
                    <a:cubicBezTo>
                      <a:pt x="29027" y="3299"/>
                      <a:pt x="29766" y="3049"/>
                      <a:pt x="30456" y="3049"/>
                    </a:cubicBezTo>
                    <a:cubicBezTo>
                      <a:pt x="30802" y="3049"/>
                      <a:pt x="31147" y="3108"/>
                      <a:pt x="31468" y="3227"/>
                    </a:cubicBezTo>
                    <a:cubicBezTo>
                      <a:pt x="33088" y="3834"/>
                      <a:pt x="33540" y="4846"/>
                      <a:pt x="33635" y="5632"/>
                    </a:cubicBezTo>
                    <a:cubicBezTo>
                      <a:pt x="33552" y="5620"/>
                      <a:pt x="33457" y="5608"/>
                      <a:pt x="33373" y="5608"/>
                    </a:cubicBezTo>
                    <a:cubicBezTo>
                      <a:pt x="32349" y="5608"/>
                      <a:pt x="31706" y="6370"/>
                      <a:pt x="31552" y="7073"/>
                    </a:cubicBezTo>
                    <a:cubicBezTo>
                      <a:pt x="31421" y="7644"/>
                      <a:pt x="31599" y="8144"/>
                      <a:pt x="32016" y="8347"/>
                    </a:cubicBezTo>
                    <a:cubicBezTo>
                      <a:pt x="32111" y="8383"/>
                      <a:pt x="32195" y="8406"/>
                      <a:pt x="32290" y="8406"/>
                    </a:cubicBezTo>
                    <a:cubicBezTo>
                      <a:pt x="32552" y="8406"/>
                      <a:pt x="32826" y="8252"/>
                      <a:pt x="33088" y="7978"/>
                    </a:cubicBezTo>
                    <a:cubicBezTo>
                      <a:pt x="33576" y="7454"/>
                      <a:pt x="33861" y="6632"/>
                      <a:pt x="33838" y="5858"/>
                    </a:cubicBezTo>
                    <a:lnTo>
                      <a:pt x="33838" y="5858"/>
                    </a:lnTo>
                    <a:cubicBezTo>
                      <a:pt x="34100" y="5918"/>
                      <a:pt x="34361" y="6013"/>
                      <a:pt x="34635" y="6168"/>
                    </a:cubicBezTo>
                    <a:cubicBezTo>
                      <a:pt x="35707" y="6751"/>
                      <a:pt x="36612" y="7894"/>
                      <a:pt x="36981" y="9097"/>
                    </a:cubicBezTo>
                    <a:cubicBezTo>
                      <a:pt x="36064" y="9133"/>
                      <a:pt x="35123" y="9942"/>
                      <a:pt x="34683" y="10692"/>
                    </a:cubicBezTo>
                    <a:cubicBezTo>
                      <a:pt x="34421" y="11157"/>
                      <a:pt x="34350" y="11561"/>
                      <a:pt x="34516" y="11823"/>
                    </a:cubicBezTo>
                    <a:cubicBezTo>
                      <a:pt x="34600" y="11978"/>
                      <a:pt x="34802" y="12157"/>
                      <a:pt x="35266" y="12157"/>
                    </a:cubicBezTo>
                    <a:cubicBezTo>
                      <a:pt x="35350" y="12157"/>
                      <a:pt x="35445" y="12157"/>
                      <a:pt x="35540" y="12145"/>
                    </a:cubicBezTo>
                    <a:cubicBezTo>
                      <a:pt x="36195" y="12062"/>
                      <a:pt x="36695" y="11788"/>
                      <a:pt x="36993" y="11335"/>
                    </a:cubicBezTo>
                    <a:cubicBezTo>
                      <a:pt x="37338" y="10823"/>
                      <a:pt x="37421" y="10097"/>
                      <a:pt x="37231" y="9287"/>
                    </a:cubicBezTo>
                    <a:lnTo>
                      <a:pt x="37231" y="9287"/>
                    </a:lnTo>
                    <a:cubicBezTo>
                      <a:pt x="37695" y="9347"/>
                      <a:pt x="38076" y="9645"/>
                      <a:pt x="38362" y="10180"/>
                    </a:cubicBezTo>
                    <a:cubicBezTo>
                      <a:pt x="39148" y="11621"/>
                      <a:pt x="39017" y="13300"/>
                      <a:pt x="38636" y="14431"/>
                    </a:cubicBezTo>
                    <a:cubicBezTo>
                      <a:pt x="38338" y="14264"/>
                      <a:pt x="37993" y="14181"/>
                      <a:pt x="37624" y="14181"/>
                    </a:cubicBezTo>
                    <a:cubicBezTo>
                      <a:pt x="36671" y="14181"/>
                      <a:pt x="35707" y="14740"/>
                      <a:pt x="35504" y="15407"/>
                    </a:cubicBezTo>
                    <a:cubicBezTo>
                      <a:pt x="35397" y="15776"/>
                      <a:pt x="35552" y="16122"/>
                      <a:pt x="35945" y="16383"/>
                    </a:cubicBezTo>
                    <a:cubicBezTo>
                      <a:pt x="36195" y="16538"/>
                      <a:pt x="36457" y="16622"/>
                      <a:pt x="36719" y="16622"/>
                    </a:cubicBezTo>
                    <a:cubicBezTo>
                      <a:pt x="37505" y="16622"/>
                      <a:pt x="38267" y="15895"/>
                      <a:pt x="38731" y="14717"/>
                    </a:cubicBezTo>
                    <a:cubicBezTo>
                      <a:pt x="39255" y="15110"/>
                      <a:pt x="39576" y="15824"/>
                      <a:pt x="39636" y="16800"/>
                    </a:cubicBezTo>
                    <a:cubicBezTo>
                      <a:pt x="39791" y="19003"/>
                      <a:pt x="39350" y="20003"/>
                      <a:pt x="38910" y="20455"/>
                    </a:cubicBezTo>
                    <a:cubicBezTo>
                      <a:pt x="38552" y="19634"/>
                      <a:pt x="37862" y="19348"/>
                      <a:pt x="37362" y="19348"/>
                    </a:cubicBezTo>
                    <a:cubicBezTo>
                      <a:pt x="36981" y="19348"/>
                      <a:pt x="36695" y="19503"/>
                      <a:pt x="36600" y="19753"/>
                    </a:cubicBezTo>
                    <a:cubicBezTo>
                      <a:pt x="36540" y="19908"/>
                      <a:pt x="36517" y="20241"/>
                      <a:pt x="37040" y="20694"/>
                    </a:cubicBezTo>
                    <a:cubicBezTo>
                      <a:pt x="37290" y="20908"/>
                      <a:pt x="37648" y="21039"/>
                      <a:pt x="38005" y="21039"/>
                    </a:cubicBezTo>
                    <a:cubicBezTo>
                      <a:pt x="38302" y="21039"/>
                      <a:pt x="38588" y="20944"/>
                      <a:pt x="38838" y="20765"/>
                    </a:cubicBezTo>
                    <a:cubicBezTo>
                      <a:pt x="38945" y="21146"/>
                      <a:pt x="38981" y="21575"/>
                      <a:pt x="38945" y="22063"/>
                    </a:cubicBezTo>
                    <a:cubicBezTo>
                      <a:pt x="38838" y="23289"/>
                      <a:pt x="38505" y="24480"/>
                      <a:pt x="38017" y="25361"/>
                    </a:cubicBezTo>
                    <a:cubicBezTo>
                      <a:pt x="37707" y="24504"/>
                      <a:pt x="37076" y="24408"/>
                      <a:pt x="36802" y="24408"/>
                    </a:cubicBezTo>
                    <a:cubicBezTo>
                      <a:pt x="36374" y="24408"/>
                      <a:pt x="35957" y="24623"/>
                      <a:pt x="35731" y="24944"/>
                    </a:cubicBezTo>
                    <a:cubicBezTo>
                      <a:pt x="35564" y="25170"/>
                      <a:pt x="35528" y="25420"/>
                      <a:pt x="35612" y="25658"/>
                    </a:cubicBezTo>
                    <a:cubicBezTo>
                      <a:pt x="35921" y="26587"/>
                      <a:pt x="36362" y="26778"/>
                      <a:pt x="36683" y="26778"/>
                    </a:cubicBezTo>
                    <a:cubicBezTo>
                      <a:pt x="37100" y="26778"/>
                      <a:pt x="37540" y="26444"/>
                      <a:pt x="37957" y="25837"/>
                    </a:cubicBezTo>
                    <a:cubicBezTo>
                      <a:pt x="37993" y="26075"/>
                      <a:pt x="38017" y="26349"/>
                      <a:pt x="38005" y="26647"/>
                    </a:cubicBezTo>
                    <a:cubicBezTo>
                      <a:pt x="37957" y="28528"/>
                      <a:pt x="36767" y="30373"/>
                      <a:pt x="35588" y="31147"/>
                    </a:cubicBezTo>
                    <a:cubicBezTo>
                      <a:pt x="35409" y="30028"/>
                      <a:pt x="34481" y="29504"/>
                      <a:pt x="33885" y="29504"/>
                    </a:cubicBezTo>
                    <a:cubicBezTo>
                      <a:pt x="33611" y="29504"/>
                      <a:pt x="33385" y="29611"/>
                      <a:pt x="33266" y="29802"/>
                    </a:cubicBezTo>
                    <a:cubicBezTo>
                      <a:pt x="33147" y="29980"/>
                      <a:pt x="33076" y="30314"/>
                      <a:pt x="33361" y="30897"/>
                    </a:cubicBezTo>
                    <a:cubicBezTo>
                      <a:pt x="33611" y="31433"/>
                      <a:pt x="34016" y="31707"/>
                      <a:pt x="34528" y="31707"/>
                    </a:cubicBezTo>
                    <a:cubicBezTo>
                      <a:pt x="34814" y="31707"/>
                      <a:pt x="35112" y="31623"/>
                      <a:pt x="35433" y="31457"/>
                    </a:cubicBezTo>
                    <a:lnTo>
                      <a:pt x="35433" y="31457"/>
                    </a:lnTo>
                    <a:cubicBezTo>
                      <a:pt x="35445" y="31826"/>
                      <a:pt x="35374" y="32219"/>
                      <a:pt x="35207" y="32635"/>
                    </a:cubicBezTo>
                    <a:cubicBezTo>
                      <a:pt x="34397" y="34671"/>
                      <a:pt x="31552" y="35791"/>
                      <a:pt x="29897" y="35791"/>
                    </a:cubicBezTo>
                    <a:lnTo>
                      <a:pt x="29659" y="35791"/>
                    </a:lnTo>
                    <a:cubicBezTo>
                      <a:pt x="30028" y="35255"/>
                      <a:pt x="30111" y="34660"/>
                      <a:pt x="29873" y="34159"/>
                    </a:cubicBezTo>
                    <a:cubicBezTo>
                      <a:pt x="29706" y="33790"/>
                      <a:pt x="29385" y="33564"/>
                      <a:pt x="29051" y="33564"/>
                    </a:cubicBezTo>
                    <a:cubicBezTo>
                      <a:pt x="28873" y="33564"/>
                      <a:pt x="28432" y="33648"/>
                      <a:pt x="28230" y="34410"/>
                    </a:cubicBezTo>
                    <a:cubicBezTo>
                      <a:pt x="28123" y="34802"/>
                      <a:pt x="28158" y="35136"/>
                      <a:pt x="28337" y="35398"/>
                    </a:cubicBezTo>
                    <a:cubicBezTo>
                      <a:pt x="28516" y="35672"/>
                      <a:pt x="28849" y="35850"/>
                      <a:pt x="29301" y="35934"/>
                    </a:cubicBezTo>
                    <a:cubicBezTo>
                      <a:pt x="28766" y="36517"/>
                      <a:pt x="27611" y="37231"/>
                      <a:pt x="25170" y="37636"/>
                    </a:cubicBezTo>
                    <a:cubicBezTo>
                      <a:pt x="24402" y="37768"/>
                      <a:pt x="23696" y="37833"/>
                      <a:pt x="23066" y="37833"/>
                    </a:cubicBezTo>
                    <a:cubicBezTo>
                      <a:pt x="22280" y="37833"/>
                      <a:pt x="21614" y="37733"/>
                      <a:pt x="21098" y="37541"/>
                    </a:cubicBezTo>
                    <a:cubicBezTo>
                      <a:pt x="21991" y="37124"/>
                      <a:pt x="22312" y="36517"/>
                      <a:pt x="22241" y="36076"/>
                    </a:cubicBezTo>
                    <a:cubicBezTo>
                      <a:pt x="22158" y="35660"/>
                      <a:pt x="21765" y="35398"/>
                      <a:pt x="21181" y="35374"/>
                    </a:cubicBezTo>
                    <a:lnTo>
                      <a:pt x="21110" y="35374"/>
                    </a:lnTo>
                    <a:cubicBezTo>
                      <a:pt x="20467" y="35374"/>
                      <a:pt x="19955" y="35707"/>
                      <a:pt x="19848" y="36207"/>
                    </a:cubicBezTo>
                    <a:cubicBezTo>
                      <a:pt x="19764" y="36600"/>
                      <a:pt x="19931" y="37136"/>
                      <a:pt x="20634" y="37529"/>
                    </a:cubicBezTo>
                    <a:cubicBezTo>
                      <a:pt x="20116" y="37706"/>
                      <a:pt x="19504" y="37794"/>
                      <a:pt x="18824" y="37794"/>
                    </a:cubicBezTo>
                    <a:cubicBezTo>
                      <a:pt x="18315" y="37794"/>
                      <a:pt x="17768" y="37745"/>
                      <a:pt x="17193" y="37648"/>
                    </a:cubicBezTo>
                    <a:cubicBezTo>
                      <a:pt x="15073" y="37279"/>
                      <a:pt x="14157" y="36600"/>
                      <a:pt x="13752" y="36064"/>
                    </a:cubicBezTo>
                    <a:cubicBezTo>
                      <a:pt x="14788" y="35636"/>
                      <a:pt x="15562" y="34838"/>
                      <a:pt x="15454" y="34302"/>
                    </a:cubicBezTo>
                    <a:cubicBezTo>
                      <a:pt x="15419" y="34136"/>
                      <a:pt x="15276" y="33862"/>
                      <a:pt x="14645" y="33862"/>
                    </a:cubicBezTo>
                    <a:cubicBezTo>
                      <a:pt x="14561" y="33862"/>
                      <a:pt x="14466" y="33862"/>
                      <a:pt x="14371" y="33874"/>
                    </a:cubicBezTo>
                    <a:cubicBezTo>
                      <a:pt x="13942" y="33921"/>
                      <a:pt x="13573" y="34195"/>
                      <a:pt x="13383" y="34600"/>
                    </a:cubicBezTo>
                    <a:cubicBezTo>
                      <a:pt x="13180" y="35029"/>
                      <a:pt x="13216" y="35517"/>
                      <a:pt x="13466" y="35969"/>
                    </a:cubicBezTo>
                    <a:cubicBezTo>
                      <a:pt x="13014" y="36136"/>
                      <a:pt x="12549" y="36219"/>
                      <a:pt x="12085" y="36219"/>
                    </a:cubicBezTo>
                    <a:cubicBezTo>
                      <a:pt x="11561" y="36219"/>
                      <a:pt x="11037" y="36112"/>
                      <a:pt x="10561" y="35898"/>
                    </a:cubicBezTo>
                    <a:cubicBezTo>
                      <a:pt x="8906" y="35195"/>
                      <a:pt x="8620" y="33802"/>
                      <a:pt x="8573" y="33159"/>
                    </a:cubicBezTo>
                    <a:cubicBezTo>
                      <a:pt x="9323" y="32945"/>
                      <a:pt x="9894" y="32505"/>
                      <a:pt x="10037" y="32016"/>
                    </a:cubicBezTo>
                    <a:cubicBezTo>
                      <a:pt x="10120" y="31743"/>
                      <a:pt x="10049" y="31481"/>
                      <a:pt x="9835" y="31254"/>
                    </a:cubicBezTo>
                    <a:cubicBezTo>
                      <a:pt x="9689" y="31109"/>
                      <a:pt x="9531" y="31037"/>
                      <a:pt x="9374" y="31037"/>
                    </a:cubicBezTo>
                    <a:cubicBezTo>
                      <a:pt x="9210" y="31037"/>
                      <a:pt x="9046" y="31114"/>
                      <a:pt x="8894" y="31266"/>
                    </a:cubicBezTo>
                    <a:cubicBezTo>
                      <a:pt x="8561" y="31612"/>
                      <a:pt x="8358" y="32290"/>
                      <a:pt x="8382" y="33005"/>
                    </a:cubicBezTo>
                    <a:cubicBezTo>
                      <a:pt x="8132" y="33064"/>
                      <a:pt x="7882" y="33088"/>
                      <a:pt x="7632" y="33088"/>
                    </a:cubicBezTo>
                    <a:cubicBezTo>
                      <a:pt x="6906" y="33088"/>
                      <a:pt x="5834" y="32862"/>
                      <a:pt x="4858" y="31778"/>
                    </a:cubicBezTo>
                    <a:cubicBezTo>
                      <a:pt x="3084" y="29778"/>
                      <a:pt x="3977" y="27992"/>
                      <a:pt x="4489" y="27266"/>
                    </a:cubicBezTo>
                    <a:lnTo>
                      <a:pt x="4489" y="27266"/>
                    </a:lnTo>
                    <a:cubicBezTo>
                      <a:pt x="4620" y="27278"/>
                      <a:pt x="4751" y="27278"/>
                      <a:pt x="4870" y="27278"/>
                    </a:cubicBezTo>
                    <a:cubicBezTo>
                      <a:pt x="5691" y="27278"/>
                      <a:pt x="6370" y="27075"/>
                      <a:pt x="6644" y="26730"/>
                    </a:cubicBezTo>
                    <a:cubicBezTo>
                      <a:pt x="6763" y="26587"/>
                      <a:pt x="6799" y="26420"/>
                      <a:pt x="6763" y="26254"/>
                    </a:cubicBezTo>
                    <a:cubicBezTo>
                      <a:pt x="6715" y="25980"/>
                      <a:pt x="6525" y="25837"/>
                      <a:pt x="6227" y="25837"/>
                    </a:cubicBezTo>
                    <a:cubicBezTo>
                      <a:pt x="5703" y="25837"/>
                      <a:pt x="4941" y="26349"/>
                      <a:pt x="4405" y="27075"/>
                    </a:cubicBezTo>
                    <a:cubicBezTo>
                      <a:pt x="3262" y="26956"/>
                      <a:pt x="2310" y="26480"/>
                      <a:pt x="1786" y="25742"/>
                    </a:cubicBezTo>
                    <a:cubicBezTo>
                      <a:pt x="1286" y="25051"/>
                      <a:pt x="1167" y="24158"/>
                      <a:pt x="1429" y="23087"/>
                    </a:cubicBezTo>
                    <a:cubicBezTo>
                      <a:pt x="1595" y="22396"/>
                      <a:pt x="1810" y="21825"/>
                      <a:pt x="2072" y="21372"/>
                    </a:cubicBezTo>
                    <a:cubicBezTo>
                      <a:pt x="2547" y="21741"/>
                      <a:pt x="3021" y="21935"/>
                      <a:pt x="3431" y="21935"/>
                    </a:cubicBezTo>
                    <a:cubicBezTo>
                      <a:pt x="3616" y="21935"/>
                      <a:pt x="3789" y="21895"/>
                      <a:pt x="3941" y="21813"/>
                    </a:cubicBezTo>
                    <a:cubicBezTo>
                      <a:pt x="4417" y="21563"/>
                      <a:pt x="4643" y="21182"/>
                      <a:pt x="4548" y="20789"/>
                    </a:cubicBezTo>
                    <a:cubicBezTo>
                      <a:pt x="4453" y="20384"/>
                      <a:pt x="4036" y="20086"/>
                      <a:pt x="3560" y="20086"/>
                    </a:cubicBezTo>
                    <a:cubicBezTo>
                      <a:pt x="3227" y="20086"/>
                      <a:pt x="2608" y="20217"/>
                      <a:pt x="2024" y="21098"/>
                    </a:cubicBezTo>
                    <a:cubicBezTo>
                      <a:pt x="1060" y="20265"/>
                      <a:pt x="191" y="18717"/>
                      <a:pt x="381" y="17300"/>
                    </a:cubicBezTo>
                    <a:cubicBezTo>
                      <a:pt x="512" y="16264"/>
                      <a:pt x="1179" y="15443"/>
                      <a:pt x="2322" y="14931"/>
                    </a:cubicBezTo>
                    <a:cubicBezTo>
                      <a:pt x="2500" y="14848"/>
                      <a:pt x="2679" y="14764"/>
                      <a:pt x="2858" y="14705"/>
                    </a:cubicBezTo>
                    <a:cubicBezTo>
                      <a:pt x="3286" y="15550"/>
                      <a:pt x="3834" y="16098"/>
                      <a:pt x="4298" y="16205"/>
                    </a:cubicBezTo>
                    <a:cubicBezTo>
                      <a:pt x="4489" y="16241"/>
                      <a:pt x="4679" y="16264"/>
                      <a:pt x="4846" y="16264"/>
                    </a:cubicBezTo>
                    <a:cubicBezTo>
                      <a:pt x="5632" y="16264"/>
                      <a:pt x="5989" y="15824"/>
                      <a:pt x="5989" y="15395"/>
                    </a:cubicBezTo>
                    <a:cubicBezTo>
                      <a:pt x="5989" y="14824"/>
                      <a:pt x="5394" y="14228"/>
                      <a:pt x="4298" y="14228"/>
                    </a:cubicBezTo>
                    <a:cubicBezTo>
                      <a:pt x="3893" y="14228"/>
                      <a:pt x="3429" y="14312"/>
                      <a:pt x="2941" y="14478"/>
                    </a:cubicBezTo>
                    <a:cubicBezTo>
                      <a:pt x="2429" y="13407"/>
                      <a:pt x="2048" y="11800"/>
                      <a:pt x="2631" y="10680"/>
                    </a:cubicBezTo>
                    <a:cubicBezTo>
                      <a:pt x="2953" y="10061"/>
                      <a:pt x="3524" y="9692"/>
                      <a:pt x="4346" y="9573"/>
                    </a:cubicBezTo>
                    <a:cubicBezTo>
                      <a:pt x="4712" y="9520"/>
                      <a:pt x="5085" y="9493"/>
                      <a:pt x="5439" y="9493"/>
                    </a:cubicBezTo>
                    <a:cubicBezTo>
                      <a:pt x="5557" y="9493"/>
                      <a:pt x="5673" y="9496"/>
                      <a:pt x="5786" y="9502"/>
                    </a:cubicBezTo>
                    <a:cubicBezTo>
                      <a:pt x="6239" y="10704"/>
                      <a:pt x="7025" y="11454"/>
                      <a:pt x="7846" y="11454"/>
                    </a:cubicBezTo>
                    <a:lnTo>
                      <a:pt x="7870" y="11454"/>
                    </a:lnTo>
                    <a:cubicBezTo>
                      <a:pt x="8846" y="11430"/>
                      <a:pt x="8954" y="11026"/>
                      <a:pt x="8965" y="10859"/>
                    </a:cubicBezTo>
                    <a:cubicBezTo>
                      <a:pt x="8965" y="10216"/>
                      <a:pt x="7727" y="9442"/>
                      <a:pt x="5929" y="9323"/>
                    </a:cubicBezTo>
                    <a:cubicBezTo>
                      <a:pt x="5477" y="8037"/>
                      <a:pt x="5560" y="6644"/>
                      <a:pt x="6132" y="5751"/>
                    </a:cubicBezTo>
                    <a:cubicBezTo>
                      <a:pt x="6584" y="5037"/>
                      <a:pt x="7299" y="4644"/>
                      <a:pt x="8275" y="4561"/>
                    </a:cubicBezTo>
                    <a:cubicBezTo>
                      <a:pt x="8534" y="4539"/>
                      <a:pt x="8783" y="4529"/>
                      <a:pt x="9020" y="4529"/>
                    </a:cubicBezTo>
                    <a:cubicBezTo>
                      <a:pt x="9445" y="4529"/>
                      <a:pt x="9831" y="4563"/>
                      <a:pt x="10168" y="4632"/>
                    </a:cubicBezTo>
                    <a:cubicBezTo>
                      <a:pt x="9918" y="5465"/>
                      <a:pt x="9942" y="6168"/>
                      <a:pt x="10239" y="6585"/>
                    </a:cubicBezTo>
                    <a:cubicBezTo>
                      <a:pt x="10432" y="6852"/>
                      <a:pt x="10721" y="6995"/>
                      <a:pt x="11107" y="6995"/>
                    </a:cubicBezTo>
                    <a:cubicBezTo>
                      <a:pt x="11150" y="6995"/>
                      <a:pt x="11194" y="6993"/>
                      <a:pt x="11240" y="6989"/>
                    </a:cubicBezTo>
                    <a:cubicBezTo>
                      <a:pt x="11644" y="6966"/>
                      <a:pt x="11966" y="6597"/>
                      <a:pt x="12002" y="6132"/>
                    </a:cubicBezTo>
                    <a:cubicBezTo>
                      <a:pt x="12049" y="5549"/>
                      <a:pt x="11656" y="4811"/>
                      <a:pt x="10406" y="4501"/>
                    </a:cubicBezTo>
                    <a:cubicBezTo>
                      <a:pt x="10912" y="3076"/>
                      <a:pt x="12116" y="1662"/>
                      <a:pt x="13495" y="1662"/>
                    </a:cubicBezTo>
                    <a:cubicBezTo>
                      <a:pt x="13545" y="1662"/>
                      <a:pt x="13595" y="1664"/>
                      <a:pt x="13645" y="1667"/>
                    </a:cubicBezTo>
                    <a:cubicBezTo>
                      <a:pt x="14526" y="1739"/>
                      <a:pt x="15454" y="2120"/>
                      <a:pt x="16276" y="2751"/>
                    </a:cubicBezTo>
                    <a:cubicBezTo>
                      <a:pt x="15871" y="3584"/>
                      <a:pt x="15800" y="4322"/>
                      <a:pt x="16097" y="4787"/>
                    </a:cubicBezTo>
                    <a:cubicBezTo>
                      <a:pt x="16300" y="5120"/>
                      <a:pt x="16669" y="5287"/>
                      <a:pt x="17169" y="5287"/>
                    </a:cubicBezTo>
                    <a:cubicBezTo>
                      <a:pt x="17609" y="5287"/>
                      <a:pt x="17764" y="5096"/>
                      <a:pt x="17824" y="4930"/>
                    </a:cubicBezTo>
                    <a:cubicBezTo>
                      <a:pt x="18002" y="4418"/>
                      <a:pt x="17443" y="3477"/>
                      <a:pt x="16514" y="2703"/>
                    </a:cubicBezTo>
                    <a:cubicBezTo>
                      <a:pt x="17145" y="1477"/>
                      <a:pt x="18502" y="191"/>
                      <a:pt x="20026" y="191"/>
                    </a:cubicBezTo>
                    <a:close/>
                    <a:moveTo>
                      <a:pt x="20026" y="1"/>
                    </a:moveTo>
                    <a:cubicBezTo>
                      <a:pt x="18443" y="1"/>
                      <a:pt x="17038" y="1322"/>
                      <a:pt x="16359" y="2584"/>
                    </a:cubicBezTo>
                    <a:cubicBezTo>
                      <a:pt x="15526" y="1941"/>
                      <a:pt x="14573" y="1548"/>
                      <a:pt x="13668" y="1477"/>
                    </a:cubicBezTo>
                    <a:cubicBezTo>
                      <a:pt x="13612" y="1473"/>
                      <a:pt x="13555" y="1470"/>
                      <a:pt x="13499" y="1470"/>
                    </a:cubicBezTo>
                    <a:cubicBezTo>
                      <a:pt x="12012" y="1470"/>
                      <a:pt x="10744" y="2962"/>
                      <a:pt x="10228" y="4453"/>
                    </a:cubicBezTo>
                    <a:cubicBezTo>
                      <a:pt x="9871" y="4376"/>
                      <a:pt x="9463" y="4339"/>
                      <a:pt x="9015" y="4339"/>
                    </a:cubicBezTo>
                    <a:cubicBezTo>
                      <a:pt x="8776" y="4339"/>
                      <a:pt x="8524" y="4349"/>
                      <a:pt x="8263" y="4370"/>
                    </a:cubicBezTo>
                    <a:cubicBezTo>
                      <a:pt x="7239" y="4453"/>
                      <a:pt x="6453" y="4894"/>
                      <a:pt x="5977" y="5644"/>
                    </a:cubicBezTo>
                    <a:cubicBezTo>
                      <a:pt x="5382" y="6573"/>
                      <a:pt x="5286" y="8002"/>
                      <a:pt x="5727" y="9311"/>
                    </a:cubicBezTo>
                    <a:cubicBezTo>
                      <a:pt x="5614" y="9305"/>
                      <a:pt x="5499" y="9302"/>
                      <a:pt x="5384" y="9302"/>
                    </a:cubicBezTo>
                    <a:cubicBezTo>
                      <a:pt x="5036" y="9302"/>
                      <a:pt x="4679" y="9329"/>
                      <a:pt x="4322" y="9383"/>
                    </a:cubicBezTo>
                    <a:cubicBezTo>
                      <a:pt x="3441" y="9514"/>
                      <a:pt x="2810" y="9918"/>
                      <a:pt x="2465" y="10597"/>
                    </a:cubicBezTo>
                    <a:cubicBezTo>
                      <a:pt x="1846" y="11776"/>
                      <a:pt x="2238" y="13431"/>
                      <a:pt x="2762" y="14538"/>
                    </a:cubicBezTo>
                    <a:cubicBezTo>
                      <a:pt x="2596" y="14598"/>
                      <a:pt x="2417" y="14669"/>
                      <a:pt x="2238" y="14752"/>
                    </a:cubicBezTo>
                    <a:cubicBezTo>
                      <a:pt x="1036" y="15300"/>
                      <a:pt x="333" y="16169"/>
                      <a:pt x="191" y="17265"/>
                    </a:cubicBezTo>
                    <a:cubicBezTo>
                      <a:pt x="0" y="18765"/>
                      <a:pt x="905" y="20384"/>
                      <a:pt x="1929" y="21253"/>
                    </a:cubicBezTo>
                    <a:cubicBezTo>
                      <a:pt x="1643" y="21717"/>
                      <a:pt x="1417" y="22325"/>
                      <a:pt x="1238" y="23039"/>
                    </a:cubicBezTo>
                    <a:cubicBezTo>
                      <a:pt x="964" y="24158"/>
                      <a:pt x="1095" y="25111"/>
                      <a:pt x="1631" y="25849"/>
                    </a:cubicBezTo>
                    <a:cubicBezTo>
                      <a:pt x="2167" y="26599"/>
                      <a:pt x="3119" y="27099"/>
                      <a:pt x="4274" y="27242"/>
                    </a:cubicBezTo>
                    <a:cubicBezTo>
                      <a:pt x="3810" y="27944"/>
                      <a:pt x="2881" y="29849"/>
                      <a:pt x="4715" y="31897"/>
                    </a:cubicBezTo>
                    <a:cubicBezTo>
                      <a:pt x="5513" y="32790"/>
                      <a:pt x="6537" y="33278"/>
                      <a:pt x="7620" y="33278"/>
                    </a:cubicBezTo>
                    <a:cubicBezTo>
                      <a:pt x="7882" y="33278"/>
                      <a:pt x="8132" y="33255"/>
                      <a:pt x="8382" y="33195"/>
                    </a:cubicBezTo>
                    <a:cubicBezTo>
                      <a:pt x="8442" y="33886"/>
                      <a:pt x="8763" y="35338"/>
                      <a:pt x="10478" y="36064"/>
                    </a:cubicBezTo>
                    <a:cubicBezTo>
                      <a:pt x="10990" y="36291"/>
                      <a:pt x="11525" y="36398"/>
                      <a:pt x="12085" y="36398"/>
                    </a:cubicBezTo>
                    <a:cubicBezTo>
                      <a:pt x="12585" y="36398"/>
                      <a:pt x="13085" y="36315"/>
                      <a:pt x="13573" y="36136"/>
                    </a:cubicBezTo>
                    <a:cubicBezTo>
                      <a:pt x="13978" y="36707"/>
                      <a:pt x="14930" y="37446"/>
                      <a:pt x="17157" y="37827"/>
                    </a:cubicBezTo>
                    <a:cubicBezTo>
                      <a:pt x="17748" y="37928"/>
                      <a:pt x="18311" y="37978"/>
                      <a:pt x="18834" y="37978"/>
                    </a:cubicBezTo>
                    <a:cubicBezTo>
                      <a:pt x="19606" y="37978"/>
                      <a:pt x="20292" y="37868"/>
                      <a:pt x="20860" y="37648"/>
                    </a:cubicBezTo>
                    <a:cubicBezTo>
                      <a:pt x="21419" y="37898"/>
                      <a:pt x="22169" y="38017"/>
                      <a:pt x="23062" y="38017"/>
                    </a:cubicBezTo>
                    <a:cubicBezTo>
                      <a:pt x="23705" y="38017"/>
                      <a:pt x="24420" y="37958"/>
                      <a:pt x="25194" y="37827"/>
                    </a:cubicBezTo>
                    <a:cubicBezTo>
                      <a:pt x="27825" y="37398"/>
                      <a:pt x="29004" y="36588"/>
                      <a:pt x="29516" y="35969"/>
                    </a:cubicBezTo>
                    <a:cubicBezTo>
                      <a:pt x="29635" y="35981"/>
                      <a:pt x="29766" y="35993"/>
                      <a:pt x="29897" y="35993"/>
                    </a:cubicBezTo>
                    <a:cubicBezTo>
                      <a:pt x="31611" y="35993"/>
                      <a:pt x="34540" y="34826"/>
                      <a:pt x="35374" y="32719"/>
                    </a:cubicBezTo>
                    <a:cubicBezTo>
                      <a:pt x="35564" y="32231"/>
                      <a:pt x="35647" y="31778"/>
                      <a:pt x="35612" y="31362"/>
                    </a:cubicBezTo>
                    <a:cubicBezTo>
                      <a:pt x="36862" y="30588"/>
                      <a:pt x="38148" y="28635"/>
                      <a:pt x="38195" y="26659"/>
                    </a:cubicBezTo>
                    <a:cubicBezTo>
                      <a:pt x="38207" y="26266"/>
                      <a:pt x="38171" y="25908"/>
                      <a:pt x="38100" y="25611"/>
                    </a:cubicBezTo>
                    <a:cubicBezTo>
                      <a:pt x="38636" y="24694"/>
                      <a:pt x="39017" y="23408"/>
                      <a:pt x="39136" y="22087"/>
                    </a:cubicBezTo>
                    <a:cubicBezTo>
                      <a:pt x="39184" y="21539"/>
                      <a:pt x="39136" y="21063"/>
                      <a:pt x="38993" y="20646"/>
                    </a:cubicBezTo>
                    <a:cubicBezTo>
                      <a:pt x="39469" y="20193"/>
                      <a:pt x="39993" y="19158"/>
                      <a:pt x="39826" y="16788"/>
                    </a:cubicBezTo>
                    <a:cubicBezTo>
                      <a:pt x="39755" y="15741"/>
                      <a:pt x="39398" y="14955"/>
                      <a:pt x="38803" y="14538"/>
                    </a:cubicBezTo>
                    <a:cubicBezTo>
                      <a:pt x="39207" y="13371"/>
                      <a:pt x="39350" y="11609"/>
                      <a:pt x="38529" y="10097"/>
                    </a:cubicBezTo>
                    <a:cubicBezTo>
                      <a:pt x="38195" y="9490"/>
                      <a:pt x="37731" y="9145"/>
                      <a:pt x="37183" y="9109"/>
                    </a:cubicBezTo>
                    <a:cubicBezTo>
                      <a:pt x="36814" y="7835"/>
                      <a:pt x="35862" y="6620"/>
                      <a:pt x="34719" y="6001"/>
                    </a:cubicBezTo>
                    <a:cubicBezTo>
                      <a:pt x="34421" y="5835"/>
                      <a:pt x="34123" y="5716"/>
                      <a:pt x="33826" y="5668"/>
                    </a:cubicBezTo>
                    <a:cubicBezTo>
                      <a:pt x="33766" y="4954"/>
                      <a:pt x="33361" y="3727"/>
                      <a:pt x="31540" y="3049"/>
                    </a:cubicBezTo>
                    <a:cubicBezTo>
                      <a:pt x="31202" y="2923"/>
                      <a:pt x="30846" y="2862"/>
                      <a:pt x="30485" y="2862"/>
                    </a:cubicBezTo>
                    <a:cubicBezTo>
                      <a:pt x="29751" y="2862"/>
                      <a:pt x="28995" y="3113"/>
                      <a:pt x="28325" y="3584"/>
                    </a:cubicBezTo>
                    <a:cubicBezTo>
                      <a:pt x="27896" y="2548"/>
                      <a:pt x="27242" y="1798"/>
                      <a:pt x="26491" y="1501"/>
                    </a:cubicBezTo>
                    <a:cubicBezTo>
                      <a:pt x="25774" y="1215"/>
                      <a:pt x="25099" y="1072"/>
                      <a:pt x="24486" y="1072"/>
                    </a:cubicBezTo>
                    <a:cubicBezTo>
                      <a:pt x="23899" y="1072"/>
                      <a:pt x="23368" y="1203"/>
                      <a:pt x="22908" y="1465"/>
                    </a:cubicBezTo>
                    <a:cubicBezTo>
                      <a:pt x="22503" y="941"/>
                      <a:pt x="21884" y="512"/>
                      <a:pt x="21074" y="203"/>
                    </a:cubicBezTo>
                    <a:cubicBezTo>
                      <a:pt x="20729" y="72"/>
                      <a:pt x="20384" y="1"/>
                      <a:pt x="2002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27"/>
              <p:cNvSpPr/>
              <p:nvPr/>
            </p:nvSpPr>
            <p:spPr>
              <a:xfrm>
                <a:off x="3670971" y="3565886"/>
                <a:ext cx="558624" cy="214856"/>
              </a:xfrm>
              <a:custGeom>
                <a:avLst/>
                <a:gdLst/>
                <a:ahLst/>
                <a:cxnLst/>
                <a:rect l="l" t="t" r="r" b="b"/>
                <a:pathLst>
                  <a:path w="17706" h="6810" extrusionOk="0">
                    <a:moveTo>
                      <a:pt x="4451" y="1"/>
                    </a:moveTo>
                    <a:cubicBezTo>
                      <a:pt x="2116" y="1"/>
                      <a:pt x="1" y="1631"/>
                      <a:pt x="1" y="1631"/>
                    </a:cubicBezTo>
                    <a:lnTo>
                      <a:pt x="9264" y="6810"/>
                    </a:lnTo>
                    <a:lnTo>
                      <a:pt x="17705" y="2095"/>
                    </a:lnTo>
                    <a:cubicBezTo>
                      <a:pt x="16500" y="618"/>
                      <a:pt x="15301" y="85"/>
                      <a:pt x="14199" y="85"/>
                    </a:cubicBezTo>
                    <a:cubicBezTo>
                      <a:pt x="11328" y="85"/>
                      <a:pt x="9109" y="3702"/>
                      <a:pt x="9109" y="3702"/>
                    </a:cubicBezTo>
                    <a:cubicBezTo>
                      <a:pt x="7907" y="836"/>
                      <a:pt x="6122" y="1"/>
                      <a:pt x="4451" y="1"/>
                    </a:cubicBezTo>
                    <a:close/>
                  </a:path>
                </a:pathLst>
              </a:custGeom>
              <a:solidFill>
                <a:srgbClr val="F5EF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27"/>
              <p:cNvSpPr/>
              <p:nvPr/>
            </p:nvSpPr>
            <p:spPr>
              <a:xfrm>
                <a:off x="3704414" y="3075725"/>
                <a:ext cx="516158" cy="477730"/>
              </a:xfrm>
              <a:custGeom>
                <a:avLst/>
                <a:gdLst/>
                <a:ahLst/>
                <a:cxnLst/>
                <a:rect l="l" t="t" r="r" b="b"/>
                <a:pathLst>
                  <a:path w="16360" h="15142" extrusionOk="0">
                    <a:moveTo>
                      <a:pt x="14700" y="0"/>
                    </a:moveTo>
                    <a:cubicBezTo>
                      <a:pt x="13915" y="0"/>
                      <a:pt x="10347" y="3891"/>
                      <a:pt x="10347" y="3891"/>
                    </a:cubicBezTo>
                    <a:cubicBezTo>
                      <a:pt x="10347" y="3891"/>
                      <a:pt x="8415" y="3669"/>
                      <a:pt x="6853" y="3669"/>
                    </a:cubicBezTo>
                    <a:cubicBezTo>
                      <a:pt x="6071" y="3669"/>
                      <a:pt x="5382" y="3724"/>
                      <a:pt x="5072" y="3891"/>
                    </a:cubicBezTo>
                    <a:cubicBezTo>
                      <a:pt x="5072" y="3891"/>
                      <a:pt x="1557" y="1124"/>
                      <a:pt x="434" y="1124"/>
                    </a:cubicBezTo>
                    <a:cubicBezTo>
                      <a:pt x="236" y="1124"/>
                      <a:pt x="112" y="1210"/>
                      <a:pt x="96" y="1415"/>
                    </a:cubicBezTo>
                    <a:cubicBezTo>
                      <a:pt x="0" y="2772"/>
                      <a:pt x="4965" y="5010"/>
                      <a:pt x="4965" y="5010"/>
                    </a:cubicBezTo>
                    <a:cubicBezTo>
                      <a:pt x="4965" y="5010"/>
                      <a:pt x="4144" y="13321"/>
                      <a:pt x="5275" y="14523"/>
                    </a:cubicBezTo>
                    <a:cubicBezTo>
                      <a:pt x="5716" y="14983"/>
                      <a:pt x="6606" y="15141"/>
                      <a:pt x="7578" y="15141"/>
                    </a:cubicBezTo>
                    <a:cubicBezTo>
                      <a:pt x="9123" y="15141"/>
                      <a:pt x="10879" y="14743"/>
                      <a:pt x="11383" y="14523"/>
                    </a:cubicBezTo>
                    <a:cubicBezTo>
                      <a:pt x="12216" y="14166"/>
                      <a:pt x="11383" y="4510"/>
                      <a:pt x="11383" y="4510"/>
                    </a:cubicBezTo>
                    <a:cubicBezTo>
                      <a:pt x="11383" y="4510"/>
                      <a:pt x="16360" y="1415"/>
                      <a:pt x="14800" y="33"/>
                    </a:cubicBezTo>
                    <a:cubicBezTo>
                      <a:pt x="14775" y="11"/>
                      <a:pt x="14741" y="0"/>
                      <a:pt x="1470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27"/>
              <p:cNvSpPr/>
              <p:nvPr/>
            </p:nvSpPr>
            <p:spPr>
              <a:xfrm>
                <a:off x="3631912" y="3579736"/>
                <a:ext cx="290765" cy="401979"/>
              </a:xfrm>
              <a:custGeom>
                <a:avLst/>
                <a:gdLst/>
                <a:ahLst/>
                <a:cxnLst/>
                <a:rect l="l" t="t" r="r" b="b"/>
                <a:pathLst>
                  <a:path w="9216" h="12741" extrusionOk="0">
                    <a:moveTo>
                      <a:pt x="727" y="1"/>
                    </a:moveTo>
                    <a:lnTo>
                      <a:pt x="0" y="10062"/>
                    </a:lnTo>
                    <a:lnTo>
                      <a:pt x="9216" y="12741"/>
                    </a:lnTo>
                    <a:lnTo>
                      <a:pt x="9216" y="1656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rgbClr val="70CA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27"/>
              <p:cNvSpPr/>
              <p:nvPr/>
            </p:nvSpPr>
            <p:spPr>
              <a:xfrm>
                <a:off x="3994421" y="3579736"/>
                <a:ext cx="290765" cy="401979"/>
              </a:xfrm>
              <a:custGeom>
                <a:avLst/>
                <a:gdLst/>
                <a:ahLst/>
                <a:cxnLst/>
                <a:rect l="l" t="t" r="r" b="b"/>
                <a:pathLst>
                  <a:path w="9216" h="12741" extrusionOk="0">
                    <a:moveTo>
                      <a:pt x="8489" y="1"/>
                    </a:moveTo>
                    <a:lnTo>
                      <a:pt x="0" y="1656"/>
                    </a:lnTo>
                    <a:lnTo>
                      <a:pt x="0" y="12741"/>
                    </a:lnTo>
                    <a:lnTo>
                      <a:pt x="9215" y="10062"/>
                    </a:lnTo>
                    <a:lnTo>
                      <a:pt x="8489" y="1"/>
                    </a:lnTo>
                    <a:close/>
                  </a:path>
                </a:pathLst>
              </a:custGeom>
              <a:solidFill>
                <a:srgbClr val="70CAC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27"/>
              <p:cNvSpPr/>
              <p:nvPr/>
            </p:nvSpPr>
            <p:spPr>
              <a:xfrm>
                <a:off x="3922645" y="3631951"/>
                <a:ext cx="71776" cy="349763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11086" extrusionOk="0">
                    <a:moveTo>
                      <a:pt x="1" y="1"/>
                    </a:moveTo>
                    <a:lnTo>
                      <a:pt x="1" y="11086"/>
                    </a:lnTo>
                    <a:lnTo>
                      <a:pt x="2275" y="11086"/>
                    </a:lnTo>
                    <a:lnTo>
                      <a:pt x="2275" y="1"/>
                    </a:lnTo>
                    <a:close/>
                  </a:path>
                </a:pathLst>
              </a:custGeom>
              <a:solidFill>
                <a:srgbClr val="008EA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27"/>
              <p:cNvSpPr/>
              <p:nvPr/>
            </p:nvSpPr>
            <p:spPr>
              <a:xfrm>
                <a:off x="3926400" y="3476157"/>
                <a:ext cx="38365" cy="56285"/>
              </a:xfrm>
              <a:custGeom>
                <a:avLst/>
                <a:gdLst/>
                <a:ahLst/>
                <a:cxnLst/>
                <a:rect l="l" t="t" r="r" b="b"/>
                <a:pathLst>
                  <a:path w="1216" h="1784" extrusionOk="0">
                    <a:moveTo>
                      <a:pt x="116" y="0"/>
                    </a:moveTo>
                    <a:cubicBezTo>
                      <a:pt x="79" y="0"/>
                      <a:pt x="42" y="22"/>
                      <a:pt x="25" y="57"/>
                    </a:cubicBezTo>
                    <a:cubicBezTo>
                      <a:pt x="1" y="105"/>
                      <a:pt x="25" y="153"/>
                      <a:pt x="72" y="176"/>
                    </a:cubicBezTo>
                    <a:cubicBezTo>
                      <a:pt x="84" y="188"/>
                      <a:pt x="1025" y="665"/>
                      <a:pt x="989" y="1688"/>
                    </a:cubicBezTo>
                    <a:cubicBezTo>
                      <a:pt x="989" y="1736"/>
                      <a:pt x="1025" y="1784"/>
                      <a:pt x="1073" y="1784"/>
                    </a:cubicBezTo>
                    <a:lnTo>
                      <a:pt x="1084" y="1784"/>
                    </a:lnTo>
                    <a:cubicBezTo>
                      <a:pt x="1132" y="1784"/>
                      <a:pt x="1168" y="1748"/>
                      <a:pt x="1180" y="1688"/>
                    </a:cubicBezTo>
                    <a:cubicBezTo>
                      <a:pt x="1215" y="557"/>
                      <a:pt x="191" y="33"/>
                      <a:pt x="156" y="10"/>
                    </a:cubicBezTo>
                    <a:cubicBezTo>
                      <a:pt x="143" y="3"/>
                      <a:pt x="129" y="0"/>
                      <a:pt x="11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27"/>
              <p:cNvSpPr/>
              <p:nvPr/>
            </p:nvSpPr>
            <p:spPr>
              <a:xfrm>
                <a:off x="3962114" y="3462622"/>
                <a:ext cx="37576" cy="69820"/>
              </a:xfrm>
              <a:custGeom>
                <a:avLst/>
                <a:gdLst/>
                <a:ahLst/>
                <a:cxnLst/>
                <a:rect l="l" t="t" r="r" b="b"/>
                <a:pathLst>
                  <a:path w="1191" h="2213" extrusionOk="0">
                    <a:moveTo>
                      <a:pt x="1088" y="1"/>
                    </a:moveTo>
                    <a:cubicBezTo>
                      <a:pt x="1074" y="1"/>
                      <a:pt x="1061" y="4"/>
                      <a:pt x="1048" y="10"/>
                    </a:cubicBezTo>
                    <a:cubicBezTo>
                      <a:pt x="1036" y="22"/>
                      <a:pt x="0" y="486"/>
                      <a:pt x="357" y="2141"/>
                    </a:cubicBezTo>
                    <a:cubicBezTo>
                      <a:pt x="369" y="2177"/>
                      <a:pt x="417" y="2213"/>
                      <a:pt x="453" y="2213"/>
                    </a:cubicBezTo>
                    <a:lnTo>
                      <a:pt x="476" y="2213"/>
                    </a:lnTo>
                    <a:cubicBezTo>
                      <a:pt x="524" y="2201"/>
                      <a:pt x="560" y="2153"/>
                      <a:pt x="548" y="2094"/>
                    </a:cubicBezTo>
                    <a:cubicBezTo>
                      <a:pt x="214" y="605"/>
                      <a:pt x="1084" y="201"/>
                      <a:pt x="1131" y="189"/>
                    </a:cubicBezTo>
                    <a:cubicBezTo>
                      <a:pt x="1179" y="165"/>
                      <a:pt x="1191" y="105"/>
                      <a:pt x="1179" y="58"/>
                    </a:cubicBezTo>
                    <a:cubicBezTo>
                      <a:pt x="1161" y="23"/>
                      <a:pt x="1125" y="1"/>
                      <a:pt x="108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27"/>
              <p:cNvSpPr/>
              <p:nvPr/>
            </p:nvSpPr>
            <p:spPr>
              <a:xfrm>
                <a:off x="3782910" y="3279412"/>
                <a:ext cx="179236" cy="135854"/>
              </a:xfrm>
              <a:custGeom>
                <a:avLst/>
                <a:gdLst/>
                <a:ahLst/>
                <a:cxnLst/>
                <a:rect l="l" t="t" r="r" b="b"/>
                <a:pathLst>
                  <a:path w="5681" h="4306" extrusionOk="0">
                    <a:moveTo>
                      <a:pt x="1457" y="623"/>
                    </a:moveTo>
                    <a:cubicBezTo>
                      <a:pt x="2496" y="623"/>
                      <a:pt x="4478" y="900"/>
                      <a:pt x="4478" y="900"/>
                    </a:cubicBezTo>
                    <a:cubicBezTo>
                      <a:pt x="4859" y="947"/>
                      <a:pt x="4823" y="3305"/>
                      <a:pt x="4811" y="3531"/>
                    </a:cubicBezTo>
                    <a:cubicBezTo>
                      <a:pt x="4811" y="3648"/>
                      <a:pt x="3767" y="3684"/>
                      <a:pt x="2780" y="3684"/>
                    </a:cubicBezTo>
                    <a:cubicBezTo>
                      <a:pt x="1966" y="3684"/>
                      <a:pt x="1191" y="3660"/>
                      <a:pt x="1072" y="3638"/>
                    </a:cubicBezTo>
                    <a:cubicBezTo>
                      <a:pt x="799" y="3579"/>
                      <a:pt x="572" y="983"/>
                      <a:pt x="858" y="709"/>
                    </a:cubicBezTo>
                    <a:cubicBezTo>
                      <a:pt x="926" y="647"/>
                      <a:pt x="1150" y="623"/>
                      <a:pt x="1457" y="623"/>
                    </a:cubicBezTo>
                    <a:close/>
                    <a:moveTo>
                      <a:pt x="1200" y="0"/>
                    </a:moveTo>
                    <a:cubicBezTo>
                      <a:pt x="787" y="0"/>
                      <a:pt x="484" y="35"/>
                      <a:pt x="394" y="126"/>
                    </a:cubicBezTo>
                    <a:cubicBezTo>
                      <a:pt x="1" y="507"/>
                      <a:pt x="310" y="4162"/>
                      <a:pt x="668" y="4234"/>
                    </a:cubicBezTo>
                    <a:cubicBezTo>
                      <a:pt x="821" y="4271"/>
                      <a:pt x="1812" y="4305"/>
                      <a:pt x="2868" y="4305"/>
                    </a:cubicBezTo>
                    <a:cubicBezTo>
                      <a:pt x="4190" y="4305"/>
                      <a:pt x="5614" y="4251"/>
                      <a:pt x="5621" y="4079"/>
                    </a:cubicBezTo>
                    <a:cubicBezTo>
                      <a:pt x="5632" y="3769"/>
                      <a:pt x="5680" y="459"/>
                      <a:pt x="5168" y="388"/>
                    </a:cubicBezTo>
                    <a:cubicBezTo>
                      <a:pt x="5168" y="388"/>
                      <a:pt x="2575" y="0"/>
                      <a:pt x="1200" y="0"/>
                    </a:cubicBezTo>
                    <a:close/>
                  </a:path>
                </a:pathLst>
              </a:custGeom>
              <a:solidFill>
                <a:srgbClr val="E09D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27"/>
              <p:cNvSpPr/>
              <p:nvPr/>
            </p:nvSpPr>
            <p:spPr>
              <a:xfrm>
                <a:off x="3972620" y="3279412"/>
                <a:ext cx="178825" cy="135854"/>
              </a:xfrm>
              <a:custGeom>
                <a:avLst/>
                <a:gdLst/>
                <a:ahLst/>
                <a:cxnLst/>
                <a:rect l="l" t="t" r="r" b="b"/>
                <a:pathLst>
                  <a:path w="5668" h="4306" extrusionOk="0">
                    <a:moveTo>
                      <a:pt x="4218" y="623"/>
                    </a:moveTo>
                    <a:cubicBezTo>
                      <a:pt x="4523" y="623"/>
                      <a:pt x="4745" y="647"/>
                      <a:pt x="4811" y="709"/>
                    </a:cubicBezTo>
                    <a:cubicBezTo>
                      <a:pt x="5108" y="983"/>
                      <a:pt x="4870" y="3579"/>
                      <a:pt x="4608" y="3638"/>
                    </a:cubicBezTo>
                    <a:cubicBezTo>
                      <a:pt x="4490" y="3660"/>
                      <a:pt x="3714" y="3684"/>
                      <a:pt x="2899" y="3684"/>
                    </a:cubicBezTo>
                    <a:cubicBezTo>
                      <a:pt x="1911" y="3684"/>
                      <a:pt x="864" y="3648"/>
                      <a:pt x="858" y="3531"/>
                    </a:cubicBezTo>
                    <a:cubicBezTo>
                      <a:pt x="846" y="3305"/>
                      <a:pt x="822" y="947"/>
                      <a:pt x="1203" y="900"/>
                    </a:cubicBezTo>
                    <a:cubicBezTo>
                      <a:pt x="1203" y="900"/>
                      <a:pt x="3184" y="623"/>
                      <a:pt x="4218" y="623"/>
                    </a:cubicBezTo>
                    <a:close/>
                    <a:moveTo>
                      <a:pt x="4480" y="0"/>
                    </a:moveTo>
                    <a:cubicBezTo>
                      <a:pt x="3105" y="0"/>
                      <a:pt x="512" y="388"/>
                      <a:pt x="512" y="388"/>
                    </a:cubicBezTo>
                    <a:cubicBezTo>
                      <a:pt x="0" y="459"/>
                      <a:pt x="36" y="3769"/>
                      <a:pt x="48" y="4079"/>
                    </a:cubicBezTo>
                    <a:cubicBezTo>
                      <a:pt x="55" y="4251"/>
                      <a:pt x="1478" y="4305"/>
                      <a:pt x="2802" y="4305"/>
                    </a:cubicBezTo>
                    <a:cubicBezTo>
                      <a:pt x="3860" y="4305"/>
                      <a:pt x="4854" y="4271"/>
                      <a:pt x="5013" y="4234"/>
                    </a:cubicBezTo>
                    <a:cubicBezTo>
                      <a:pt x="5358" y="4150"/>
                      <a:pt x="5668" y="507"/>
                      <a:pt x="5287" y="126"/>
                    </a:cubicBezTo>
                    <a:cubicBezTo>
                      <a:pt x="5196" y="35"/>
                      <a:pt x="4893" y="0"/>
                      <a:pt x="4480" y="0"/>
                    </a:cubicBezTo>
                    <a:close/>
                  </a:path>
                </a:pathLst>
              </a:custGeom>
              <a:solidFill>
                <a:srgbClr val="E09D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27"/>
              <p:cNvSpPr/>
              <p:nvPr/>
            </p:nvSpPr>
            <p:spPr>
              <a:xfrm>
                <a:off x="3878696" y="3331722"/>
                <a:ext cx="42119" cy="51237"/>
              </a:xfrm>
              <a:custGeom>
                <a:avLst/>
                <a:gdLst/>
                <a:ahLst/>
                <a:cxnLst/>
                <a:rect l="l" t="t" r="r" b="b"/>
                <a:pathLst>
                  <a:path w="1335" h="1624" extrusionOk="0">
                    <a:moveTo>
                      <a:pt x="102" y="1"/>
                    </a:moveTo>
                    <a:cubicBezTo>
                      <a:pt x="92" y="1"/>
                      <a:pt x="83" y="2"/>
                      <a:pt x="72" y="4"/>
                    </a:cubicBezTo>
                    <a:cubicBezTo>
                      <a:pt x="25" y="16"/>
                      <a:pt x="1" y="75"/>
                      <a:pt x="25" y="123"/>
                    </a:cubicBezTo>
                    <a:cubicBezTo>
                      <a:pt x="144" y="480"/>
                      <a:pt x="572" y="1623"/>
                      <a:pt x="965" y="1623"/>
                    </a:cubicBezTo>
                    <a:cubicBezTo>
                      <a:pt x="1025" y="1623"/>
                      <a:pt x="1084" y="1599"/>
                      <a:pt x="1120" y="1540"/>
                    </a:cubicBezTo>
                    <a:cubicBezTo>
                      <a:pt x="1334" y="1278"/>
                      <a:pt x="1108" y="266"/>
                      <a:pt x="1049" y="75"/>
                    </a:cubicBezTo>
                    <a:cubicBezTo>
                      <a:pt x="1039" y="26"/>
                      <a:pt x="1004" y="1"/>
                      <a:pt x="965" y="1"/>
                    </a:cubicBezTo>
                    <a:cubicBezTo>
                      <a:pt x="957" y="1"/>
                      <a:pt x="949" y="2"/>
                      <a:pt x="941" y="4"/>
                    </a:cubicBezTo>
                    <a:cubicBezTo>
                      <a:pt x="894" y="16"/>
                      <a:pt x="858" y="63"/>
                      <a:pt x="870" y="111"/>
                    </a:cubicBezTo>
                    <a:cubicBezTo>
                      <a:pt x="977" y="575"/>
                      <a:pt x="1084" y="1290"/>
                      <a:pt x="965" y="1433"/>
                    </a:cubicBezTo>
                    <a:cubicBezTo>
                      <a:pt x="799" y="1433"/>
                      <a:pt x="430" y="730"/>
                      <a:pt x="191" y="63"/>
                    </a:cubicBezTo>
                    <a:cubicBezTo>
                      <a:pt x="182" y="24"/>
                      <a:pt x="147" y="1"/>
                      <a:pt x="1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27"/>
              <p:cNvSpPr/>
              <p:nvPr/>
            </p:nvSpPr>
            <p:spPr>
              <a:xfrm>
                <a:off x="4011301" y="3331722"/>
                <a:ext cx="30856" cy="44075"/>
              </a:xfrm>
              <a:custGeom>
                <a:avLst/>
                <a:gdLst/>
                <a:ahLst/>
                <a:cxnLst/>
                <a:rect l="l" t="t" r="r" b="b"/>
                <a:pathLst>
                  <a:path w="978" h="1397" extrusionOk="0">
                    <a:moveTo>
                      <a:pt x="880" y="1"/>
                    </a:moveTo>
                    <a:cubicBezTo>
                      <a:pt x="839" y="1"/>
                      <a:pt x="796" y="24"/>
                      <a:pt x="787" y="63"/>
                    </a:cubicBezTo>
                    <a:cubicBezTo>
                      <a:pt x="632" y="516"/>
                      <a:pt x="429" y="1016"/>
                      <a:pt x="310" y="1171"/>
                    </a:cubicBezTo>
                    <a:cubicBezTo>
                      <a:pt x="263" y="1004"/>
                      <a:pt x="203" y="516"/>
                      <a:pt x="191" y="87"/>
                    </a:cubicBezTo>
                    <a:cubicBezTo>
                      <a:pt x="191" y="39"/>
                      <a:pt x="156" y="4"/>
                      <a:pt x="96" y="4"/>
                    </a:cubicBezTo>
                    <a:cubicBezTo>
                      <a:pt x="48" y="4"/>
                      <a:pt x="1" y="39"/>
                      <a:pt x="1" y="99"/>
                    </a:cubicBezTo>
                    <a:cubicBezTo>
                      <a:pt x="48" y="1337"/>
                      <a:pt x="215" y="1373"/>
                      <a:pt x="275" y="1385"/>
                    </a:cubicBezTo>
                    <a:cubicBezTo>
                      <a:pt x="287" y="1397"/>
                      <a:pt x="298" y="1397"/>
                      <a:pt x="310" y="1397"/>
                    </a:cubicBezTo>
                    <a:cubicBezTo>
                      <a:pt x="394" y="1397"/>
                      <a:pt x="572" y="1266"/>
                      <a:pt x="965" y="123"/>
                    </a:cubicBezTo>
                    <a:cubicBezTo>
                      <a:pt x="977" y="75"/>
                      <a:pt x="953" y="28"/>
                      <a:pt x="906" y="4"/>
                    </a:cubicBezTo>
                    <a:cubicBezTo>
                      <a:pt x="897" y="2"/>
                      <a:pt x="889" y="1"/>
                      <a:pt x="88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27"/>
              <p:cNvSpPr/>
              <p:nvPr/>
            </p:nvSpPr>
            <p:spPr>
              <a:xfrm>
                <a:off x="3756629" y="3156398"/>
                <a:ext cx="94682" cy="58620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1858" extrusionOk="0">
                    <a:moveTo>
                      <a:pt x="108" y="1"/>
                    </a:moveTo>
                    <a:cubicBezTo>
                      <a:pt x="48" y="1"/>
                      <a:pt x="12" y="36"/>
                      <a:pt x="0" y="84"/>
                    </a:cubicBezTo>
                    <a:cubicBezTo>
                      <a:pt x="0" y="143"/>
                      <a:pt x="36" y="191"/>
                      <a:pt x="84" y="191"/>
                    </a:cubicBezTo>
                    <a:cubicBezTo>
                      <a:pt x="108" y="191"/>
                      <a:pt x="1917" y="441"/>
                      <a:pt x="2810" y="1822"/>
                    </a:cubicBezTo>
                    <a:cubicBezTo>
                      <a:pt x="2834" y="1846"/>
                      <a:pt x="2858" y="1858"/>
                      <a:pt x="2894" y="1858"/>
                    </a:cubicBezTo>
                    <a:cubicBezTo>
                      <a:pt x="2905" y="1858"/>
                      <a:pt x="2929" y="1858"/>
                      <a:pt x="2941" y="1846"/>
                    </a:cubicBezTo>
                    <a:cubicBezTo>
                      <a:pt x="2989" y="1822"/>
                      <a:pt x="3001" y="1763"/>
                      <a:pt x="2965" y="1715"/>
                    </a:cubicBezTo>
                    <a:cubicBezTo>
                      <a:pt x="2024" y="263"/>
                      <a:pt x="191" y="12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27"/>
              <p:cNvSpPr/>
              <p:nvPr/>
            </p:nvSpPr>
            <p:spPr>
              <a:xfrm>
                <a:off x="4056007" y="3133209"/>
                <a:ext cx="89066" cy="72060"/>
              </a:xfrm>
              <a:custGeom>
                <a:avLst/>
                <a:gdLst/>
                <a:ahLst/>
                <a:cxnLst/>
                <a:rect l="l" t="t" r="r" b="b"/>
                <a:pathLst>
                  <a:path w="2823" h="2284" extrusionOk="0">
                    <a:moveTo>
                      <a:pt x="2728" y="0"/>
                    </a:moveTo>
                    <a:cubicBezTo>
                      <a:pt x="2716" y="0"/>
                      <a:pt x="2704" y="3"/>
                      <a:pt x="2691" y="9"/>
                    </a:cubicBezTo>
                    <a:cubicBezTo>
                      <a:pt x="2608" y="33"/>
                      <a:pt x="608" y="736"/>
                      <a:pt x="24" y="2152"/>
                    </a:cubicBezTo>
                    <a:cubicBezTo>
                      <a:pt x="1" y="2200"/>
                      <a:pt x="24" y="2260"/>
                      <a:pt x="72" y="2283"/>
                    </a:cubicBezTo>
                    <a:lnTo>
                      <a:pt x="108" y="2283"/>
                    </a:lnTo>
                    <a:cubicBezTo>
                      <a:pt x="144" y="2283"/>
                      <a:pt x="179" y="2260"/>
                      <a:pt x="203" y="2224"/>
                    </a:cubicBezTo>
                    <a:cubicBezTo>
                      <a:pt x="751" y="890"/>
                      <a:pt x="2727" y="188"/>
                      <a:pt x="2751" y="188"/>
                    </a:cubicBezTo>
                    <a:cubicBezTo>
                      <a:pt x="2799" y="164"/>
                      <a:pt x="2822" y="116"/>
                      <a:pt x="2811" y="69"/>
                    </a:cubicBezTo>
                    <a:cubicBezTo>
                      <a:pt x="2793" y="25"/>
                      <a:pt x="2762" y="0"/>
                      <a:pt x="272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27"/>
              <p:cNvSpPr/>
              <p:nvPr/>
            </p:nvSpPr>
            <p:spPr>
              <a:xfrm>
                <a:off x="3527103" y="3558345"/>
                <a:ext cx="216023" cy="261108"/>
              </a:xfrm>
              <a:custGeom>
                <a:avLst/>
                <a:gdLst/>
                <a:ahLst/>
                <a:cxnLst/>
                <a:rect l="l" t="t" r="r" b="b"/>
                <a:pathLst>
                  <a:path w="6847" h="8276" extrusionOk="0">
                    <a:moveTo>
                      <a:pt x="2525" y="0"/>
                    </a:moveTo>
                    <a:lnTo>
                      <a:pt x="1" y="1417"/>
                    </a:lnTo>
                    <a:cubicBezTo>
                      <a:pt x="1" y="1417"/>
                      <a:pt x="572" y="5120"/>
                      <a:pt x="2882" y="6644"/>
                    </a:cubicBezTo>
                    <a:cubicBezTo>
                      <a:pt x="5192" y="8168"/>
                      <a:pt x="5716" y="8275"/>
                      <a:pt x="5716" y="8275"/>
                    </a:cubicBezTo>
                    <a:lnTo>
                      <a:pt x="6847" y="5537"/>
                    </a:lnTo>
                    <a:lnTo>
                      <a:pt x="6847" y="5537"/>
                    </a:lnTo>
                    <a:cubicBezTo>
                      <a:pt x="6745" y="5545"/>
                      <a:pt x="6646" y="5548"/>
                      <a:pt x="6549" y="5548"/>
                    </a:cubicBezTo>
                    <a:cubicBezTo>
                      <a:pt x="2886" y="5548"/>
                      <a:pt x="2525" y="0"/>
                      <a:pt x="252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27"/>
              <p:cNvSpPr/>
              <p:nvPr/>
            </p:nvSpPr>
            <p:spPr>
              <a:xfrm>
                <a:off x="3479778" y="3529067"/>
                <a:ext cx="159296" cy="88561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2807" extrusionOk="0">
                    <a:moveTo>
                      <a:pt x="2220" y="1"/>
                    </a:moveTo>
                    <a:cubicBezTo>
                      <a:pt x="2145" y="1"/>
                      <a:pt x="2073" y="38"/>
                      <a:pt x="2013" y="119"/>
                    </a:cubicBezTo>
                    <a:cubicBezTo>
                      <a:pt x="1809" y="397"/>
                      <a:pt x="1997" y="1055"/>
                      <a:pt x="2500" y="1339"/>
                    </a:cubicBezTo>
                    <a:lnTo>
                      <a:pt x="2500" y="1339"/>
                    </a:lnTo>
                    <a:lnTo>
                      <a:pt x="0" y="2536"/>
                    </a:lnTo>
                    <a:cubicBezTo>
                      <a:pt x="0" y="2536"/>
                      <a:pt x="480" y="2806"/>
                      <a:pt x="1078" y="2806"/>
                    </a:cubicBezTo>
                    <a:cubicBezTo>
                      <a:pt x="1500" y="2806"/>
                      <a:pt x="1980" y="2672"/>
                      <a:pt x="2394" y="2214"/>
                    </a:cubicBezTo>
                    <a:cubicBezTo>
                      <a:pt x="2614" y="1973"/>
                      <a:pt x="2739" y="1709"/>
                      <a:pt x="2795" y="1450"/>
                    </a:cubicBezTo>
                    <a:lnTo>
                      <a:pt x="2795" y="1450"/>
                    </a:lnTo>
                    <a:cubicBezTo>
                      <a:pt x="2867" y="1465"/>
                      <a:pt x="2942" y="1473"/>
                      <a:pt x="3022" y="1473"/>
                    </a:cubicBezTo>
                    <a:cubicBezTo>
                      <a:pt x="3539" y="1473"/>
                      <a:pt x="4226" y="1131"/>
                      <a:pt x="5049" y="119"/>
                    </a:cubicBezTo>
                    <a:lnTo>
                      <a:pt x="5049" y="119"/>
                    </a:lnTo>
                    <a:lnTo>
                      <a:pt x="2831" y="1180"/>
                    </a:lnTo>
                    <a:lnTo>
                      <a:pt x="2831" y="1180"/>
                    </a:lnTo>
                    <a:cubicBezTo>
                      <a:pt x="2860" y="543"/>
                      <a:pt x="2512" y="1"/>
                      <a:pt x="22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27"/>
              <p:cNvSpPr/>
              <p:nvPr/>
            </p:nvSpPr>
            <p:spPr>
              <a:xfrm>
                <a:off x="3476402" y="3526259"/>
                <a:ext cx="166048" cy="94082"/>
              </a:xfrm>
              <a:custGeom>
                <a:avLst/>
                <a:gdLst/>
                <a:ahLst/>
                <a:cxnLst/>
                <a:rect l="l" t="t" r="r" b="b"/>
                <a:pathLst>
                  <a:path w="5263" h="2982" extrusionOk="0">
                    <a:moveTo>
                      <a:pt x="2334" y="184"/>
                    </a:moveTo>
                    <a:cubicBezTo>
                      <a:pt x="2346" y="184"/>
                      <a:pt x="2346" y="184"/>
                      <a:pt x="2358" y="196"/>
                    </a:cubicBezTo>
                    <a:cubicBezTo>
                      <a:pt x="2477" y="208"/>
                      <a:pt x="2643" y="362"/>
                      <a:pt x="2763" y="672"/>
                    </a:cubicBezTo>
                    <a:cubicBezTo>
                      <a:pt x="2798" y="791"/>
                      <a:pt x="2882" y="1077"/>
                      <a:pt x="2834" y="1422"/>
                    </a:cubicBezTo>
                    <a:cubicBezTo>
                      <a:pt x="2703" y="1386"/>
                      <a:pt x="2608" y="1327"/>
                      <a:pt x="2536" y="1279"/>
                    </a:cubicBezTo>
                    <a:cubicBezTo>
                      <a:pt x="2179" y="993"/>
                      <a:pt x="2048" y="481"/>
                      <a:pt x="2203" y="267"/>
                    </a:cubicBezTo>
                    <a:cubicBezTo>
                      <a:pt x="2239" y="220"/>
                      <a:pt x="2286" y="184"/>
                      <a:pt x="2334" y="184"/>
                    </a:cubicBezTo>
                    <a:close/>
                    <a:moveTo>
                      <a:pt x="2325" y="0"/>
                    </a:moveTo>
                    <a:cubicBezTo>
                      <a:pt x="2217" y="0"/>
                      <a:pt x="2119" y="58"/>
                      <a:pt x="2048" y="160"/>
                    </a:cubicBezTo>
                    <a:cubicBezTo>
                      <a:pt x="1810" y="470"/>
                      <a:pt x="2001" y="1101"/>
                      <a:pt x="2417" y="1422"/>
                    </a:cubicBezTo>
                    <a:cubicBezTo>
                      <a:pt x="2501" y="1493"/>
                      <a:pt x="2632" y="1565"/>
                      <a:pt x="2786" y="1613"/>
                    </a:cubicBezTo>
                    <a:cubicBezTo>
                      <a:pt x="2727" y="1815"/>
                      <a:pt x="2620" y="2029"/>
                      <a:pt x="2429" y="2244"/>
                    </a:cubicBezTo>
                    <a:cubicBezTo>
                      <a:pt x="2039" y="2679"/>
                      <a:pt x="1586" y="2807"/>
                      <a:pt x="1187" y="2807"/>
                    </a:cubicBezTo>
                    <a:cubicBezTo>
                      <a:pt x="637" y="2807"/>
                      <a:pt x="190" y="2562"/>
                      <a:pt x="155" y="2541"/>
                    </a:cubicBezTo>
                    <a:cubicBezTo>
                      <a:pt x="139" y="2533"/>
                      <a:pt x="123" y="2529"/>
                      <a:pt x="108" y="2529"/>
                    </a:cubicBezTo>
                    <a:cubicBezTo>
                      <a:pt x="77" y="2529"/>
                      <a:pt x="48" y="2545"/>
                      <a:pt x="24" y="2577"/>
                    </a:cubicBezTo>
                    <a:cubicBezTo>
                      <a:pt x="0" y="2625"/>
                      <a:pt x="24" y="2684"/>
                      <a:pt x="60" y="2708"/>
                    </a:cubicBezTo>
                    <a:cubicBezTo>
                      <a:pt x="72" y="2708"/>
                      <a:pt x="572" y="2982"/>
                      <a:pt x="1203" y="2982"/>
                    </a:cubicBezTo>
                    <a:cubicBezTo>
                      <a:pt x="1643" y="2982"/>
                      <a:pt x="2143" y="2851"/>
                      <a:pt x="2572" y="2375"/>
                    </a:cubicBezTo>
                    <a:cubicBezTo>
                      <a:pt x="2774" y="2136"/>
                      <a:pt x="2905" y="1898"/>
                      <a:pt x="2965" y="1648"/>
                    </a:cubicBezTo>
                    <a:cubicBezTo>
                      <a:pt x="3018" y="1656"/>
                      <a:pt x="3075" y="1660"/>
                      <a:pt x="3134" y="1660"/>
                    </a:cubicBezTo>
                    <a:cubicBezTo>
                      <a:pt x="3630" y="1660"/>
                      <a:pt x="4334" y="1363"/>
                      <a:pt x="5227" y="267"/>
                    </a:cubicBezTo>
                    <a:cubicBezTo>
                      <a:pt x="5263" y="231"/>
                      <a:pt x="5263" y="172"/>
                      <a:pt x="5215" y="136"/>
                    </a:cubicBezTo>
                    <a:cubicBezTo>
                      <a:pt x="5200" y="121"/>
                      <a:pt x="5181" y="115"/>
                      <a:pt x="5161" y="115"/>
                    </a:cubicBezTo>
                    <a:cubicBezTo>
                      <a:pt x="5134" y="115"/>
                      <a:pt x="5105" y="127"/>
                      <a:pt x="5084" y="148"/>
                    </a:cubicBezTo>
                    <a:cubicBezTo>
                      <a:pt x="4221" y="1208"/>
                      <a:pt x="3568" y="1476"/>
                      <a:pt x="3126" y="1476"/>
                    </a:cubicBezTo>
                    <a:cubicBezTo>
                      <a:pt x="3087" y="1476"/>
                      <a:pt x="3049" y="1474"/>
                      <a:pt x="3013" y="1470"/>
                    </a:cubicBezTo>
                    <a:cubicBezTo>
                      <a:pt x="3060" y="1148"/>
                      <a:pt x="3024" y="851"/>
                      <a:pt x="2929" y="612"/>
                    </a:cubicBezTo>
                    <a:cubicBezTo>
                      <a:pt x="2810" y="279"/>
                      <a:pt x="2596" y="41"/>
                      <a:pt x="2382" y="5"/>
                    </a:cubicBezTo>
                    <a:cubicBezTo>
                      <a:pt x="2362" y="2"/>
                      <a:pt x="2344" y="0"/>
                      <a:pt x="232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27"/>
              <p:cNvSpPr/>
              <p:nvPr/>
            </p:nvSpPr>
            <p:spPr>
              <a:xfrm>
                <a:off x="4153307" y="3558345"/>
                <a:ext cx="217159" cy="261108"/>
              </a:xfrm>
              <a:custGeom>
                <a:avLst/>
                <a:gdLst/>
                <a:ahLst/>
                <a:cxnLst/>
                <a:rect l="l" t="t" r="r" b="b"/>
                <a:pathLst>
                  <a:path w="6883" h="8276" extrusionOk="0">
                    <a:moveTo>
                      <a:pt x="4334" y="0"/>
                    </a:moveTo>
                    <a:cubicBezTo>
                      <a:pt x="4334" y="0"/>
                      <a:pt x="3918" y="4144"/>
                      <a:pt x="0" y="5537"/>
                    </a:cubicBezTo>
                    <a:lnTo>
                      <a:pt x="1131" y="8275"/>
                    </a:lnTo>
                    <a:cubicBezTo>
                      <a:pt x="1131" y="8275"/>
                      <a:pt x="1667" y="8168"/>
                      <a:pt x="3977" y="6644"/>
                    </a:cubicBezTo>
                    <a:cubicBezTo>
                      <a:pt x="6287" y="5120"/>
                      <a:pt x="6882" y="1310"/>
                      <a:pt x="6882" y="1310"/>
                    </a:cubicBezTo>
                    <a:lnTo>
                      <a:pt x="433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27"/>
              <p:cNvSpPr/>
              <p:nvPr/>
            </p:nvSpPr>
            <p:spPr>
              <a:xfrm>
                <a:off x="4257359" y="3529067"/>
                <a:ext cx="159675" cy="88561"/>
              </a:xfrm>
              <a:custGeom>
                <a:avLst/>
                <a:gdLst/>
                <a:ahLst/>
                <a:cxnLst/>
                <a:rect l="l" t="t" r="r" b="b"/>
                <a:pathLst>
                  <a:path w="5061" h="2807" extrusionOk="0">
                    <a:moveTo>
                      <a:pt x="2829" y="1"/>
                    </a:moveTo>
                    <a:cubicBezTo>
                      <a:pt x="2539" y="1"/>
                      <a:pt x="2195" y="545"/>
                      <a:pt x="2228" y="1183"/>
                    </a:cubicBezTo>
                    <a:lnTo>
                      <a:pt x="2228" y="1183"/>
                    </a:lnTo>
                    <a:lnTo>
                      <a:pt x="0" y="119"/>
                    </a:lnTo>
                    <a:lnTo>
                      <a:pt x="0" y="119"/>
                    </a:lnTo>
                    <a:cubicBezTo>
                      <a:pt x="828" y="1131"/>
                      <a:pt x="1515" y="1473"/>
                      <a:pt x="2032" y="1473"/>
                    </a:cubicBezTo>
                    <a:cubicBezTo>
                      <a:pt x="2114" y="1473"/>
                      <a:pt x="2191" y="1464"/>
                      <a:pt x="2264" y="1449"/>
                    </a:cubicBezTo>
                    <a:lnTo>
                      <a:pt x="2264" y="1449"/>
                    </a:lnTo>
                    <a:cubicBezTo>
                      <a:pt x="2321" y="1708"/>
                      <a:pt x="2447" y="1972"/>
                      <a:pt x="2667" y="2214"/>
                    </a:cubicBezTo>
                    <a:cubicBezTo>
                      <a:pt x="3081" y="2672"/>
                      <a:pt x="3561" y="2806"/>
                      <a:pt x="3983" y="2806"/>
                    </a:cubicBezTo>
                    <a:cubicBezTo>
                      <a:pt x="4581" y="2806"/>
                      <a:pt x="5061" y="2536"/>
                      <a:pt x="5061" y="2536"/>
                    </a:cubicBezTo>
                    <a:lnTo>
                      <a:pt x="2554" y="1338"/>
                    </a:lnTo>
                    <a:lnTo>
                      <a:pt x="2554" y="1338"/>
                    </a:lnTo>
                    <a:cubicBezTo>
                      <a:pt x="3055" y="1054"/>
                      <a:pt x="3240" y="397"/>
                      <a:pt x="3036" y="119"/>
                    </a:cubicBezTo>
                    <a:cubicBezTo>
                      <a:pt x="2976" y="38"/>
                      <a:pt x="2905" y="1"/>
                      <a:pt x="28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27"/>
              <p:cNvSpPr/>
              <p:nvPr/>
            </p:nvSpPr>
            <p:spPr>
              <a:xfrm>
                <a:off x="4254362" y="3526259"/>
                <a:ext cx="165669" cy="94082"/>
              </a:xfrm>
              <a:custGeom>
                <a:avLst/>
                <a:gdLst/>
                <a:ahLst/>
                <a:cxnLst/>
                <a:rect l="l" t="t" r="r" b="b"/>
                <a:pathLst>
                  <a:path w="5251" h="2982" extrusionOk="0">
                    <a:moveTo>
                      <a:pt x="2929" y="184"/>
                    </a:moveTo>
                    <a:cubicBezTo>
                      <a:pt x="2977" y="184"/>
                      <a:pt x="3024" y="220"/>
                      <a:pt x="3060" y="267"/>
                    </a:cubicBezTo>
                    <a:cubicBezTo>
                      <a:pt x="3215" y="481"/>
                      <a:pt x="3084" y="993"/>
                      <a:pt x="2727" y="1279"/>
                    </a:cubicBezTo>
                    <a:cubicBezTo>
                      <a:pt x="2655" y="1327"/>
                      <a:pt x="2560" y="1386"/>
                      <a:pt x="2429" y="1422"/>
                    </a:cubicBezTo>
                    <a:cubicBezTo>
                      <a:pt x="2381" y="1077"/>
                      <a:pt x="2465" y="791"/>
                      <a:pt x="2500" y="672"/>
                    </a:cubicBezTo>
                    <a:cubicBezTo>
                      <a:pt x="2620" y="362"/>
                      <a:pt x="2786" y="208"/>
                      <a:pt x="2905" y="196"/>
                    </a:cubicBezTo>
                    <a:cubicBezTo>
                      <a:pt x="2917" y="184"/>
                      <a:pt x="2917" y="184"/>
                      <a:pt x="2929" y="184"/>
                    </a:cubicBezTo>
                    <a:close/>
                    <a:moveTo>
                      <a:pt x="2938" y="0"/>
                    </a:moveTo>
                    <a:cubicBezTo>
                      <a:pt x="2919" y="0"/>
                      <a:pt x="2901" y="2"/>
                      <a:pt x="2881" y="5"/>
                    </a:cubicBezTo>
                    <a:cubicBezTo>
                      <a:pt x="2667" y="41"/>
                      <a:pt x="2453" y="279"/>
                      <a:pt x="2322" y="612"/>
                    </a:cubicBezTo>
                    <a:cubicBezTo>
                      <a:pt x="2239" y="851"/>
                      <a:pt x="2203" y="1148"/>
                      <a:pt x="2250" y="1470"/>
                    </a:cubicBezTo>
                    <a:cubicBezTo>
                      <a:pt x="2214" y="1474"/>
                      <a:pt x="2176" y="1476"/>
                      <a:pt x="2137" y="1476"/>
                    </a:cubicBezTo>
                    <a:cubicBezTo>
                      <a:pt x="1693" y="1476"/>
                      <a:pt x="1031" y="1208"/>
                      <a:pt x="179" y="148"/>
                    </a:cubicBezTo>
                    <a:cubicBezTo>
                      <a:pt x="159" y="128"/>
                      <a:pt x="132" y="120"/>
                      <a:pt x="104" y="120"/>
                    </a:cubicBezTo>
                    <a:cubicBezTo>
                      <a:pt x="81" y="120"/>
                      <a:pt x="57" y="125"/>
                      <a:pt x="36" y="136"/>
                    </a:cubicBezTo>
                    <a:cubicBezTo>
                      <a:pt x="0" y="172"/>
                      <a:pt x="0" y="231"/>
                      <a:pt x="24" y="267"/>
                    </a:cubicBezTo>
                    <a:cubicBezTo>
                      <a:pt x="917" y="1363"/>
                      <a:pt x="1621" y="1660"/>
                      <a:pt x="2117" y="1660"/>
                    </a:cubicBezTo>
                    <a:cubicBezTo>
                      <a:pt x="2177" y="1660"/>
                      <a:pt x="2233" y="1656"/>
                      <a:pt x="2286" y="1648"/>
                    </a:cubicBezTo>
                    <a:cubicBezTo>
                      <a:pt x="2358" y="1898"/>
                      <a:pt x="2489" y="2148"/>
                      <a:pt x="2691" y="2375"/>
                    </a:cubicBezTo>
                    <a:cubicBezTo>
                      <a:pt x="3120" y="2851"/>
                      <a:pt x="3620" y="2982"/>
                      <a:pt x="4060" y="2982"/>
                    </a:cubicBezTo>
                    <a:cubicBezTo>
                      <a:pt x="4691" y="2982"/>
                      <a:pt x="5191" y="2708"/>
                      <a:pt x="5191" y="2708"/>
                    </a:cubicBezTo>
                    <a:cubicBezTo>
                      <a:pt x="5239" y="2684"/>
                      <a:pt x="5251" y="2625"/>
                      <a:pt x="5227" y="2577"/>
                    </a:cubicBezTo>
                    <a:cubicBezTo>
                      <a:pt x="5211" y="2545"/>
                      <a:pt x="5179" y="2529"/>
                      <a:pt x="5146" y="2529"/>
                    </a:cubicBezTo>
                    <a:cubicBezTo>
                      <a:pt x="5129" y="2529"/>
                      <a:pt x="5112" y="2533"/>
                      <a:pt x="5096" y="2541"/>
                    </a:cubicBezTo>
                    <a:cubicBezTo>
                      <a:pt x="5068" y="2555"/>
                      <a:pt x="4620" y="2803"/>
                      <a:pt x="4065" y="2803"/>
                    </a:cubicBezTo>
                    <a:cubicBezTo>
                      <a:pt x="3667" y="2803"/>
                      <a:pt x="3215" y="2676"/>
                      <a:pt x="2822" y="2244"/>
                    </a:cubicBezTo>
                    <a:cubicBezTo>
                      <a:pt x="2631" y="2041"/>
                      <a:pt x="2524" y="1815"/>
                      <a:pt x="2465" y="1613"/>
                    </a:cubicBezTo>
                    <a:cubicBezTo>
                      <a:pt x="2631" y="1565"/>
                      <a:pt x="2750" y="1493"/>
                      <a:pt x="2834" y="1422"/>
                    </a:cubicBezTo>
                    <a:cubicBezTo>
                      <a:pt x="3262" y="1101"/>
                      <a:pt x="3441" y="470"/>
                      <a:pt x="3215" y="160"/>
                    </a:cubicBezTo>
                    <a:cubicBezTo>
                      <a:pt x="3144" y="58"/>
                      <a:pt x="3046" y="0"/>
                      <a:pt x="293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27"/>
              <p:cNvSpPr/>
              <p:nvPr/>
            </p:nvSpPr>
            <p:spPr>
              <a:xfrm>
                <a:off x="3704035" y="3567400"/>
                <a:ext cx="249844" cy="67612"/>
              </a:xfrm>
              <a:custGeom>
                <a:avLst/>
                <a:gdLst/>
                <a:ahLst/>
                <a:cxnLst/>
                <a:rect l="l" t="t" r="r" b="b"/>
                <a:pathLst>
                  <a:path w="7919" h="2143" extrusionOk="0">
                    <a:moveTo>
                      <a:pt x="2800" y="0"/>
                    </a:moveTo>
                    <a:cubicBezTo>
                      <a:pt x="1141" y="0"/>
                      <a:pt x="80" y="629"/>
                      <a:pt x="60" y="642"/>
                    </a:cubicBezTo>
                    <a:cubicBezTo>
                      <a:pt x="12" y="666"/>
                      <a:pt x="0" y="725"/>
                      <a:pt x="24" y="773"/>
                    </a:cubicBezTo>
                    <a:cubicBezTo>
                      <a:pt x="47" y="796"/>
                      <a:pt x="75" y="809"/>
                      <a:pt x="105" y="809"/>
                    </a:cubicBezTo>
                    <a:cubicBezTo>
                      <a:pt x="122" y="809"/>
                      <a:pt x="138" y="805"/>
                      <a:pt x="155" y="797"/>
                    </a:cubicBezTo>
                    <a:cubicBezTo>
                      <a:pt x="167" y="797"/>
                      <a:pt x="1024" y="285"/>
                      <a:pt x="2382" y="189"/>
                    </a:cubicBezTo>
                    <a:cubicBezTo>
                      <a:pt x="2508" y="181"/>
                      <a:pt x="2641" y="176"/>
                      <a:pt x="2781" y="176"/>
                    </a:cubicBezTo>
                    <a:cubicBezTo>
                      <a:pt x="4026" y="176"/>
                      <a:pt x="5792" y="555"/>
                      <a:pt x="7751" y="2118"/>
                    </a:cubicBezTo>
                    <a:cubicBezTo>
                      <a:pt x="7763" y="2130"/>
                      <a:pt x="7787" y="2142"/>
                      <a:pt x="7811" y="2142"/>
                    </a:cubicBezTo>
                    <a:cubicBezTo>
                      <a:pt x="7835" y="2142"/>
                      <a:pt x="7859" y="2130"/>
                      <a:pt x="7882" y="2106"/>
                    </a:cubicBezTo>
                    <a:cubicBezTo>
                      <a:pt x="7918" y="2071"/>
                      <a:pt x="7906" y="2011"/>
                      <a:pt x="7871" y="1975"/>
                    </a:cubicBezTo>
                    <a:cubicBezTo>
                      <a:pt x="5940" y="427"/>
                      <a:pt x="4167" y="0"/>
                      <a:pt x="28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27"/>
              <p:cNvSpPr/>
              <p:nvPr/>
            </p:nvSpPr>
            <p:spPr>
              <a:xfrm>
                <a:off x="3744609" y="3594438"/>
                <a:ext cx="202867" cy="47704"/>
              </a:xfrm>
              <a:custGeom>
                <a:avLst/>
                <a:gdLst/>
                <a:ahLst/>
                <a:cxnLst/>
                <a:rect l="l" t="t" r="r" b="b"/>
                <a:pathLst>
                  <a:path w="6430" h="1512" extrusionOk="0">
                    <a:moveTo>
                      <a:pt x="944" y="0"/>
                    </a:moveTo>
                    <a:cubicBezTo>
                      <a:pt x="462" y="0"/>
                      <a:pt x="142" y="20"/>
                      <a:pt x="96" y="23"/>
                    </a:cubicBezTo>
                    <a:cubicBezTo>
                      <a:pt x="48" y="23"/>
                      <a:pt x="0" y="71"/>
                      <a:pt x="12" y="118"/>
                    </a:cubicBezTo>
                    <a:cubicBezTo>
                      <a:pt x="12" y="161"/>
                      <a:pt x="50" y="203"/>
                      <a:pt x="92" y="203"/>
                    </a:cubicBezTo>
                    <a:cubicBezTo>
                      <a:pt x="97" y="203"/>
                      <a:pt x="102" y="203"/>
                      <a:pt x="108" y="202"/>
                    </a:cubicBezTo>
                    <a:cubicBezTo>
                      <a:pt x="120" y="202"/>
                      <a:pt x="408" y="185"/>
                      <a:pt x="860" y="185"/>
                    </a:cubicBezTo>
                    <a:cubicBezTo>
                      <a:pt x="2197" y="185"/>
                      <a:pt x="4964" y="331"/>
                      <a:pt x="6263" y="1488"/>
                    </a:cubicBezTo>
                    <a:cubicBezTo>
                      <a:pt x="6287" y="1511"/>
                      <a:pt x="6311" y="1511"/>
                      <a:pt x="6323" y="1511"/>
                    </a:cubicBezTo>
                    <a:cubicBezTo>
                      <a:pt x="6358" y="1511"/>
                      <a:pt x="6382" y="1499"/>
                      <a:pt x="6394" y="1488"/>
                    </a:cubicBezTo>
                    <a:cubicBezTo>
                      <a:pt x="6430" y="1440"/>
                      <a:pt x="6430" y="1380"/>
                      <a:pt x="6394" y="1357"/>
                    </a:cubicBezTo>
                    <a:cubicBezTo>
                      <a:pt x="5051" y="163"/>
                      <a:pt x="2330" y="0"/>
                      <a:pt x="94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27"/>
              <p:cNvSpPr/>
              <p:nvPr/>
            </p:nvSpPr>
            <p:spPr>
              <a:xfrm>
                <a:off x="3970727" y="3560017"/>
                <a:ext cx="253978" cy="74994"/>
              </a:xfrm>
              <a:custGeom>
                <a:avLst/>
                <a:gdLst/>
                <a:ahLst/>
                <a:cxnLst/>
                <a:rect l="l" t="t" r="r" b="b"/>
                <a:pathLst>
                  <a:path w="8050" h="2377" extrusionOk="0">
                    <a:moveTo>
                      <a:pt x="4704" y="1"/>
                    </a:moveTo>
                    <a:cubicBezTo>
                      <a:pt x="3250" y="1"/>
                      <a:pt x="1535" y="487"/>
                      <a:pt x="37" y="2221"/>
                    </a:cubicBezTo>
                    <a:cubicBezTo>
                      <a:pt x="1" y="2257"/>
                      <a:pt x="1" y="2317"/>
                      <a:pt x="49" y="2352"/>
                    </a:cubicBezTo>
                    <a:cubicBezTo>
                      <a:pt x="60" y="2364"/>
                      <a:pt x="84" y="2376"/>
                      <a:pt x="108" y="2376"/>
                    </a:cubicBezTo>
                    <a:cubicBezTo>
                      <a:pt x="132" y="2376"/>
                      <a:pt x="156" y="2364"/>
                      <a:pt x="180" y="2340"/>
                    </a:cubicBezTo>
                    <a:cubicBezTo>
                      <a:pt x="1629" y="660"/>
                      <a:pt x="3291" y="189"/>
                      <a:pt x="4701" y="189"/>
                    </a:cubicBezTo>
                    <a:cubicBezTo>
                      <a:pt x="6487" y="189"/>
                      <a:pt x="7868" y="946"/>
                      <a:pt x="7895" y="959"/>
                    </a:cubicBezTo>
                    <a:cubicBezTo>
                      <a:pt x="7911" y="967"/>
                      <a:pt x="7928" y="971"/>
                      <a:pt x="7945" y="971"/>
                    </a:cubicBezTo>
                    <a:cubicBezTo>
                      <a:pt x="7978" y="971"/>
                      <a:pt x="8010" y="955"/>
                      <a:pt x="8026" y="924"/>
                    </a:cubicBezTo>
                    <a:cubicBezTo>
                      <a:pt x="8050" y="876"/>
                      <a:pt x="8038" y="828"/>
                      <a:pt x="7990" y="793"/>
                    </a:cubicBezTo>
                    <a:cubicBezTo>
                      <a:pt x="7963" y="779"/>
                      <a:pt x="6544" y="1"/>
                      <a:pt x="47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27"/>
              <p:cNvSpPr/>
              <p:nvPr/>
            </p:nvSpPr>
            <p:spPr>
              <a:xfrm>
                <a:off x="3982022" y="3581534"/>
                <a:ext cx="216401" cy="53477"/>
              </a:xfrm>
              <a:custGeom>
                <a:avLst/>
                <a:gdLst/>
                <a:ahLst/>
                <a:cxnLst/>
                <a:rect l="l" t="t" r="r" b="b"/>
                <a:pathLst>
                  <a:path w="6859" h="1695" extrusionOk="0">
                    <a:moveTo>
                      <a:pt x="4543" y="0"/>
                    </a:moveTo>
                    <a:cubicBezTo>
                      <a:pt x="3423" y="0"/>
                      <a:pt x="1783" y="285"/>
                      <a:pt x="48" y="1527"/>
                    </a:cubicBezTo>
                    <a:cubicBezTo>
                      <a:pt x="0" y="1551"/>
                      <a:pt x="0" y="1611"/>
                      <a:pt x="24" y="1658"/>
                    </a:cubicBezTo>
                    <a:cubicBezTo>
                      <a:pt x="48" y="1682"/>
                      <a:pt x="72" y="1694"/>
                      <a:pt x="107" y="1694"/>
                    </a:cubicBezTo>
                    <a:cubicBezTo>
                      <a:pt x="119" y="1694"/>
                      <a:pt x="143" y="1694"/>
                      <a:pt x="155" y="1682"/>
                    </a:cubicBezTo>
                    <a:cubicBezTo>
                      <a:pt x="1786" y="509"/>
                      <a:pt x="3336" y="199"/>
                      <a:pt x="4520" y="199"/>
                    </a:cubicBezTo>
                    <a:cubicBezTo>
                      <a:pt x="5834" y="199"/>
                      <a:pt x="6696" y="581"/>
                      <a:pt x="6715" y="587"/>
                    </a:cubicBezTo>
                    <a:cubicBezTo>
                      <a:pt x="6728" y="593"/>
                      <a:pt x="6741" y="596"/>
                      <a:pt x="6753" y="596"/>
                    </a:cubicBezTo>
                    <a:cubicBezTo>
                      <a:pt x="6787" y="596"/>
                      <a:pt x="6817" y="574"/>
                      <a:pt x="6834" y="539"/>
                    </a:cubicBezTo>
                    <a:cubicBezTo>
                      <a:pt x="6858" y="492"/>
                      <a:pt x="6834" y="432"/>
                      <a:pt x="6787" y="420"/>
                    </a:cubicBezTo>
                    <a:cubicBezTo>
                      <a:pt x="6751" y="396"/>
                      <a:pt x="5977" y="51"/>
                      <a:pt x="4751" y="3"/>
                    </a:cubicBezTo>
                    <a:cubicBezTo>
                      <a:pt x="4684" y="1"/>
                      <a:pt x="4614" y="0"/>
                      <a:pt x="454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0" name="Google Shape;2710;p27"/>
            <p:cNvGrpSpPr/>
            <p:nvPr/>
          </p:nvGrpSpPr>
          <p:grpSpPr>
            <a:xfrm rot="5400000">
              <a:off x="5456865" y="348412"/>
              <a:ext cx="184649" cy="262078"/>
              <a:chOff x="7619190" y="700187"/>
              <a:chExt cx="184649" cy="262078"/>
            </a:xfrm>
          </p:grpSpPr>
          <p:sp>
            <p:nvSpPr>
              <p:cNvPr id="2711" name="Google Shape;2711;p2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2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2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2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2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2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2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2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19" name="Google Shape;2719;p27"/>
            <p:cNvGrpSpPr/>
            <p:nvPr/>
          </p:nvGrpSpPr>
          <p:grpSpPr>
            <a:xfrm>
              <a:off x="3658424" y="2110284"/>
              <a:ext cx="205871" cy="226202"/>
              <a:chOff x="7065678" y="829299"/>
              <a:chExt cx="205871" cy="226202"/>
            </a:xfrm>
          </p:grpSpPr>
          <p:sp>
            <p:nvSpPr>
              <p:cNvPr id="2720" name="Google Shape;2720;p2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2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2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2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2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2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726" name="Google Shape;2726;p27"/>
            <p:cNvSpPr/>
            <p:nvPr/>
          </p:nvSpPr>
          <p:spPr>
            <a:xfrm>
              <a:off x="3355127" y="571765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1070986" y="139829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3120789" y="1398273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5170581" y="1398299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7266110" y="1398306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6915133" y="1511411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goleman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6960900" y="2928823"/>
            <a:ext cx="146310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Los científicos diferencían la parte pensante del cerebro “corteza” y la parte emocional “sistema límbico”, la inteligencia emocional es la interacción entre ambas.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4819600" y="1549756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papalia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4800739" y="3121004"/>
            <a:ext cx="164831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El sistema límbico incluye el hipocampo donde se produce el aprendizaje emocional y se almacenan los recuerdos emocionales, en la amígdala cerebral concebida como el centro de control emocional del cerebro.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2769800" y="154977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shapiro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2712466" y="2802814"/>
            <a:ext cx="1600472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corteza, desempeña un papel para comprender la inteligencia emocional, nos permite tener sentimientos sobre nuestros sentimientos.</a:t>
            </a:r>
            <a:endParaRPr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87887" y="1617681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S</a:t>
            </a:r>
            <a:r>
              <a:rPr lang="en" dirty="0"/>
              <a:t>aloney y mayer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687887" y="2572522"/>
            <a:ext cx="1554600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Acuñan el término por primera vez en 1990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</a:t>
            </a:r>
            <a:r>
              <a:rPr lang="en" dirty="0"/>
              <a:t>na mirada científica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4509400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2502138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6675625" y="1365775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2" name="Google Shape;2762;p30"/>
          <p:cNvSpPr txBox="1">
            <a:spLocks noGrp="1"/>
          </p:cNvSpPr>
          <p:nvPr>
            <p:ph type="subTitle" idx="1"/>
          </p:nvPr>
        </p:nvSpPr>
        <p:spPr>
          <a:xfrm>
            <a:off x="843749" y="1964110"/>
            <a:ext cx="4807436" cy="162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Aft>
                <a:spcPts val="1600"/>
              </a:spcAft>
            </a:pPr>
            <a:r>
              <a:rPr lang="es-MX" sz="2000" b="1" dirty="0"/>
              <a:t>F</a:t>
            </a:r>
            <a:r>
              <a:rPr lang="es-MX" sz="2000" dirty="0"/>
              <a:t>ue empleado el concepto para describir cualidades emocionales como: empatía, expresión y comprensión de los sentimientos, control del genio, independencia, capacidad de adaptación, simpatía, capacidad para resolver problemas en forma interpersonal, persistencia, cordialidad, amabilidad y respeto (GOLEMAN, 2000).</a:t>
            </a:r>
          </a:p>
          <a:p>
            <a:pPr marL="0" lvl="0" indent="0">
              <a:spcAft>
                <a:spcPts val="1600"/>
              </a:spcAft>
            </a:pPr>
            <a:endParaRPr sz="2000" dirty="0"/>
          </a:p>
        </p:txBody>
      </p:sp>
      <p:grpSp>
        <p:nvGrpSpPr>
          <p:cNvPr id="2763" name="Google Shape;2763;p30"/>
          <p:cNvGrpSpPr/>
          <p:nvPr/>
        </p:nvGrpSpPr>
        <p:grpSpPr>
          <a:xfrm>
            <a:off x="5843617" y="1291595"/>
            <a:ext cx="2629916" cy="2743849"/>
            <a:chOff x="6335542" y="1291595"/>
            <a:chExt cx="2629916" cy="2743849"/>
          </a:xfrm>
        </p:grpSpPr>
        <p:grpSp>
          <p:nvGrpSpPr>
            <p:cNvPr id="2764" name="Google Shape;2764;p30"/>
            <p:cNvGrpSpPr/>
            <p:nvPr/>
          </p:nvGrpSpPr>
          <p:grpSpPr>
            <a:xfrm>
              <a:off x="6648295" y="1291595"/>
              <a:ext cx="2317163" cy="2560307"/>
              <a:chOff x="4755818" y="2736310"/>
              <a:chExt cx="1518754" cy="1672529"/>
            </a:xfrm>
          </p:grpSpPr>
          <p:sp>
            <p:nvSpPr>
              <p:cNvPr id="2765" name="Google Shape;2765;p30"/>
              <p:cNvSpPr/>
              <p:nvPr/>
            </p:nvSpPr>
            <p:spPr>
              <a:xfrm>
                <a:off x="4755818" y="2736310"/>
                <a:ext cx="1518754" cy="1672529"/>
              </a:xfrm>
              <a:custGeom>
                <a:avLst/>
                <a:gdLst/>
                <a:ahLst/>
                <a:cxnLst/>
                <a:rect l="l" t="t" r="r" b="b"/>
                <a:pathLst>
                  <a:path w="48138" h="53012" extrusionOk="0">
                    <a:moveTo>
                      <a:pt x="23925" y="1"/>
                    </a:moveTo>
                    <a:cubicBezTo>
                      <a:pt x="20327" y="1"/>
                      <a:pt x="16812" y="2712"/>
                      <a:pt x="16110" y="6374"/>
                    </a:cubicBezTo>
                    <a:cubicBezTo>
                      <a:pt x="12479" y="7589"/>
                      <a:pt x="8407" y="10113"/>
                      <a:pt x="5490" y="12637"/>
                    </a:cubicBezTo>
                    <a:lnTo>
                      <a:pt x="5466" y="12589"/>
                    </a:lnTo>
                    <a:cubicBezTo>
                      <a:pt x="2299" y="15471"/>
                      <a:pt x="1" y="18554"/>
                      <a:pt x="1049" y="22019"/>
                    </a:cubicBezTo>
                    <a:cubicBezTo>
                      <a:pt x="1799" y="22460"/>
                      <a:pt x="2930" y="23245"/>
                      <a:pt x="3716" y="23448"/>
                    </a:cubicBezTo>
                    <a:lnTo>
                      <a:pt x="3144" y="27067"/>
                    </a:lnTo>
                    <a:cubicBezTo>
                      <a:pt x="1334" y="28496"/>
                      <a:pt x="715" y="31139"/>
                      <a:pt x="2073" y="33937"/>
                    </a:cubicBezTo>
                    <a:lnTo>
                      <a:pt x="1811" y="35580"/>
                    </a:lnTo>
                    <a:cubicBezTo>
                      <a:pt x="2351" y="35764"/>
                      <a:pt x="10567" y="39069"/>
                      <a:pt x="11374" y="39069"/>
                    </a:cubicBezTo>
                    <a:cubicBezTo>
                      <a:pt x="11402" y="39069"/>
                      <a:pt x="11422" y="39065"/>
                      <a:pt x="11431" y="39057"/>
                    </a:cubicBezTo>
                    <a:cubicBezTo>
                      <a:pt x="11526" y="39747"/>
                      <a:pt x="11645" y="40414"/>
                      <a:pt x="11800" y="41057"/>
                    </a:cubicBezTo>
                    <a:cubicBezTo>
                      <a:pt x="9347" y="43010"/>
                      <a:pt x="6395" y="44415"/>
                      <a:pt x="6204" y="47570"/>
                    </a:cubicBezTo>
                    <a:cubicBezTo>
                      <a:pt x="6292" y="50312"/>
                      <a:pt x="8686" y="51528"/>
                      <a:pt x="11127" y="51528"/>
                    </a:cubicBezTo>
                    <a:cubicBezTo>
                      <a:pt x="12331" y="51528"/>
                      <a:pt x="13547" y="51232"/>
                      <a:pt x="14503" y="50677"/>
                    </a:cubicBezTo>
                    <a:cubicBezTo>
                      <a:pt x="15004" y="52191"/>
                      <a:pt x="16903" y="53011"/>
                      <a:pt x="18785" y="53011"/>
                    </a:cubicBezTo>
                    <a:cubicBezTo>
                      <a:pt x="19584" y="53011"/>
                      <a:pt x="20379" y="52863"/>
                      <a:pt x="21063" y="52558"/>
                    </a:cubicBezTo>
                    <a:cubicBezTo>
                      <a:pt x="22528" y="52356"/>
                      <a:pt x="25040" y="50094"/>
                      <a:pt x="27254" y="48760"/>
                    </a:cubicBezTo>
                    <a:cubicBezTo>
                      <a:pt x="30280" y="50074"/>
                      <a:pt x="32897" y="50653"/>
                      <a:pt x="35143" y="50653"/>
                    </a:cubicBezTo>
                    <a:cubicBezTo>
                      <a:pt x="45942" y="50653"/>
                      <a:pt x="48137" y="37260"/>
                      <a:pt x="45673" y="27758"/>
                    </a:cubicBezTo>
                    <a:cubicBezTo>
                      <a:pt x="44245" y="22531"/>
                      <a:pt x="43923" y="19221"/>
                      <a:pt x="46292" y="13185"/>
                    </a:cubicBezTo>
                    <a:lnTo>
                      <a:pt x="46292" y="13185"/>
                    </a:lnTo>
                    <a:cubicBezTo>
                      <a:pt x="41101" y="13423"/>
                      <a:pt x="34053" y="14780"/>
                      <a:pt x="32231" y="22055"/>
                    </a:cubicBezTo>
                    <a:cubicBezTo>
                      <a:pt x="30969" y="16649"/>
                      <a:pt x="31255" y="16947"/>
                      <a:pt x="29779" y="12565"/>
                    </a:cubicBezTo>
                    <a:cubicBezTo>
                      <a:pt x="31719" y="8160"/>
                      <a:pt x="30945" y="4195"/>
                      <a:pt x="27564" y="1767"/>
                    </a:cubicBezTo>
                    <a:cubicBezTo>
                      <a:pt x="27219" y="1540"/>
                      <a:pt x="25409" y="135"/>
                      <a:pt x="25028" y="88"/>
                    </a:cubicBezTo>
                    <a:cubicBezTo>
                      <a:pt x="24661" y="29"/>
                      <a:pt x="24293" y="1"/>
                      <a:pt x="239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0"/>
              <p:cNvSpPr/>
              <p:nvPr/>
            </p:nvSpPr>
            <p:spPr>
              <a:xfrm>
                <a:off x="5046961" y="4042922"/>
                <a:ext cx="284770" cy="207473"/>
              </a:xfrm>
              <a:custGeom>
                <a:avLst/>
                <a:gdLst/>
                <a:ahLst/>
                <a:cxnLst/>
                <a:rect l="l" t="t" r="r" b="b"/>
                <a:pathLst>
                  <a:path w="9026" h="6576" extrusionOk="0">
                    <a:moveTo>
                      <a:pt x="6751" y="0"/>
                    </a:moveTo>
                    <a:cubicBezTo>
                      <a:pt x="6751" y="0"/>
                      <a:pt x="0" y="4275"/>
                      <a:pt x="0" y="5691"/>
                    </a:cubicBezTo>
                    <a:cubicBezTo>
                      <a:pt x="0" y="6217"/>
                      <a:pt x="600" y="6575"/>
                      <a:pt x="1592" y="6575"/>
                    </a:cubicBezTo>
                    <a:cubicBezTo>
                      <a:pt x="3275" y="6575"/>
                      <a:pt x="6089" y="5544"/>
                      <a:pt x="9025" y="2548"/>
                    </a:cubicBezTo>
                    <a:cubicBezTo>
                      <a:pt x="9025" y="2548"/>
                      <a:pt x="8430" y="96"/>
                      <a:pt x="6751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0"/>
              <p:cNvSpPr/>
              <p:nvPr/>
            </p:nvSpPr>
            <p:spPr>
              <a:xfrm>
                <a:off x="4862520" y="2826953"/>
                <a:ext cx="1364159" cy="1395488"/>
              </a:xfrm>
              <a:custGeom>
                <a:avLst/>
                <a:gdLst/>
                <a:ahLst/>
                <a:cxnLst/>
                <a:rect l="l" t="t" r="r" b="b"/>
                <a:pathLst>
                  <a:path w="43238" h="44231" extrusionOk="0">
                    <a:moveTo>
                      <a:pt x="19122" y="1"/>
                    </a:moveTo>
                    <a:lnTo>
                      <a:pt x="19122" y="1"/>
                    </a:lnTo>
                    <a:cubicBezTo>
                      <a:pt x="16229" y="787"/>
                      <a:pt x="15514" y="3287"/>
                      <a:pt x="15467" y="5430"/>
                    </a:cubicBezTo>
                    <a:cubicBezTo>
                      <a:pt x="9287" y="6549"/>
                      <a:pt x="0" y="13991"/>
                      <a:pt x="1060" y="15991"/>
                    </a:cubicBezTo>
                    <a:cubicBezTo>
                      <a:pt x="1457" y="16737"/>
                      <a:pt x="3035" y="16989"/>
                      <a:pt x="4981" y="16989"/>
                    </a:cubicBezTo>
                    <a:cubicBezTo>
                      <a:pt x="8995" y="16989"/>
                      <a:pt x="14573" y="15920"/>
                      <a:pt x="14574" y="15919"/>
                    </a:cubicBezTo>
                    <a:lnTo>
                      <a:pt x="14574" y="15919"/>
                    </a:lnTo>
                    <a:cubicBezTo>
                      <a:pt x="14573" y="15920"/>
                      <a:pt x="5066" y="43721"/>
                      <a:pt x="18504" y="43721"/>
                    </a:cubicBezTo>
                    <a:cubicBezTo>
                      <a:pt x="18667" y="43721"/>
                      <a:pt x="18833" y="43717"/>
                      <a:pt x="19003" y="43709"/>
                    </a:cubicBezTo>
                    <a:cubicBezTo>
                      <a:pt x="20908" y="43613"/>
                      <a:pt x="22408" y="42994"/>
                      <a:pt x="23563" y="41994"/>
                    </a:cubicBezTo>
                    <a:cubicBezTo>
                      <a:pt x="26928" y="43562"/>
                      <a:pt x="29643" y="44231"/>
                      <a:pt x="31824" y="44231"/>
                    </a:cubicBezTo>
                    <a:cubicBezTo>
                      <a:pt x="43238" y="44231"/>
                      <a:pt x="40002" y="25915"/>
                      <a:pt x="38612" y="22396"/>
                    </a:cubicBezTo>
                    <a:cubicBezTo>
                      <a:pt x="36934" y="18146"/>
                      <a:pt x="38636" y="13372"/>
                      <a:pt x="38636" y="13371"/>
                    </a:cubicBezTo>
                    <a:lnTo>
                      <a:pt x="38636" y="13371"/>
                    </a:lnTo>
                    <a:cubicBezTo>
                      <a:pt x="28230" y="17158"/>
                      <a:pt x="32302" y="26004"/>
                      <a:pt x="32171" y="32219"/>
                    </a:cubicBezTo>
                    <a:cubicBezTo>
                      <a:pt x="32040" y="37994"/>
                      <a:pt x="26230" y="39399"/>
                      <a:pt x="25420" y="39565"/>
                    </a:cubicBezTo>
                    <a:cubicBezTo>
                      <a:pt x="29706" y="31255"/>
                      <a:pt x="24480" y="13383"/>
                      <a:pt x="24480" y="13383"/>
                    </a:cubicBezTo>
                    <a:cubicBezTo>
                      <a:pt x="24480" y="13383"/>
                      <a:pt x="24218" y="11276"/>
                      <a:pt x="23027" y="9204"/>
                    </a:cubicBezTo>
                    <a:cubicBezTo>
                      <a:pt x="24122" y="7287"/>
                      <a:pt x="25777" y="3287"/>
                      <a:pt x="22420" y="870"/>
                    </a:cubicBezTo>
                    <a:lnTo>
                      <a:pt x="20420" y="6347"/>
                    </a:lnTo>
                    <a:cubicBezTo>
                      <a:pt x="20015" y="6085"/>
                      <a:pt x="19574" y="5871"/>
                      <a:pt x="19086" y="5692"/>
                    </a:cubicBezTo>
                    <a:lnTo>
                      <a:pt x="19122" y="1"/>
                    </a:ln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0"/>
              <p:cNvSpPr/>
              <p:nvPr/>
            </p:nvSpPr>
            <p:spPr>
              <a:xfrm>
                <a:off x="4895963" y="3257768"/>
                <a:ext cx="659048" cy="946342"/>
              </a:xfrm>
              <a:custGeom>
                <a:avLst/>
                <a:gdLst/>
                <a:ahLst/>
                <a:cxnLst/>
                <a:rect l="l" t="t" r="r" b="b"/>
                <a:pathLst>
                  <a:path w="20889" h="29995" extrusionOk="0">
                    <a:moveTo>
                      <a:pt x="11965" y="0"/>
                    </a:moveTo>
                    <a:cubicBezTo>
                      <a:pt x="7338" y="0"/>
                      <a:pt x="0" y="2336"/>
                      <a:pt x="0" y="2336"/>
                    </a:cubicBezTo>
                    <a:cubicBezTo>
                      <a:pt x="651" y="3346"/>
                      <a:pt x="2325" y="3685"/>
                      <a:pt x="4281" y="3685"/>
                    </a:cubicBezTo>
                    <a:cubicBezTo>
                      <a:pt x="8300" y="3685"/>
                      <a:pt x="13513" y="2253"/>
                      <a:pt x="13514" y="2253"/>
                    </a:cubicBezTo>
                    <a:lnTo>
                      <a:pt x="13514" y="2253"/>
                    </a:lnTo>
                    <a:cubicBezTo>
                      <a:pt x="13514" y="2253"/>
                      <a:pt x="12406" y="4372"/>
                      <a:pt x="10847" y="10861"/>
                    </a:cubicBezTo>
                    <a:cubicBezTo>
                      <a:pt x="7191" y="25922"/>
                      <a:pt x="14299" y="29994"/>
                      <a:pt x="14299" y="29994"/>
                    </a:cubicBezTo>
                    <a:cubicBezTo>
                      <a:pt x="14319" y="29994"/>
                      <a:pt x="14338" y="29995"/>
                      <a:pt x="14357" y="29995"/>
                    </a:cubicBezTo>
                    <a:cubicBezTo>
                      <a:pt x="20888" y="29995"/>
                      <a:pt x="17614" y="3626"/>
                      <a:pt x="15288" y="919"/>
                    </a:cubicBezTo>
                    <a:cubicBezTo>
                      <a:pt x="14708" y="251"/>
                      <a:pt x="13482" y="0"/>
                      <a:pt x="11965" y="0"/>
                    </a:cubicBezTo>
                    <a:close/>
                  </a:path>
                </a:pathLst>
              </a:custGeom>
              <a:solidFill>
                <a:srgbClr val="F3EA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0"/>
              <p:cNvSpPr/>
              <p:nvPr/>
            </p:nvSpPr>
            <p:spPr>
              <a:xfrm>
                <a:off x="5525511" y="2905481"/>
                <a:ext cx="110488" cy="176585"/>
              </a:xfrm>
              <a:custGeom>
                <a:avLst/>
                <a:gdLst/>
                <a:ahLst/>
                <a:cxnLst/>
                <a:rect l="l" t="t" r="r" b="b"/>
                <a:pathLst>
                  <a:path w="3502" h="5597" extrusionOk="0">
                    <a:moveTo>
                      <a:pt x="1977" y="0"/>
                    </a:moveTo>
                    <a:cubicBezTo>
                      <a:pt x="1918" y="0"/>
                      <a:pt x="1870" y="24"/>
                      <a:pt x="1858" y="72"/>
                    </a:cubicBezTo>
                    <a:lnTo>
                      <a:pt x="25" y="4215"/>
                    </a:lnTo>
                    <a:cubicBezTo>
                      <a:pt x="1" y="4275"/>
                      <a:pt x="25" y="4346"/>
                      <a:pt x="84" y="4382"/>
                    </a:cubicBezTo>
                    <a:cubicBezTo>
                      <a:pt x="102" y="4388"/>
                      <a:pt x="120" y="4391"/>
                      <a:pt x="137" y="4391"/>
                    </a:cubicBezTo>
                    <a:cubicBezTo>
                      <a:pt x="188" y="4391"/>
                      <a:pt x="233" y="4364"/>
                      <a:pt x="251" y="4310"/>
                    </a:cubicBezTo>
                    <a:lnTo>
                      <a:pt x="1954" y="465"/>
                    </a:lnTo>
                    <a:lnTo>
                      <a:pt x="1954" y="465"/>
                    </a:lnTo>
                    <a:cubicBezTo>
                      <a:pt x="2239" y="1334"/>
                      <a:pt x="2906" y="3917"/>
                      <a:pt x="1513" y="5382"/>
                    </a:cubicBezTo>
                    <a:cubicBezTo>
                      <a:pt x="1465" y="5429"/>
                      <a:pt x="1465" y="5513"/>
                      <a:pt x="1513" y="5560"/>
                    </a:cubicBezTo>
                    <a:cubicBezTo>
                      <a:pt x="1537" y="5584"/>
                      <a:pt x="1573" y="5596"/>
                      <a:pt x="1596" y="5596"/>
                    </a:cubicBezTo>
                    <a:cubicBezTo>
                      <a:pt x="1632" y="5596"/>
                      <a:pt x="1668" y="5584"/>
                      <a:pt x="1692" y="5560"/>
                    </a:cubicBezTo>
                    <a:cubicBezTo>
                      <a:pt x="3501" y="3667"/>
                      <a:pt x="2144" y="226"/>
                      <a:pt x="2084" y="84"/>
                    </a:cubicBezTo>
                    <a:cubicBezTo>
                      <a:pt x="2073" y="36"/>
                      <a:pt x="2025" y="0"/>
                      <a:pt x="197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0"/>
              <p:cNvSpPr/>
              <p:nvPr/>
            </p:nvSpPr>
            <p:spPr>
              <a:xfrm>
                <a:off x="4871922" y="3288624"/>
                <a:ext cx="71492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2266" h="2636" extrusionOk="0">
                    <a:moveTo>
                      <a:pt x="1000" y="1"/>
                    </a:moveTo>
                    <a:cubicBezTo>
                      <a:pt x="0" y="1108"/>
                      <a:pt x="155" y="2215"/>
                      <a:pt x="155" y="2215"/>
                    </a:cubicBezTo>
                    <a:cubicBezTo>
                      <a:pt x="636" y="2513"/>
                      <a:pt x="974" y="2635"/>
                      <a:pt x="1203" y="2635"/>
                    </a:cubicBezTo>
                    <a:cubicBezTo>
                      <a:pt x="2265" y="2635"/>
                      <a:pt x="1000" y="1"/>
                      <a:pt x="10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0"/>
              <p:cNvSpPr/>
              <p:nvPr/>
            </p:nvSpPr>
            <p:spPr>
              <a:xfrm>
                <a:off x="4970326" y="3314117"/>
                <a:ext cx="46221" cy="53793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1705" extrusionOk="0">
                    <a:moveTo>
                      <a:pt x="1189" y="0"/>
                    </a:moveTo>
                    <a:cubicBezTo>
                      <a:pt x="1182" y="0"/>
                      <a:pt x="1175" y="1"/>
                      <a:pt x="1167" y="2"/>
                    </a:cubicBezTo>
                    <a:cubicBezTo>
                      <a:pt x="1096" y="14"/>
                      <a:pt x="1048" y="74"/>
                      <a:pt x="1060" y="145"/>
                    </a:cubicBezTo>
                    <a:cubicBezTo>
                      <a:pt x="1203" y="1324"/>
                      <a:pt x="1060" y="1455"/>
                      <a:pt x="1060" y="1455"/>
                    </a:cubicBezTo>
                    <a:cubicBezTo>
                      <a:pt x="929" y="1455"/>
                      <a:pt x="548" y="919"/>
                      <a:pt x="262" y="336"/>
                    </a:cubicBezTo>
                    <a:cubicBezTo>
                      <a:pt x="236" y="291"/>
                      <a:pt x="190" y="267"/>
                      <a:pt x="143" y="267"/>
                    </a:cubicBezTo>
                    <a:cubicBezTo>
                      <a:pt x="127" y="267"/>
                      <a:pt x="111" y="270"/>
                      <a:pt x="96" y="276"/>
                    </a:cubicBezTo>
                    <a:cubicBezTo>
                      <a:pt x="36" y="312"/>
                      <a:pt x="0" y="383"/>
                      <a:pt x="36" y="443"/>
                    </a:cubicBezTo>
                    <a:cubicBezTo>
                      <a:pt x="274" y="931"/>
                      <a:pt x="715" y="1705"/>
                      <a:pt x="1060" y="1705"/>
                    </a:cubicBezTo>
                    <a:cubicBezTo>
                      <a:pt x="1084" y="1705"/>
                      <a:pt x="1108" y="1693"/>
                      <a:pt x="1120" y="1693"/>
                    </a:cubicBezTo>
                    <a:cubicBezTo>
                      <a:pt x="1310" y="1633"/>
                      <a:pt x="1465" y="1407"/>
                      <a:pt x="1310" y="109"/>
                    </a:cubicBezTo>
                    <a:cubicBezTo>
                      <a:pt x="1299" y="45"/>
                      <a:pt x="1250" y="0"/>
                      <a:pt x="118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0"/>
              <p:cNvSpPr/>
              <p:nvPr/>
            </p:nvSpPr>
            <p:spPr>
              <a:xfrm>
                <a:off x="5220518" y="3115036"/>
                <a:ext cx="56348" cy="77834"/>
              </a:xfrm>
              <a:custGeom>
                <a:avLst/>
                <a:gdLst/>
                <a:ahLst/>
                <a:cxnLst/>
                <a:rect l="l" t="t" r="r" b="b"/>
                <a:pathLst>
                  <a:path w="1786" h="2467" extrusionOk="0">
                    <a:moveTo>
                      <a:pt x="1645" y="0"/>
                    </a:moveTo>
                    <a:cubicBezTo>
                      <a:pt x="1584" y="0"/>
                      <a:pt x="1535" y="45"/>
                      <a:pt x="1524" y="109"/>
                    </a:cubicBezTo>
                    <a:cubicBezTo>
                      <a:pt x="1395" y="1140"/>
                      <a:pt x="1059" y="2217"/>
                      <a:pt x="776" y="2217"/>
                    </a:cubicBezTo>
                    <a:cubicBezTo>
                      <a:pt x="771" y="2217"/>
                      <a:pt x="767" y="2217"/>
                      <a:pt x="762" y="2216"/>
                    </a:cubicBezTo>
                    <a:cubicBezTo>
                      <a:pt x="429" y="2181"/>
                      <a:pt x="262" y="954"/>
                      <a:pt x="250" y="133"/>
                    </a:cubicBezTo>
                    <a:cubicBezTo>
                      <a:pt x="250" y="61"/>
                      <a:pt x="191" y="14"/>
                      <a:pt x="131" y="14"/>
                    </a:cubicBezTo>
                    <a:lnTo>
                      <a:pt x="119" y="14"/>
                    </a:lnTo>
                    <a:cubicBezTo>
                      <a:pt x="60" y="14"/>
                      <a:pt x="0" y="73"/>
                      <a:pt x="0" y="133"/>
                    </a:cubicBezTo>
                    <a:cubicBezTo>
                      <a:pt x="0" y="514"/>
                      <a:pt x="60" y="2395"/>
                      <a:pt x="738" y="2466"/>
                    </a:cubicBezTo>
                    <a:lnTo>
                      <a:pt x="786" y="2466"/>
                    </a:lnTo>
                    <a:cubicBezTo>
                      <a:pt x="1429" y="2466"/>
                      <a:pt x="1703" y="692"/>
                      <a:pt x="1774" y="145"/>
                    </a:cubicBezTo>
                    <a:cubicBezTo>
                      <a:pt x="1786" y="73"/>
                      <a:pt x="1726" y="14"/>
                      <a:pt x="1667" y="2"/>
                    </a:cubicBezTo>
                    <a:cubicBezTo>
                      <a:pt x="1660" y="1"/>
                      <a:pt x="1652" y="0"/>
                      <a:pt x="16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0"/>
              <p:cNvSpPr/>
              <p:nvPr/>
            </p:nvSpPr>
            <p:spPr>
              <a:xfrm>
                <a:off x="5302390" y="3119895"/>
                <a:ext cx="56380" cy="77865"/>
              </a:xfrm>
              <a:custGeom>
                <a:avLst/>
                <a:gdLst/>
                <a:ahLst/>
                <a:cxnLst/>
                <a:rect l="l" t="t" r="r" b="b"/>
                <a:pathLst>
                  <a:path w="1787" h="2468" extrusionOk="0">
                    <a:moveTo>
                      <a:pt x="1646" y="1"/>
                    </a:moveTo>
                    <a:cubicBezTo>
                      <a:pt x="1584" y="1"/>
                      <a:pt x="1535" y="46"/>
                      <a:pt x="1525" y="110"/>
                    </a:cubicBezTo>
                    <a:cubicBezTo>
                      <a:pt x="1396" y="1129"/>
                      <a:pt x="1071" y="2218"/>
                      <a:pt x="788" y="2218"/>
                    </a:cubicBezTo>
                    <a:cubicBezTo>
                      <a:pt x="783" y="2218"/>
                      <a:pt x="779" y="2218"/>
                      <a:pt x="774" y="2217"/>
                    </a:cubicBezTo>
                    <a:cubicBezTo>
                      <a:pt x="429" y="2182"/>
                      <a:pt x="263" y="955"/>
                      <a:pt x="251" y="134"/>
                    </a:cubicBezTo>
                    <a:cubicBezTo>
                      <a:pt x="251" y="62"/>
                      <a:pt x="203" y="15"/>
                      <a:pt x="132" y="15"/>
                    </a:cubicBezTo>
                    <a:cubicBezTo>
                      <a:pt x="60" y="15"/>
                      <a:pt x="1" y="62"/>
                      <a:pt x="1" y="134"/>
                    </a:cubicBezTo>
                    <a:cubicBezTo>
                      <a:pt x="12" y="515"/>
                      <a:pt x="60" y="2384"/>
                      <a:pt x="739" y="2467"/>
                    </a:cubicBezTo>
                    <a:lnTo>
                      <a:pt x="786" y="2467"/>
                    </a:lnTo>
                    <a:cubicBezTo>
                      <a:pt x="1429" y="2467"/>
                      <a:pt x="1703" y="693"/>
                      <a:pt x="1775" y="134"/>
                    </a:cubicBezTo>
                    <a:cubicBezTo>
                      <a:pt x="1787" y="74"/>
                      <a:pt x="1739" y="3"/>
                      <a:pt x="1667" y="3"/>
                    </a:cubicBezTo>
                    <a:cubicBezTo>
                      <a:pt x="1660" y="1"/>
                      <a:pt x="1653" y="1"/>
                      <a:pt x="164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0"/>
              <p:cNvSpPr/>
              <p:nvPr/>
            </p:nvSpPr>
            <p:spPr>
              <a:xfrm>
                <a:off x="5294124" y="4075891"/>
                <a:ext cx="278019" cy="223406"/>
              </a:xfrm>
              <a:custGeom>
                <a:avLst/>
                <a:gdLst/>
                <a:ahLst/>
                <a:cxnLst/>
                <a:rect l="l" t="t" r="r" b="b"/>
                <a:pathLst>
                  <a:path w="8812" h="7081" extrusionOk="0">
                    <a:moveTo>
                      <a:pt x="6374" y="1"/>
                    </a:moveTo>
                    <a:cubicBezTo>
                      <a:pt x="6345" y="1"/>
                      <a:pt x="6316" y="2"/>
                      <a:pt x="6287" y="3"/>
                    </a:cubicBezTo>
                    <a:cubicBezTo>
                      <a:pt x="6287" y="3"/>
                      <a:pt x="1" y="4920"/>
                      <a:pt x="144" y="6337"/>
                    </a:cubicBezTo>
                    <a:cubicBezTo>
                      <a:pt x="190" y="6795"/>
                      <a:pt x="676" y="7080"/>
                      <a:pt x="1454" y="7080"/>
                    </a:cubicBezTo>
                    <a:cubicBezTo>
                      <a:pt x="3083" y="7080"/>
                      <a:pt x="5991" y="5830"/>
                      <a:pt x="8811" y="2301"/>
                    </a:cubicBezTo>
                    <a:cubicBezTo>
                      <a:pt x="8811" y="2301"/>
                      <a:pt x="8006" y="1"/>
                      <a:pt x="6374" y="1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0"/>
              <p:cNvSpPr/>
              <p:nvPr/>
            </p:nvSpPr>
            <p:spPr>
              <a:xfrm>
                <a:off x="4989098" y="3470068"/>
                <a:ext cx="398981" cy="170559"/>
              </a:xfrm>
              <a:custGeom>
                <a:avLst/>
                <a:gdLst/>
                <a:ahLst/>
                <a:cxnLst/>
                <a:rect l="l" t="t" r="r" b="b"/>
                <a:pathLst>
                  <a:path w="12646" h="5406" extrusionOk="0">
                    <a:moveTo>
                      <a:pt x="9704" y="191"/>
                    </a:moveTo>
                    <a:cubicBezTo>
                      <a:pt x="10562" y="191"/>
                      <a:pt x="11466" y="596"/>
                      <a:pt x="12383" y="1393"/>
                    </a:cubicBezTo>
                    <a:lnTo>
                      <a:pt x="5382" y="5203"/>
                    </a:lnTo>
                    <a:lnTo>
                      <a:pt x="251" y="1393"/>
                    </a:lnTo>
                    <a:cubicBezTo>
                      <a:pt x="477" y="1167"/>
                      <a:pt x="1275" y="477"/>
                      <a:pt x="2322" y="477"/>
                    </a:cubicBezTo>
                    <a:cubicBezTo>
                      <a:pt x="3573" y="477"/>
                      <a:pt x="4728" y="1417"/>
                      <a:pt x="5775" y="3274"/>
                    </a:cubicBezTo>
                    <a:cubicBezTo>
                      <a:pt x="5799" y="3310"/>
                      <a:pt x="5835" y="3322"/>
                      <a:pt x="5871" y="3322"/>
                    </a:cubicBezTo>
                    <a:cubicBezTo>
                      <a:pt x="5906" y="3322"/>
                      <a:pt x="5930" y="3298"/>
                      <a:pt x="5942" y="3274"/>
                    </a:cubicBezTo>
                    <a:cubicBezTo>
                      <a:pt x="5954" y="3239"/>
                      <a:pt x="7335" y="191"/>
                      <a:pt x="9704" y="191"/>
                    </a:cubicBezTo>
                    <a:close/>
                    <a:moveTo>
                      <a:pt x="9704" y="0"/>
                    </a:moveTo>
                    <a:cubicBezTo>
                      <a:pt x="7514" y="0"/>
                      <a:pt x="6180" y="2370"/>
                      <a:pt x="5859" y="3024"/>
                    </a:cubicBezTo>
                    <a:cubicBezTo>
                      <a:pt x="4787" y="1215"/>
                      <a:pt x="3608" y="286"/>
                      <a:pt x="2322" y="286"/>
                    </a:cubicBezTo>
                    <a:cubicBezTo>
                      <a:pt x="989" y="286"/>
                      <a:pt x="72" y="1298"/>
                      <a:pt x="36" y="1346"/>
                    </a:cubicBezTo>
                    <a:cubicBezTo>
                      <a:pt x="13" y="1369"/>
                      <a:pt x="1" y="1393"/>
                      <a:pt x="13" y="1417"/>
                    </a:cubicBezTo>
                    <a:cubicBezTo>
                      <a:pt x="13" y="1441"/>
                      <a:pt x="25" y="1465"/>
                      <a:pt x="48" y="1489"/>
                    </a:cubicBezTo>
                    <a:lnTo>
                      <a:pt x="5323" y="5394"/>
                    </a:lnTo>
                    <a:cubicBezTo>
                      <a:pt x="5335" y="5406"/>
                      <a:pt x="5359" y="5406"/>
                      <a:pt x="5370" y="5406"/>
                    </a:cubicBezTo>
                    <a:cubicBezTo>
                      <a:pt x="5394" y="5406"/>
                      <a:pt x="5406" y="5406"/>
                      <a:pt x="5418" y="5394"/>
                    </a:cubicBezTo>
                    <a:lnTo>
                      <a:pt x="12598" y="1489"/>
                    </a:lnTo>
                    <a:cubicBezTo>
                      <a:pt x="12621" y="1477"/>
                      <a:pt x="12633" y="1453"/>
                      <a:pt x="12645" y="1417"/>
                    </a:cubicBezTo>
                    <a:cubicBezTo>
                      <a:pt x="12645" y="1393"/>
                      <a:pt x="12633" y="1358"/>
                      <a:pt x="12609" y="1334"/>
                    </a:cubicBezTo>
                    <a:cubicBezTo>
                      <a:pt x="11621" y="453"/>
                      <a:pt x="10645" y="0"/>
                      <a:pt x="970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0"/>
              <p:cNvSpPr/>
              <p:nvPr/>
            </p:nvSpPr>
            <p:spPr>
              <a:xfrm>
                <a:off x="5015032" y="3498589"/>
                <a:ext cx="365885" cy="89823"/>
              </a:xfrm>
              <a:custGeom>
                <a:avLst/>
                <a:gdLst/>
                <a:ahLst/>
                <a:cxnLst/>
                <a:rect l="l" t="t" r="r" b="b"/>
                <a:pathLst>
                  <a:path w="11597" h="2847" extrusionOk="0">
                    <a:moveTo>
                      <a:pt x="9206" y="1"/>
                    </a:moveTo>
                    <a:cubicBezTo>
                      <a:pt x="9115" y="1"/>
                      <a:pt x="9023" y="5"/>
                      <a:pt x="8930" y="13"/>
                    </a:cubicBezTo>
                    <a:cubicBezTo>
                      <a:pt x="6989" y="192"/>
                      <a:pt x="5394" y="2085"/>
                      <a:pt x="5001" y="2585"/>
                    </a:cubicBezTo>
                    <a:cubicBezTo>
                      <a:pt x="3928" y="697"/>
                      <a:pt x="2487" y="289"/>
                      <a:pt x="1440" y="289"/>
                    </a:cubicBezTo>
                    <a:cubicBezTo>
                      <a:pt x="652" y="289"/>
                      <a:pt x="87" y="520"/>
                      <a:pt x="72" y="525"/>
                    </a:cubicBezTo>
                    <a:cubicBezTo>
                      <a:pt x="24" y="549"/>
                      <a:pt x="0" y="608"/>
                      <a:pt x="24" y="656"/>
                    </a:cubicBezTo>
                    <a:cubicBezTo>
                      <a:pt x="42" y="691"/>
                      <a:pt x="78" y="713"/>
                      <a:pt x="115" y="713"/>
                    </a:cubicBezTo>
                    <a:cubicBezTo>
                      <a:pt x="129" y="713"/>
                      <a:pt x="142" y="710"/>
                      <a:pt x="155" y="704"/>
                    </a:cubicBezTo>
                    <a:cubicBezTo>
                      <a:pt x="165" y="699"/>
                      <a:pt x="696" y="481"/>
                      <a:pt x="1440" y="481"/>
                    </a:cubicBezTo>
                    <a:cubicBezTo>
                      <a:pt x="2458" y="481"/>
                      <a:pt x="3874" y="888"/>
                      <a:pt x="4906" y="2799"/>
                    </a:cubicBezTo>
                    <a:cubicBezTo>
                      <a:pt x="4929" y="2835"/>
                      <a:pt x="4953" y="2847"/>
                      <a:pt x="4989" y="2847"/>
                    </a:cubicBezTo>
                    <a:cubicBezTo>
                      <a:pt x="5025" y="2847"/>
                      <a:pt x="5049" y="2835"/>
                      <a:pt x="5072" y="2811"/>
                    </a:cubicBezTo>
                    <a:cubicBezTo>
                      <a:pt x="5084" y="2787"/>
                      <a:pt x="6846" y="394"/>
                      <a:pt x="8954" y="204"/>
                    </a:cubicBezTo>
                    <a:cubicBezTo>
                      <a:pt x="9044" y="195"/>
                      <a:pt x="9135" y="191"/>
                      <a:pt x="9224" y="191"/>
                    </a:cubicBezTo>
                    <a:cubicBezTo>
                      <a:pt x="10006" y="191"/>
                      <a:pt x="10746" y="516"/>
                      <a:pt x="11418" y="1168"/>
                    </a:cubicBezTo>
                    <a:cubicBezTo>
                      <a:pt x="11440" y="1185"/>
                      <a:pt x="11465" y="1193"/>
                      <a:pt x="11489" y="1193"/>
                    </a:cubicBezTo>
                    <a:cubicBezTo>
                      <a:pt x="11516" y="1193"/>
                      <a:pt x="11542" y="1182"/>
                      <a:pt x="11561" y="1156"/>
                    </a:cubicBezTo>
                    <a:cubicBezTo>
                      <a:pt x="11597" y="1120"/>
                      <a:pt x="11585" y="1061"/>
                      <a:pt x="11549" y="1025"/>
                    </a:cubicBezTo>
                    <a:cubicBezTo>
                      <a:pt x="10840" y="348"/>
                      <a:pt x="10053" y="1"/>
                      <a:pt x="920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0"/>
              <p:cNvSpPr/>
              <p:nvPr/>
            </p:nvSpPr>
            <p:spPr>
              <a:xfrm>
                <a:off x="5035698" y="3524397"/>
                <a:ext cx="326069" cy="78686"/>
              </a:xfrm>
              <a:custGeom>
                <a:avLst/>
                <a:gdLst/>
                <a:ahLst/>
                <a:cxnLst/>
                <a:rect l="l" t="t" r="r" b="b"/>
                <a:pathLst>
                  <a:path w="10335" h="2494" extrusionOk="0">
                    <a:moveTo>
                      <a:pt x="1059" y="1"/>
                    </a:moveTo>
                    <a:cubicBezTo>
                      <a:pt x="746" y="1"/>
                      <a:pt x="416" y="59"/>
                      <a:pt x="72" y="195"/>
                    </a:cubicBezTo>
                    <a:cubicBezTo>
                      <a:pt x="24" y="207"/>
                      <a:pt x="0" y="267"/>
                      <a:pt x="12" y="314"/>
                    </a:cubicBezTo>
                    <a:cubicBezTo>
                      <a:pt x="32" y="354"/>
                      <a:pt x="68" y="377"/>
                      <a:pt x="107" y="377"/>
                    </a:cubicBezTo>
                    <a:cubicBezTo>
                      <a:pt x="115" y="377"/>
                      <a:pt x="123" y="376"/>
                      <a:pt x="131" y="374"/>
                    </a:cubicBezTo>
                    <a:cubicBezTo>
                      <a:pt x="452" y="246"/>
                      <a:pt x="761" y="190"/>
                      <a:pt x="1054" y="190"/>
                    </a:cubicBezTo>
                    <a:cubicBezTo>
                      <a:pt x="2912" y="190"/>
                      <a:pt x="4159" y="2415"/>
                      <a:pt x="4179" y="2445"/>
                    </a:cubicBezTo>
                    <a:cubicBezTo>
                      <a:pt x="4191" y="2469"/>
                      <a:pt x="4215" y="2481"/>
                      <a:pt x="4239" y="2493"/>
                    </a:cubicBezTo>
                    <a:lnTo>
                      <a:pt x="4263" y="2493"/>
                    </a:lnTo>
                    <a:cubicBezTo>
                      <a:pt x="4274" y="2493"/>
                      <a:pt x="4298" y="2481"/>
                      <a:pt x="4310" y="2469"/>
                    </a:cubicBezTo>
                    <a:cubicBezTo>
                      <a:pt x="6480" y="875"/>
                      <a:pt x="8676" y="671"/>
                      <a:pt x="9669" y="671"/>
                    </a:cubicBezTo>
                    <a:cubicBezTo>
                      <a:pt x="10010" y="671"/>
                      <a:pt x="10210" y="695"/>
                      <a:pt x="10216" y="695"/>
                    </a:cubicBezTo>
                    <a:cubicBezTo>
                      <a:pt x="10224" y="697"/>
                      <a:pt x="10231" y="698"/>
                      <a:pt x="10238" y="698"/>
                    </a:cubicBezTo>
                    <a:cubicBezTo>
                      <a:pt x="10284" y="698"/>
                      <a:pt x="10313" y="665"/>
                      <a:pt x="10323" y="624"/>
                    </a:cubicBezTo>
                    <a:cubicBezTo>
                      <a:pt x="10335" y="564"/>
                      <a:pt x="10299" y="517"/>
                      <a:pt x="10240" y="517"/>
                    </a:cubicBezTo>
                    <a:cubicBezTo>
                      <a:pt x="10233" y="513"/>
                      <a:pt x="10009" y="483"/>
                      <a:pt x="9627" y="483"/>
                    </a:cubicBezTo>
                    <a:cubicBezTo>
                      <a:pt x="8602" y="483"/>
                      <a:pt x="6438" y="702"/>
                      <a:pt x="4286" y="2255"/>
                    </a:cubicBezTo>
                    <a:cubicBezTo>
                      <a:pt x="4024" y="1821"/>
                      <a:pt x="2803" y="1"/>
                      <a:pt x="105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0"/>
              <p:cNvSpPr/>
              <p:nvPr/>
            </p:nvSpPr>
            <p:spPr>
              <a:xfrm>
                <a:off x="4918868" y="3485086"/>
                <a:ext cx="534173" cy="386204"/>
              </a:xfrm>
              <a:custGeom>
                <a:avLst/>
                <a:gdLst/>
                <a:ahLst/>
                <a:cxnLst/>
                <a:rect l="l" t="t" r="r" b="b"/>
                <a:pathLst>
                  <a:path w="16931" h="12241" extrusionOk="0">
                    <a:moveTo>
                      <a:pt x="1489" y="1"/>
                    </a:moveTo>
                    <a:lnTo>
                      <a:pt x="0" y="9442"/>
                    </a:lnTo>
                    <a:lnTo>
                      <a:pt x="5965" y="11740"/>
                    </a:lnTo>
                    <a:lnTo>
                      <a:pt x="8775" y="12240"/>
                    </a:lnTo>
                    <a:lnTo>
                      <a:pt x="16931" y="10037"/>
                    </a:lnTo>
                    <a:lnTo>
                      <a:pt x="16264" y="382"/>
                    </a:lnTo>
                    <a:lnTo>
                      <a:pt x="9240" y="2965"/>
                    </a:lnTo>
                    <a:lnTo>
                      <a:pt x="6787" y="2525"/>
                    </a:lnTo>
                    <a:lnTo>
                      <a:pt x="1489" y="1"/>
                    </a:lnTo>
                    <a:close/>
                  </a:path>
                </a:pathLst>
              </a:custGeom>
              <a:solidFill>
                <a:srgbClr val="DF9F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0"/>
              <p:cNvSpPr/>
              <p:nvPr/>
            </p:nvSpPr>
            <p:spPr>
              <a:xfrm>
                <a:off x="5107064" y="3564718"/>
                <a:ext cx="103326" cy="306571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9717" extrusionOk="0">
                    <a:moveTo>
                      <a:pt x="822" y="1"/>
                    </a:moveTo>
                    <a:lnTo>
                      <a:pt x="0" y="9216"/>
                    </a:lnTo>
                    <a:lnTo>
                      <a:pt x="2810" y="9716"/>
                    </a:lnTo>
                    <a:lnTo>
                      <a:pt x="3275" y="441"/>
                    </a:lnTo>
                    <a:lnTo>
                      <a:pt x="822" y="1"/>
                    </a:lnTo>
                    <a:close/>
                  </a:path>
                </a:pathLst>
              </a:custGeom>
              <a:solidFill>
                <a:srgbClr val="DB63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0"/>
              <p:cNvSpPr/>
              <p:nvPr/>
            </p:nvSpPr>
            <p:spPr>
              <a:xfrm>
                <a:off x="5184456" y="3535061"/>
                <a:ext cx="500762" cy="231261"/>
              </a:xfrm>
              <a:custGeom>
                <a:avLst/>
                <a:gdLst/>
                <a:ahLst/>
                <a:cxnLst/>
                <a:rect l="l" t="t" r="r" b="b"/>
                <a:pathLst>
                  <a:path w="15872" h="7330" extrusionOk="0">
                    <a:moveTo>
                      <a:pt x="13383" y="0"/>
                    </a:moveTo>
                    <a:cubicBezTo>
                      <a:pt x="11537" y="3381"/>
                      <a:pt x="0" y="5144"/>
                      <a:pt x="5429" y="6918"/>
                    </a:cubicBezTo>
                    <a:cubicBezTo>
                      <a:pt x="6315" y="7208"/>
                      <a:pt x="7169" y="7329"/>
                      <a:pt x="7977" y="7329"/>
                    </a:cubicBezTo>
                    <a:cubicBezTo>
                      <a:pt x="12109" y="7329"/>
                      <a:pt x="15050" y="4155"/>
                      <a:pt x="15050" y="4155"/>
                    </a:cubicBezTo>
                    <a:cubicBezTo>
                      <a:pt x="15871" y="1024"/>
                      <a:pt x="13383" y="0"/>
                      <a:pt x="13383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0"/>
              <p:cNvSpPr/>
              <p:nvPr/>
            </p:nvSpPr>
            <p:spPr>
              <a:xfrm>
                <a:off x="5823785" y="3248808"/>
                <a:ext cx="272750" cy="425641"/>
              </a:xfrm>
              <a:custGeom>
                <a:avLst/>
                <a:gdLst/>
                <a:ahLst/>
                <a:cxnLst/>
                <a:rect l="l" t="t" r="r" b="b"/>
                <a:pathLst>
                  <a:path w="8645" h="13491" extrusionOk="0">
                    <a:moveTo>
                      <a:pt x="8168" y="0"/>
                    </a:moveTo>
                    <a:cubicBezTo>
                      <a:pt x="8168" y="1"/>
                      <a:pt x="0" y="941"/>
                      <a:pt x="1048" y="10668"/>
                    </a:cubicBezTo>
                    <a:lnTo>
                      <a:pt x="2084" y="13490"/>
                    </a:lnTo>
                    <a:lnTo>
                      <a:pt x="3620" y="11133"/>
                    </a:lnTo>
                    <a:lnTo>
                      <a:pt x="5156" y="13490"/>
                    </a:lnTo>
                    <a:lnTo>
                      <a:pt x="6085" y="11133"/>
                    </a:lnTo>
                    <a:lnTo>
                      <a:pt x="7728" y="12740"/>
                    </a:lnTo>
                    <a:lnTo>
                      <a:pt x="8644" y="10668"/>
                    </a:lnTo>
                    <a:cubicBezTo>
                      <a:pt x="8644" y="10668"/>
                      <a:pt x="6751" y="4453"/>
                      <a:pt x="8168" y="0"/>
                    </a:cubicBezTo>
                    <a:close/>
                  </a:path>
                </a:pathLst>
              </a:custGeom>
              <a:solidFill>
                <a:srgbClr val="F3EA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0"/>
              <p:cNvSpPr/>
              <p:nvPr/>
            </p:nvSpPr>
            <p:spPr>
              <a:xfrm>
                <a:off x="5372652" y="2859071"/>
                <a:ext cx="62753" cy="138473"/>
              </a:xfrm>
              <a:custGeom>
                <a:avLst/>
                <a:gdLst/>
                <a:ahLst/>
                <a:cxnLst/>
                <a:rect l="l" t="t" r="r" b="b"/>
                <a:pathLst>
                  <a:path w="1989" h="4389" extrusionOk="0">
                    <a:moveTo>
                      <a:pt x="1869" y="1"/>
                    </a:moveTo>
                    <a:cubicBezTo>
                      <a:pt x="1848" y="1"/>
                      <a:pt x="1828" y="7"/>
                      <a:pt x="1810" y="19"/>
                    </a:cubicBezTo>
                    <a:cubicBezTo>
                      <a:pt x="1786" y="31"/>
                      <a:pt x="1274" y="292"/>
                      <a:pt x="833" y="947"/>
                    </a:cubicBezTo>
                    <a:cubicBezTo>
                      <a:pt x="417" y="1555"/>
                      <a:pt x="0" y="2626"/>
                      <a:pt x="298" y="4293"/>
                    </a:cubicBezTo>
                    <a:cubicBezTo>
                      <a:pt x="310" y="4353"/>
                      <a:pt x="357" y="4388"/>
                      <a:pt x="417" y="4388"/>
                    </a:cubicBezTo>
                    <a:lnTo>
                      <a:pt x="441" y="4388"/>
                    </a:lnTo>
                    <a:cubicBezTo>
                      <a:pt x="512" y="4376"/>
                      <a:pt x="560" y="4317"/>
                      <a:pt x="548" y="4245"/>
                    </a:cubicBezTo>
                    <a:cubicBezTo>
                      <a:pt x="107" y="1769"/>
                      <a:pt x="1274" y="685"/>
                      <a:pt x="1738" y="352"/>
                    </a:cubicBezTo>
                    <a:lnTo>
                      <a:pt x="1738" y="4269"/>
                    </a:lnTo>
                    <a:cubicBezTo>
                      <a:pt x="1738" y="4341"/>
                      <a:pt x="1798" y="4388"/>
                      <a:pt x="1869" y="4388"/>
                    </a:cubicBezTo>
                    <a:cubicBezTo>
                      <a:pt x="1929" y="4388"/>
                      <a:pt x="1988" y="4341"/>
                      <a:pt x="1988" y="4269"/>
                    </a:cubicBezTo>
                    <a:lnTo>
                      <a:pt x="1988" y="126"/>
                    </a:lnTo>
                    <a:cubicBezTo>
                      <a:pt x="1988" y="90"/>
                      <a:pt x="1965" y="42"/>
                      <a:pt x="1929" y="19"/>
                    </a:cubicBezTo>
                    <a:cubicBezTo>
                      <a:pt x="1911" y="7"/>
                      <a:pt x="1890" y="1"/>
                      <a:pt x="186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0"/>
              <p:cNvSpPr/>
              <p:nvPr/>
            </p:nvSpPr>
            <p:spPr>
              <a:xfrm>
                <a:off x="5374134" y="3665962"/>
                <a:ext cx="77045" cy="98247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3114" extrusionOk="0">
                    <a:moveTo>
                      <a:pt x="1073" y="1"/>
                    </a:moveTo>
                    <a:cubicBezTo>
                      <a:pt x="708" y="1"/>
                      <a:pt x="270" y="56"/>
                      <a:pt x="84" y="78"/>
                    </a:cubicBezTo>
                    <a:cubicBezTo>
                      <a:pt x="36" y="90"/>
                      <a:pt x="1" y="137"/>
                      <a:pt x="13" y="185"/>
                    </a:cubicBezTo>
                    <a:cubicBezTo>
                      <a:pt x="13" y="228"/>
                      <a:pt x="60" y="270"/>
                      <a:pt x="104" y="270"/>
                    </a:cubicBezTo>
                    <a:cubicBezTo>
                      <a:pt x="110" y="270"/>
                      <a:pt x="115" y="270"/>
                      <a:pt x="120" y="268"/>
                    </a:cubicBezTo>
                    <a:cubicBezTo>
                      <a:pt x="498" y="216"/>
                      <a:pt x="866" y="188"/>
                      <a:pt x="1126" y="188"/>
                    </a:cubicBezTo>
                    <a:cubicBezTo>
                      <a:pt x="1283" y="188"/>
                      <a:pt x="1399" y="198"/>
                      <a:pt x="1453" y="221"/>
                    </a:cubicBezTo>
                    <a:cubicBezTo>
                      <a:pt x="1358" y="399"/>
                      <a:pt x="679" y="899"/>
                      <a:pt x="48" y="1304"/>
                    </a:cubicBezTo>
                    <a:cubicBezTo>
                      <a:pt x="13" y="1328"/>
                      <a:pt x="1" y="1376"/>
                      <a:pt x="24" y="1423"/>
                    </a:cubicBezTo>
                    <a:cubicBezTo>
                      <a:pt x="34" y="1460"/>
                      <a:pt x="70" y="1475"/>
                      <a:pt x="109" y="1475"/>
                    </a:cubicBezTo>
                    <a:cubicBezTo>
                      <a:pt x="120" y="1475"/>
                      <a:pt x="132" y="1474"/>
                      <a:pt x="144" y="1471"/>
                    </a:cubicBezTo>
                    <a:cubicBezTo>
                      <a:pt x="713" y="1248"/>
                      <a:pt x="1269" y="1112"/>
                      <a:pt x="1548" y="1112"/>
                    </a:cubicBezTo>
                    <a:cubicBezTo>
                      <a:pt x="1643" y="1112"/>
                      <a:pt x="1706" y="1128"/>
                      <a:pt x="1727" y="1161"/>
                    </a:cubicBezTo>
                    <a:cubicBezTo>
                      <a:pt x="1727" y="1161"/>
                      <a:pt x="1727" y="1173"/>
                      <a:pt x="1727" y="1197"/>
                    </a:cubicBezTo>
                    <a:cubicBezTo>
                      <a:pt x="1644" y="1423"/>
                      <a:pt x="929" y="1828"/>
                      <a:pt x="501" y="2042"/>
                    </a:cubicBezTo>
                    <a:cubicBezTo>
                      <a:pt x="453" y="2054"/>
                      <a:pt x="429" y="2102"/>
                      <a:pt x="441" y="2149"/>
                    </a:cubicBezTo>
                    <a:cubicBezTo>
                      <a:pt x="465" y="2197"/>
                      <a:pt x="501" y="2221"/>
                      <a:pt x="548" y="2221"/>
                    </a:cubicBezTo>
                    <a:cubicBezTo>
                      <a:pt x="900" y="2166"/>
                      <a:pt x="1358" y="2119"/>
                      <a:pt x="1717" y="2119"/>
                    </a:cubicBezTo>
                    <a:cubicBezTo>
                      <a:pt x="1979" y="2119"/>
                      <a:pt x="2188" y="2144"/>
                      <a:pt x="2263" y="2209"/>
                    </a:cubicBezTo>
                    <a:cubicBezTo>
                      <a:pt x="2251" y="2268"/>
                      <a:pt x="2203" y="2340"/>
                      <a:pt x="2120" y="2423"/>
                    </a:cubicBezTo>
                    <a:cubicBezTo>
                      <a:pt x="1841" y="2680"/>
                      <a:pt x="1163" y="2927"/>
                      <a:pt x="481" y="2927"/>
                    </a:cubicBezTo>
                    <a:cubicBezTo>
                      <a:pt x="436" y="2927"/>
                      <a:pt x="391" y="2926"/>
                      <a:pt x="346" y="2923"/>
                    </a:cubicBezTo>
                    <a:cubicBezTo>
                      <a:pt x="286" y="2923"/>
                      <a:pt x="251" y="2959"/>
                      <a:pt x="251" y="3019"/>
                    </a:cubicBezTo>
                    <a:cubicBezTo>
                      <a:pt x="239" y="3066"/>
                      <a:pt x="286" y="3114"/>
                      <a:pt x="334" y="3114"/>
                    </a:cubicBezTo>
                    <a:lnTo>
                      <a:pt x="477" y="3114"/>
                    </a:lnTo>
                    <a:cubicBezTo>
                      <a:pt x="1239" y="3114"/>
                      <a:pt x="1941" y="2840"/>
                      <a:pt x="2251" y="2554"/>
                    </a:cubicBezTo>
                    <a:cubicBezTo>
                      <a:pt x="2370" y="2435"/>
                      <a:pt x="2441" y="2328"/>
                      <a:pt x="2441" y="2209"/>
                    </a:cubicBezTo>
                    <a:cubicBezTo>
                      <a:pt x="2441" y="2149"/>
                      <a:pt x="2418" y="2090"/>
                      <a:pt x="2370" y="2054"/>
                    </a:cubicBezTo>
                    <a:cubicBezTo>
                      <a:pt x="2261" y="1952"/>
                      <a:pt x="2006" y="1920"/>
                      <a:pt x="1715" y="1920"/>
                    </a:cubicBezTo>
                    <a:cubicBezTo>
                      <a:pt x="1497" y="1920"/>
                      <a:pt x="1258" y="1938"/>
                      <a:pt x="1048" y="1959"/>
                    </a:cubicBezTo>
                    <a:cubicBezTo>
                      <a:pt x="1394" y="1757"/>
                      <a:pt x="1822" y="1483"/>
                      <a:pt x="1894" y="1256"/>
                    </a:cubicBezTo>
                    <a:cubicBezTo>
                      <a:pt x="1929" y="1173"/>
                      <a:pt x="1906" y="1102"/>
                      <a:pt x="1882" y="1066"/>
                    </a:cubicBezTo>
                    <a:cubicBezTo>
                      <a:pt x="1829" y="965"/>
                      <a:pt x="1691" y="926"/>
                      <a:pt x="1512" y="926"/>
                    </a:cubicBezTo>
                    <a:cubicBezTo>
                      <a:pt x="1289" y="926"/>
                      <a:pt x="1003" y="987"/>
                      <a:pt x="739" y="1066"/>
                    </a:cubicBezTo>
                    <a:cubicBezTo>
                      <a:pt x="1179" y="756"/>
                      <a:pt x="1632" y="399"/>
                      <a:pt x="1644" y="221"/>
                    </a:cubicBezTo>
                    <a:cubicBezTo>
                      <a:pt x="1644" y="173"/>
                      <a:pt x="1632" y="137"/>
                      <a:pt x="1608" y="102"/>
                    </a:cubicBezTo>
                    <a:cubicBezTo>
                      <a:pt x="1527" y="25"/>
                      <a:pt x="1317" y="1"/>
                      <a:pt x="107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0"/>
              <p:cNvSpPr/>
              <p:nvPr/>
            </p:nvSpPr>
            <p:spPr>
              <a:xfrm>
                <a:off x="5450012" y="3547082"/>
                <a:ext cx="120616" cy="93546"/>
              </a:xfrm>
              <a:custGeom>
                <a:avLst/>
                <a:gdLst/>
                <a:ahLst/>
                <a:cxnLst/>
                <a:rect l="l" t="t" r="r" b="b"/>
                <a:pathLst>
                  <a:path w="3823" h="2965" extrusionOk="0">
                    <a:moveTo>
                      <a:pt x="3713" y="0"/>
                    </a:moveTo>
                    <a:cubicBezTo>
                      <a:pt x="3680" y="0"/>
                      <a:pt x="3648" y="16"/>
                      <a:pt x="3632" y="48"/>
                    </a:cubicBezTo>
                    <a:cubicBezTo>
                      <a:pt x="2513" y="1822"/>
                      <a:pt x="96" y="2774"/>
                      <a:pt x="72" y="2786"/>
                    </a:cubicBezTo>
                    <a:cubicBezTo>
                      <a:pt x="25" y="2798"/>
                      <a:pt x="1" y="2858"/>
                      <a:pt x="25" y="2905"/>
                    </a:cubicBezTo>
                    <a:cubicBezTo>
                      <a:pt x="36" y="2941"/>
                      <a:pt x="72" y="2965"/>
                      <a:pt x="108" y="2965"/>
                    </a:cubicBezTo>
                    <a:cubicBezTo>
                      <a:pt x="120" y="2965"/>
                      <a:pt x="132" y="2965"/>
                      <a:pt x="144" y="2953"/>
                    </a:cubicBezTo>
                    <a:cubicBezTo>
                      <a:pt x="239" y="2917"/>
                      <a:pt x="2632" y="1976"/>
                      <a:pt x="3787" y="143"/>
                    </a:cubicBezTo>
                    <a:cubicBezTo>
                      <a:pt x="3823" y="107"/>
                      <a:pt x="3811" y="48"/>
                      <a:pt x="3763" y="12"/>
                    </a:cubicBezTo>
                    <a:cubicBezTo>
                      <a:pt x="3747" y="4"/>
                      <a:pt x="3730" y="0"/>
                      <a:pt x="371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0"/>
              <p:cNvSpPr/>
              <p:nvPr/>
            </p:nvSpPr>
            <p:spPr>
              <a:xfrm>
                <a:off x="5465409" y="3647726"/>
                <a:ext cx="208514" cy="119511"/>
              </a:xfrm>
              <a:custGeom>
                <a:avLst/>
                <a:gdLst/>
                <a:ahLst/>
                <a:cxnLst/>
                <a:rect l="l" t="t" r="r" b="b"/>
                <a:pathLst>
                  <a:path w="6609" h="3788" extrusionOk="0">
                    <a:moveTo>
                      <a:pt x="6499" y="1"/>
                    </a:moveTo>
                    <a:cubicBezTo>
                      <a:pt x="6466" y="1"/>
                      <a:pt x="6434" y="17"/>
                      <a:pt x="6418" y="49"/>
                    </a:cubicBezTo>
                    <a:cubicBezTo>
                      <a:pt x="4835" y="2727"/>
                      <a:pt x="132" y="3597"/>
                      <a:pt x="84" y="3608"/>
                    </a:cubicBezTo>
                    <a:cubicBezTo>
                      <a:pt x="37" y="3608"/>
                      <a:pt x="1" y="3668"/>
                      <a:pt x="13" y="3716"/>
                    </a:cubicBezTo>
                    <a:cubicBezTo>
                      <a:pt x="25" y="3763"/>
                      <a:pt x="60" y="3787"/>
                      <a:pt x="108" y="3787"/>
                    </a:cubicBezTo>
                    <a:lnTo>
                      <a:pt x="120" y="3787"/>
                    </a:lnTo>
                    <a:cubicBezTo>
                      <a:pt x="322" y="3751"/>
                      <a:pt x="4954" y="2894"/>
                      <a:pt x="6585" y="144"/>
                    </a:cubicBezTo>
                    <a:cubicBezTo>
                      <a:pt x="6609" y="96"/>
                      <a:pt x="6597" y="37"/>
                      <a:pt x="6549" y="13"/>
                    </a:cubicBezTo>
                    <a:cubicBezTo>
                      <a:pt x="6533" y="5"/>
                      <a:pt x="6516" y="1"/>
                      <a:pt x="649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0"/>
              <p:cNvSpPr/>
              <p:nvPr/>
            </p:nvSpPr>
            <p:spPr>
              <a:xfrm>
                <a:off x="5607794" y="3229405"/>
                <a:ext cx="12431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9" extrusionOk="0">
                    <a:moveTo>
                      <a:pt x="104" y="1"/>
                    </a:moveTo>
                    <a:cubicBezTo>
                      <a:pt x="93" y="1"/>
                      <a:pt x="82" y="3"/>
                      <a:pt x="72" y="8"/>
                    </a:cubicBezTo>
                    <a:cubicBezTo>
                      <a:pt x="24" y="20"/>
                      <a:pt x="0" y="80"/>
                      <a:pt x="12" y="127"/>
                    </a:cubicBezTo>
                    <a:cubicBezTo>
                      <a:pt x="12" y="127"/>
                      <a:pt x="179" y="627"/>
                      <a:pt x="203" y="866"/>
                    </a:cubicBezTo>
                    <a:cubicBezTo>
                      <a:pt x="215" y="913"/>
                      <a:pt x="250" y="949"/>
                      <a:pt x="298" y="949"/>
                    </a:cubicBezTo>
                    <a:lnTo>
                      <a:pt x="310" y="949"/>
                    </a:lnTo>
                    <a:cubicBezTo>
                      <a:pt x="358" y="937"/>
                      <a:pt x="393" y="901"/>
                      <a:pt x="393" y="842"/>
                    </a:cubicBezTo>
                    <a:cubicBezTo>
                      <a:pt x="358" y="580"/>
                      <a:pt x="203" y="92"/>
                      <a:pt x="191" y="68"/>
                    </a:cubicBezTo>
                    <a:cubicBezTo>
                      <a:pt x="182" y="31"/>
                      <a:pt x="143" y="1"/>
                      <a:pt x="10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0"/>
              <p:cNvSpPr/>
              <p:nvPr/>
            </p:nvSpPr>
            <p:spPr>
              <a:xfrm>
                <a:off x="5589022" y="3251711"/>
                <a:ext cx="12778" cy="30193"/>
              </a:xfrm>
              <a:custGeom>
                <a:avLst/>
                <a:gdLst/>
                <a:ahLst/>
                <a:cxnLst/>
                <a:rect l="l" t="t" r="r" b="b"/>
                <a:pathLst>
                  <a:path w="405" h="957" extrusionOk="0">
                    <a:moveTo>
                      <a:pt x="108" y="1"/>
                    </a:moveTo>
                    <a:cubicBezTo>
                      <a:pt x="100" y="1"/>
                      <a:pt x="91" y="2"/>
                      <a:pt x="83" y="4"/>
                    </a:cubicBezTo>
                    <a:cubicBezTo>
                      <a:pt x="36" y="28"/>
                      <a:pt x="0" y="75"/>
                      <a:pt x="24" y="123"/>
                    </a:cubicBezTo>
                    <a:cubicBezTo>
                      <a:pt x="24" y="135"/>
                      <a:pt x="179" y="623"/>
                      <a:pt x="214" y="873"/>
                    </a:cubicBezTo>
                    <a:cubicBezTo>
                      <a:pt x="214" y="921"/>
                      <a:pt x="262" y="956"/>
                      <a:pt x="310" y="956"/>
                    </a:cubicBezTo>
                    <a:lnTo>
                      <a:pt x="322" y="956"/>
                    </a:lnTo>
                    <a:cubicBezTo>
                      <a:pt x="369" y="944"/>
                      <a:pt x="405" y="897"/>
                      <a:pt x="405" y="849"/>
                    </a:cubicBezTo>
                    <a:cubicBezTo>
                      <a:pt x="369" y="587"/>
                      <a:pt x="214" y="87"/>
                      <a:pt x="202" y="75"/>
                    </a:cubicBezTo>
                    <a:cubicBezTo>
                      <a:pt x="193" y="26"/>
                      <a:pt x="150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0"/>
              <p:cNvSpPr/>
              <p:nvPr/>
            </p:nvSpPr>
            <p:spPr>
              <a:xfrm>
                <a:off x="5616438" y="3274995"/>
                <a:ext cx="12778" cy="30193"/>
              </a:xfrm>
              <a:custGeom>
                <a:avLst/>
                <a:gdLst/>
                <a:ahLst/>
                <a:cxnLst/>
                <a:rect l="l" t="t" r="r" b="b"/>
                <a:pathLst>
                  <a:path w="405" h="957" extrusionOk="0">
                    <a:moveTo>
                      <a:pt x="107" y="1"/>
                    </a:moveTo>
                    <a:cubicBezTo>
                      <a:pt x="99" y="1"/>
                      <a:pt x="91" y="2"/>
                      <a:pt x="84" y="4"/>
                    </a:cubicBezTo>
                    <a:cubicBezTo>
                      <a:pt x="24" y="28"/>
                      <a:pt x="0" y="75"/>
                      <a:pt x="24" y="123"/>
                    </a:cubicBezTo>
                    <a:cubicBezTo>
                      <a:pt x="24" y="135"/>
                      <a:pt x="179" y="623"/>
                      <a:pt x="215" y="873"/>
                    </a:cubicBezTo>
                    <a:cubicBezTo>
                      <a:pt x="215" y="921"/>
                      <a:pt x="250" y="956"/>
                      <a:pt x="298" y="956"/>
                    </a:cubicBezTo>
                    <a:lnTo>
                      <a:pt x="310" y="956"/>
                    </a:lnTo>
                    <a:cubicBezTo>
                      <a:pt x="369" y="945"/>
                      <a:pt x="405" y="897"/>
                      <a:pt x="393" y="849"/>
                    </a:cubicBezTo>
                    <a:cubicBezTo>
                      <a:pt x="369" y="587"/>
                      <a:pt x="203" y="87"/>
                      <a:pt x="203" y="75"/>
                    </a:cubicBezTo>
                    <a:cubicBezTo>
                      <a:pt x="183" y="26"/>
                      <a:pt x="146" y="1"/>
                      <a:pt x="10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0"/>
              <p:cNvSpPr/>
              <p:nvPr/>
            </p:nvSpPr>
            <p:spPr>
              <a:xfrm>
                <a:off x="5593880" y="3306198"/>
                <a:ext cx="12809" cy="30162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56" extrusionOk="0">
                    <a:moveTo>
                      <a:pt x="109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27"/>
                      <a:pt x="1" y="75"/>
                      <a:pt x="25" y="122"/>
                    </a:cubicBezTo>
                    <a:cubicBezTo>
                      <a:pt x="25" y="134"/>
                      <a:pt x="179" y="622"/>
                      <a:pt x="215" y="872"/>
                    </a:cubicBezTo>
                    <a:cubicBezTo>
                      <a:pt x="215" y="920"/>
                      <a:pt x="263" y="956"/>
                      <a:pt x="310" y="956"/>
                    </a:cubicBezTo>
                    <a:lnTo>
                      <a:pt x="322" y="956"/>
                    </a:lnTo>
                    <a:cubicBezTo>
                      <a:pt x="370" y="944"/>
                      <a:pt x="406" y="896"/>
                      <a:pt x="406" y="848"/>
                    </a:cubicBezTo>
                    <a:cubicBezTo>
                      <a:pt x="370" y="587"/>
                      <a:pt x="215" y="86"/>
                      <a:pt x="203" y="75"/>
                    </a:cubicBezTo>
                    <a:cubicBezTo>
                      <a:pt x="193" y="25"/>
                      <a:pt x="150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0"/>
              <p:cNvSpPr/>
              <p:nvPr/>
            </p:nvSpPr>
            <p:spPr>
              <a:xfrm>
                <a:off x="5621676" y="3318439"/>
                <a:ext cx="12431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9" extrusionOk="0">
                    <a:moveTo>
                      <a:pt x="105" y="0"/>
                    </a:moveTo>
                    <a:cubicBezTo>
                      <a:pt x="94" y="0"/>
                      <a:pt x="83" y="3"/>
                      <a:pt x="72" y="8"/>
                    </a:cubicBezTo>
                    <a:cubicBezTo>
                      <a:pt x="25" y="20"/>
                      <a:pt x="1" y="79"/>
                      <a:pt x="13" y="127"/>
                    </a:cubicBezTo>
                    <a:cubicBezTo>
                      <a:pt x="13" y="127"/>
                      <a:pt x="179" y="615"/>
                      <a:pt x="203" y="865"/>
                    </a:cubicBezTo>
                    <a:cubicBezTo>
                      <a:pt x="215" y="913"/>
                      <a:pt x="251" y="949"/>
                      <a:pt x="299" y="949"/>
                    </a:cubicBezTo>
                    <a:lnTo>
                      <a:pt x="310" y="949"/>
                    </a:lnTo>
                    <a:cubicBezTo>
                      <a:pt x="358" y="937"/>
                      <a:pt x="394" y="901"/>
                      <a:pt x="394" y="841"/>
                    </a:cubicBezTo>
                    <a:cubicBezTo>
                      <a:pt x="358" y="580"/>
                      <a:pt x="203" y="91"/>
                      <a:pt x="191" y="68"/>
                    </a:cubicBezTo>
                    <a:cubicBezTo>
                      <a:pt x="182" y="30"/>
                      <a:pt x="144" y="0"/>
                      <a:pt x="10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0"/>
              <p:cNvSpPr/>
              <p:nvPr/>
            </p:nvSpPr>
            <p:spPr>
              <a:xfrm>
                <a:off x="5599149" y="3363145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5" y="0"/>
                    </a:moveTo>
                    <a:cubicBezTo>
                      <a:pt x="105" y="0"/>
                      <a:pt x="94" y="3"/>
                      <a:pt x="84" y="8"/>
                    </a:cubicBezTo>
                    <a:cubicBezTo>
                      <a:pt x="24" y="20"/>
                      <a:pt x="1" y="79"/>
                      <a:pt x="12" y="127"/>
                    </a:cubicBezTo>
                    <a:cubicBezTo>
                      <a:pt x="12" y="127"/>
                      <a:pt x="179" y="615"/>
                      <a:pt x="203" y="865"/>
                    </a:cubicBezTo>
                    <a:cubicBezTo>
                      <a:pt x="215" y="913"/>
                      <a:pt x="251" y="948"/>
                      <a:pt x="298" y="948"/>
                    </a:cubicBezTo>
                    <a:lnTo>
                      <a:pt x="310" y="948"/>
                    </a:lnTo>
                    <a:cubicBezTo>
                      <a:pt x="358" y="937"/>
                      <a:pt x="405" y="889"/>
                      <a:pt x="393" y="841"/>
                    </a:cubicBezTo>
                    <a:cubicBezTo>
                      <a:pt x="358" y="579"/>
                      <a:pt x="203" y="91"/>
                      <a:pt x="203" y="67"/>
                    </a:cubicBezTo>
                    <a:cubicBezTo>
                      <a:pt x="184" y="30"/>
                      <a:pt x="151" y="0"/>
                      <a:pt x="11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2" name="Google Shape;2792;p30"/>
              <p:cNvSpPr/>
              <p:nvPr/>
            </p:nvSpPr>
            <p:spPr>
              <a:xfrm>
                <a:off x="5633318" y="3371411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5" y="0"/>
                    </a:moveTo>
                    <a:cubicBezTo>
                      <a:pt x="105" y="0"/>
                      <a:pt x="95" y="3"/>
                      <a:pt x="84" y="8"/>
                    </a:cubicBezTo>
                    <a:cubicBezTo>
                      <a:pt x="25" y="20"/>
                      <a:pt x="1" y="79"/>
                      <a:pt x="13" y="127"/>
                    </a:cubicBezTo>
                    <a:cubicBezTo>
                      <a:pt x="25" y="127"/>
                      <a:pt x="180" y="615"/>
                      <a:pt x="203" y="865"/>
                    </a:cubicBezTo>
                    <a:cubicBezTo>
                      <a:pt x="215" y="913"/>
                      <a:pt x="251" y="948"/>
                      <a:pt x="299" y="948"/>
                    </a:cubicBezTo>
                    <a:lnTo>
                      <a:pt x="311" y="948"/>
                    </a:lnTo>
                    <a:cubicBezTo>
                      <a:pt x="370" y="937"/>
                      <a:pt x="406" y="889"/>
                      <a:pt x="394" y="841"/>
                    </a:cubicBezTo>
                    <a:cubicBezTo>
                      <a:pt x="370" y="579"/>
                      <a:pt x="203" y="91"/>
                      <a:pt x="203" y="67"/>
                    </a:cubicBezTo>
                    <a:cubicBezTo>
                      <a:pt x="185" y="30"/>
                      <a:pt x="152" y="0"/>
                      <a:pt x="11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3" name="Google Shape;2793;p30"/>
              <p:cNvSpPr/>
              <p:nvPr/>
            </p:nvSpPr>
            <p:spPr>
              <a:xfrm>
                <a:off x="5611548" y="3410407"/>
                <a:ext cx="12431" cy="30004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51" extrusionOk="0">
                    <a:moveTo>
                      <a:pt x="110" y="1"/>
                    </a:moveTo>
                    <a:cubicBezTo>
                      <a:pt x="97" y="1"/>
                      <a:pt x="84" y="4"/>
                      <a:pt x="72" y="10"/>
                    </a:cubicBezTo>
                    <a:cubicBezTo>
                      <a:pt x="24" y="22"/>
                      <a:pt x="0" y="70"/>
                      <a:pt x="12" y="129"/>
                    </a:cubicBezTo>
                    <a:cubicBezTo>
                      <a:pt x="12" y="129"/>
                      <a:pt x="167" y="617"/>
                      <a:pt x="203" y="867"/>
                    </a:cubicBezTo>
                    <a:cubicBezTo>
                      <a:pt x="203" y="915"/>
                      <a:pt x="250" y="951"/>
                      <a:pt x="298" y="951"/>
                    </a:cubicBezTo>
                    <a:lnTo>
                      <a:pt x="310" y="951"/>
                    </a:lnTo>
                    <a:cubicBezTo>
                      <a:pt x="358" y="939"/>
                      <a:pt x="393" y="891"/>
                      <a:pt x="393" y="844"/>
                    </a:cubicBezTo>
                    <a:cubicBezTo>
                      <a:pt x="358" y="582"/>
                      <a:pt x="203" y="82"/>
                      <a:pt x="191" y="70"/>
                    </a:cubicBezTo>
                    <a:cubicBezTo>
                      <a:pt x="182" y="25"/>
                      <a:pt x="147" y="1"/>
                      <a:pt x="11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4" name="Google Shape;2794;p30"/>
              <p:cNvSpPr/>
              <p:nvPr/>
            </p:nvSpPr>
            <p:spPr>
              <a:xfrm>
                <a:off x="5640858" y="3419241"/>
                <a:ext cx="12399" cy="29815"/>
              </a:xfrm>
              <a:custGeom>
                <a:avLst/>
                <a:gdLst/>
                <a:ahLst/>
                <a:cxnLst/>
                <a:rect l="l" t="t" r="r" b="b"/>
                <a:pathLst>
                  <a:path w="393" h="945" extrusionOk="0">
                    <a:moveTo>
                      <a:pt x="97" y="1"/>
                    </a:moveTo>
                    <a:cubicBezTo>
                      <a:pt x="88" y="1"/>
                      <a:pt x="80" y="2"/>
                      <a:pt x="72" y="4"/>
                    </a:cubicBezTo>
                    <a:cubicBezTo>
                      <a:pt x="24" y="16"/>
                      <a:pt x="0" y="75"/>
                      <a:pt x="12" y="123"/>
                    </a:cubicBezTo>
                    <a:cubicBezTo>
                      <a:pt x="12" y="135"/>
                      <a:pt x="179" y="623"/>
                      <a:pt x="203" y="861"/>
                    </a:cubicBezTo>
                    <a:cubicBezTo>
                      <a:pt x="214" y="909"/>
                      <a:pt x="250" y="945"/>
                      <a:pt x="298" y="945"/>
                    </a:cubicBezTo>
                    <a:lnTo>
                      <a:pt x="310" y="945"/>
                    </a:lnTo>
                    <a:cubicBezTo>
                      <a:pt x="357" y="945"/>
                      <a:pt x="393" y="897"/>
                      <a:pt x="393" y="837"/>
                    </a:cubicBezTo>
                    <a:cubicBezTo>
                      <a:pt x="357" y="575"/>
                      <a:pt x="203" y="87"/>
                      <a:pt x="191" y="63"/>
                    </a:cubicBezTo>
                    <a:cubicBezTo>
                      <a:pt x="181" y="24"/>
                      <a:pt x="138" y="1"/>
                      <a:pt x="9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5" name="Google Shape;2795;p30"/>
              <p:cNvSpPr/>
              <p:nvPr/>
            </p:nvSpPr>
            <p:spPr>
              <a:xfrm>
                <a:off x="5577348" y="3194605"/>
                <a:ext cx="12809" cy="29815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5" extrusionOk="0">
                    <a:moveTo>
                      <a:pt x="109" y="1"/>
                    </a:moveTo>
                    <a:cubicBezTo>
                      <a:pt x="101" y="1"/>
                      <a:pt x="92" y="2"/>
                      <a:pt x="84" y="4"/>
                    </a:cubicBezTo>
                    <a:cubicBezTo>
                      <a:pt x="25" y="28"/>
                      <a:pt x="1" y="75"/>
                      <a:pt x="25" y="123"/>
                    </a:cubicBezTo>
                    <a:cubicBezTo>
                      <a:pt x="25" y="135"/>
                      <a:pt x="180" y="623"/>
                      <a:pt x="215" y="861"/>
                    </a:cubicBezTo>
                    <a:cubicBezTo>
                      <a:pt x="215" y="909"/>
                      <a:pt x="263" y="945"/>
                      <a:pt x="299" y="945"/>
                    </a:cubicBezTo>
                    <a:lnTo>
                      <a:pt x="311" y="945"/>
                    </a:lnTo>
                    <a:cubicBezTo>
                      <a:pt x="370" y="945"/>
                      <a:pt x="406" y="897"/>
                      <a:pt x="394" y="849"/>
                    </a:cubicBezTo>
                    <a:cubicBezTo>
                      <a:pt x="370" y="576"/>
                      <a:pt x="203" y="87"/>
                      <a:pt x="203" y="64"/>
                    </a:cubicBezTo>
                    <a:cubicBezTo>
                      <a:pt x="184" y="24"/>
                      <a:pt x="148" y="1"/>
                      <a:pt x="10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6" name="Google Shape;2796;p30"/>
              <p:cNvSpPr/>
              <p:nvPr/>
            </p:nvSpPr>
            <p:spPr>
              <a:xfrm>
                <a:off x="5592019" y="3170438"/>
                <a:ext cx="12809" cy="29941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49" extrusionOk="0">
                    <a:moveTo>
                      <a:pt x="116" y="0"/>
                    </a:moveTo>
                    <a:cubicBezTo>
                      <a:pt x="105" y="0"/>
                      <a:pt x="94" y="3"/>
                      <a:pt x="84" y="8"/>
                    </a:cubicBezTo>
                    <a:cubicBezTo>
                      <a:pt x="36" y="20"/>
                      <a:pt x="0" y="79"/>
                      <a:pt x="24" y="127"/>
                    </a:cubicBezTo>
                    <a:cubicBezTo>
                      <a:pt x="24" y="127"/>
                      <a:pt x="179" y="615"/>
                      <a:pt x="215" y="865"/>
                    </a:cubicBezTo>
                    <a:cubicBezTo>
                      <a:pt x="215" y="913"/>
                      <a:pt x="262" y="949"/>
                      <a:pt x="310" y="949"/>
                    </a:cubicBezTo>
                    <a:lnTo>
                      <a:pt x="322" y="949"/>
                    </a:lnTo>
                    <a:cubicBezTo>
                      <a:pt x="369" y="937"/>
                      <a:pt x="405" y="889"/>
                      <a:pt x="393" y="841"/>
                    </a:cubicBezTo>
                    <a:cubicBezTo>
                      <a:pt x="369" y="580"/>
                      <a:pt x="203" y="91"/>
                      <a:pt x="203" y="68"/>
                    </a:cubicBezTo>
                    <a:cubicBezTo>
                      <a:pt x="193" y="30"/>
                      <a:pt x="155" y="0"/>
                      <a:pt x="11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7" name="Google Shape;2797;p30"/>
              <p:cNvSpPr/>
              <p:nvPr/>
            </p:nvSpPr>
            <p:spPr>
              <a:xfrm>
                <a:off x="5692316" y="3832546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6"/>
                      <a:pt x="60" y="96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4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50" y="108"/>
                      <a:pt x="250" y="96"/>
                    </a:cubicBezTo>
                    <a:cubicBezTo>
                      <a:pt x="250" y="36"/>
                      <a:pt x="215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8" name="Google Shape;2798;p30"/>
              <p:cNvSpPr/>
              <p:nvPr/>
            </p:nvSpPr>
            <p:spPr>
              <a:xfrm>
                <a:off x="5652879" y="3844945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6"/>
                      <a:pt x="60" y="84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3" y="965"/>
                    </a:cubicBezTo>
                    <a:lnTo>
                      <a:pt x="107" y="965"/>
                    </a:lnTo>
                    <a:cubicBezTo>
                      <a:pt x="155" y="965"/>
                      <a:pt x="191" y="929"/>
                      <a:pt x="203" y="894"/>
                    </a:cubicBezTo>
                    <a:cubicBezTo>
                      <a:pt x="250" y="632"/>
                      <a:pt x="250" y="108"/>
                      <a:pt x="250" y="84"/>
                    </a:cubicBezTo>
                    <a:cubicBezTo>
                      <a:pt x="250" y="36"/>
                      <a:pt x="214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9" name="Google Shape;2799;p30"/>
              <p:cNvSpPr/>
              <p:nvPr/>
            </p:nvSpPr>
            <p:spPr>
              <a:xfrm>
                <a:off x="5682157" y="3879871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6" y="1"/>
                    </a:moveTo>
                    <a:cubicBezTo>
                      <a:pt x="96" y="1"/>
                      <a:pt x="60" y="49"/>
                      <a:pt x="60" y="96"/>
                    </a:cubicBezTo>
                    <a:cubicBezTo>
                      <a:pt x="60" y="108"/>
                      <a:pt x="60" y="620"/>
                      <a:pt x="13" y="858"/>
                    </a:cubicBezTo>
                    <a:cubicBezTo>
                      <a:pt x="1" y="918"/>
                      <a:pt x="37" y="965"/>
                      <a:pt x="84" y="977"/>
                    </a:cubicBezTo>
                    <a:lnTo>
                      <a:pt x="108" y="977"/>
                    </a:lnTo>
                    <a:cubicBezTo>
                      <a:pt x="144" y="977"/>
                      <a:pt x="191" y="942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9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0" name="Google Shape;2800;p30"/>
              <p:cNvSpPr/>
              <p:nvPr/>
            </p:nvSpPr>
            <p:spPr>
              <a:xfrm>
                <a:off x="5652879" y="3900158"/>
                <a:ext cx="7919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6" extrusionOk="0">
                    <a:moveTo>
                      <a:pt x="155" y="1"/>
                    </a:moveTo>
                    <a:cubicBezTo>
                      <a:pt x="107" y="1"/>
                      <a:pt x="60" y="37"/>
                      <a:pt x="60" y="84"/>
                    </a:cubicBezTo>
                    <a:cubicBezTo>
                      <a:pt x="60" y="96"/>
                      <a:pt x="60" y="608"/>
                      <a:pt x="12" y="858"/>
                    </a:cubicBezTo>
                    <a:cubicBezTo>
                      <a:pt x="0" y="906"/>
                      <a:pt x="36" y="953"/>
                      <a:pt x="83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50" y="108"/>
                      <a:pt x="250" y="84"/>
                    </a:cubicBezTo>
                    <a:cubicBezTo>
                      <a:pt x="250" y="37"/>
                      <a:pt x="214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30"/>
              <p:cNvSpPr/>
              <p:nvPr/>
            </p:nvSpPr>
            <p:spPr>
              <a:xfrm>
                <a:off x="5680296" y="3925335"/>
                <a:ext cx="8298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63" h="965" extrusionOk="0">
                    <a:moveTo>
                      <a:pt x="167" y="1"/>
                    </a:moveTo>
                    <a:cubicBezTo>
                      <a:pt x="107" y="1"/>
                      <a:pt x="72" y="36"/>
                      <a:pt x="72" y="96"/>
                    </a:cubicBezTo>
                    <a:cubicBezTo>
                      <a:pt x="72" y="96"/>
                      <a:pt x="60" y="608"/>
                      <a:pt x="12" y="858"/>
                    </a:cubicBezTo>
                    <a:cubicBezTo>
                      <a:pt x="0" y="905"/>
                      <a:pt x="36" y="953"/>
                      <a:pt x="84" y="965"/>
                    </a:cubicBezTo>
                    <a:lnTo>
                      <a:pt x="107" y="965"/>
                    </a:lnTo>
                    <a:cubicBezTo>
                      <a:pt x="155" y="965"/>
                      <a:pt x="191" y="941"/>
                      <a:pt x="203" y="894"/>
                    </a:cubicBezTo>
                    <a:cubicBezTo>
                      <a:pt x="250" y="632"/>
                      <a:pt x="262" y="108"/>
                      <a:pt x="262" y="96"/>
                    </a:cubicBezTo>
                    <a:cubicBezTo>
                      <a:pt x="262" y="36"/>
                      <a:pt x="215" y="1"/>
                      <a:pt x="16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30"/>
              <p:cNvSpPr/>
              <p:nvPr/>
            </p:nvSpPr>
            <p:spPr>
              <a:xfrm>
                <a:off x="5642341" y="3949376"/>
                <a:ext cx="791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5" extrusionOk="0">
                    <a:moveTo>
                      <a:pt x="156" y="1"/>
                    </a:moveTo>
                    <a:cubicBezTo>
                      <a:pt x="108" y="1"/>
                      <a:pt x="60" y="36"/>
                      <a:pt x="60" y="96"/>
                    </a:cubicBezTo>
                    <a:cubicBezTo>
                      <a:pt x="60" y="96"/>
                      <a:pt x="60" y="620"/>
                      <a:pt x="13" y="858"/>
                    </a:cubicBezTo>
                    <a:cubicBezTo>
                      <a:pt x="1" y="905"/>
                      <a:pt x="36" y="953"/>
                      <a:pt x="84" y="965"/>
                    </a:cubicBezTo>
                    <a:lnTo>
                      <a:pt x="108" y="965"/>
                    </a:lnTo>
                    <a:cubicBezTo>
                      <a:pt x="144" y="965"/>
                      <a:pt x="191" y="941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8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30"/>
              <p:cNvSpPr/>
              <p:nvPr/>
            </p:nvSpPr>
            <p:spPr>
              <a:xfrm>
                <a:off x="5666382" y="3972281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6" y="1"/>
                    </a:moveTo>
                    <a:cubicBezTo>
                      <a:pt x="108" y="1"/>
                      <a:pt x="60" y="49"/>
                      <a:pt x="60" y="96"/>
                    </a:cubicBezTo>
                    <a:cubicBezTo>
                      <a:pt x="60" y="96"/>
                      <a:pt x="60" y="620"/>
                      <a:pt x="13" y="858"/>
                    </a:cubicBezTo>
                    <a:cubicBezTo>
                      <a:pt x="1" y="906"/>
                      <a:pt x="36" y="965"/>
                      <a:pt x="84" y="965"/>
                    </a:cubicBezTo>
                    <a:cubicBezTo>
                      <a:pt x="96" y="977"/>
                      <a:pt x="96" y="977"/>
                      <a:pt x="108" y="977"/>
                    </a:cubicBezTo>
                    <a:cubicBezTo>
                      <a:pt x="144" y="977"/>
                      <a:pt x="191" y="941"/>
                      <a:pt x="191" y="894"/>
                    </a:cubicBezTo>
                    <a:cubicBezTo>
                      <a:pt x="251" y="632"/>
                      <a:pt x="251" y="120"/>
                      <a:pt x="251" y="96"/>
                    </a:cubicBezTo>
                    <a:cubicBezTo>
                      <a:pt x="251" y="49"/>
                      <a:pt x="203" y="1"/>
                      <a:pt x="1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0"/>
              <p:cNvSpPr/>
              <p:nvPr/>
            </p:nvSpPr>
            <p:spPr>
              <a:xfrm>
                <a:off x="5624326" y="4002348"/>
                <a:ext cx="791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65" extrusionOk="0">
                    <a:moveTo>
                      <a:pt x="155" y="0"/>
                    </a:moveTo>
                    <a:cubicBezTo>
                      <a:pt x="107" y="0"/>
                      <a:pt x="60" y="36"/>
                      <a:pt x="60" y="96"/>
                    </a:cubicBezTo>
                    <a:cubicBezTo>
                      <a:pt x="60" y="96"/>
                      <a:pt x="60" y="620"/>
                      <a:pt x="12" y="858"/>
                    </a:cubicBezTo>
                    <a:cubicBezTo>
                      <a:pt x="0" y="905"/>
                      <a:pt x="36" y="953"/>
                      <a:pt x="84" y="965"/>
                    </a:cubicBezTo>
                    <a:lnTo>
                      <a:pt x="95" y="965"/>
                    </a:lnTo>
                    <a:cubicBezTo>
                      <a:pt x="143" y="965"/>
                      <a:pt x="179" y="941"/>
                      <a:pt x="191" y="893"/>
                    </a:cubicBezTo>
                    <a:cubicBezTo>
                      <a:pt x="250" y="631"/>
                      <a:pt x="250" y="119"/>
                      <a:pt x="250" y="96"/>
                    </a:cubicBezTo>
                    <a:cubicBezTo>
                      <a:pt x="250" y="36"/>
                      <a:pt x="203" y="0"/>
                      <a:pt x="15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0"/>
              <p:cNvSpPr/>
              <p:nvPr/>
            </p:nvSpPr>
            <p:spPr>
              <a:xfrm>
                <a:off x="5647231" y="4020300"/>
                <a:ext cx="12431" cy="29783"/>
              </a:xfrm>
              <a:custGeom>
                <a:avLst/>
                <a:gdLst/>
                <a:ahLst/>
                <a:cxnLst/>
                <a:rect l="l" t="t" r="r" b="b"/>
                <a:pathLst>
                  <a:path w="394" h="944" extrusionOk="0">
                    <a:moveTo>
                      <a:pt x="287" y="1"/>
                    </a:moveTo>
                    <a:cubicBezTo>
                      <a:pt x="239" y="1"/>
                      <a:pt x="201" y="33"/>
                      <a:pt x="191" y="74"/>
                    </a:cubicBezTo>
                    <a:cubicBezTo>
                      <a:pt x="191" y="86"/>
                      <a:pt x="108" y="586"/>
                      <a:pt x="12" y="824"/>
                    </a:cubicBezTo>
                    <a:cubicBezTo>
                      <a:pt x="1" y="872"/>
                      <a:pt x="24" y="920"/>
                      <a:pt x="72" y="943"/>
                    </a:cubicBezTo>
                    <a:lnTo>
                      <a:pt x="108" y="943"/>
                    </a:lnTo>
                    <a:cubicBezTo>
                      <a:pt x="143" y="943"/>
                      <a:pt x="179" y="920"/>
                      <a:pt x="191" y="884"/>
                    </a:cubicBezTo>
                    <a:cubicBezTo>
                      <a:pt x="286" y="634"/>
                      <a:pt x="382" y="134"/>
                      <a:pt x="382" y="110"/>
                    </a:cubicBezTo>
                    <a:cubicBezTo>
                      <a:pt x="393" y="51"/>
                      <a:pt x="358" y="3"/>
                      <a:pt x="310" y="3"/>
                    </a:cubicBezTo>
                    <a:cubicBezTo>
                      <a:pt x="302" y="1"/>
                      <a:pt x="295" y="1"/>
                      <a:pt x="28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0"/>
              <p:cNvSpPr/>
              <p:nvPr/>
            </p:nvSpPr>
            <p:spPr>
              <a:xfrm>
                <a:off x="5667139" y="3786736"/>
                <a:ext cx="7919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7" extrusionOk="0">
                    <a:moveTo>
                      <a:pt x="155" y="0"/>
                    </a:moveTo>
                    <a:cubicBezTo>
                      <a:pt x="108" y="0"/>
                      <a:pt x="60" y="48"/>
                      <a:pt x="60" y="95"/>
                    </a:cubicBezTo>
                    <a:cubicBezTo>
                      <a:pt x="60" y="95"/>
                      <a:pt x="60" y="619"/>
                      <a:pt x="12" y="857"/>
                    </a:cubicBezTo>
                    <a:cubicBezTo>
                      <a:pt x="1" y="905"/>
                      <a:pt x="36" y="953"/>
                      <a:pt x="84" y="965"/>
                    </a:cubicBezTo>
                    <a:cubicBezTo>
                      <a:pt x="96" y="977"/>
                      <a:pt x="96" y="977"/>
                      <a:pt x="108" y="977"/>
                    </a:cubicBezTo>
                    <a:cubicBezTo>
                      <a:pt x="155" y="977"/>
                      <a:pt x="191" y="941"/>
                      <a:pt x="203" y="893"/>
                    </a:cubicBezTo>
                    <a:cubicBezTo>
                      <a:pt x="251" y="631"/>
                      <a:pt x="251" y="119"/>
                      <a:pt x="251" y="95"/>
                    </a:cubicBezTo>
                    <a:cubicBezTo>
                      <a:pt x="251" y="48"/>
                      <a:pt x="215" y="0"/>
                      <a:pt x="15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7" name="Google Shape;2807;p30"/>
              <p:cNvSpPr/>
              <p:nvPr/>
            </p:nvSpPr>
            <p:spPr>
              <a:xfrm>
                <a:off x="5691559" y="3768310"/>
                <a:ext cx="7919" cy="30856"/>
              </a:xfrm>
              <a:custGeom>
                <a:avLst/>
                <a:gdLst/>
                <a:ahLst/>
                <a:cxnLst/>
                <a:rect l="l" t="t" r="r" b="b"/>
                <a:pathLst>
                  <a:path w="251" h="978" extrusionOk="0">
                    <a:moveTo>
                      <a:pt x="155" y="1"/>
                    </a:moveTo>
                    <a:cubicBezTo>
                      <a:pt x="108" y="1"/>
                      <a:pt x="60" y="48"/>
                      <a:pt x="60" y="96"/>
                    </a:cubicBezTo>
                    <a:cubicBezTo>
                      <a:pt x="60" y="108"/>
                      <a:pt x="60" y="620"/>
                      <a:pt x="12" y="858"/>
                    </a:cubicBezTo>
                    <a:cubicBezTo>
                      <a:pt x="0" y="918"/>
                      <a:pt x="36" y="965"/>
                      <a:pt x="84" y="977"/>
                    </a:cubicBezTo>
                    <a:lnTo>
                      <a:pt x="108" y="977"/>
                    </a:lnTo>
                    <a:cubicBezTo>
                      <a:pt x="143" y="977"/>
                      <a:pt x="191" y="941"/>
                      <a:pt x="203" y="894"/>
                    </a:cubicBezTo>
                    <a:cubicBezTo>
                      <a:pt x="250" y="632"/>
                      <a:pt x="250" y="120"/>
                      <a:pt x="250" y="96"/>
                    </a:cubicBezTo>
                    <a:cubicBezTo>
                      <a:pt x="250" y="48"/>
                      <a:pt x="215" y="1"/>
                      <a:pt x="15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8" name="Google Shape;2808;p30"/>
              <p:cNvSpPr/>
              <p:nvPr/>
            </p:nvSpPr>
            <p:spPr>
              <a:xfrm>
                <a:off x="5283239" y="4086019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9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6" y="15"/>
                      <a:pt x="0" y="63"/>
                      <a:pt x="24" y="123"/>
                    </a:cubicBezTo>
                    <a:cubicBezTo>
                      <a:pt x="96" y="373"/>
                      <a:pt x="322" y="837"/>
                      <a:pt x="334" y="849"/>
                    </a:cubicBezTo>
                    <a:cubicBezTo>
                      <a:pt x="358" y="885"/>
                      <a:pt x="381" y="908"/>
                      <a:pt x="417" y="908"/>
                    </a:cubicBezTo>
                    <a:cubicBezTo>
                      <a:pt x="429" y="908"/>
                      <a:pt x="453" y="896"/>
                      <a:pt x="465" y="896"/>
                    </a:cubicBezTo>
                    <a:cubicBezTo>
                      <a:pt x="512" y="873"/>
                      <a:pt x="524" y="813"/>
                      <a:pt x="500" y="765"/>
                    </a:cubicBezTo>
                    <a:cubicBezTo>
                      <a:pt x="500" y="765"/>
                      <a:pt x="262" y="301"/>
                      <a:pt x="203" y="63"/>
                    </a:cubicBezTo>
                    <a:cubicBezTo>
                      <a:pt x="193" y="24"/>
                      <a:pt x="150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9" name="Google Shape;2809;p30"/>
              <p:cNvSpPr/>
              <p:nvPr/>
            </p:nvSpPr>
            <p:spPr>
              <a:xfrm>
                <a:off x="5297500" y="4049610"/>
                <a:ext cx="16564" cy="28647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8" extrusionOk="0">
                    <a:moveTo>
                      <a:pt x="95" y="0"/>
                    </a:moveTo>
                    <a:cubicBezTo>
                      <a:pt x="88" y="0"/>
                      <a:pt x="80" y="1"/>
                      <a:pt x="72" y="3"/>
                    </a:cubicBezTo>
                    <a:cubicBezTo>
                      <a:pt x="25" y="14"/>
                      <a:pt x="1" y="74"/>
                      <a:pt x="13" y="122"/>
                    </a:cubicBezTo>
                    <a:cubicBezTo>
                      <a:pt x="84" y="372"/>
                      <a:pt x="322" y="836"/>
                      <a:pt x="334" y="860"/>
                    </a:cubicBezTo>
                    <a:cubicBezTo>
                      <a:pt x="346" y="896"/>
                      <a:pt x="382" y="907"/>
                      <a:pt x="418" y="907"/>
                    </a:cubicBezTo>
                    <a:cubicBezTo>
                      <a:pt x="429" y="907"/>
                      <a:pt x="441" y="907"/>
                      <a:pt x="453" y="896"/>
                    </a:cubicBezTo>
                    <a:cubicBezTo>
                      <a:pt x="501" y="872"/>
                      <a:pt x="525" y="824"/>
                      <a:pt x="501" y="776"/>
                    </a:cubicBezTo>
                    <a:cubicBezTo>
                      <a:pt x="489" y="765"/>
                      <a:pt x="263" y="312"/>
                      <a:pt x="191" y="74"/>
                    </a:cubicBezTo>
                    <a:cubicBezTo>
                      <a:pt x="181" y="33"/>
                      <a:pt x="144" y="0"/>
                      <a:pt x="9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0" name="Google Shape;2810;p30"/>
              <p:cNvSpPr/>
              <p:nvPr/>
            </p:nvSpPr>
            <p:spPr>
              <a:xfrm>
                <a:off x="5255822" y="4041533"/>
                <a:ext cx="16564" cy="28458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2" extrusionOk="0">
                    <a:moveTo>
                      <a:pt x="114" y="1"/>
                    </a:moveTo>
                    <a:cubicBezTo>
                      <a:pt x="104" y="1"/>
                      <a:pt x="94" y="3"/>
                      <a:pt x="84" y="9"/>
                    </a:cubicBezTo>
                    <a:cubicBezTo>
                      <a:pt x="24" y="20"/>
                      <a:pt x="0" y="68"/>
                      <a:pt x="12" y="116"/>
                    </a:cubicBezTo>
                    <a:cubicBezTo>
                      <a:pt x="84" y="378"/>
                      <a:pt x="322" y="842"/>
                      <a:pt x="334" y="854"/>
                    </a:cubicBezTo>
                    <a:cubicBezTo>
                      <a:pt x="345" y="890"/>
                      <a:pt x="381" y="902"/>
                      <a:pt x="417" y="902"/>
                    </a:cubicBezTo>
                    <a:lnTo>
                      <a:pt x="453" y="902"/>
                    </a:lnTo>
                    <a:cubicBezTo>
                      <a:pt x="500" y="878"/>
                      <a:pt x="524" y="818"/>
                      <a:pt x="500" y="771"/>
                    </a:cubicBezTo>
                    <a:cubicBezTo>
                      <a:pt x="500" y="771"/>
                      <a:pt x="262" y="306"/>
                      <a:pt x="191" y="68"/>
                    </a:cubicBezTo>
                    <a:cubicBezTo>
                      <a:pt x="181" y="31"/>
                      <a:pt x="150" y="1"/>
                      <a:pt x="11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30"/>
              <p:cNvSpPr/>
              <p:nvPr/>
            </p:nvSpPr>
            <p:spPr>
              <a:xfrm>
                <a:off x="5265571" y="4003011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25" y="15"/>
                      <a:pt x="1" y="63"/>
                      <a:pt x="13" y="110"/>
                    </a:cubicBezTo>
                    <a:cubicBezTo>
                      <a:pt x="84" y="372"/>
                      <a:pt x="322" y="837"/>
                      <a:pt x="334" y="849"/>
                    </a:cubicBezTo>
                    <a:cubicBezTo>
                      <a:pt x="346" y="884"/>
                      <a:pt x="382" y="908"/>
                      <a:pt x="417" y="908"/>
                    </a:cubicBezTo>
                    <a:cubicBezTo>
                      <a:pt x="429" y="908"/>
                      <a:pt x="441" y="896"/>
                      <a:pt x="453" y="896"/>
                    </a:cubicBezTo>
                    <a:cubicBezTo>
                      <a:pt x="501" y="872"/>
                      <a:pt x="525" y="813"/>
                      <a:pt x="501" y="765"/>
                    </a:cubicBezTo>
                    <a:cubicBezTo>
                      <a:pt x="501" y="765"/>
                      <a:pt x="263" y="301"/>
                      <a:pt x="191" y="63"/>
                    </a:cubicBezTo>
                    <a:cubicBezTo>
                      <a:pt x="181" y="23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30"/>
              <p:cNvSpPr/>
              <p:nvPr/>
            </p:nvSpPr>
            <p:spPr>
              <a:xfrm>
                <a:off x="5288129" y="3996606"/>
                <a:ext cx="16532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4" h="909" extrusionOk="0">
                    <a:moveTo>
                      <a:pt x="108" y="1"/>
                    </a:moveTo>
                    <a:cubicBezTo>
                      <a:pt x="100" y="1"/>
                      <a:pt x="91" y="2"/>
                      <a:pt x="83" y="4"/>
                    </a:cubicBezTo>
                    <a:cubicBezTo>
                      <a:pt x="36" y="16"/>
                      <a:pt x="0" y="75"/>
                      <a:pt x="12" y="123"/>
                    </a:cubicBezTo>
                    <a:cubicBezTo>
                      <a:pt x="95" y="373"/>
                      <a:pt x="322" y="837"/>
                      <a:pt x="334" y="861"/>
                    </a:cubicBezTo>
                    <a:cubicBezTo>
                      <a:pt x="345" y="885"/>
                      <a:pt x="381" y="909"/>
                      <a:pt x="417" y="909"/>
                    </a:cubicBezTo>
                    <a:cubicBezTo>
                      <a:pt x="429" y="909"/>
                      <a:pt x="453" y="909"/>
                      <a:pt x="464" y="897"/>
                    </a:cubicBezTo>
                    <a:cubicBezTo>
                      <a:pt x="512" y="873"/>
                      <a:pt x="524" y="813"/>
                      <a:pt x="500" y="778"/>
                    </a:cubicBezTo>
                    <a:cubicBezTo>
                      <a:pt x="500" y="766"/>
                      <a:pt x="262" y="313"/>
                      <a:pt x="203" y="75"/>
                    </a:cubicBezTo>
                    <a:cubicBezTo>
                      <a:pt x="193" y="26"/>
                      <a:pt x="150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30"/>
              <p:cNvSpPr/>
              <p:nvPr/>
            </p:nvSpPr>
            <p:spPr>
              <a:xfrm>
                <a:off x="5281725" y="3925335"/>
                <a:ext cx="10191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323" h="965" extrusionOk="0">
                    <a:moveTo>
                      <a:pt x="96" y="1"/>
                    </a:moveTo>
                    <a:cubicBezTo>
                      <a:pt x="36" y="1"/>
                      <a:pt x="1" y="48"/>
                      <a:pt x="1" y="96"/>
                    </a:cubicBezTo>
                    <a:cubicBezTo>
                      <a:pt x="13" y="358"/>
                      <a:pt x="120" y="870"/>
                      <a:pt x="132" y="894"/>
                    </a:cubicBezTo>
                    <a:cubicBezTo>
                      <a:pt x="132" y="929"/>
                      <a:pt x="179" y="965"/>
                      <a:pt x="215" y="965"/>
                    </a:cubicBezTo>
                    <a:lnTo>
                      <a:pt x="239" y="965"/>
                    </a:lnTo>
                    <a:cubicBezTo>
                      <a:pt x="286" y="953"/>
                      <a:pt x="322" y="894"/>
                      <a:pt x="310" y="846"/>
                    </a:cubicBezTo>
                    <a:cubicBezTo>
                      <a:pt x="310" y="846"/>
                      <a:pt x="191" y="334"/>
                      <a:pt x="191" y="96"/>
                    </a:cubicBezTo>
                    <a:cubicBezTo>
                      <a:pt x="191" y="36"/>
                      <a:pt x="144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30"/>
              <p:cNvSpPr/>
              <p:nvPr/>
            </p:nvSpPr>
            <p:spPr>
              <a:xfrm>
                <a:off x="5332804" y="4141263"/>
                <a:ext cx="16564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20" extrusionOk="0">
                    <a:moveTo>
                      <a:pt x="103" y="0"/>
                    </a:moveTo>
                    <a:cubicBezTo>
                      <a:pt x="97" y="0"/>
                      <a:pt x="91" y="1"/>
                      <a:pt x="84" y="3"/>
                    </a:cubicBezTo>
                    <a:cubicBezTo>
                      <a:pt x="25" y="27"/>
                      <a:pt x="1" y="74"/>
                      <a:pt x="13" y="122"/>
                    </a:cubicBezTo>
                    <a:cubicBezTo>
                      <a:pt x="84" y="384"/>
                      <a:pt x="322" y="848"/>
                      <a:pt x="334" y="860"/>
                    </a:cubicBezTo>
                    <a:cubicBezTo>
                      <a:pt x="346" y="896"/>
                      <a:pt x="382" y="919"/>
                      <a:pt x="418" y="919"/>
                    </a:cubicBezTo>
                    <a:cubicBezTo>
                      <a:pt x="430" y="919"/>
                      <a:pt x="442" y="908"/>
                      <a:pt x="453" y="908"/>
                    </a:cubicBezTo>
                    <a:cubicBezTo>
                      <a:pt x="501" y="884"/>
                      <a:pt x="525" y="824"/>
                      <a:pt x="501" y="777"/>
                    </a:cubicBezTo>
                    <a:cubicBezTo>
                      <a:pt x="501" y="777"/>
                      <a:pt x="263" y="312"/>
                      <a:pt x="191" y="74"/>
                    </a:cubicBezTo>
                    <a:cubicBezTo>
                      <a:pt x="181" y="33"/>
                      <a:pt x="144" y="0"/>
                      <a:pt x="10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30"/>
              <p:cNvSpPr/>
              <p:nvPr/>
            </p:nvSpPr>
            <p:spPr>
              <a:xfrm>
                <a:off x="5240047" y="3996259"/>
                <a:ext cx="15428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489" h="920" extrusionOk="0">
                    <a:moveTo>
                      <a:pt x="94" y="1"/>
                    </a:moveTo>
                    <a:cubicBezTo>
                      <a:pt x="87" y="1"/>
                      <a:pt x="79" y="1"/>
                      <a:pt x="72" y="3"/>
                    </a:cubicBezTo>
                    <a:cubicBezTo>
                      <a:pt x="24" y="15"/>
                      <a:pt x="0" y="74"/>
                      <a:pt x="12" y="122"/>
                    </a:cubicBezTo>
                    <a:cubicBezTo>
                      <a:pt x="72" y="384"/>
                      <a:pt x="286" y="848"/>
                      <a:pt x="298" y="872"/>
                    </a:cubicBezTo>
                    <a:cubicBezTo>
                      <a:pt x="310" y="908"/>
                      <a:pt x="345" y="920"/>
                      <a:pt x="381" y="920"/>
                    </a:cubicBezTo>
                    <a:lnTo>
                      <a:pt x="417" y="920"/>
                    </a:lnTo>
                    <a:cubicBezTo>
                      <a:pt x="464" y="896"/>
                      <a:pt x="488" y="836"/>
                      <a:pt x="464" y="789"/>
                    </a:cubicBezTo>
                    <a:cubicBezTo>
                      <a:pt x="464" y="789"/>
                      <a:pt x="250" y="312"/>
                      <a:pt x="191" y="74"/>
                    </a:cubicBezTo>
                    <a:cubicBezTo>
                      <a:pt x="180" y="33"/>
                      <a:pt x="143" y="1"/>
                      <a:pt x="9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30"/>
              <p:cNvSpPr/>
              <p:nvPr/>
            </p:nvSpPr>
            <p:spPr>
              <a:xfrm>
                <a:off x="5259198" y="3949376"/>
                <a:ext cx="10159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322" h="965" extrusionOk="0">
                    <a:moveTo>
                      <a:pt x="96" y="1"/>
                    </a:moveTo>
                    <a:cubicBezTo>
                      <a:pt x="36" y="1"/>
                      <a:pt x="0" y="48"/>
                      <a:pt x="0" y="96"/>
                    </a:cubicBezTo>
                    <a:cubicBezTo>
                      <a:pt x="0" y="370"/>
                      <a:pt x="119" y="870"/>
                      <a:pt x="119" y="894"/>
                    </a:cubicBezTo>
                    <a:cubicBezTo>
                      <a:pt x="131" y="941"/>
                      <a:pt x="167" y="965"/>
                      <a:pt x="215" y="965"/>
                    </a:cubicBezTo>
                    <a:lnTo>
                      <a:pt x="238" y="965"/>
                    </a:lnTo>
                    <a:cubicBezTo>
                      <a:pt x="286" y="953"/>
                      <a:pt x="322" y="905"/>
                      <a:pt x="310" y="858"/>
                    </a:cubicBezTo>
                    <a:cubicBezTo>
                      <a:pt x="298" y="846"/>
                      <a:pt x="191" y="346"/>
                      <a:pt x="191" y="96"/>
                    </a:cubicBezTo>
                    <a:cubicBezTo>
                      <a:pt x="191" y="48"/>
                      <a:pt x="131" y="13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30"/>
              <p:cNvSpPr/>
              <p:nvPr/>
            </p:nvSpPr>
            <p:spPr>
              <a:xfrm>
                <a:off x="5229131" y="3937734"/>
                <a:ext cx="12809" cy="30067"/>
              </a:xfrm>
              <a:custGeom>
                <a:avLst/>
                <a:gdLst/>
                <a:ahLst/>
                <a:cxnLst/>
                <a:rect l="l" t="t" r="r" b="b"/>
                <a:pathLst>
                  <a:path w="406" h="953" extrusionOk="0">
                    <a:moveTo>
                      <a:pt x="84" y="1"/>
                    </a:moveTo>
                    <a:cubicBezTo>
                      <a:pt x="37" y="12"/>
                      <a:pt x="1" y="60"/>
                      <a:pt x="1" y="108"/>
                    </a:cubicBezTo>
                    <a:cubicBezTo>
                      <a:pt x="37" y="370"/>
                      <a:pt x="203" y="870"/>
                      <a:pt x="203" y="882"/>
                    </a:cubicBezTo>
                    <a:cubicBezTo>
                      <a:pt x="215" y="929"/>
                      <a:pt x="251" y="953"/>
                      <a:pt x="299" y="953"/>
                    </a:cubicBezTo>
                    <a:cubicBezTo>
                      <a:pt x="299" y="953"/>
                      <a:pt x="310" y="953"/>
                      <a:pt x="322" y="941"/>
                    </a:cubicBezTo>
                    <a:cubicBezTo>
                      <a:pt x="370" y="929"/>
                      <a:pt x="406" y="870"/>
                      <a:pt x="382" y="822"/>
                    </a:cubicBezTo>
                    <a:cubicBezTo>
                      <a:pt x="382" y="822"/>
                      <a:pt x="215" y="334"/>
                      <a:pt x="191" y="84"/>
                    </a:cubicBezTo>
                    <a:cubicBezTo>
                      <a:pt x="179" y="36"/>
                      <a:pt x="132" y="1"/>
                      <a:pt x="8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30"/>
              <p:cNvSpPr/>
              <p:nvPr/>
            </p:nvSpPr>
            <p:spPr>
              <a:xfrm>
                <a:off x="5255443" y="3887759"/>
                <a:ext cx="9055" cy="30477"/>
              </a:xfrm>
              <a:custGeom>
                <a:avLst/>
                <a:gdLst/>
                <a:ahLst/>
                <a:cxnLst/>
                <a:rect l="l" t="t" r="r" b="b"/>
                <a:pathLst>
                  <a:path w="287" h="966" extrusionOk="0">
                    <a:moveTo>
                      <a:pt x="96" y="1"/>
                    </a:moveTo>
                    <a:cubicBezTo>
                      <a:pt x="48" y="13"/>
                      <a:pt x="0" y="37"/>
                      <a:pt x="0" y="96"/>
                    </a:cubicBezTo>
                    <a:cubicBezTo>
                      <a:pt x="0" y="358"/>
                      <a:pt x="84" y="870"/>
                      <a:pt x="96" y="894"/>
                    </a:cubicBezTo>
                    <a:cubicBezTo>
                      <a:pt x="96" y="930"/>
                      <a:pt x="143" y="965"/>
                      <a:pt x="179" y="965"/>
                    </a:cubicBezTo>
                    <a:lnTo>
                      <a:pt x="203" y="965"/>
                    </a:lnTo>
                    <a:cubicBezTo>
                      <a:pt x="250" y="953"/>
                      <a:pt x="286" y="906"/>
                      <a:pt x="274" y="858"/>
                    </a:cubicBezTo>
                    <a:cubicBezTo>
                      <a:pt x="274" y="858"/>
                      <a:pt x="191" y="346"/>
                      <a:pt x="191" y="96"/>
                    </a:cubicBezTo>
                    <a:cubicBezTo>
                      <a:pt x="191" y="49"/>
                      <a:pt x="155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30"/>
              <p:cNvSpPr/>
              <p:nvPr/>
            </p:nvSpPr>
            <p:spPr>
              <a:xfrm>
                <a:off x="5230266" y="3879808"/>
                <a:ext cx="8298" cy="30919"/>
              </a:xfrm>
              <a:custGeom>
                <a:avLst/>
                <a:gdLst/>
                <a:ahLst/>
                <a:cxnLst/>
                <a:rect l="l" t="t" r="r" b="b"/>
                <a:pathLst>
                  <a:path w="263" h="980" extrusionOk="0">
                    <a:moveTo>
                      <a:pt x="160" y="1"/>
                    </a:moveTo>
                    <a:cubicBezTo>
                      <a:pt x="117" y="1"/>
                      <a:pt x="70" y="33"/>
                      <a:pt x="60" y="74"/>
                    </a:cubicBezTo>
                    <a:cubicBezTo>
                      <a:pt x="12" y="336"/>
                      <a:pt x="12" y="860"/>
                      <a:pt x="12" y="884"/>
                    </a:cubicBezTo>
                    <a:cubicBezTo>
                      <a:pt x="1" y="932"/>
                      <a:pt x="48" y="979"/>
                      <a:pt x="96" y="979"/>
                    </a:cubicBezTo>
                    <a:cubicBezTo>
                      <a:pt x="155" y="979"/>
                      <a:pt x="191" y="932"/>
                      <a:pt x="191" y="884"/>
                    </a:cubicBezTo>
                    <a:cubicBezTo>
                      <a:pt x="191" y="872"/>
                      <a:pt x="203" y="360"/>
                      <a:pt x="251" y="122"/>
                    </a:cubicBezTo>
                    <a:cubicBezTo>
                      <a:pt x="263" y="62"/>
                      <a:pt x="227" y="15"/>
                      <a:pt x="179" y="3"/>
                    </a:cubicBezTo>
                    <a:cubicBezTo>
                      <a:pt x="173" y="1"/>
                      <a:pt x="166" y="1"/>
                      <a:pt x="16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30"/>
              <p:cNvSpPr/>
              <p:nvPr/>
            </p:nvSpPr>
            <p:spPr>
              <a:xfrm>
                <a:off x="5312896" y="4097282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102" y="1"/>
                    </a:moveTo>
                    <a:cubicBezTo>
                      <a:pt x="92" y="1"/>
                      <a:pt x="83" y="2"/>
                      <a:pt x="72" y="4"/>
                    </a:cubicBezTo>
                    <a:cubicBezTo>
                      <a:pt x="25" y="16"/>
                      <a:pt x="1" y="63"/>
                      <a:pt x="13" y="123"/>
                    </a:cubicBezTo>
                    <a:cubicBezTo>
                      <a:pt x="84" y="373"/>
                      <a:pt x="322" y="837"/>
                      <a:pt x="334" y="861"/>
                    </a:cubicBezTo>
                    <a:cubicBezTo>
                      <a:pt x="346" y="885"/>
                      <a:pt x="382" y="909"/>
                      <a:pt x="418" y="909"/>
                    </a:cubicBezTo>
                    <a:cubicBezTo>
                      <a:pt x="430" y="909"/>
                      <a:pt x="441" y="909"/>
                      <a:pt x="453" y="897"/>
                    </a:cubicBezTo>
                    <a:cubicBezTo>
                      <a:pt x="501" y="873"/>
                      <a:pt x="525" y="813"/>
                      <a:pt x="501" y="766"/>
                    </a:cubicBezTo>
                    <a:cubicBezTo>
                      <a:pt x="489" y="766"/>
                      <a:pt x="263" y="301"/>
                      <a:pt x="191" y="63"/>
                    </a:cubicBezTo>
                    <a:cubicBezTo>
                      <a:pt x="182" y="24"/>
                      <a:pt x="147" y="1"/>
                      <a:pt x="1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30"/>
              <p:cNvSpPr/>
              <p:nvPr/>
            </p:nvSpPr>
            <p:spPr>
              <a:xfrm>
                <a:off x="5300875" y="4134669"/>
                <a:ext cx="23347" cy="23978"/>
              </a:xfrm>
              <a:custGeom>
                <a:avLst/>
                <a:gdLst/>
                <a:ahLst/>
                <a:cxnLst/>
                <a:rect l="l" t="t" r="r" b="b"/>
                <a:pathLst>
                  <a:path w="740" h="760" extrusionOk="0">
                    <a:moveTo>
                      <a:pt x="108" y="0"/>
                    </a:moveTo>
                    <a:cubicBezTo>
                      <a:pt x="88" y="0"/>
                      <a:pt x="67" y="7"/>
                      <a:pt x="49" y="21"/>
                    </a:cubicBezTo>
                    <a:cubicBezTo>
                      <a:pt x="13" y="45"/>
                      <a:pt x="1" y="105"/>
                      <a:pt x="25" y="152"/>
                    </a:cubicBezTo>
                    <a:cubicBezTo>
                      <a:pt x="180" y="366"/>
                      <a:pt x="561" y="724"/>
                      <a:pt x="572" y="736"/>
                    </a:cubicBezTo>
                    <a:cubicBezTo>
                      <a:pt x="596" y="759"/>
                      <a:pt x="620" y="759"/>
                      <a:pt x="644" y="759"/>
                    </a:cubicBezTo>
                    <a:cubicBezTo>
                      <a:pt x="668" y="759"/>
                      <a:pt x="692" y="747"/>
                      <a:pt x="703" y="736"/>
                    </a:cubicBezTo>
                    <a:cubicBezTo>
                      <a:pt x="739" y="700"/>
                      <a:pt x="739" y="640"/>
                      <a:pt x="703" y="605"/>
                    </a:cubicBezTo>
                    <a:cubicBezTo>
                      <a:pt x="703" y="605"/>
                      <a:pt x="322" y="247"/>
                      <a:pt x="180" y="45"/>
                    </a:cubicBezTo>
                    <a:cubicBezTo>
                      <a:pt x="165" y="16"/>
                      <a:pt x="13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30"/>
              <p:cNvSpPr/>
              <p:nvPr/>
            </p:nvSpPr>
            <p:spPr>
              <a:xfrm>
                <a:off x="5984942" y="4153725"/>
                <a:ext cx="22180" cy="25587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11" extrusionOk="0">
                    <a:moveTo>
                      <a:pt x="593" y="1"/>
                    </a:moveTo>
                    <a:cubicBezTo>
                      <a:pt x="560" y="1"/>
                      <a:pt x="528" y="16"/>
                      <a:pt x="512" y="48"/>
                    </a:cubicBezTo>
                    <a:cubicBezTo>
                      <a:pt x="381" y="263"/>
                      <a:pt x="36" y="655"/>
                      <a:pt x="36" y="655"/>
                    </a:cubicBezTo>
                    <a:cubicBezTo>
                      <a:pt x="0" y="691"/>
                      <a:pt x="12" y="751"/>
                      <a:pt x="48" y="786"/>
                    </a:cubicBezTo>
                    <a:cubicBezTo>
                      <a:pt x="60" y="798"/>
                      <a:pt x="84" y="810"/>
                      <a:pt x="107" y="810"/>
                    </a:cubicBezTo>
                    <a:cubicBezTo>
                      <a:pt x="131" y="810"/>
                      <a:pt x="167" y="798"/>
                      <a:pt x="179" y="786"/>
                    </a:cubicBezTo>
                    <a:cubicBezTo>
                      <a:pt x="191" y="763"/>
                      <a:pt x="536" y="382"/>
                      <a:pt x="679" y="143"/>
                    </a:cubicBezTo>
                    <a:cubicBezTo>
                      <a:pt x="703" y="108"/>
                      <a:pt x="691" y="48"/>
                      <a:pt x="643" y="13"/>
                    </a:cubicBezTo>
                    <a:cubicBezTo>
                      <a:pt x="627" y="5"/>
                      <a:pt x="610" y="1"/>
                      <a:pt x="59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30"/>
              <p:cNvSpPr/>
              <p:nvPr/>
            </p:nvSpPr>
            <p:spPr>
              <a:xfrm>
                <a:off x="5978159" y="4114666"/>
                <a:ext cx="22211" cy="25208"/>
              </a:xfrm>
              <a:custGeom>
                <a:avLst/>
                <a:gdLst/>
                <a:ahLst/>
                <a:cxnLst/>
                <a:rect l="l" t="t" r="r" b="b"/>
                <a:pathLst>
                  <a:path w="704" h="799" extrusionOk="0">
                    <a:moveTo>
                      <a:pt x="594" y="0"/>
                    </a:moveTo>
                    <a:cubicBezTo>
                      <a:pt x="561" y="0"/>
                      <a:pt x="529" y="16"/>
                      <a:pt x="513" y="48"/>
                    </a:cubicBezTo>
                    <a:cubicBezTo>
                      <a:pt x="382" y="250"/>
                      <a:pt x="37" y="643"/>
                      <a:pt x="37" y="643"/>
                    </a:cubicBezTo>
                    <a:cubicBezTo>
                      <a:pt x="1" y="691"/>
                      <a:pt x="1" y="750"/>
                      <a:pt x="37" y="774"/>
                    </a:cubicBezTo>
                    <a:cubicBezTo>
                      <a:pt x="60" y="798"/>
                      <a:pt x="84" y="798"/>
                      <a:pt x="108" y="798"/>
                    </a:cubicBezTo>
                    <a:cubicBezTo>
                      <a:pt x="132" y="798"/>
                      <a:pt x="156" y="786"/>
                      <a:pt x="180" y="774"/>
                    </a:cubicBezTo>
                    <a:cubicBezTo>
                      <a:pt x="191" y="762"/>
                      <a:pt x="537" y="369"/>
                      <a:pt x="668" y="143"/>
                    </a:cubicBezTo>
                    <a:cubicBezTo>
                      <a:pt x="703" y="96"/>
                      <a:pt x="680" y="36"/>
                      <a:pt x="644" y="12"/>
                    </a:cubicBezTo>
                    <a:cubicBezTo>
                      <a:pt x="628" y="4"/>
                      <a:pt x="611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4" name="Google Shape;2824;p30"/>
              <p:cNvSpPr/>
              <p:nvPr/>
            </p:nvSpPr>
            <p:spPr>
              <a:xfrm>
                <a:off x="6025516" y="4114666"/>
                <a:ext cx="22180" cy="25208"/>
              </a:xfrm>
              <a:custGeom>
                <a:avLst/>
                <a:gdLst/>
                <a:ahLst/>
                <a:cxnLst/>
                <a:rect l="l" t="t" r="r" b="b"/>
                <a:pathLst>
                  <a:path w="703" h="799" extrusionOk="0">
                    <a:moveTo>
                      <a:pt x="593" y="0"/>
                    </a:moveTo>
                    <a:cubicBezTo>
                      <a:pt x="560" y="0"/>
                      <a:pt x="528" y="16"/>
                      <a:pt x="512" y="48"/>
                    </a:cubicBezTo>
                    <a:cubicBezTo>
                      <a:pt x="381" y="250"/>
                      <a:pt x="36" y="643"/>
                      <a:pt x="36" y="643"/>
                    </a:cubicBezTo>
                    <a:cubicBezTo>
                      <a:pt x="0" y="691"/>
                      <a:pt x="0" y="750"/>
                      <a:pt x="48" y="774"/>
                    </a:cubicBezTo>
                    <a:cubicBezTo>
                      <a:pt x="60" y="798"/>
                      <a:pt x="83" y="798"/>
                      <a:pt x="107" y="798"/>
                    </a:cubicBezTo>
                    <a:cubicBezTo>
                      <a:pt x="131" y="798"/>
                      <a:pt x="155" y="786"/>
                      <a:pt x="179" y="774"/>
                    </a:cubicBezTo>
                    <a:cubicBezTo>
                      <a:pt x="191" y="762"/>
                      <a:pt x="536" y="369"/>
                      <a:pt x="679" y="143"/>
                    </a:cubicBezTo>
                    <a:cubicBezTo>
                      <a:pt x="703" y="96"/>
                      <a:pt x="679" y="36"/>
                      <a:pt x="643" y="12"/>
                    </a:cubicBezTo>
                    <a:cubicBezTo>
                      <a:pt x="627" y="4"/>
                      <a:pt x="610" y="0"/>
                      <a:pt x="59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5" name="Google Shape;2825;p30"/>
              <p:cNvSpPr/>
              <p:nvPr/>
            </p:nvSpPr>
            <p:spPr>
              <a:xfrm>
                <a:off x="6012738" y="4064533"/>
                <a:ext cx="22180" cy="25366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04" extrusionOk="0">
                    <a:moveTo>
                      <a:pt x="594" y="0"/>
                    </a:moveTo>
                    <a:cubicBezTo>
                      <a:pt x="564" y="0"/>
                      <a:pt x="536" y="18"/>
                      <a:pt x="512" y="42"/>
                    </a:cubicBezTo>
                    <a:cubicBezTo>
                      <a:pt x="393" y="256"/>
                      <a:pt x="48" y="649"/>
                      <a:pt x="36" y="649"/>
                    </a:cubicBezTo>
                    <a:cubicBezTo>
                      <a:pt x="0" y="684"/>
                      <a:pt x="12" y="744"/>
                      <a:pt x="48" y="780"/>
                    </a:cubicBezTo>
                    <a:cubicBezTo>
                      <a:pt x="72" y="804"/>
                      <a:pt x="84" y="804"/>
                      <a:pt x="107" y="804"/>
                    </a:cubicBezTo>
                    <a:cubicBezTo>
                      <a:pt x="131" y="804"/>
                      <a:pt x="167" y="792"/>
                      <a:pt x="179" y="780"/>
                    </a:cubicBezTo>
                    <a:cubicBezTo>
                      <a:pt x="191" y="756"/>
                      <a:pt x="536" y="375"/>
                      <a:pt x="679" y="149"/>
                    </a:cubicBezTo>
                    <a:cubicBezTo>
                      <a:pt x="703" y="101"/>
                      <a:pt x="691" y="42"/>
                      <a:pt x="643" y="18"/>
                    </a:cubicBezTo>
                    <a:cubicBezTo>
                      <a:pt x="627" y="5"/>
                      <a:pt x="610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6" name="Google Shape;2826;p30"/>
              <p:cNvSpPr/>
              <p:nvPr/>
            </p:nvSpPr>
            <p:spPr>
              <a:xfrm>
                <a:off x="5992830" y="4052292"/>
                <a:ext cx="21801" cy="25587"/>
              </a:xfrm>
              <a:custGeom>
                <a:avLst/>
                <a:gdLst/>
                <a:ahLst/>
                <a:cxnLst/>
                <a:rect l="l" t="t" r="r" b="b"/>
                <a:pathLst>
                  <a:path w="691" h="811" extrusionOk="0">
                    <a:moveTo>
                      <a:pt x="590" y="1"/>
                    </a:moveTo>
                    <a:cubicBezTo>
                      <a:pt x="560" y="1"/>
                      <a:pt x="528" y="17"/>
                      <a:pt x="512" y="49"/>
                    </a:cubicBezTo>
                    <a:cubicBezTo>
                      <a:pt x="381" y="263"/>
                      <a:pt x="36" y="656"/>
                      <a:pt x="36" y="656"/>
                    </a:cubicBezTo>
                    <a:cubicBezTo>
                      <a:pt x="0" y="691"/>
                      <a:pt x="0" y="751"/>
                      <a:pt x="36" y="787"/>
                    </a:cubicBezTo>
                    <a:cubicBezTo>
                      <a:pt x="60" y="799"/>
                      <a:pt x="84" y="811"/>
                      <a:pt x="107" y="811"/>
                    </a:cubicBezTo>
                    <a:cubicBezTo>
                      <a:pt x="131" y="811"/>
                      <a:pt x="155" y="799"/>
                      <a:pt x="167" y="787"/>
                    </a:cubicBezTo>
                    <a:cubicBezTo>
                      <a:pt x="191" y="763"/>
                      <a:pt x="536" y="382"/>
                      <a:pt x="667" y="144"/>
                    </a:cubicBezTo>
                    <a:cubicBezTo>
                      <a:pt x="691" y="108"/>
                      <a:pt x="679" y="49"/>
                      <a:pt x="631" y="13"/>
                    </a:cubicBezTo>
                    <a:cubicBezTo>
                      <a:pt x="619" y="5"/>
                      <a:pt x="605" y="1"/>
                      <a:pt x="59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7" name="Google Shape;2827;p30"/>
              <p:cNvSpPr/>
              <p:nvPr/>
            </p:nvSpPr>
            <p:spPr>
              <a:xfrm>
                <a:off x="5952257" y="4096809"/>
                <a:ext cx="22180" cy="25398"/>
              </a:xfrm>
              <a:custGeom>
                <a:avLst/>
                <a:gdLst/>
                <a:ahLst/>
                <a:cxnLst/>
                <a:rect l="l" t="t" r="r" b="b"/>
                <a:pathLst>
                  <a:path w="703" h="805" extrusionOk="0">
                    <a:moveTo>
                      <a:pt x="591" y="1"/>
                    </a:moveTo>
                    <a:cubicBezTo>
                      <a:pt x="559" y="1"/>
                      <a:pt x="528" y="19"/>
                      <a:pt x="512" y="42"/>
                    </a:cubicBezTo>
                    <a:cubicBezTo>
                      <a:pt x="381" y="257"/>
                      <a:pt x="36" y="650"/>
                      <a:pt x="36" y="650"/>
                    </a:cubicBezTo>
                    <a:cubicBezTo>
                      <a:pt x="0" y="685"/>
                      <a:pt x="0" y="745"/>
                      <a:pt x="36" y="781"/>
                    </a:cubicBezTo>
                    <a:cubicBezTo>
                      <a:pt x="60" y="804"/>
                      <a:pt x="84" y="804"/>
                      <a:pt x="108" y="804"/>
                    </a:cubicBezTo>
                    <a:cubicBezTo>
                      <a:pt x="131" y="804"/>
                      <a:pt x="155" y="793"/>
                      <a:pt x="179" y="781"/>
                    </a:cubicBezTo>
                    <a:cubicBezTo>
                      <a:pt x="191" y="757"/>
                      <a:pt x="536" y="376"/>
                      <a:pt x="667" y="150"/>
                    </a:cubicBezTo>
                    <a:cubicBezTo>
                      <a:pt x="703" y="102"/>
                      <a:pt x="679" y="42"/>
                      <a:pt x="643" y="19"/>
                    </a:cubicBezTo>
                    <a:cubicBezTo>
                      <a:pt x="627" y="6"/>
                      <a:pt x="609" y="1"/>
                      <a:pt x="59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8" name="Google Shape;2828;p30"/>
              <p:cNvSpPr/>
              <p:nvPr/>
            </p:nvSpPr>
            <p:spPr>
              <a:xfrm>
                <a:off x="5906793" y="4149119"/>
                <a:ext cx="25966" cy="21549"/>
              </a:xfrm>
              <a:custGeom>
                <a:avLst/>
                <a:gdLst/>
                <a:ahLst/>
                <a:cxnLst/>
                <a:rect l="l" t="t" r="r" b="b"/>
                <a:pathLst>
                  <a:path w="823" h="683" extrusionOk="0">
                    <a:moveTo>
                      <a:pt x="711" y="1"/>
                    </a:moveTo>
                    <a:cubicBezTo>
                      <a:pt x="685" y="1"/>
                      <a:pt x="662" y="10"/>
                      <a:pt x="644" y="28"/>
                    </a:cubicBezTo>
                    <a:cubicBezTo>
                      <a:pt x="477" y="206"/>
                      <a:pt x="60" y="504"/>
                      <a:pt x="48" y="516"/>
                    </a:cubicBezTo>
                    <a:cubicBezTo>
                      <a:pt x="13" y="539"/>
                      <a:pt x="1" y="599"/>
                      <a:pt x="25" y="647"/>
                    </a:cubicBezTo>
                    <a:cubicBezTo>
                      <a:pt x="48" y="670"/>
                      <a:pt x="72" y="682"/>
                      <a:pt x="108" y="682"/>
                    </a:cubicBezTo>
                    <a:cubicBezTo>
                      <a:pt x="120" y="682"/>
                      <a:pt x="144" y="682"/>
                      <a:pt x="156" y="670"/>
                    </a:cubicBezTo>
                    <a:cubicBezTo>
                      <a:pt x="179" y="659"/>
                      <a:pt x="608" y="349"/>
                      <a:pt x="787" y="159"/>
                    </a:cubicBezTo>
                    <a:cubicBezTo>
                      <a:pt x="822" y="123"/>
                      <a:pt x="822" y="63"/>
                      <a:pt x="787" y="28"/>
                    </a:cubicBezTo>
                    <a:cubicBezTo>
                      <a:pt x="763" y="10"/>
                      <a:pt x="736" y="1"/>
                      <a:pt x="71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9" name="Google Shape;2829;p30"/>
              <p:cNvSpPr/>
              <p:nvPr/>
            </p:nvSpPr>
            <p:spPr>
              <a:xfrm>
                <a:off x="6022866" y="3984586"/>
                <a:ext cx="16942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37" h="909" extrusionOk="0">
                    <a:moveTo>
                      <a:pt x="436" y="1"/>
                    </a:moveTo>
                    <a:cubicBezTo>
                      <a:pt x="391" y="1"/>
                      <a:pt x="356" y="26"/>
                      <a:pt x="346" y="75"/>
                    </a:cubicBezTo>
                    <a:cubicBezTo>
                      <a:pt x="275" y="313"/>
                      <a:pt x="36" y="766"/>
                      <a:pt x="25" y="778"/>
                    </a:cubicBezTo>
                    <a:cubicBezTo>
                      <a:pt x="1" y="825"/>
                      <a:pt x="25" y="885"/>
                      <a:pt x="72" y="897"/>
                    </a:cubicBezTo>
                    <a:cubicBezTo>
                      <a:pt x="84" y="909"/>
                      <a:pt x="96" y="909"/>
                      <a:pt x="108" y="909"/>
                    </a:cubicBezTo>
                    <a:cubicBezTo>
                      <a:pt x="144" y="909"/>
                      <a:pt x="179" y="897"/>
                      <a:pt x="191" y="861"/>
                    </a:cubicBezTo>
                    <a:cubicBezTo>
                      <a:pt x="203" y="837"/>
                      <a:pt x="453" y="385"/>
                      <a:pt x="525" y="123"/>
                    </a:cubicBezTo>
                    <a:cubicBezTo>
                      <a:pt x="537" y="75"/>
                      <a:pt x="513" y="28"/>
                      <a:pt x="465" y="4"/>
                    </a:cubicBezTo>
                    <a:cubicBezTo>
                      <a:pt x="455" y="2"/>
                      <a:pt x="446" y="1"/>
                      <a:pt x="43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0" name="Google Shape;2830;p30"/>
              <p:cNvSpPr/>
              <p:nvPr/>
            </p:nvSpPr>
            <p:spPr>
              <a:xfrm>
                <a:off x="5892533" y="4188367"/>
                <a:ext cx="30824" cy="12336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91" extrusionOk="0">
                    <a:moveTo>
                      <a:pt x="872" y="1"/>
                    </a:moveTo>
                    <a:cubicBezTo>
                      <a:pt x="859" y="1"/>
                      <a:pt x="846" y="3"/>
                      <a:pt x="834" y="10"/>
                    </a:cubicBezTo>
                    <a:cubicBezTo>
                      <a:pt x="596" y="105"/>
                      <a:pt x="96" y="200"/>
                      <a:pt x="84" y="212"/>
                    </a:cubicBezTo>
                    <a:cubicBezTo>
                      <a:pt x="36" y="212"/>
                      <a:pt x="0" y="272"/>
                      <a:pt x="12" y="319"/>
                    </a:cubicBezTo>
                    <a:cubicBezTo>
                      <a:pt x="24" y="367"/>
                      <a:pt x="60" y="391"/>
                      <a:pt x="107" y="391"/>
                    </a:cubicBezTo>
                    <a:lnTo>
                      <a:pt x="119" y="391"/>
                    </a:lnTo>
                    <a:cubicBezTo>
                      <a:pt x="143" y="391"/>
                      <a:pt x="655" y="284"/>
                      <a:pt x="905" y="177"/>
                    </a:cubicBezTo>
                    <a:cubicBezTo>
                      <a:pt x="953" y="165"/>
                      <a:pt x="977" y="105"/>
                      <a:pt x="953" y="57"/>
                    </a:cubicBezTo>
                    <a:cubicBezTo>
                      <a:pt x="935" y="23"/>
                      <a:pt x="905" y="1"/>
                      <a:pt x="87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1" name="Google Shape;2831;p30"/>
              <p:cNvSpPr/>
              <p:nvPr/>
            </p:nvSpPr>
            <p:spPr>
              <a:xfrm>
                <a:off x="5839560" y="4196034"/>
                <a:ext cx="30446" cy="12936"/>
              </a:xfrm>
              <a:custGeom>
                <a:avLst/>
                <a:gdLst/>
                <a:ahLst/>
                <a:cxnLst/>
                <a:rect l="l" t="t" r="r" b="b"/>
                <a:pathLst>
                  <a:path w="965" h="410" extrusionOk="0">
                    <a:moveTo>
                      <a:pt x="857" y="1"/>
                    </a:moveTo>
                    <a:cubicBezTo>
                      <a:pt x="845" y="1"/>
                      <a:pt x="833" y="2"/>
                      <a:pt x="822" y="5"/>
                    </a:cubicBezTo>
                    <a:cubicBezTo>
                      <a:pt x="596" y="112"/>
                      <a:pt x="96" y="219"/>
                      <a:pt x="84" y="219"/>
                    </a:cubicBezTo>
                    <a:cubicBezTo>
                      <a:pt x="36" y="231"/>
                      <a:pt x="1" y="279"/>
                      <a:pt x="12" y="338"/>
                    </a:cubicBezTo>
                    <a:cubicBezTo>
                      <a:pt x="24" y="374"/>
                      <a:pt x="60" y="410"/>
                      <a:pt x="108" y="410"/>
                    </a:cubicBezTo>
                    <a:lnTo>
                      <a:pt x="120" y="410"/>
                    </a:lnTo>
                    <a:cubicBezTo>
                      <a:pt x="143" y="398"/>
                      <a:pt x="655" y="291"/>
                      <a:pt x="893" y="184"/>
                    </a:cubicBezTo>
                    <a:cubicBezTo>
                      <a:pt x="941" y="160"/>
                      <a:pt x="965" y="100"/>
                      <a:pt x="953" y="53"/>
                    </a:cubicBezTo>
                    <a:cubicBezTo>
                      <a:pt x="935" y="16"/>
                      <a:pt x="896" y="1"/>
                      <a:pt x="85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2" name="Google Shape;2832;p30"/>
              <p:cNvSpPr/>
              <p:nvPr/>
            </p:nvSpPr>
            <p:spPr>
              <a:xfrm>
                <a:off x="6047285" y="4069203"/>
                <a:ext cx="21454" cy="25966"/>
              </a:xfrm>
              <a:custGeom>
                <a:avLst/>
                <a:gdLst/>
                <a:ahLst/>
                <a:cxnLst/>
                <a:rect l="l" t="t" r="r" b="b"/>
                <a:pathLst>
                  <a:path w="680" h="823" extrusionOk="0">
                    <a:moveTo>
                      <a:pt x="570" y="1"/>
                    </a:moveTo>
                    <a:cubicBezTo>
                      <a:pt x="536" y="1"/>
                      <a:pt x="505" y="17"/>
                      <a:pt x="489" y="48"/>
                    </a:cubicBezTo>
                    <a:cubicBezTo>
                      <a:pt x="370" y="263"/>
                      <a:pt x="36" y="667"/>
                      <a:pt x="36" y="667"/>
                    </a:cubicBezTo>
                    <a:cubicBezTo>
                      <a:pt x="1" y="715"/>
                      <a:pt x="13" y="775"/>
                      <a:pt x="48" y="798"/>
                    </a:cubicBezTo>
                    <a:cubicBezTo>
                      <a:pt x="72" y="822"/>
                      <a:pt x="84" y="822"/>
                      <a:pt x="108" y="822"/>
                    </a:cubicBezTo>
                    <a:cubicBezTo>
                      <a:pt x="132" y="822"/>
                      <a:pt x="167" y="810"/>
                      <a:pt x="179" y="787"/>
                    </a:cubicBezTo>
                    <a:cubicBezTo>
                      <a:pt x="191" y="775"/>
                      <a:pt x="525" y="370"/>
                      <a:pt x="656" y="144"/>
                    </a:cubicBezTo>
                    <a:cubicBezTo>
                      <a:pt x="679" y="96"/>
                      <a:pt x="667" y="36"/>
                      <a:pt x="620" y="13"/>
                    </a:cubicBezTo>
                    <a:cubicBezTo>
                      <a:pt x="604" y="5"/>
                      <a:pt x="587" y="1"/>
                      <a:pt x="57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3" name="Google Shape;2833;p30"/>
              <p:cNvSpPr/>
              <p:nvPr/>
            </p:nvSpPr>
            <p:spPr>
              <a:xfrm>
                <a:off x="6038641" y="4014274"/>
                <a:ext cx="16564" cy="28679"/>
              </a:xfrm>
              <a:custGeom>
                <a:avLst/>
                <a:gdLst/>
                <a:ahLst/>
                <a:cxnLst/>
                <a:rect l="l" t="t" r="r" b="b"/>
                <a:pathLst>
                  <a:path w="525" h="909" extrusionOk="0">
                    <a:moveTo>
                      <a:pt x="424" y="0"/>
                    </a:moveTo>
                    <a:cubicBezTo>
                      <a:pt x="378" y="0"/>
                      <a:pt x="344" y="23"/>
                      <a:pt x="334" y="63"/>
                    </a:cubicBezTo>
                    <a:cubicBezTo>
                      <a:pt x="263" y="301"/>
                      <a:pt x="25" y="765"/>
                      <a:pt x="25" y="777"/>
                    </a:cubicBezTo>
                    <a:cubicBezTo>
                      <a:pt x="1" y="813"/>
                      <a:pt x="13" y="873"/>
                      <a:pt x="60" y="896"/>
                    </a:cubicBezTo>
                    <a:cubicBezTo>
                      <a:pt x="72" y="908"/>
                      <a:pt x="96" y="908"/>
                      <a:pt x="108" y="908"/>
                    </a:cubicBezTo>
                    <a:cubicBezTo>
                      <a:pt x="144" y="908"/>
                      <a:pt x="168" y="896"/>
                      <a:pt x="191" y="861"/>
                    </a:cubicBezTo>
                    <a:cubicBezTo>
                      <a:pt x="203" y="837"/>
                      <a:pt x="441" y="372"/>
                      <a:pt x="513" y="122"/>
                    </a:cubicBezTo>
                    <a:cubicBezTo>
                      <a:pt x="525" y="75"/>
                      <a:pt x="501" y="15"/>
                      <a:pt x="453" y="3"/>
                    </a:cubicBezTo>
                    <a:cubicBezTo>
                      <a:pt x="443" y="1"/>
                      <a:pt x="433" y="0"/>
                      <a:pt x="42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4" name="Google Shape;2834;p30"/>
              <p:cNvSpPr/>
              <p:nvPr/>
            </p:nvSpPr>
            <p:spPr>
              <a:xfrm>
                <a:off x="6068329" y="4010678"/>
                <a:ext cx="18804" cy="27764"/>
              </a:xfrm>
              <a:custGeom>
                <a:avLst/>
                <a:gdLst/>
                <a:ahLst/>
                <a:cxnLst/>
                <a:rect l="l" t="t" r="r" b="b"/>
                <a:pathLst>
                  <a:path w="596" h="880" extrusionOk="0">
                    <a:moveTo>
                      <a:pt x="486" y="1"/>
                    </a:moveTo>
                    <a:cubicBezTo>
                      <a:pt x="453" y="1"/>
                      <a:pt x="423" y="23"/>
                      <a:pt x="405" y="58"/>
                    </a:cubicBezTo>
                    <a:cubicBezTo>
                      <a:pt x="310" y="296"/>
                      <a:pt x="24" y="725"/>
                      <a:pt x="24" y="725"/>
                    </a:cubicBezTo>
                    <a:cubicBezTo>
                      <a:pt x="0" y="772"/>
                      <a:pt x="12" y="832"/>
                      <a:pt x="48" y="856"/>
                    </a:cubicBezTo>
                    <a:cubicBezTo>
                      <a:pt x="72" y="867"/>
                      <a:pt x="84" y="879"/>
                      <a:pt x="108" y="879"/>
                    </a:cubicBezTo>
                    <a:cubicBezTo>
                      <a:pt x="131" y="879"/>
                      <a:pt x="167" y="856"/>
                      <a:pt x="179" y="832"/>
                    </a:cubicBezTo>
                    <a:cubicBezTo>
                      <a:pt x="191" y="820"/>
                      <a:pt x="477" y="379"/>
                      <a:pt x="584" y="129"/>
                    </a:cubicBezTo>
                    <a:cubicBezTo>
                      <a:pt x="596" y="82"/>
                      <a:pt x="572" y="22"/>
                      <a:pt x="524" y="10"/>
                    </a:cubicBezTo>
                    <a:cubicBezTo>
                      <a:pt x="512" y="4"/>
                      <a:pt x="499" y="1"/>
                      <a:pt x="48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5" name="Google Shape;2835;p30"/>
              <p:cNvSpPr/>
              <p:nvPr/>
            </p:nvSpPr>
            <p:spPr>
              <a:xfrm>
                <a:off x="6058927" y="3954929"/>
                <a:ext cx="15807" cy="29405"/>
              </a:xfrm>
              <a:custGeom>
                <a:avLst/>
                <a:gdLst/>
                <a:ahLst/>
                <a:cxnLst/>
                <a:rect l="l" t="t" r="r" b="b"/>
                <a:pathLst>
                  <a:path w="501" h="932" extrusionOk="0">
                    <a:moveTo>
                      <a:pt x="399" y="1"/>
                    </a:moveTo>
                    <a:cubicBezTo>
                      <a:pt x="358" y="1"/>
                      <a:pt x="321" y="33"/>
                      <a:pt x="310" y="75"/>
                    </a:cubicBezTo>
                    <a:cubicBezTo>
                      <a:pt x="251" y="313"/>
                      <a:pt x="25" y="789"/>
                      <a:pt x="25" y="789"/>
                    </a:cubicBezTo>
                    <a:cubicBezTo>
                      <a:pt x="1" y="837"/>
                      <a:pt x="25" y="896"/>
                      <a:pt x="72" y="920"/>
                    </a:cubicBezTo>
                    <a:cubicBezTo>
                      <a:pt x="84" y="920"/>
                      <a:pt x="96" y="932"/>
                      <a:pt x="120" y="932"/>
                    </a:cubicBezTo>
                    <a:cubicBezTo>
                      <a:pt x="156" y="932"/>
                      <a:pt x="179" y="908"/>
                      <a:pt x="203" y="872"/>
                    </a:cubicBezTo>
                    <a:cubicBezTo>
                      <a:pt x="203" y="849"/>
                      <a:pt x="429" y="372"/>
                      <a:pt x="489" y="122"/>
                    </a:cubicBezTo>
                    <a:cubicBezTo>
                      <a:pt x="501" y="63"/>
                      <a:pt x="465" y="15"/>
                      <a:pt x="417" y="3"/>
                    </a:cubicBezTo>
                    <a:cubicBezTo>
                      <a:pt x="411" y="2"/>
                      <a:pt x="405" y="1"/>
                      <a:pt x="39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6" name="Google Shape;2836;p30"/>
              <p:cNvSpPr/>
              <p:nvPr/>
            </p:nvSpPr>
            <p:spPr>
              <a:xfrm>
                <a:off x="6075838" y="3910980"/>
                <a:ext cx="15807" cy="29026"/>
              </a:xfrm>
              <a:custGeom>
                <a:avLst/>
                <a:gdLst/>
                <a:ahLst/>
                <a:cxnLst/>
                <a:rect l="l" t="t" r="r" b="b"/>
                <a:pathLst>
                  <a:path w="501" h="920" extrusionOk="0">
                    <a:moveTo>
                      <a:pt x="394" y="0"/>
                    </a:moveTo>
                    <a:cubicBezTo>
                      <a:pt x="355" y="0"/>
                      <a:pt x="320" y="25"/>
                      <a:pt x="310" y="75"/>
                    </a:cubicBezTo>
                    <a:cubicBezTo>
                      <a:pt x="251" y="313"/>
                      <a:pt x="24" y="789"/>
                      <a:pt x="24" y="789"/>
                    </a:cubicBezTo>
                    <a:cubicBezTo>
                      <a:pt x="1" y="837"/>
                      <a:pt x="24" y="896"/>
                      <a:pt x="72" y="920"/>
                    </a:cubicBezTo>
                    <a:lnTo>
                      <a:pt x="120" y="920"/>
                    </a:lnTo>
                    <a:cubicBezTo>
                      <a:pt x="155" y="920"/>
                      <a:pt x="179" y="908"/>
                      <a:pt x="203" y="872"/>
                    </a:cubicBezTo>
                    <a:cubicBezTo>
                      <a:pt x="203" y="849"/>
                      <a:pt x="429" y="372"/>
                      <a:pt x="489" y="110"/>
                    </a:cubicBezTo>
                    <a:cubicBezTo>
                      <a:pt x="501" y="63"/>
                      <a:pt x="465" y="15"/>
                      <a:pt x="417" y="3"/>
                    </a:cubicBezTo>
                    <a:cubicBezTo>
                      <a:pt x="409" y="1"/>
                      <a:pt x="401" y="0"/>
                      <a:pt x="3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7" name="Google Shape;2837;p30"/>
              <p:cNvSpPr/>
              <p:nvPr/>
            </p:nvSpPr>
            <p:spPr>
              <a:xfrm>
                <a:off x="6102498" y="3799135"/>
                <a:ext cx="7540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239" h="977" extrusionOk="0">
                    <a:moveTo>
                      <a:pt x="108" y="0"/>
                    </a:moveTo>
                    <a:cubicBezTo>
                      <a:pt x="60" y="0"/>
                      <a:pt x="25" y="48"/>
                      <a:pt x="25" y="95"/>
                    </a:cubicBezTo>
                    <a:cubicBezTo>
                      <a:pt x="49" y="345"/>
                      <a:pt x="1" y="869"/>
                      <a:pt x="1" y="869"/>
                    </a:cubicBezTo>
                    <a:cubicBezTo>
                      <a:pt x="1" y="929"/>
                      <a:pt x="37" y="965"/>
                      <a:pt x="96" y="976"/>
                    </a:cubicBezTo>
                    <a:cubicBezTo>
                      <a:pt x="144" y="976"/>
                      <a:pt x="191" y="941"/>
                      <a:pt x="191" y="893"/>
                    </a:cubicBezTo>
                    <a:cubicBezTo>
                      <a:pt x="191" y="869"/>
                      <a:pt x="239" y="345"/>
                      <a:pt x="215" y="83"/>
                    </a:cubicBezTo>
                    <a:cubicBezTo>
                      <a:pt x="215" y="36"/>
                      <a:pt x="16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8" name="Google Shape;2838;p30"/>
              <p:cNvSpPr/>
              <p:nvPr/>
            </p:nvSpPr>
            <p:spPr>
              <a:xfrm>
                <a:off x="6087859" y="3953446"/>
                <a:ext cx="10916" cy="30509"/>
              </a:xfrm>
              <a:custGeom>
                <a:avLst/>
                <a:gdLst/>
                <a:ahLst/>
                <a:cxnLst/>
                <a:rect l="l" t="t" r="r" b="b"/>
                <a:pathLst>
                  <a:path w="346" h="967" extrusionOk="0">
                    <a:moveTo>
                      <a:pt x="244" y="1"/>
                    </a:moveTo>
                    <a:cubicBezTo>
                      <a:pt x="196" y="1"/>
                      <a:pt x="166" y="43"/>
                      <a:pt x="155" y="86"/>
                    </a:cubicBezTo>
                    <a:cubicBezTo>
                      <a:pt x="143" y="336"/>
                      <a:pt x="12" y="848"/>
                      <a:pt x="12" y="848"/>
                    </a:cubicBezTo>
                    <a:cubicBezTo>
                      <a:pt x="1" y="896"/>
                      <a:pt x="36" y="955"/>
                      <a:pt x="84" y="967"/>
                    </a:cubicBezTo>
                    <a:lnTo>
                      <a:pt x="108" y="967"/>
                    </a:lnTo>
                    <a:cubicBezTo>
                      <a:pt x="155" y="967"/>
                      <a:pt x="191" y="943"/>
                      <a:pt x="191" y="896"/>
                    </a:cubicBezTo>
                    <a:cubicBezTo>
                      <a:pt x="203" y="872"/>
                      <a:pt x="334" y="372"/>
                      <a:pt x="346" y="98"/>
                    </a:cubicBezTo>
                    <a:cubicBezTo>
                      <a:pt x="346" y="50"/>
                      <a:pt x="310" y="3"/>
                      <a:pt x="262" y="3"/>
                    </a:cubicBezTo>
                    <a:cubicBezTo>
                      <a:pt x="256" y="1"/>
                      <a:pt x="250" y="1"/>
                      <a:pt x="24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9" name="Google Shape;2839;p30"/>
              <p:cNvSpPr/>
              <p:nvPr/>
            </p:nvSpPr>
            <p:spPr>
              <a:xfrm>
                <a:off x="6102498" y="3897918"/>
                <a:ext cx="11326" cy="3082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977" extrusionOk="0">
                    <a:moveTo>
                      <a:pt x="263" y="0"/>
                    </a:moveTo>
                    <a:cubicBezTo>
                      <a:pt x="203" y="0"/>
                      <a:pt x="168" y="48"/>
                      <a:pt x="168" y="96"/>
                    </a:cubicBezTo>
                    <a:cubicBezTo>
                      <a:pt x="144" y="346"/>
                      <a:pt x="25" y="846"/>
                      <a:pt x="13" y="858"/>
                    </a:cubicBezTo>
                    <a:cubicBezTo>
                      <a:pt x="1" y="905"/>
                      <a:pt x="37" y="953"/>
                      <a:pt x="84" y="965"/>
                    </a:cubicBezTo>
                    <a:cubicBezTo>
                      <a:pt x="96" y="965"/>
                      <a:pt x="108" y="977"/>
                      <a:pt x="108" y="977"/>
                    </a:cubicBezTo>
                    <a:cubicBezTo>
                      <a:pt x="156" y="977"/>
                      <a:pt x="191" y="941"/>
                      <a:pt x="203" y="905"/>
                    </a:cubicBezTo>
                    <a:cubicBezTo>
                      <a:pt x="203" y="882"/>
                      <a:pt x="334" y="370"/>
                      <a:pt x="358" y="108"/>
                    </a:cubicBezTo>
                    <a:cubicBezTo>
                      <a:pt x="358" y="48"/>
                      <a:pt x="310" y="12"/>
                      <a:pt x="26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0" name="Google Shape;2840;p30"/>
              <p:cNvSpPr/>
              <p:nvPr/>
            </p:nvSpPr>
            <p:spPr>
              <a:xfrm>
                <a:off x="6102498" y="3856177"/>
                <a:ext cx="11326" cy="30509"/>
              </a:xfrm>
              <a:custGeom>
                <a:avLst/>
                <a:gdLst/>
                <a:ahLst/>
                <a:cxnLst/>
                <a:rect l="l" t="t" r="r" b="b"/>
                <a:pathLst>
                  <a:path w="359" h="967" extrusionOk="0">
                    <a:moveTo>
                      <a:pt x="245" y="0"/>
                    </a:moveTo>
                    <a:cubicBezTo>
                      <a:pt x="196" y="0"/>
                      <a:pt x="168" y="43"/>
                      <a:pt x="168" y="85"/>
                    </a:cubicBezTo>
                    <a:cubicBezTo>
                      <a:pt x="144" y="335"/>
                      <a:pt x="25" y="847"/>
                      <a:pt x="13" y="847"/>
                    </a:cubicBezTo>
                    <a:cubicBezTo>
                      <a:pt x="1" y="895"/>
                      <a:pt x="37" y="954"/>
                      <a:pt x="84" y="966"/>
                    </a:cubicBezTo>
                    <a:lnTo>
                      <a:pt x="108" y="966"/>
                    </a:lnTo>
                    <a:cubicBezTo>
                      <a:pt x="156" y="966"/>
                      <a:pt x="191" y="942"/>
                      <a:pt x="203" y="895"/>
                    </a:cubicBezTo>
                    <a:cubicBezTo>
                      <a:pt x="203" y="871"/>
                      <a:pt x="334" y="371"/>
                      <a:pt x="358" y="97"/>
                    </a:cubicBezTo>
                    <a:cubicBezTo>
                      <a:pt x="358" y="49"/>
                      <a:pt x="310" y="2"/>
                      <a:pt x="263" y="2"/>
                    </a:cubicBezTo>
                    <a:cubicBezTo>
                      <a:pt x="257" y="1"/>
                      <a:pt x="251" y="0"/>
                      <a:pt x="24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1" name="Google Shape;2841;p30"/>
              <p:cNvSpPr/>
              <p:nvPr/>
            </p:nvSpPr>
            <p:spPr>
              <a:xfrm>
                <a:off x="5942855" y="4143976"/>
                <a:ext cx="22211" cy="25556"/>
              </a:xfrm>
              <a:custGeom>
                <a:avLst/>
                <a:gdLst/>
                <a:ahLst/>
                <a:cxnLst/>
                <a:rect l="l" t="t" r="r" b="b"/>
                <a:pathLst>
                  <a:path w="704" h="810" extrusionOk="0">
                    <a:moveTo>
                      <a:pt x="594" y="0"/>
                    </a:moveTo>
                    <a:cubicBezTo>
                      <a:pt x="560" y="0"/>
                      <a:pt x="529" y="16"/>
                      <a:pt x="513" y="48"/>
                    </a:cubicBezTo>
                    <a:cubicBezTo>
                      <a:pt x="382" y="262"/>
                      <a:pt x="36" y="655"/>
                      <a:pt x="36" y="655"/>
                    </a:cubicBezTo>
                    <a:cubicBezTo>
                      <a:pt x="1" y="691"/>
                      <a:pt x="1" y="750"/>
                      <a:pt x="48" y="786"/>
                    </a:cubicBezTo>
                    <a:cubicBezTo>
                      <a:pt x="60" y="798"/>
                      <a:pt x="84" y="810"/>
                      <a:pt x="108" y="810"/>
                    </a:cubicBezTo>
                    <a:cubicBezTo>
                      <a:pt x="132" y="810"/>
                      <a:pt x="156" y="798"/>
                      <a:pt x="179" y="786"/>
                    </a:cubicBezTo>
                    <a:cubicBezTo>
                      <a:pt x="191" y="762"/>
                      <a:pt x="537" y="381"/>
                      <a:pt x="679" y="143"/>
                    </a:cubicBezTo>
                    <a:cubicBezTo>
                      <a:pt x="703" y="107"/>
                      <a:pt x="691" y="48"/>
                      <a:pt x="644" y="12"/>
                    </a:cubicBezTo>
                    <a:cubicBezTo>
                      <a:pt x="628" y="4"/>
                      <a:pt x="611" y="0"/>
                      <a:pt x="59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2" name="Google Shape;2842;p30"/>
              <p:cNvSpPr/>
              <p:nvPr/>
            </p:nvSpPr>
            <p:spPr>
              <a:xfrm>
                <a:off x="5939100" y="4183477"/>
                <a:ext cx="27449" cy="19498"/>
              </a:xfrm>
              <a:custGeom>
                <a:avLst/>
                <a:gdLst/>
                <a:ahLst/>
                <a:cxnLst/>
                <a:rect l="l" t="t" r="r" b="b"/>
                <a:pathLst>
                  <a:path w="870" h="618" extrusionOk="0">
                    <a:moveTo>
                      <a:pt x="757" y="0"/>
                    </a:moveTo>
                    <a:cubicBezTo>
                      <a:pt x="737" y="0"/>
                      <a:pt x="718" y="7"/>
                      <a:pt x="703" y="22"/>
                    </a:cubicBezTo>
                    <a:cubicBezTo>
                      <a:pt x="513" y="189"/>
                      <a:pt x="60" y="439"/>
                      <a:pt x="60" y="439"/>
                    </a:cubicBezTo>
                    <a:cubicBezTo>
                      <a:pt x="13" y="463"/>
                      <a:pt x="1" y="522"/>
                      <a:pt x="24" y="570"/>
                    </a:cubicBezTo>
                    <a:cubicBezTo>
                      <a:pt x="36" y="593"/>
                      <a:pt x="72" y="617"/>
                      <a:pt x="108" y="617"/>
                    </a:cubicBezTo>
                    <a:cubicBezTo>
                      <a:pt x="120" y="617"/>
                      <a:pt x="132" y="617"/>
                      <a:pt x="155" y="605"/>
                    </a:cubicBezTo>
                    <a:cubicBezTo>
                      <a:pt x="167" y="593"/>
                      <a:pt x="620" y="343"/>
                      <a:pt x="822" y="165"/>
                    </a:cubicBezTo>
                    <a:cubicBezTo>
                      <a:pt x="870" y="141"/>
                      <a:pt x="870" y="82"/>
                      <a:pt x="834" y="34"/>
                    </a:cubicBezTo>
                    <a:cubicBezTo>
                      <a:pt x="813" y="13"/>
                      <a:pt x="785" y="0"/>
                      <a:pt x="75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3" name="Google Shape;2843;p30"/>
              <p:cNvSpPr/>
              <p:nvPr/>
            </p:nvSpPr>
            <p:spPr>
              <a:xfrm>
                <a:off x="5052230" y="4169342"/>
                <a:ext cx="102569" cy="83955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2661" extrusionOk="0">
                    <a:moveTo>
                      <a:pt x="1574" y="1"/>
                    </a:moveTo>
                    <a:cubicBezTo>
                      <a:pt x="1043" y="1"/>
                      <a:pt x="214" y="841"/>
                      <a:pt x="36" y="1030"/>
                    </a:cubicBezTo>
                    <a:cubicBezTo>
                      <a:pt x="0" y="1077"/>
                      <a:pt x="12" y="1137"/>
                      <a:pt x="48" y="1172"/>
                    </a:cubicBezTo>
                    <a:cubicBezTo>
                      <a:pt x="63" y="1187"/>
                      <a:pt x="82" y="1194"/>
                      <a:pt x="102" y="1194"/>
                    </a:cubicBezTo>
                    <a:cubicBezTo>
                      <a:pt x="129" y="1194"/>
                      <a:pt x="158" y="1181"/>
                      <a:pt x="179" y="1161"/>
                    </a:cubicBezTo>
                    <a:cubicBezTo>
                      <a:pt x="593" y="724"/>
                      <a:pt x="1246" y="184"/>
                      <a:pt x="1575" y="184"/>
                    </a:cubicBezTo>
                    <a:cubicBezTo>
                      <a:pt x="1615" y="184"/>
                      <a:pt x="1650" y="192"/>
                      <a:pt x="1679" y="208"/>
                    </a:cubicBezTo>
                    <a:cubicBezTo>
                      <a:pt x="1715" y="232"/>
                      <a:pt x="1726" y="256"/>
                      <a:pt x="1726" y="291"/>
                    </a:cubicBezTo>
                    <a:cubicBezTo>
                      <a:pt x="1762" y="565"/>
                      <a:pt x="1214" y="1244"/>
                      <a:pt x="857" y="1589"/>
                    </a:cubicBezTo>
                    <a:cubicBezTo>
                      <a:pt x="822" y="1625"/>
                      <a:pt x="822" y="1684"/>
                      <a:pt x="857" y="1720"/>
                    </a:cubicBezTo>
                    <a:cubicBezTo>
                      <a:pt x="876" y="1746"/>
                      <a:pt x="899" y="1758"/>
                      <a:pt x="923" y="1758"/>
                    </a:cubicBezTo>
                    <a:cubicBezTo>
                      <a:pt x="944" y="1758"/>
                      <a:pt x="966" y="1749"/>
                      <a:pt x="988" y="1732"/>
                    </a:cubicBezTo>
                    <a:cubicBezTo>
                      <a:pt x="1676" y="1112"/>
                      <a:pt x="2396" y="620"/>
                      <a:pt x="2581" y="620"/>
                    </a:cubicBezTo>
                    <a:cubicBezTo>
                      <a:pt x="2592" y="620"/>
                      <a:pt x="2601" y="622"/>
                      <a:pt x="2607" y="625"/>
                    </a:cubicBezTo>
                    <a:cubicBezTo>
                      <a:pt x="2667" y="720"/>
                      <a:pt x="2679" y="827"/>
                      <a:pt x="2655" y="934"/>
                    </a:cubicBezTo>
                    <a:cubicBezTo>
                      <a:pt x="2560" y="1292"/>
                      <a:pt x="2096" y="1661"/>
                      <a:pt x="1738" y="1899"/>
                    </a:cubicBezTo>
                    <a:cubicBezTo>
                      <a:pt x="1548" y="2006"/>
                      <a:pt x="1393" y="2101"/>
                      <a:pt x="1334" y="2149"/>
                    </a:cubicBezTo>
                    <a:cubicBezTo>
                      <a:pt x="1286" y="2173"/>
                      <a:pt x="1274" y="2232"/>
                      <a:pt x="1298" y="2268"/>
                    </a:cubicBezTo>
                    <a:cubicBezTo>
                      <a:pt x="1314" y="2300"/>
                      <a:pt x="1345" y="2315"/>
                      <a:pt x="1379" y="2315"/>
                    </a:cubicBezTo>
                    <a:cubicBezTo>
                      <a:pt x="1396" y="2315"/>
                      <a:pt x="1413" y="2311"/>
                      <a:pt x="1429" y="2304"/>
                    </a:cubicBezTo>
                    <a:cubicBezTo>
                      <a:pt x="1441" y="2304"/>
                      <a:pt x="1619" y="2208"/>
                      <a:pt x="1834" y="2065"/>
                    </a:cubicBezTo>
                    <a:cubicBezTo>
                      <a:pt x="2267" y="1818"/>
                      <a:pt x="2737" y="1597"/>
                      <a:pt x="2955" y="1597"/>
                    </a:cubicBezTo>
                    <a:cubicBezTo>
                      <a:pt x="2988" y="1597"/>
                      <a:pt x="3016" y="1602"/>
                      <a:pt x="3036" y="1613"/>
                    </a:cubicBezTo>
                    <a:cubicBezTo>
                      <a:pt x="3048" y="1625"/>
                      <a:pt x="3060" y="1637"/>
                      <a:pt x="3060" y="1684"/>
                    </a:cubicBezTo>
                    <a:cubicBezTo>
                      <a:pt x="3060" y="2208"/>
                      <a:pt x="2357" y="2482"/>
                      <a:pt x="2357" y="2482"/>
                    </a:cubicBezTo>
                    <a:cubicBezTo>
                      <a:pt x="2310" y="2494"/>
                      <a:pt x="2286" y="2554"/>
                      <a:pt x="2298" y="2601"/>
                    </a:cubicBezTo>
                    <a:cubicBezTo>
                      <a:pt x="2310" y="2637"/>
                      <a:pt x="2346" y="2661"/>
                      <a:pt x="2393" y="2661"/>
                    </a:cubicBezTo>
                    <a:cubicBezTo>
                      <a:pt x="2393" y="2661"/>
                      <a:pt x="2417" y="2661"/>
                      <a:pt x="2417" y="2649"/>
                    </a:cubicBezTo>
                    <a:cubicBezTo>
                      <a:pt x="2453" y="2637"/>
                      <a:pt x="3250" y="2339"/>
                      <a:pt x="3250" y="1684"/>
                    </a:cubicBezTo>
                    <a:cubicBezTo>
                      <a:pt x="3250" y="1542"/>
                      <a:pt x="3179" y="1482"/>
                      <a:pt x="3119" y="1446"/>
                    </a:cubicBezTo>
                    <a:cubicBezTo>
                      <a:pt x="3077" y="1423"/>
                      <a:pt x="3022" y="1412"/>
                      <a:pt x="2960" y="1412"/>
                    </a:cubicBezTo>
                    <a:cubicBezTo>
                      <a:pt x="2832" y="1412"/>
                      <a:pt x="2669" y="1458"/>
                      <a:pt x="2500" y="1530"/>
                    </a:cubicBezTo>
                    <a:cubicBezTo>
                      <a:pt x="2655" y="1351"/>
                      <a:pt x="2786" y="1172"/>
                      <a:pt x="2834" y="982"/>
                    </a:cubicBezTo>
                    <a:cubicBezTo>
                      <a:pt x="2881" y="815"/>
                      <a:pt x="2858" y="660"/>
                      <a:pt x="2762" y="518"/>
                    </a:cubicBezTo>
                    <a:cubicBezTo>
                      <a:pt x="2738" y="494"/>
                      <a:pt x="2703" y="446"/>
                      <a:pt x="2619" y="434"/>
                    </a:cubicBezTo>
                    <a:cubicBezTo>
                      <a:pt x="2611" y="433"/>
                      <a:pt x="2602" y="433"/>
                      <a:pt x="2593" y="433"/>
                    </a:cubicBezTo>
                    <a:cubicBezTo>
                      <a:pt x="2384" y="433"/>
                      <a:pt x="2008" y="684"/>
                      <a:pt x="1643" y="946"/>
                    </a:cubicBezTo>
                    <a:cubicBezTo>
                      <a:pt x="1810" y="708"/>
                      <a:pt x="1941" y="458"/>
                      <a:pt x="1917" y="268"/>
                    </a:cubicBezTo>
                    <a:cubicBezTo>
                      <a:pt x="1905" y="172"/>
                      <a:pt x="1857" y="101"/>
                      <a:pt x="1774" y="53"/>
                    </a:cubicBezTo>
                    <a:cubicBezTo>
                      <a:pt x="1715" y="17"/>
                      <a:pt x="1647" y="1"/>
                      <a:pt x="157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30"/>
              <p:cNvSpPr/>
              <p:nvPr/>
            </p:nvSpPr>
            <p:spPr>
              <a:xfrm>
                <a:off x="5306901" y="4208433"/>
                <a:ext cx="102569" cy="83923"/>
              </a:xfrm>
              <a:custGeom>
                <a:avLst/>
                <a:gdLst/>
                <a:ahLst/>
                <a:cxnLst/>
                <a:rect l="l" t="t" r="r" b="b"/>
                <a:pathLst>
                  <a:path w="3251" h="2660" extrusionOk="0">
                    <a:moveTo>
                      <a:pt x="1574" y="0"/>
                    </a:moveTo>
                    <a:cubicBezTo>
                      <a:pt x="1044" y="0"/>
                      <a:pt x="214" y="842"/>
                      <a:pt x="36" y="1041"/>
                    </a:cubicBezTo>
                    <a:cubicBezTo>
                      <a:pt x="0" y="1076"/>
                      <a:pt x="12" y="1136"/>
                      <a:pt x="48" y="1172"/>
                    </a:cubicBezTo>
                    <a:cubicBezTo>
                      <a:pt x="65" y="1188"/>
                      <a:pt x="86" y="1197"/>
                      <a:pt x="108" y="1197"/>
                    </a:cubicBezTo>
                    <a:cubicBezTo>
                      <a:pt x="134" y="1197"/>
                      <a:pt x="160" y="1185"/>
                      <a:pt x="179" y="1160"/>
                    </a:cubicBezTo>
                    <a:cubicBezTo>
                      <a:pt x="594" y="724"/>
                      <a:pt x="1246" y="183"/>
                      <a:pt x="1576" y="183"/>
                    </a:cubicBezTo>
                    <a:cubicBezTo>
                      <a:pt x="1615" y="183"/>
                      <a:pt x="1650" y="191"/>
                      <a:pt x="1679" y="207"/>
                    </a:cubicBezTo>
                    <a:cubicBezTo>
                      <a:pt x="1715" y="231"/>
                      <a:pt x="1727" y="255"/>
                      <a:pt x="1727" y="291"/>
                    </a:cubicBezTo>
                    <a:cubicBezTo>
                      <a:pt x="1763" y="576"/>
                      <a:pt x="1215" y="1243"/>
                      <a:pt x="858" y="1600"/>
                    </a:cubicBezTo>
                    <a:cubicBezTo>
                      <a:pt x="822" y="1636"/>
                      <a:pt x="822" y="1696"/>
                      <a:pt x="858" y="1731"/>
                    </a:cubicBezTo>
                    <a:cubicBezTo>
                      <a:pt x="876" y="1749"/>
                      <a:pt x="896" y="1758"/>
                      <a:pt x="919" y="1758"/>
                    </a:cubicBezTo>
                    <a:cubicBezTo>
                      <a:pt x="941" y="1758"/>
                      <a:pt x="965" y="1749"/>
                      <a:pt x="989" y="1731"/>
                    </a:cubicBezTo>
                    <a:cubicBezTo>
                      <a:pt x="1676" y="1111"/>
                      <a:pt x="2396" y="619"/>
                      <a:pt x="2582" y="619"/>
                    </a:cubicBezTo>
                    <a:cubicBezTo>
                      <a:pt x="2592" y="619"/>
                      <a:pt x="2601" y="621"/>
                      <a:pt x="2608" y="624"/>
                    </a:cubicBezTo>
                    <a:cubicBezTo>
                      <a:pt x="2667" y="719"/>
                      <a:pt x="2679" y="826"/>
                      <a:pt x="2656" y="945"/>
                    </a:cubicBezTo>
                    <a:cubicBezTo>
                      <a:pt x="2560" y="1291"/>
                      <a:pt x="2096" y="1660"/>
                      <a:pt x="1739" y="1898"/>
                    </a:cubicBezTo>
                    <a:cubicBezTo>
                      <a:pt x="1548" y="2005"/>
                      <a:pt x="1393" y="2100"/>
                      <a:pt x="1334" y="2148"/>
                    </a:cubicBezTo>
                    <a:cubicBezTo>
                      <a:pt x="1286" y="2172"/>
                      <a:pt x="1274" y="2231"/>
                      <a:pt x="1298" y="2279"/>
                    </a:cubicBezTo>
                    <a:cubicBezTo>
                      <a:pt x="1315" y="2305"/>
                      <a:pt x="1351" y="2324"/>
                      <a:pt x="1388" y="2324"/>
                    </a:cubicBezTo>
                    <a:cubicBezTo>
                      <a:pt x="1402" y="2324"/>
                      <a:pt x="1416" y="2321"/>
                      <a:pt x="1429" y="2315"/>
                    </a:cubicBezTo>
                    <a:cubicBezTo>
                      <a:pt x="1441" y="2303"/>
                      <a:pt x="1620" y="2208"/>
                      <a:pt x="1834" y="2065"/>
                    </a:cubicBezTo>
                    <a:cubicBezTo>
                      <a:pt x="2268" y="1817"/>
                      <a:pt x="2737" y="1596"/>
                      <a:pt x="2955" y="1596"/>
                    </a:cubicBezTo>
                    <a:cubicBezTo>
                      <a:pt x="2988" y="1596"/>
                      <a:pt x="3016" y="1601"/>
                      <a:pt x="3037" y="1612"/>
                    </a:cubicBezTo>
                    <a:cubicBezTo>
                      <a:pt x="3048" y="1624"/>
                      <a:pt x="3060" y="1636"/>
                      <a:pt x="3060" y="1684"/>
                    </a:cubicBezTo>
                    <a:cubicBezTo>
                      <a:pt x="3060" y="2208"/>
                      <a:pt x="2358" y="2481"/>
                      <a:pt x="2358" y="2481"/>
                    </a:cubicBezTo>
                    <a:cubicBezTo>
                      <a:pt x="2310" y="2505"/>
                      <a:pt x="2286" y="2553"/>
                      <a:pt x="2298" y="2600"/>
                    </a:cubicBezTo>
                    <a:cubicBezTo>
                      <a:pt x="2310" y="2636"/>
                      <a:pt x="2346" y="2660"/>
                      <a:pt x="2394" y="2660"/>
                    </a:cubicBezTo>
                    <a:lnTo>
                      <a:pt x="2417" y="2660"/>
                    </a:lnTo>
                    <a:cubicBezTo>
                      <a:pt x="2453" y="2648"/>
                      <a:pt x="3251" y="2339"/>
                      <a:pt x="3251" y="1684"/>
                    </a:cubicBezTo>
                    <a:cubicBezTo>
                      <a:pt x="3251" y="1541"/>
                      <a:pt x="3179" y="1481"/>
                      <a:pt x="3120" y="1446"/>
                    </a:cubicBezTo>
                    <a:cubicBezTo>
                      <a:pt x="3077" y="1422"/>
                      <a:pt x="3023" y="1412"/>
                      <a:pt x="2961" y="1412"/>
                    </a:cubicBezTo>
                    <a:cubicBezTo>
                      <a:pt x="2832" y="1412"/>
                      <a:pt x="2669" y="1457"/>
                      <a:pt x="2501" y="1529"/>
                    </a:cubicBezTo>
                    <a:cubicBezTo>
                      <a:pt x="2656" y="1350"/>
                      <a:pt x="2787" y="1172"/>
                      <a:pt x="2834" y="981"/>
                    </a:cubicBezTo>
                    <a:cubicBezTo>
                      <a:pt x="2882" y="815"/>
                      <a:pt x="2858" y="660"/>
                      <a:pt x="2763" y="517"/>
                    </a:cubicBezTo>
                    <a:cubicBezTo>
                      <a:pt x="2739" y="493"/>
                      <a:pt x="2703" y="445"/>
                      <a:pt x="2620" y="445"/>
                    </a:cubicBezTo>
                    <a:cubicBezTo>
                      <a:pt x="2607" y="443"/>
                      <a:pt x="2594" y="442"/>
                      <a:pt x="2580" y="442"/>
                    </a:cubicBezTo>
                    <a:cubicBezTo>
                      <a:pt x="2369" y="442"/>
                      <a:pt x="2001" y="689"/>
                      <a:pt x="1644" y="945"/>
                    </a:cubicBezTo>
                    <a:cubicBezTo>
                      <a:pt x="1810" y="707"/>
                      <a:pt x="1941" y="457"/>
                      <a:pt x="1917" y="267"/>
                    </a:cubicBezTo>
                    <a:cubicBezTo>
                      <a:pt x="1905" y="172"/>
                      <a:pt x="1858" y="100"/>
                      <a:pt x="1774" y="53"/>
                    </a:cubicBezTo>
                    <a:cubicBezTo>
                      <a:pt x="1715" y="16"/>
                      <a:pt x="1648" y="0"/>
                      <a:pt x="157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45" name="Google Shape;2845;p30"/>
            <p:cNvGrpSpPr/>
            <p:nvPr/>
          </p:nvGrpSpPr>
          <p:grpSpPr>
            <a:xfrm flipH="1">
              <a:off x="6335542" y="1510038"/>
              <a:ext cx="760670" cy="1616749"/>
              <a:chOff x="8230542" y="2865663"/>
              <a:chExt cx="760670" cy="1616749"/>
            </a:xfrm>
          </p:grpSpPr>
          <p:sp>
            <p:nvSpPr>
              <p:cNvPr id="2846" name="Google Shape;2846;p30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7" name="Google Shape;2847;p30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8" name="Google Shape;2848;p30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9" name="Google Shape;2849;p30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850" name="Google Shape;2850;p30"/>
            <p:cNvSpPr/>
            <p:nvPr/>
          </p:nvSpPr>
          <p:spPr>
            <a:xfrm>
              <a:off x="7874668" y="3775484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1" name="Google Shape;2851;p30"/>
            <p:cNvGrpSpPr/>
            <p:nvPr/>
          </p:nvGrpSpPr>
          <p:grpSpPr>
            <a:xfrm>
              <a:off x="8194615" y="1790487"/>
              <a:ext cx="184649" cy="262078"/>
              <a:chOff x="7619190" y="700187"/>
              <a:chExt cx="184649" cy="262078"/>
            </a:xfrm>
          </p:grpSpPr>
          <p:sp>
            <p:nvSpPr>
              <p:cNvPr id="2852" name="Google Shape;2852;p30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30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4" name="Google Shape;2854;p30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5" name="Google Shape;2855;p30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6" name="Google Shape;2856;p30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7" name="Google Shape;2857;p30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8" name="Google Shape;2858;p30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9" name="Google Shape;2859;p30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60" name="Google Shape;2860;p30"/>
            <p:cNvGrpSpPr/>
            <p:nvPr/>
          </p:nvGrpSpPr>
          <p:grpSpPr>
            <a:xfrm>
              <a:off x="6832030" y="3185884"/>
              <a:ext cx="205871" cy="226202"/>
              <a:chOff x="7065678" y="829299"/>
              <a:chExt cx="205871" cy="226202"/>
            </a:xfrm>
          </p:grpSpPr>
          <p:sp>
            <p:nvSpPr>
              <p:cNvPr id="2861" name="Google Shape;2861;p30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2" name="Google Shape;2862;p30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3" name="Google Shape;2863;p30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4" name="Google Shape;2864;p30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5" name="Google Shape;2865;p30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6" name="Google Shape;2866;p30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762127" y="994134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2281051" y="1064821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817096" y="1079602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5357361" y="1092593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006384" y="120569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montessori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4945362" y="2479812"/>
            <a:ext cx="1579963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Observar y evaluar los comportamientos de las personas no sólo desde  un coeficiente intelectual sino que además equilibrado con el coeficiente emocional.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505053" y="122430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maslow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3564491" y="2209220"/>
            <a:ext cx="1106247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educación es fundamental en el desarrollo humano. 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931961" y="122038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gonzález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2020950" y="2418029"/>
            <a:ext cx="1329741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Hay a nivel mundial indicadores para medir el grado de desarrollo: </a:t>
            </a:r>
            <a:r>
              <a:rPr lang="es-MX" i="1" dirty="0"/>
              <a:t>la longevidad, los conocimientos, los ingresos.</a:t>
            </a:r>
            <a:endParaRPr i="1"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367025" y="11773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papalia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500185" y="2516840"/>
            <a:ext cx="1362696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D</a:t>
            </a:r>
            <a:r>
              <a:rPr lang="en" dirty="0"/>
              <a:t>esde una perspectiva psicológica se define como la evolución, crecimiento global de las personas.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</a:t>
            </a:r>
            <a:r>
              <a:rPr lang="en" dirty="0"/>
              <a:t>na mirada multidimensional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430492" y="1200623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1856430" y="1212082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4805622" y="1225338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8" name="Google Shape;2737;p29"/>
          <p:cNvSpPr/>
          <p:nvPr/>
        </p:nvSpPr>
        <p:spPr>
          <a:xfrm rot="2023681">
            <a:off x="7281561" y="102298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19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922969" y="1192733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 err="1"/>
              <a:t>bronfenbrenner</a:t>
            </a:r>
            <a:endParaRPr sz="1800" dirty="0"/>
          </a:p>
        </p:txBody>
      </p:sp>
      <p:sp>
        <p:nvSpPr>
          <p:cNvPr id="20" name="Google Shape;2752;p29"/>
          <p:cNvSpPr txBox="1">
            <a:spLocks/>
          </p:cNvSpPr>
          <p:nvPr/>
        </p:nvSpPr>
        <p:spPr>
          <a:xfrm>
            <a:off x="6714086" y="2600819"/>
            <a:ext cx="1896078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MX" dirty="0"/>
              <a:t>Desde una perspectiva “macro” hablamos del “Desarrollo Humano sostenible” . Hablamos de microsistema al referirnos al entorno más inmediato en el que una persona funciona (relaciones familiares, con pares, entorno laboral, etc.)</a:t>
            </a:r>
          </a:p>
        </p:txBody>
      </p:sp>
      <p:sp>
        <p:nvSpPr>
          <p:cNvPr id="21" name="Google Shape;2756;p29"/>
          <p:cNvSpPr/>
          <p:nvPr/>
        </p:nvSpPr>
        <p:spPr>
          <a:xfrm rot="10800000">
            <a:off x="6659227" y="1235019"/>
            <a:ext cx="54859" cy="2411895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19885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1" name="Google Shape;2881;p32"/>
          <p:cNvSpPr txBox="1">
            <a:spLocks noGrp="1"/>
          </p:cNvSpPr>
          <p:nvPr>
            <p:ph type="subTitle" idx="1"/>
          </p:nvPr>
        </p:nvSpPr>
        <p:spPr>
          <a:xfrm>
            <a:off x="3695700" y="1619655"/>
            <a:ext cx="4667790" cy="1970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/>
            <a:r>
              <a:rPr lang="es-MX" sz="2000" dirty="0"/>
              <a:t>ha tenido lugar desde que los seres humanos existen, aunque en un comienzo los estudios se centraron preferentemente en los niños y niñas. Hoy, los estudios están centrados en los adultos y las personas en etapas de vida más avanzadas, y en la mujer.</a:t>
            </a:r>
            <a:endParaRPr sz="2000" dirty="0"/>
          </a:p>
        </p:txBody>
      </p:sp>
      <p:grpSp>
        <p:nvGrpSpPr>
          <p:cNvPr id="2882" name="Google Shape;2882;p32"/>
          <p:cNvGrpSpPr/>
          <p:nvPr/>
        </p:nvGrpSpPr>
        <p:grpSpPr>
          <a:xfrm flipH="1">
            <a:off x="750182" y="1291556"/>
            <a:ext cx="1830097" cy="2560374"/>
            <a:chOff x="3314550" y="711715"/>
            <a:chExt cx="1327119" cy="1845580"/>
          </a:xfrm>
        </p:grpSpPr>
        <p:sp>
          <p:nvSpPr>
            <p:cNvPr id="2883" name="Google Shape;2883;p32"/>
            <p:cNvSpPr/>
            <p:nvPr/>
          </p:nvSpPr>
          <p:spPr>
            <a:xfrm>
              <a:off x="3314550" y="711715"/>
              <a:ext cx="1327119" cy="1845580"/>
            </a:xfrm>
            <a:custGeom>
              <a:avLst/>
              <a:gdLst/>
              <a:ahLst/>
              <a:cxnLst/>
              <a:rect l="l" t="t" r="r" b="b"/>
              <a:pathLst>
                <a:path w="42064" h="58497" extrusionOk="0">
                  <a:moveTo>
                    <a:pt x="31681" y="1"/>
                  </a:moveTo>
                  <a:cubicBezTo>
                    <a:pt x="30479" y="1"/>
                    <a:pt x="29324" y="537"/>
                    <a:pt x="28490" y="1489"/>
                  </a:cubicBezTo>
                  <a:cubicBezTo>
                    <a:pt x="28464" y="1487"/>
                    <a:pt x="28438" y="1486"/>
                    <a:pt x="28413" y="1486"/>
                  </a:cubicBezTo>
                  <a:cubicBezTo>
                    <a:pt x="27345" y="1486"/>
                    <a:pt x="26315" y="3126"/>
                    <a:pt x="25002" y="3382"/>
                  </a:cubicBezTo>
                  <a:cubicBezTo>
                    <a:pt x="23645" y="3930"/>
                    <a:pt x="22930" y="4906"/>
                    <a:pt x="22549" y="5894"/>
                  </a:cubicBezTo>
                  <a:cubicBezTo>
                    <a:pt x="19894" y="6859"/>
                    <a:pt x="21644" y="8204"/>
                    <a:pt x="17608" y="8478"/>
                  </a:cubicBezTo>
                  <a:cubicBezTo>
                    <a:pt x="17120" y="7192"/>
                    <a:pt x="16132" y="6645"/>
                    <a:pt x="15477" y="6418"/>
                  </a:cubicBezTo>
                  <a:cubicBezTo>
                    <a:pt x="15120" y="5156"/>
                    <a:pt x="13691" y="3763"/>
                    <a:pt x="12084" y="3537"/>
                  </a:cubicBezTo>
                  <a:cubicBezTo>
                    <a:pt x="11595" y="2811"/>
                    <a:pt x="10810" y="2061"/>
                    <a:pt x="9655" y="1846"/>
                  </a:cubicBezTo>
                  <a:cubicBezTo>
                    <a:pt x="8311" y="719"/>
                    <a:pt x="7097" y="242"/>
                    <a:pt x="6054" y="242"/>
                  </a:cubicBezTo>
                  <a:cubicBezTo>
                    <a:pt x="1082" y="242"/>
                    <a:pt x="0" y="11079"/>
                    <a:pt x="7273" y="13943"/>
                  </a:cubicBezTo>
                  <a:cubicBezTo>
                    <a:pt x="4940" y="16515"/>
                    <a:pt x="4583" y="19527"/>
                    <a:pt x="6809" y="22182"/>
                  </a:cubicBezTo>
                  <a:lnTo>
                    <a:pt x="654" y="24623"/>
                  </a:lnTo>
                  <a:lnTo>
                    <a:pt x="4285" y="35124"/>
                  </a:lnTo>
                  <a:cubicBezTo>
                    <a:pt x="6159" y="34510"/>
                    <a:pt x="6615" y="34094"/>
                    <a:pt x="7184" y="34094"/>
                  </a:cubicBezTo>
                  <a:cubicBezTo>
                    <a:pt x="7654" y="34094"/>
                    <a:pt x="8200" y="34376"/>
                    <a:pt x="9678" y="35065"/>
                  </a:cubicBezTo>
                  <a:cubicBezTo>
                    <a:pt x="10048" y="39768"/>
                    <a:pt x="9559" y="44899"/>
                    <a:pt x="12655" y="47804"/>
                  </a:cubicBezTo>
                  <a:cubicBezTo>
                    <a:pt x="12762" y="51912"/>
                    <a:pt x="13429" y="55186"/>
                    <a:pt x="14250" y="58496"/>
                  </a:cubicBezTo>
                  <a:lnTo>
                    <a:pt x="22704" y="58496"/>
                  </a:lnTo>
                  <a:lnTo>
                    <a:pt x="22478" y="55651"/>
                  </a:lnTo>
                  <a:lnTo>
                    <a:pt x="22478" y="55651"/>
                  </a:lnTo>
                  <a:cubicBezTo>
                    <a:pt x="23418" y="56091"/>
                    <a:pt x="23430" y="55984"/>
                    <a:pt x="23406" y="57055"/>
                  </a:cubicBezTo>
                  <a:cubicBezTo>
                    <a:pt x="25931" y="56770"/>
                    <a:pt x="29383" y="56401"/>
                    <a:pt x="31431" y="55520"/>
                  </a:cubicBezTo>
                  <a:cubicBezTo>
                    <a:pt x="30824" y="45256"/>
                    <a:pt x="31050" y="53376"/>
                    <a:pt x="35539" y="42578"/>
                  </a:cubicBezTo>
                  <a:lnTo>
                    <a:pt x="32669" y="42316"/>
                  </a:lnTo>
                  <a:cubicBezTo>
                    <a:pt x="33098" y="38196"/>
                    <a:pt x="38075" y="35839"/>
                    <a:pt x="35825" y="29957"/>
                  </a:cubicBezTo>
                  <a:cubicBezTo>
                    <a:pt x="38099" y="26837"/>
                    <a:pt x="38504" y="22789"/>
                    <a:pt x="36658" y="19241"/>
                  </a:cubicBezTo>
                  <a:lnTo>
                    <a:pt x="42063" y="13455"/>
                  </a:lnTo>
                  <a:lnTo>
                    <a:pt x="32277" y="13895"/>
                  </a:lnTo>
                  <a:cubicBezTo>
                    <a:pt x="32193" y="13538"/>
                    <a:pt x="32050" y="13217"/>
                    <a:pt x="31884" y="12919"/>
                  </a:cubicBezTo>
                  <a:cubicBezTo>
                    <a:pt x="36991" y="10347"/>
                    <a:pt x="37884" y="406"/>
                    <a:pt x="316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42863" dist="28575" dir="2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4" name="Google Shape;2884;p32"/>
            <p:cNvSpPr/>
            <p:nvPr/>
          </p:nvSpPr>
          <p:spPr>
            <a:xfrm>
              <a:off x="3616200" y="1061320"/>
              <a:ext cx="712178" cy="1400915"/>
            </a:xfrm>
            <a:custGeom>
              <a:avLst/>
              <a:gdLst/>
              <a:ahLst/>
              <a:cxnLst/>
              <a:rect l="l" t="t" r="r" b="b"/>
              <a:pathLst>
                <a:path w="22573" h="44403" extrusionOk="0">
                  <a:moveTo>
                    <a:pt x="12235" y="0"/>
                  </a:moveTo>
                  <a:cubicBezTo>
                    <a:pt x="8021" y="0"/>
                    <a:pt x="1" y="3842"/>
                    <a:pt x="213" y="7565"/>
                  </a:cubicBezTo>
                  <a:cubicBezTo>
                    <a:pt x="313" y="9333"/>
                    <a:pt x="1796" y="9862"/>
                    <a:pt x="3535" y="9862"/>
                  </a:cubicBezTo>
                  <a:cubicBezTo>
                    <a:pt x="6130" y="9862"/>
                    <a:pt x="9297" y="8684"/>
                    <a:pt x="9297" y="8684"/>
                  </a:cubicBezTo>
                  <a:lnTo>
                    <a:pt x="9297" y="8684"/>
                  </a:lnTo>
                  <a:lnTo>
                    <a:pt x="8666" y="15852"/>
                  </a:lnTo>
                  <a:cubicBezTo>
                    <a:pt x="8666" y="15852"/>
                    <a:pt x="1153" y="29508"/>
                    <a:pt x="6213" y="34592"/>
                  </a:cubicBezTo>
                  <a:cubicBezTo>
                    <a:pt x="6464" y="34842"/>
                    <a:pt x="6761" y="35092"/>
                    <a:pt x="7095" y="35318"/>
                  </a:cubicBezTo>
                  <a:cubicBezTo>
                    <a:pt x="6964" y="39807"/>
                    <a:pt x="8047" y="44403"/>
                    <a:pt x="8047" y="44403"/>
                  </a:cubicBezTo>
                  <a:lnTo>
                    <a:pt x="10869" y="44403"/>
                  </a:lnTo>
                  <a:cubicBezTo>
                    <a:pt x="10583" y="41105"/>
                    <a:pt x="10476" y="38426"/>
                    <a:pt x="10428" y="36688"/>
                  </a:cubicBezTo>
                  <a:lnTo>
                    <a:pt x="10428" y="36688"/>
                  </a:lnTo>
                  <a:cubicBezTo>
                    <a:pt x="11119" y="36842"/>
                    <a:pt x="11845" y="36950"/>
                    <a:pt x="12571" y="36985"/>
                  </a:cubicBezTo>
                  <a:cubicBezTo>
                    <a:pt x="12512" y="38450"/>
                    <a:pt x="12964" y="40307"/>
                    <a:pt x="15096" y="41760"/>
                  </a:cubicBezTo>
                  <a:cubicBezTo>
                    <a:pt x="15984" y="42361"/>
                    <a:pt x="17000" y="42527"/>
                    <a:pt x="17853" y="42527"/>
                  </a:cubicBezTo>
                  <a:cubicBezTo>
                    <a:pt x="18909" y="42527"/>
                    <a:pt x="19715" y="42272"/>
                    <a:pt x="19715" y="42272"/>
                  </a:cubicBezTo>
                  <a:lnTo>
                    <a:pt x="19608" y="39914"/>
                  </a:lnTo>
                  <a:cubicBezTo>
                    <a:pt x="19608" y="39914"/>
                    <a:pt x="19231" y="40198"/>
                    <a:pt x="18537" y="40198"/>
                  </a:cubicBezTo>
                  <a:cubicBezTo>
                    <a:pt x="18041" y="40198"/>
                    <a:pt x="17383" y="40053"/>
                    <a:pt x="16584" y="39557"/>
                  </a:cubicBezTo>
                  <a:cubicBezTo>
                    <a:pt x="15548" y="38902"/>
                    <a:pt x="15834" y="37593"/>
                    <a:pt x="16322" y="36509"/>
                  </a:cubicBezTo>
                  <a:cubicBezTo>
                    <a:pt x="16870" y="36330"/>
                    <a:pt x="17393" y="36080"/>
                    <a:pt x="17882" y="35783"/>
                  </a:cubicBezTo>
                  <a:cubicBezTo>
                    <a:pt x="18470" y="36323"/>
                    <a:pt x="19023" y="36531"/>
                    <a:pt x="19527" y="36531"/>
                  </a:cubicBezTo>
                  <a:cubicBezTo>
                    <a:pt x="21243" y="36531"/>
                    <a:pt x="22382" y="34104"/>
                    <a:pt x="22382" y="34104"/>
                  </a:cubicBezTo>
                  <a:lnTo>
                    <a:pt x="19870" y="33890"/>
                  </a:lnTo>
                  <a:cubicBezTo>
                    <a:pt x="20465" y="33021"/>
                    <a:pt x="20894" y="31949"/>
                    <a:pt x="21120" y="30651"/>
                  </a:cubicBezTo>
                  <a:cubicBezTo>
                    <a:pt x="22573" y="22245"/>
                    <a:pt x="16905" y="15542"/>
                    <a:pt x="16905" y="15542"/>
                  </a:cubicBezTo>
                  <a:cubicBezTo>
                    <a:pt x="16786" y="11065"/>
                    <a:pt x="16262" y="1755"/>
                    <a:pt x="14072" y="397"/>
                  </a:cubicBezTo>
                  <a:cubicBezTo>
                    <a:pt x="13630" y="125"/>
                    <a:pt x="12994" y="0"/>
                    <a:pt x="12235" y="0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5" name="Google Shape;2885;p32"/>
            <p:cNvSpPr/>
            <p:nvPr/>
          </p:nvSpPr>
          <p:spPr>
            <a:xfrm>
              <a:off x="4003035" y="1499802"/>
              <a:ext cx="504895" cy="437283"/>
            </a:xfrm>
            <a:custGeom>
              <a:avLst/>
              <a:gdLst/>
              <a:ahLst/>
              <a:cxnLst/>
              <a:rect l="l" t="t" r="r" b="b"/>
              <a:pathLst>
                <a:path w="16003" h="13860" extrusionOk="0">
                  <a:moveTo>
                    <a:pt x="4843" y="0"/>
                  </a:moveTo>
                  <a:cubicBezTo>
                    <a:pt x="3372" y="0"/>
                    <a:pt x="2561" y="787"/>
                    <a:pt x="2561" y="787"/>
                  </a:cubicBezTo>
                  <a:cubicBezTo>
                    <a:pt x="1" y="7073"/>
                    <a:pt x="9097" y="13860"/>
                    <a:pt x="9097" y="13860"/>
                  </a:cubicBezTo>
                  <a:cubicBezTo>
                    <a:pt x="9097" y="13860"/>
                    <a:pt x="16003" y="8788"/>
                    <a:pt x="9990" y="2728"/>
                  </a:cubicBezTo>
                  <a:cubicBezTo>
                    <a:pt x="7852" y="579"/>
                    <a:pt x="6105" y="0"/>
                    <a:pt x="4843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6" name="Google Shape;2886;p32"/>
            <p:cNvSpPr/>
            <p:nvPr/>
          </p:nvSpPr>
          <p:spPr>
            <a:xfrm>
              <a:off x="3961736" y="809804"/>
              <a:ext cx="436810" cy="317551"/>
            </a:xfrm>
            <a:custGeom>
              <a:avLst/>
              <a:gdLst/>
              <a:ahLst/>
              <a:cxnLst/>
              <a:rect l="l" t="t" r="r" b="b"/>
              <a:pathLst>
                <a:path w="13845" h="10065" extrusionOk="0">
                  <a:moveTo>
                    <a:pt x="12152" y="1"/>
                  </a:moveTo>
                  <a:cubicBezTo>
                    <a:pt x="11837" y="1"/>
                    <a:pt x="11518" y="167"/>
                    <a:pt x="11275" y="464"/>
                  </a:cubicBezTo>
                  <a:cubicBezTo>
                    <a:pt x="10371" y="1559"/>
                    <a:pt x="11442" y="5583"/>
                    <a:pt x="8894" y="5988"/>
                  </a:cubicBezTo>
                  <a:cubicBezTo>
                    <a:pt x="8849" y="5996"/>
                    <a:pt x="8808" y="5999"/>
                    <a:pt x="8772" y="5999"/>
                  </a:cubicBezTo>
                  <a:cubicBezTo>
                    <a:pt x="7583" y="5999"/>
                    <a:pt x="11196" y="2123"/>
                    <a:pt x="9751" y="1488"/>
                  </a:cubicBezTo>
                  <a:cubicBezTo>
                    <a:pt x="9678" y="1456"/>
                    <a:pt x="9607" y="1441"/>
                    <a:pt x="9538" y="1441"/>
                  </a:cubicBezTo>
                  <a:cubicBezTo>
                    <a:pt x="8270" y="1441"/>
                    <a:pt x="7939" y="6681"/>
                    <a:pt x="7133" y="6681"/>
                  </a:cubicBezTo>
                  <a:cubicBezTo>
                    <a:pt x="7109" y="6681"/>
                    <a:pt x="7085" y="6676"/>
                    <a:pt x="7061" y="6667"/>
                  </a:cubicBezTo>
                  <a:cubicBezTo>
                    <a:pt x="6244" y="6340"/>
                    <a:pt x="8076" y="3076"/>
                    <a:pt x="7002" y="3076"/>
                  </a:cubicBezTo>
                  <a:cubicBezTo>
                    <a:pt x="6901" y="3076"/>
                    <a:pt x="6776" y="3104"/>
                    <a:pt x="6620" y="3166"/>
                  </a:cubicBezTo>
                  <a:cubicBezTo>
                    <a:pt x="4810" y="3893"/>
                    <a:pt x="6549" y="7822"/>
                    <a:pt x="4215" y="8048"/>
                  </a:cubicBezTo>
                  <a:cubicBezTo>
                    <a:pt x="4214" y="8048"/>
                    <a:pt x="4212" y="8048"/>
                    <a:pt x="4211" y="8048"/>
                  </a:cubicBezTo>
                  <a:cubicBezTo>
                    <a:pt x="3954" y="8048"/>
                    <a:pt x="4836" y="5735"/>
                    <a:pt x="4096" y="5735"/>
                  </a:cubicBezTo>
                  <a:cubicBezTo>
                    <a:pt x="4051" y="5735"/>
                    <a:pt x="3999" y="5743"/>
                    <a:pt x="3941" y="5762"/>
                  </a:cubicBezTo>
                  <a:cubicBezTo>
                    <a:pt x="2929" y="6072"/>
                    <a:pt x="4965" y="8358"/>
                    <a:pt x="0" y="9572"/>
                  </a:cubicBezTo>
                  <a:cubicBezTo>
                    <a:pt x="0" y="9572"/>
                    <a:pt x="42" y="10065"/>
                    <a:pt x="464" y="10065"/>
                  </a:cubicBezTo>
                  <a:cubicBezTo>
                    <a:pt x="595" y="10065"/>
                    <a:pt x="762" y="10017"/>
                    <a:pt x="976" y="9893"/>
                  </a:cubicBezTo>
                  <a:cubicBezTo>
                    <a:pt x="976" y="9893"/>
                    <a:pt x="11811" y="8929"/>
                    <a:pt x="12990" y="4500"/>
                  </a:cubicBezTo>
                  <a:cubicBezTo>
                    <a:pt x="13844" y="1248"/>
                    <a:pt x="13013" y="1"/>
                    <a:pt x="121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7" name="Google Shape;2887;p32"/>
            <p:cNvSpPr/>
            <p:nvPr/>
          </p:nvSpPr>
          <p:spPr>
            <a:xfrm>
              <a:off x="3958707" y="806775"/>
              <a:ext cx="437662" cy="323451"/>
            </a:xfrm>
            <a:custGeom>
              <a:avLst/>
              <a:gdLst/>
              <a:ahLst/>
              <a:cxnLst/>
              <a:rect l="l" t="t" r="r" b="b"/>
              <a:pathLst>
                <a:path w="13872" h="10252" extrusionOk="0">
                  <a:moveTo>
                    <a:pt x="12241" y="191"/>
                  </a:moveTo>
                  <a:cubicBezTo>
                    <a:pt x="12502" y="191"/>
                    <a:pt x="12753" y="322"/>
                    <a:pt x="12931" y="560"/>
                  </a:cubicBezTo>
                  <a:cubicBezTo>
                    <a:pt x="13241" y="965"/>
                    <a:pt x="13669" y="2024"/>
                    <a:pt x="12991" y="4572"/>
                  </a:cubicBezTo>
                  <a:cubicBezTo>
                    <a:pt x="11848" y="8894"/>
                    <a:pt x="1168" y="9882"/>
                    <a:pt x="1061" y="9894"/>
                  </a:cubicBezTo>
                  <a:cubicBezTo>
                    <a:pt x="1049" y="9894"/>
                    <a:pt x="1037" y="9894"/>
                    <a:pt x="1025" y="9906"/>
                  </a:cubicBezTo>
                  <a:cubicBezTo>
                    <a:pt x="834" y="10013"/>
                    <a:pt x="680" y="10061"/>
                    <a:pt x="561" y="10061"/>
                  </a:cubicBezTo>
                  <a:cubicBezTo>
                    <a:pt x="322" y="10061"/>
                    <a:pt x="227" y="9858"/>
                    <a:pt x="203" y="9739"/>
                  </a:cubicBezTo>
                  <a:cubicBezTo>
                    <a:pt x="3609" y="8882"/>
                    <a:pt x="3704" y="7477"/>
                    <a:pt x="3763" y="6632"/>
                  </a:cubicBezTo>
                  <a:cubicBezTo>
                    <a:pt x="3799" y="6215"/>
                    <a:pt x="3823" y="6013"/>
                    <a:pt x="4061" y="5941"/>
                  </a:cubicBezTo>
                  <a:cubicBezTo>
                    <a:pt x="4106" y="5928"/>
                    <a:pt x="4145" y="5921"/>
                    <a:pt x="4180" y="5921"/>
                  </a:cubicBezTo>
                  <a:cubicBezTo>
                    <a:pt x="4237" y="5921"/>
                    <a:pt x="4281" y="5940"/>
                    <a:pt x="4311" y="5977"/>
                  </a:cubicBezTo>
                  <a:cubicBezTo>
                    <a:pt x="4490" y="6191"/>
                    <a:pt x="4347" y="6930"/>
                    <a:pt x="4251" y="7418"/>
                  </a:cubicBezTo>
                  <a:cubicBezTo>
                    <a:pt x="4168" y="7882"/>
                    <a:pt x="4120" y="8096"/>
                    <a:pt x="4204" y="8192"/>
                  </a:cubicBezTo>
                  <a:cubicBezTo>
                    <a:pt x="4228" y="8215"/>
                    <a:pt x="4263" y="8239"/>
                    <a:pt x="4311" y="8239"/>
                  </a:cubicBezTo>
                  <a:cubicBezTo>
                    <a:pt x="5644" y="8108"/>
                    <a:pt x="5728" y="6870"/>
                    <a:pt x="5811" y="5667"/>
                  </a:cubicBezTo>
                  <a:cubicBezTo>
                    <a:pt x="5895" y="4644"/>
                    <a:pt x="5966" y="3667"/>
                    <a:pt x="6752" y="3346"/>
                  </a:cubicBezTo>
                  <a:cubicBezTo>
                    <a:pt x="6895" y="3298"/>
                    <a:pt x="7002" y="3262"/>
                    <a:pt x="7097" y="3262"/>
                  </a:cubicBezTo>
                  <a:cubicBezTo>
                    <a:pt x="7204" y="3262"/>
                    <a:pt x="7252" y="3310"/>
                    <a:pt x="7276" y="3346"/>
                  </a:cubicBezTo>
                  <a:cubicBezTo>
                    <a:pt x="7454" y="3572"/>
                    <a:pt x="7264" y="4286"/>
                    <a:pt x="7109" y="4929"/>
                  </a:cubicBezTo>
                  <a:cubicBezTo>
                    <a:pt x="6871" y="5822"/>
                    <a:pt x="6657" y="6656"/>
                    <a:pt x="7121" y="6846"/>
                  </a:cubicBezTo>
                  <a:cubicBezTo>
                    <a:pt x="7168" y="6858"/>
                    <a:pt x="7204" y="6870"/>
                    <a:pt x="7240" y="6870"/>
                  </a:cubicBezTo>
                  <a:cubicBezTo>
                    <a:pt x="7645" y="6870"/>
                    <a:pt x="7883" y="6013"/>
                    <a:pt x="8240" y="4620"/>
                  </a:cubicBezTo>
                  <a:cubicBezTo>
                    <a:pt x="8573" y="3298"/>
                    <a:pt x="9002" y="1631"/>
                    <a:pt x="9633" y="1631"/>
                  </a:cubicBezTo>
                  <a:cubicBezTo>
                    <a:pt x="9693" y="1631"/>
                    <a:pt x="9752" y="1655"/>
                    <a:pt x="9812" y="1679"/>
                  </a:cubicBezTo>
                  <a:cubicBezTo>
                    <a:pt x="9943" y="1738"/>
                    <a:pt x="10026" y="1822"/>
                    <a:pt x="10062" y="1941"/>
                  </a:cubicBezTo>
                  <a:cubicBezTo>
                    <a:pt x="10240" y="2465"/>
                    <a:pt x="9657" y="3501"/>
                    <a:pt x="9193" y="4346"/>
                  </a:cubicBezTo>
                  <a:cubicBezTo>
                    <a:pt x="8704" y="5227"/>
                    <a:pt x="8419" y="5787"/>
                    <a:pt x="8573" y="6048"/>
                  </a:cubicBezTo>
                  <a:cubicBezTo>
                    <a:pt x="8633" y="6144"/>
                    <a:pt x="8728" y="6191"/>
                    <a:pt x="8871" y="6191"/>
                  </a:cubicBezTo>
                  <a:cubicBezTo>
                    <a:pt x="8919" y="6191"/>
                    <a:pt x="8954" y="6191"/>
                    <a:pt x="9014" y="6179"/>
                  </a:cubicBezTo>
                  <a:cubicBezTo>
                    <a:pt x="10705" y="5906"/>
                    <a:pt x="10859" y="4155"/>
                    <a:pt x="10990" y="2596"/>
                  </a:cubicBezTo>
                  <a:cubicBezTo>
                    <a:pt x="11062" y="1774"/>
                    <a:pt x="11133" y="988"/>
                    <a:pt x="11443" y="619"/>
                  </a:cubicBezTo>
                  <a:cubicBezTo>
                    <a:pt x="11669" y="345"/>
                    <a:pt x="11955" y="191"/>
                    <a:pt x="12241" y="191"/>
                  </a:cubicBezTo>
                  <a:close/>
                  <a:moveTo>
                    <a:pt x="12241" y="0"/>
                  </a:moveTo>
                  <a:cubicBezTo>
                    <a:pt x="11895" y="0"/>
                    <a:pt x="11550" y="179"/>
                    <a:pt x="11300" y="500"/>
                  </a:cubicBezTo>
                  <a:cubicBezTo>
                    <a:pt x="10955" y="917"/>
                    <a:pt x="10883" y="1727"/>
                    <a:pt x="10800" y="2584"/>
                  </a:cubicBezTo>
                  <a:cubicBezTo>
                    <a:pt x="10669" y="4072"/>
                    <a:pt x="10526" y="5751"/>
                    <a:pt x="8978" y="5989"/>
                  </a:cubicBezTo>
                  <a:cubicBezTo>
                    <a:pt x="8943" y="6001"/>
                    <a:pt x="8907" y="6001"/>
                    <a:pt x="8871" y="6001"/>
                  </a:cubicBezTo>
                  <a:cubicBezTo>
                    <a:pt x="8764" y="6001"/>
                    <a:pt x="8740" y="5965"/>
                    <a:pt x="8740" y="5953"/>
                  </a:cubicBezTo>
                  <a:cubicBezTo>
                    <a:pt x="8621" y="5763"/>
                    <a:pt x="9014" y="5060"/>
                    <a:pt x="9359" y="4429"/>
                  </a:cubicBezTo>
                  <a:cubicBezTo>
                    <a:pt x="9871" y="3512"/>
                    <a:pt x="10443" y="2477"/>
                    <a:pt x="10240" y="1881"/>
                  </a:cubicBezTo>
                  <a:cubicBezTo>
                    <a:pt x="10181" y="1703"/>
                    <a:pt x="10062" y="1584"/>
                    <a:pt x="9883" y="1500"/>
                  </a:cubicBezTo>
                  <a:cubicBezTo>
                    <a:pt x="9800" y="1465"/>
                    <a:pt x="9716" y="1441"/>
                    <a:pt x="9633" y="1441"/>
                  </a:cubicBezTo>
                  <a:cubicBezTo>
                    <a:pt x="8847" y="1441"/>
                    <a:pt x="8442" y="3036"/>
                    <a:pt x="8050" y="4572"/>
                  </a:cubicBezTo>
                  <a:cubicBezTo>
                    <a:pt x="7800" y="5560"/>
                    <a:pt x="7514" y="6680"/>
                    <a:pt x="7228" y="6680"/>
                  </a:cubicBezTo>
                  <a:cubicBezTo>
                    <a:pt x="7216" y="6680"/>
                    <a:pt x="7204" y="6680"/>
                    <a:pt x="7192" y="6668"/>
                  </a:cubicBezTo>
                  <a:cubicBezTo>
                    <a:pt x="6871" y="6549"/>
                    <a:pt x="7097" y="5715"/>
                    <a:pt x="7288" y="4977"/>
                  </a:cubicBezTo>
                  <a:cubicBezTo>
                    <a:pt x="7478" y="4227"/>
                    <a:pt x="7657" y="3524"/>
                    <a:pt x="7430" y="3227"/>
                  </a:cubicBezTo>
                  <a:cubicBezTo>
                    <a:pt x="7351" y="3128"/>
                    <a:pt x="7243" y="3076"/>
                    <a:pt x="7100" y="3076"/>
                  </a:cubicBezTo>
                  <a:cubicBezTo>
                    <a:pt x="6984" y="3076"/>
                    <a:pt x="6845" y="3110"/>
                    <a:pt x="6680" y="3179"/>
                  </a:cubicBezTo>
                  <a:cubicBezTo>
                    <a:pt x="5787" y="3536"/>
                    <a:pt x="5704" y="4608"/>
                    <a:pt x="5633" y="5656"/>
                  </a:cubicBezTo>
                  <a:cubicBezTo>
                    <a:pt x="5549" y="6810"/>
                    <a:pt x="5466" y="7906"/>
                    <a:pt x="4347" y="8037"/>
                  </a:cubicBezTo>
                  <a:cubicBezTo>
                    <a:pt x="4347" y="7930"/>
                    <a:pt x="4394" y="7668"/>
                    <a:pt x="4442" y="7453"/>
                  </a:cubicBezTo>
                  <a:cubicBezTo>
                    <a:pt x="4561" y="6834"/>
                    <a:pt x="4692" y="6144"/>
                    <a:pt x="4466" y="5858"/>
                  </a:cubicBezTo>
                  <a:cubicBezTo>
                    <a:pt x="4393" y="5777"/>
                    <a:pt x="4298" y="5734"/>
                    <a:pt x="4184" y="5734"/>
                  </a:cubicBezTo>
                  <a:cubicBezTo>
                    <a:pt x="4131" y="5734"/>
                    <a:pt x="4074" y="5744"/>
                    <a:pt x="4013" y="5763"/>
                  </a:cubicBezTo>
                  <a:cubicBezTo>
                    <a:pt x="3632" y="5882"/>
                    <a:pt x="3609" y="6227"/>
                    <a:pt x="3585" y="6620"/>
                  </a:cubicBezTo>
                  <a:cubicBezTo>
                    <a:pt x="3525" y="7465"/>
                    <a:pt x="3430" y="8751"/>
                    <a:pt x="72" y="9585"/>
                  </a:cubicBezTo>
                  <a:cubicBezTo>
                    <a:pt x="25" y="9585"/>
                    <a:pt x="1" y="9632"/>
                    <a:pt x="1" y="9680"/>
                  </a:cubicBezTo>
                  <a:cubicBezTo>
                    <a:pt x="13" y="9882"/>
                    <a:pt x="156" y="10251"/>
                    <a:pt x="561" y="10251"/>
                  </a:cubicBezTo>
                  <a:cubicBezTo>
                    <a:pt x="715" y="10251"/>
                    <a:pt x="894" y="10192"/>
                    <a:pt x="1096" y="10073"/>
                  </a:cubicBezTo>
                  <a:cubicBezTo>
                    <a:pt x="1358" y="10049"/>
                    <a:pt x="3966" y="9799"/>
                    <a:pt x="6657" y="9037"/>
                  </a:cubicBezTo>
                  <a:cubicBezTo>
                    <a:pt x="10490" y="7977"/>
                    <a:pt x="12681" y="6489"/>
                    <a:pt x="13169" y="4608"/>
                  </a:cubicBezTo>
                  <a:cubicBezTo>
                    <a:pt x="13872" y="1988"/>
                    <a:pt x="13419" y="869"/>
                    <a:pt x="13086" y="441"/>
                  </a:cubicBezTo>
                  <a:cubicBezTo>
                    <a:pt x="12860" y="155"/>
                    <a:pt x="12562" y="0"/>
                    <a:pt x="12241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8" name="Google Shape;2888;p32"/>
            <p:cNvSpPr/>
            <p:nvPr/>
          </p:nvSpPr>
          <p:spPr>
            <a:xfrm>
              <a:off x="3493597" y="818259"/>
              <a:ext cx="429080" cy="327773"/>
            </a:xfrm>
            <a:custGeom>
              <a:avLst/>
              <a:gdLst/>
              <a:ahLst/>
              <a:cxnLst/>
              <a:rect l="l" t="t" r="r" b="b"/>
              <a:pathLst>
                <a:path w="13600" h="10389" extrusionOk="0">
                  <a:moveTo>
                    <a:pt x="1704" y="1"/>
                  </a:moveTo>
                  <a:cubicBezTo>
                    <a:pt x="850" y="1"/>
                    <a:pt x="1" y="1228"/>
                    <a:pt x="753" y="4470"/>
                  </a:cubicBezTo>
                  <a:cubicBezTo>
                    <a:pt x="1801" y="8935"/>
                    <a:pt x="12612" y="10197"/>
                    <a:pt x="12612" y="10197"/>
                  </a:cubicBezTo>
                  <a:cubicBezTo>
                    <a:pt x="12834" y="10336"/>
                    <a:pt x="13006" y="10388"/>
                    <a:pt x="13141" y="10388"/>
                  </a:cubicBezTo>
                  <a:cubicBezTo>
                    <a:pt x="13546" y="10388"/>
                    <a:pt x="13600" y="9911"/>
                    <a:pt x="13600" y="9911"/>
                  </a:cubicBezTo>
                  <a:cubicBezTo>
                    <a:pt x="8659" y="8542"/>
                    <a:pt x="10766" y="6327"/>
                    <a:pt x="9766" y="5982"/>
                  </a:cubicBezTo>
                  <a:cubicBezTo>
                    <a:pt x="9706" y="5962"/>
                    <a:pt x="9653" y="5953"/>
                    <a:pt x="9607" y="5953"/>
                  </a:cubicBezTo>
                  <a:cubicBezTo>
                    <a:pt x="8869" y="5953"/>
                    <a:pt x="9690" y="8268"/>
                    <a:pt x="9438" y="8268"/>
                  </a:cubicBezTo>
                  <a:cubicBezTo>
                    <a:pt x="9436" y="8268"/>
                    <a:pt x="9435" y="8268"/>
                    <a:pt x="9433" y="8268"/>
                  </a:cubicBezTo>
                  <a:cubicBezTo>
                    <a:pt x="7099" y="7970"/>
                    <a:pt x="8956" y="4089"/>
                    <a:pt x="7159" y="3315"/>
                  </a:cubicBezTo>
                  <a:cubicBezTo>
                    <a:pt x="6998" y="3246"/>
                    <a:pt x="6869" y="3214"/>
                    <a:pt x="6767" y="3214"/>
                  </a:cubicBezTo>
                  <a:cubicBezTo>
                    <a:pt x="5723" y="3214"/>
                    <a:pt x="7446" y="6500"/>
                    <a:pt x="6611" y="6804"/>
                  </a:cubicBezTo>
                  <a:cubicBezTo>
                    <a:pt x="6588" y="6812"/>
                    <a:pt x="6565" y="6816"/>
                    <a:pt x="6543" y="6816"/>
                  </a:cubicBezTo>
                  <a:cubicBezTo>
                    <a:pt x="5739" y="6816"/>
                    <a:pt x="5554" y="1523"/>
                    <a:pt x="4277" y="1523"/>
                  </a:cubicBezTo>
                  <a:cubicBezTo>
                    <a:pt x="4213" y="1523"/>
                    <a:pt x="4145" y="1536"/>
                    <a:pt x="4075" y="1565"/>
                  </a:cubicBezTo>
                  <a:cubicBezTo>
                    <a:pt x="2626" y="2140"/>
                    <a:pt x="6087" y="6092"/>
                    <a:pt x="4940" y="6092"/>
                  </a:cubicBezTo>
                  <a:cubicBezTo>
                    <a:pt x="4900" y="6092"/>
                    <a:pt x="4853" y="6088"/>
                    <a:pt x="4801" y="6077"/>
                  </a:cubicBezTo>
                  <a:cubicBezTo>
                    <a:pt x="2277" y="5601"/>
                    <a:pt x="3456" y="1613"/>
                    <a:pt x="2587" y="481"/>
                  </a:cubicBezTo>
                  <a:cubicBezTo>
                    <a:pt x="2349" y="175"/>
                    <a:pt x="2026" y="1"/>
                    <a:pt x="17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9" name="Google Shape;2889;p32"/>
            <p:cNvSpPr/>
            <p:nvPr/>
          </p:nvSpPr>
          <p:spPr>
            <a:xfrm>
              <a:off x="3495174" y="815388"/>
              <a:ext cx="430531" cy="333610"/>
            </a:xfrm>
            <a:custGeom>
              <a:avLst/>
              <a:gdLst/>
              <a:ahLst/>
              <a:cxnLst/>
              <a:rect l="l" t="t" r="r" b="b"/>
              <a:pathLst>
                <a:path w="13646" h="10574" extrusionOk="0">
                  <a:moveTo>
                    <a:pt x="1644" y="180"/>
                  </a:moveTo>
                  <a:cubicBezTo>
                    <a:pt x="1941" y="180"/>
                    <a:pt x="2239" y="346"/>
                    <a:pt x="2453" y="632"/>
                  </a:cubicBezTo>
                  <a:cubicBezTo>
                    <a:pt x="2751" y="1025"/>
                    <a:pt x="2799" y="1799"/>
                    <a:pt x="2846" y="2632"/>
                  </a:cubicBezTo>
                  <a:cubicBezTo>
                    <a:pt x="2941" y="4180"/>
                    <a:pt x="3049" y="5942"/>
                    <a:pt x="4727" y="6264"/>
                  </a:cubicBezTo>
                  <a:cubicBezTo>
                    <a:pt x="4789" y="6276"/>
                    <a:pt x="4843" y="6282"/>
                    <a:pt x="4892" y="6282"/>
                  </a:cubicBezTo>
                  <a:cubicBezTo>
                    <a:pt x="5030" y="6282"/>
                    <a:pt x="5118" y="6233"/>
                    <a:pt x="5180" y="6145"/>
                  </a:cubicBezTo>
                  <a:cubicBezTo>
                    <a:pt x="5335" y="5883"/>
                    <a:pt x="5061" y="5311"/>
                    <a:pt x="4596" y="4418"/>
                  </a:cubicBezTo>
                  <a:cubicBezTo>
                    <a:pt x="4156" y="3573"/>
                    <a:pt x="3608" y="2513"/>
                    <a:pt x="3799" y="2001"/>
                  </a:cubicBezTo>
                  <a:cubicBezTo>
                    <a:pt x="3846" y="1882"/>
                    <a:pt x="3930" y="1787"/>
                    <a:pt x="4061" y="1739"/>
                  </a:cubicBezTo>
                  <a:cubicBezTo>
                    <a:pt x="4120" y="1715"/>
                    <a:pt x="4180" y="1704"/>
                    <a:pt x="4227" y="1704"/>
                  </a:cubicBezTo>
                  <a:cubicBezTo>
                    <a:pt x="4870" y="1704"/>
                    <a:pt x="5239" y="3382"/>
                    <a:pt x="5549" y="4728"/>
                  </a:cubicBezTo>
                  <a:cubicBezTo>
                    <a:pt x="5870" y="6133"/>
                    <a:pt x="6085" y="7002"/>
                    <a:pt x="6501" y="7002"/>
                  </a:cubicBezTo>
                  <a:cubicBezTo>
                    <a:pt x="6525" y="7002"/>
                    <a:pt x="6561" y="6990"/>
                    <a:pt x="6597" y="6978"/>
                  </a:cubicBezTo>
                  <a:cubicBezTo>
                    <a:pt x="7073" y="6811"/>
                    <a:pt x="6882" y="5966"/>
                    <a:pt x="6668" y="5061"/>
                  </a:cubicBezTo>
                  <a:cubicBezTo>
                    <a:pt x="6525" y="4430"/>
                    <a:pt x="6359" y="3704"/>
                    <a:pt x="6537" y="3478"/>
                  </a:cubicBezTo>
                  <a:cubicBezTo>
                    <a:pt x="6561" y="3442"/>
                    <a:pt x="6609" y="3406"/>
                    <a:pt x="6716" y="3406"/>
                  </a:cubicBezTo>
                  <a:cubicBezTo>
                    <a:pt x="6811" y="3406"/>
                    <a:pt x="6930" y="3442"/>
                    <a:pt x="7073" y="3501"/>
                  </a:cubicBezTo>
                  <a:cubicBezTo>
                    <a:pt x="7847" y="3835"/>
                    <a:pt x="7894" y="4811"/>
                    <a:pt x="7942" y="5847"/>
                  </a:cubicBezTo>
                  <a:cubicBezTo>
                    <a:pt x="7990" y="7049"/>
                    <a:pt x="8049" y="8288"/>
                    <a:pt x="9383" y="8454"/>
                  </a:cubicBezTo>
                  <a:cubicBezTo>
                    <a:pt x="9418" y="8454"/>
                    <a:pt x="9454" y="8431"/>
                    <a:pt x="9478" y="8407"/>
                  </a:cubicBezTo>
                  <a:cubicBezTo>
                    <a:pt x="9561" y="8312"/>
                    <a:pt x="9526" y="8097"/>
                    <a:pt x="9454" y="7633"/>
                  </a:cubicBezTo>
                  <a:cubicBezTo>
                    <a:pt x="9371" y="7145"/>
                    <a:pt x="9252" y="6407"/>
                    <a:pt x="9430" y="6192"/>
                  </a:cubicBezTo>
                  <a:cubicBezTo>
                    <a:pt x="9458" y="6158"/>
                    <a:pt x="9498" y="6139"/>
                    <a:pt x="9550" y="6139"/>
                  </a:cubicBezTo>
                  <a:cubicBezTo>
                    <a:pt x="9587" y="6139"/>
                    <a:pt x="9631" y="6149"/>
                    <a:pt x="9680" y="6168"/>
                  </a:cubicBezTo>
                  <a:cubicBezTo>
                    <a:pt x="9930" y="6252"/>
                    <a:pt x="9942" y="6442"/>
                    <a:pt x="9966" y="6859"/>
                  </a:cubicBezTo>
                  <a:cubicBezTo>
                    <a:pt x="10002" y="7704"/>
                    <a:pt x="10049" y="9109"/>
                    <a:pt x="13443" y="10074"/>
                  </a:cubicBezTo>
                  <a:cubicBezTo>
                    <a:pt x="13407" y="10181"/>
                    <a:pt x="13312" y="10383"/>
                    <a:pt x="13086" y="10383"/>
                  </a:cubicBezTo>
                  <a:cubicBezTo>
                    <a:pt x="12955" y="10383"/>
                    <a:pt x="12800" y="10324"/>
                    <a:pt x="12609" y="10217"/>
                  </a:cubicBezTo>
                  <a:cubicBezTo>
                    <a:pt x="12597" y="10205"/>
                    <a:pt x="12586" y="10205"/>
                    <a:pt x="12574" y="10205"/>
                  </a:cubicBezTo>
                  <a:cubicBezTo>
                    <a:pt x="12466" y="10181"/>
                    <a:pt x="1822" y="8895"/>
                    <a:pt x="798" y="4537"/>
                  </a:cubicBezTo>
                  <a:cubicBezTo>
                    <a:pt x="203" y="1989"/>
                    <a:pt x="644" y="942"/>
                    <a:pt x="953" y="549"/>
                  </a:cubicBezTo>
                  <a:cubicBezTo>
                    <a:pt x="1144" y="311"/>
                    <a:pt x="1382" y="180"/>
                    <a:pt x="1644" y="180"/>
                  </a:cubicBezTo>
                  <a:close/>
                  <a:moveTo>
                    <a:pt x="1644" y="1"/>
                  </a:moveTo>
                  <a:cubicBezTo>
                    <a:pt x="1334" y="1"/>
                    <a:pt x="1036" y="156"/>
                    <a:pt x="810" y="430"/>
                  </a:cubicBezTo>
                  <a:cubicBezTo>
                    <a:pt x="477" y="858"/>
                    <a:pt x="1" y="1965"/>
                    <a:pt x="620" y="4585"/>
                  </a:cubicBezTo>
                  <a:cubicBezTo>
                    <a:pt x="1060" y="6466"/>
                    <a:pt x="3203" y="8026"/>
                    <a:pt x="7001" y="9193"/>
                  </a:cubicBezTo>
                  <a:cubicBezTo>
                    <a:pt x="9680" y="10026"/>
                    <a:pt x="12276" y="10359"/>
                    <a:pt x="12538" y="10383"/>
                  </a:cubicBezTo>
                  <a:cubicBezTo>
                    <a:pt x="12740" y="10514"/>
                    <a:pt x="12931" y="10574"/>
                    <a:pt x="13086" y="10574"/>
                  </a:cubicBezTo>
                  <a:cubicBezTo>
                    <a:pt x="13478" y="10574"/>
                    <a:pt x="13621" y="10205"/>
                    <a:pt x="13645" y="10014"/>
                  </a:cubicBezTo>
                  <a:cubicBezTo>
                    <a:pt x="13645" y="9966"/>
                    <a:pt x="13621" y="9931"/>
                    <a:pt x="13574" y="9919"/>
                  </a:cubicBezTo>
                  <a:cubicBezTo>
                    <a:pt x="10240" y="8990"/>
                    <a:pt x="10180" y="7704"/>
                    <a:pt x="10145" y="6859"/>
                  </a:cubicBezTo>
                  <a:cubicBezTo>
                    <a:pt x="10133" y="6454"/>
                    <a:pt x="10121" y="6121"/>
                    <a:pt x="9740" y="5990"/>
                  </a:cubicBezTo>
                  <a:cubicBezTo>
                    <a:pt x="9674" y="5965"/>
                    <a:pt x="9611" y="5953"/>
                    <a:pt x="9552" y="5953"/>
                  </a:cubicBezTo>
                  <a:cubicBezTo>
                    <a:pt x="9442" y="5953"/>
                    <a:pt x="9350" y="5995"/>
                    <a:pt x="9287" y="6073"/>
                  </a:cubicBezTo>
                  <a:cubicBezTo>
                    <a:pt x="9049" y="6359"/>
                    <a:pt x="9168" y="7049"/>
                    <a:pt x="9264" y="7669"/>
                  </a:cubicBezTo>
                  <a:cubicBezTo>
                    <a:pt x="9299" y="7883"/>
                    <a:pt x="9347" y="8157"/>
                    <a:pt x="9335" y="8264"/>
                  </a:cubicBezTo>
                  <a:cubicBezTo>
                    <a:pt x="8228" y="8085"/>
                    <a:pt x="8180" y="6990"/>
                    <a:pt x="8133" y="5835"/>
                  </a:cubicBezTo>
                  <a:cubicBezTo>
                    <a:pt x="8085" y="4787"/>
                    <a:pt x="8037" y="3716"/>
                    <a:pt x="7144" y="3323"/>
                  </a:cubicBezTo>
                  <a:cubicBezTo>
                    <a:pt x="6973" y="3251"/>
                    <a:pt x="6830" y="3215"/>
                    <a:pt x="6711" y="3215"/>
                  </a:cubicBezTo>
                  <a:cubicBezTo>
                    <a:pt x="6575" y="3215"/>
                    <a:pt x="6471" y="3263"/>
                    <a:pt x="6394" y="3359"/>
                  </a:cubicBezTo>
                  <a:cubicBezTo>
                    <a:pt x="6156" y="3656"/>
                    <a:pt x="6323" y="4359"/>
                    <a:pt x="6490" y="5109"/>
                  </a:cubicBezTo>
                  <a:cubicBezTo>
                    <a:pt x="6668" y="5847"/>
                    <a:pt x="6859" y="6692"/>
                    <a:pt x="6537" y="6811"/>
                  </a:cubicBezTo>
                  <a:lnTo>
                    <a:pt x="6501" y="6811"/>
                  </a:lnTo>
                  <a:cubicBezTo>
                    <a:pt x="6216" y="6811"/>
                    <a:pt x="5954" y="5633"/>
                    <a:pt x="5739" y="4692"/>
                  </a:cubicBezTo>
                  <a:cubicBezTo>
                    <a:pt x="5382" y="3132"/>
                    <a:pt x="5013" y="1513"/>
                    <a:pt x="4227" y="1513"/>
                  </a:cubicBezTo>
                  <a:cubicBezTo>
                    <a:pt x="4156" y="1513"/>
                    <a:pt x="4073" y="1537"/>
                    <a:pt x="3989" y="1561"/>
                  </a:cubicBezTo>
                  <a:cubicBezTo>
                    <a:pt x="3811" y="1644"/>
                    <a:pt x="3692" y="1763"/>
                    <a:pt x="3620" y="1930"/>
                  </a:cubicBezTo>
                  <a:cubicBezTo>
                    <a:pt x="3406" y="2525"/>
                    <a:pt x="3953" y="3573"/>
                    <a:pt x="4430" y="4513"/>
                  </a:cubicBezTo>
                  <a:cubicBezTo>
                    <a:pt x="4763" y="5144"/>
                    <a:pt x="5132" y="5859"/>
                    <a:pt x="5013" y="6049"/>
                  </a:cubicBezTo>
                  <a:cubicBezTo>
                    <a:pt x="5013" y="6061"/>
                    <a:pt x="4989" y="6097"/>
                    <a:pt x="4894" y="6097"/>
                  </a:cubicBezTo>
                  <a:cubicBezTo>
                    <a:pt x="4858" y="6097"/>
                    <a:pt x="4811" y="6085"/>
                    <a:pt x="4775" y="6085"/>
                  </a:cubicBezTo>
                  <a:cubicBezTo>
                    <a:pt x="3227" y="5787"/>
                    <a:pt x="3132" y="4109"/>
                    <a:pt x="3037" y="2620"/>
                  </a:cubicBezTo>
                  <a:cubicBezTo>
                    <a:pt x="2989" y="1763"/>
                    <a:pt x="2941" y="953"/>
                    <a:pt x="2608" y="525"/>
                  </a:cubicBezTo>
                  <a:cubicBezTo>
                    <a:pt x="2346" y="191"/>
                    <a:pt x="2001" y="1"/>
                    <a:pt x="164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0" name="Google Shape;2890;p32"/>
            <p:cNvSpPr/>
            <p:nvPr/>
          </p:nvSpPr>
          <p:spPr>
            <a:xfrm>
              <a:off x="4068028" y="1112905"/>
              <a:ext cx="204381" cy="99793"/>
            </a:xfrm>
            <a:custGeom>
              <a:avLst/>
              <a:gdLst/>
              <a:ahLst/>
              <a:cxnLst/>
              <a:rect l="l" t="t" r="r" b="b"/>
              <a:pathLst>
                <a:path w="6478" h="3163" extrusionOk="0">
                  <a:moveTo>
                    <a:pt x="1" y="1"/>
                  </a:moveTo>
                  <a:cubicBezTo>
                    <a:pt x="1125" y="2468"/>
                    <a:pt x="2505" y="3163"/>
                    <a:pt x="3701" y="3163"/>
                  </a:cubicBezTo>
                  <a:cubicBezTo>
                    <a:pt x="5241" y="3163"/>
                    <a:pt x="6478" y="2013"/>
                    <a:pt x="6478" y="2013"/>
                  </a:cubicBezTo>
                  <a:cubicBezTo>
                    <a:pt x="6037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1" name="Google Shape;2891;p32"/>
            <p:cNvSpPr/>
            <p:nvPr/>
          </p:nvSpPr>
          <p:spPr>
            <a:xfrm>
              <a:off x="3584587" y="1162880"/>
              <a:ext cx="214508" cy="212994"/>
            </a:xfrm>
            <a:custGeom>
              <a:avLst/>
              <a:gdLst/>
              <a:ahLst/>
              <a:cxnLst/>
              <a:rect l="l" t="t" r="r" b="b"/>
              <a:pathLst>
                <a:path w="6799" h="6751" extrusionOk="0">
                  <a:moveTo>
                    <a:pt x="4239" y="0"/>
                  </a:moveTo>
                  <a:cubicBezTo>
                    <a:pt x="4239" y="0"/>
                    <a:pt x="0" y="2215"/>
                    <a:pt x="905" y="4929"/>
                  </a:cubicBezTo>
                  <a:cubicBezTo>
                    <a:pt x="1397" y="6412"/>
                    <a:pt x="2915" y="6751"/>
                    <a:pt x="4196" y="6751"/>
                  </a:cubicBezTo>
                  <a:cubicBezTo>
                    <a:pt x="5271" y="6751"/>
                    <a:pt x="6180" y="6513"/>
                    <a:pt x="6180" y="6513"/>
                  </a:cubicBezTo>
                  <a:cubicBezTo>
                    <a:pt x="6799" y="3405"/>
                    <a:pt x="4239" y="0"/>
                    <a:pt x="4239" y="0"/>
                  </a:cubicBez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2" name="Google Shape;2892;p32"/>
            <p:cNvSpPr/>
            <p:nvPr/>
          </p:nvSpPr>
          <p:spPr>
            <a:xfrm>
              <a:off x="3676240" y="1312364"/>
              <a:ext cx="38333" cy="60513"/>
            </a:xfrm>
            <a:custGeom>
              <a:avLst/>
              <a:gdLst/>
              <a:ahLst/>
              <a:cxnLst/>
              <a:rect l="l" t="t" r="r" b="b"/>
              <a:pathLst>
                <a:path w="1215" h="1918" extrusionOk="0">
                  <a:moveTo>
                    <a:pt x="1108" y="1"/>
                  </a:moveTo>
                  <a:cubicBezTo>
                    <a:pt x="1048" y="1"/>
                    <a:pt x="1012" y="37"/>
                    <a:pt x="1012" y="96"/>
                  </a:cubicBezTo>
                  <a:cubicBezTo>
                    <a:pt x="1036" y="1680"/>
                    <a:pt x="834" y="1727"/>
                    <a:pt x="822" y="1727"/>
                  </a:cubicBezTo>
                  <a:cubicBezTo>
                    <a:pt x="821" y="1727"/>
                    <a:pt x="820" y="1728"/>
                    <a:pt x="819" y="1728"/>
                  </a:cubicBezTo>
                  <a:cubicBezTo>
                    <a:pt x="720" y="1728"/>
                    <a:pt x="426" y="1207"/>
                    <a:pt x="191" y="489"/>
                  </a:cubicBezTo>
                  <a:cubicBezTo>
                    <a:pt x="181" y="450"/>
                    <a:pt x="138" y="426"/>
                    <a:pt x="97" y="426"/>
                  </a:cubicBezTo>
                  <a:cubicBezTo>
                    <a:pt x="89" y="426"/>
                    <a:pt x="80" y="427"/>
                    <a:pt x="72" y="430"/>
                  </a:cubicBezTo>
                  <a:cubicBezTo>
                    <a:pt x="24" y="453"/>
                    <a:pt x="0" y="501"/>
                    <a:pt x="12" y="549"/>
                  </a:cubicBezTo>
                  <a:cubicBezTo>
                    <a:pt x="155" y="965"/>
                    <a:pt x="500" y="1918"/>
                    <a:pt x="834" y="1918"/>
                  </a:cubicBezTo>
                  <a:lnTo>
                    <a:pt x="858" y="1918"/>
                  </a:lnTo>
                  <a:cubicBezTo>
                    <a:pt x="1036" y="1882"/>
                    <a:pt x="1215" y="1644"/>
                    <a:pt x="1203" y="96"/>
                  </a:cubicBezTo>
                  <a:cubicBezTo>
                    <a:pt x="1203" y="37"/>
                    <a:pt x="1167" y="1"/>
                    <a:pt x="1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3" name="Google Shape;2893;p32"/>
            <p:cNvSpPr/>
            <p:nvPr/>
          </p:nvSpPr>
          <p:spPr>
            <a:xfrm>
              <a:off x="3613140" y="1194430"/>
              <a:ext cx="77140" cy="94555"/>
            </a:xfrm>
            <a:custGeom>
              <a:avLst/>
              <a:gdLst/>
              <a:ahLst/>
              <a:cxnLst/>
              <a:rect l="l" t="t" r="r" b="b"/>
              <a:pathLst>
                <a:path w="2445" h="2997" extrusionOk="0">
                  <a:moveTo>
                    <a:pt x="1846" y="0"/>
                  </a:moveTo>
                  <a:cubicBezTo>
                    <a:pt x="155" y="1143"/>
                    <a:pt x="0" y="2370"/>
                    <a:pt x="0" y="2370"/>
                  </a:cubicBezTo>
                  <a:cubicBezTo>
                    <a:pt x="546" y="2817"/>
                    <a:pt x="948" y="2997"/>
                    <a:pt x="1243" y="2997"/>
                  </a:cubicBezTo>
                  <a:cubicBezTo>
                    <a:pt x="2445" y="2997"/>
                    <a:pt x="1846" y="1"/>
                    <a:pt x="184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4" name="Google Shape;2894;p32"/>
            <p:cNvSpPr/>
            <p:nvPr/>
          </p:nvSpPr>
          <p:spPr>
            <a:xfrm>
              <a:off x="3944825" y="1133570"/>
              <a:ext cx="43602" cy="65025"/>
            </a:xfrm>
            <a:custGeom>
              <a:avLst/>
              <a:gdLst/>
              <a:ahLst/>
              <a:cxnLst/>
              <a:rect l="l" t="t" r="r" b="b"/>
              <a:pathLst>
                <a:path w="1382" h="2061" extrusionOk="0">
                  <a:moveTo>
                    <a:pt x="167" y="1"/>
                  </a:moveTo>
                  <a:cubicBezTo>
                    <a:pt x="119" y="1"/>
                    <a:pt x="72" y="36"/>
                    <a:pt x="72" y="84"/>
                  </a:cubicBezTo>
                  <a:cubicBezTo>
                    <a:pt x="48" y="370"/>
                    <a:pt x="0" y="1763"/>
                    <a:pt x="393" y="2013"/>
                  </a:cubicBezTo>
                  <a:cubicBezTo>
                    <a:pt x="429" y="2037"/>
                    <a:pt x="477" y="2060"/>
                    <a:pt x="536" y="2060"/>
                  </a:cubicBezTo>
                  <a:cubicBezTo>
                    <a:pt x="584" y="2060"/>
                    <a:pt x="643" y="2048"/>
                    <a:pt x="703" y="2013"/>
                  </a:cubicBezTo>
                  <a:cubicBezTo>
                    <a:pt x="1370" y="1656"/>
                    <a:pt x="1382" y="310"/>
                    <a:pt x="1382" y="251"/>
                  </a:cubicBezTo>
                  <a:cubicBezTo>
                    <a:pt x="1382" y="203"/>
                    <a:pt x="1334" y="167"/>
                    <a:pt x="1286" y="167"/>
                  </a:cubicBezTo>
                  <a:cubicBezTo>
                    <a:pt x="1227" y="167"/>
                    <a:pt x="1191" y="203"/>
                    <a:pt x="1191" y="251"/>
                  </a:cubicBezTo>
                  <a:cubicBezTo>
                    <a:pt x="1191" y="274"/>
                    <a:pt x="1179" y="1536"/>
                    <a:pt x="620" y="1846"/>
                  </a:cubicBezTo>
                  <a:cubicBezTo>
                    <a:pt x="584" y="1864"/>
                    <a:pt x="557" y="1870"/>
                    <a:pt x="538" y="1870"/>
                  </a:cubicBezTo>
                  <a:cubicBezTo>
                    <a:pt x="518" y="1870"/>
                    <a:pt x="506" y="1864"/>
                    <a:pt x="500" y="1858"/>
                  </a:cubicBezTo>
                  <a:cubicBezTo>
                    <a:pt x="262" y="1703"/>
                    <a:pt x="227" y="703"/>
                    <a:pt x="262" y="96"/>
                  </a:cubicBezTo>
                  <a:cubicBezTo>
                    <a:pt x="262" y="48"/>
                    <a:pt x="215" y="1"/>
                    <a:pt x="16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5" name="Google Shape;2895;p32"/>
            <p:cNvSpPr/>
            <p:nvPr/>
          </p:nvSpPr>
          <p:spPr>
            <a:xfrm>
              <a:off x="3814113" y="1120729"/>
              <a:ext cx="45842" cy="56064"/>
            </a:xfrm>
            <a:custGeom>
              <a:avLst/>
              <a:gdLst/>
              <a:ahLst/>
              <a:cxnLst/>
              <a:rect l="l" t="t" r="r" b="b"/>
              <a:pathLst>
                <a:path w="1453" h="1777" extrusionOk="0">
                  <a:moveTo>
                    <a:pt x="244" y="0"/>
                  </a:moveTo>
                  <a:cubicBezTo>
                    <a:pt x="203" y="0"/>
                    <a:pt x="165" y="34"/>
                    <a:pt x="155" y="86"/>
                  </a:cubicBezTo>
                  <a:cubicBezTo>
                    <a:pt x="131" y="312"/>
                    <a:pt x="0" y="1491"/>
                    <a:pt x="345" y="1729"/>
                  </a:cubicBezTo>
                  <a:cubicBezTo>
                    <a:pt x="381" y="1753"/>
                    <a:pt x="429" y="1777"/>
                    <a:pt x="500" y="1777"/>
                  </a:cubicBezTo>
                  <a:cubicBezTo>
                    <a:pt x="548" y="1777"/>
                    <a:pt x="607" y="1753"/>
                    <a:pt x="679" y="1717"/>
                  </a:cubicBezTo>
                  <a:cubicBezTo>
                    <a:pt x="1334" y="1360"/>
                    <a:pt x="1453" y="229"/>
                    <a:pt x="1453" y="181"/>
                  </a:cubicBezTo>
                  <a:cubicBezTo>
                    <a:pt x="1453" y="122"/>
                    <a:pt x="1417" y="74"/>
                    <a:pt x="1369" y="74"/>
                  </a:cubicBezTo>
                  <a:cubicBezTo>
                    <a:pt x="1364" y="73"/>
                    <a:pt x="1359" y="72"/>
                    <a:pt x="1354" y="72"/>
                  </a:cubicBezTo>
                  <a:cubicBezTo>
                    <a:pt x="1312" y="72"/>
                    <a:pt x="1273" y="115"/>
                    <a:pt x="1262" y="158"/>
                  </a:cubicBezTo>
                  <a:cubicBezTo>
                    <a:pt x="1262" y="169"/>
                    <a:pt x="1155" y="1241"/>
                    <a:pt x="583" y="1551"/>
                  </a:cubicBezTo>
                  <a:cubicBezTo>
                    <a:pt x="546" y="1572"/>
                    <a:pt x="518" y="1579"/>
                    <a:pt x="497" y="1579"/>
                  </a:cubicBezTo>
                  <a:cubicBezTo>
                    <a:pt x="473" y="1579"/>
                    <a:pt x="459" y="1569"/>
                    <a:pt x="452" y="1562"/>
                  </a:cubicBezTo>
                  <a:cubicBezTo>
                    <a:pt x="262" y="1443"/>
                    <a:pt x="274" y="634"/>
                    <a:pt x="345" y="110"/>
                  </a:cubicBezTo>
                  <a:cubicBezTo>
                    <a:pt x="357" y="50"/>
                    <a:pt x="321" y="3"/>
                    <a:pt x="262" y="3"/>
                  </a:cubicBezTo>
                  <a:cubicBezTo>
                    <a:pt x="256" y="1"/>
                    <a:pt x="250" y="0"/>
                    <a:pt x="24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6" name="Google Shape;2896;p32"/>
            <p:cNvSpPr/>
            <p:nvPr/>
          </p:nvSpPr>
          <p:spPr>
            <a:xfrm>
              <a:off x="4099199" y="1143729"/>
              <a:ext cx="111971" cy="31582"/>
            </a:xfrm>
            <a:custGeom>
              <a:avLst/>
              <a:gdLst/>
              <a:ahLst/>
              <a:cxnLst/>
              <a:rect l="l" t="t" r="r" b="b"/>
              <a:pathLst>
                <a:path w="3549" h="1001" extrusionOk="0">
                  <a:moveTo>
                    <a:pt x="96" y="0"/>
                  </a:moveTo>
                  <a:cubicBezTo>
                    <a:pt x="48" y="0"/>
                    <a:pt x="1" y="48"/>
                    <a:pt x="1" y="95"/>
                  </a:cubicBezTo>
                  <a:cubicBezTo>
                    <a:pt x="1" y="155"/>
                    <a:pt x="48" y="191"/>
                    <a:pt x="96" y="191"/>
                  </a:cubicBezTo>
                  <a:cubicBezTo>
                    <a:pt x="122" y="190"/>
                    <a:pt x="148" y="190"/>
                    <a:pt x="174" y="190"/>
                  </a:cubicBezTo>
                  <a:cubicBezTo>
                    <a:pt x="1959" y="190"/>
                    <a:pt x="3382" y="988"/>
                    <a:pt x="3394" y="988"/>
                  </a:cubicBezTo>
                  <a:cubicBezTo>
                    <a:pt x="3406" y="1000"/>
                    <a:pt x="3418" y="1000"/>
                    <a:pt x="3442" y="1000"/>
                  </a:cubicBezTo>
                  <a:cubicBezTo>
                    <a:pt x="3477" y="1000"/>
                    <a:pt x="3501" y="988"/>
                    <a:pt x="3525" y="953"/>
                  </a:cubicBezTo>
                  <a:cubicBezTo>
                    <a:pt x="3549" y="905"/>
                    <a:pt x="3525" y="857"/>
                    <a:pt x="3489" y="822"/>
                  </a:cubicBezTo>
                  <a:cubicBezTo>
                    <a:pt x="3430" y="798"/>
                    <a:pt x="1965" y="0"/>
                    <a:pt x="9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7" name="Google Shape;2897;p32"/>
            <p:cNvSpPr/>
            <p:nvPr/>
          </p:nvSpPr>
          <p:spPr>
            <a:xfrm>
              <a:off x="4175455" y="1299996"/>
              <a:ext cx="298684" cy="415861"/>
            </a:xfrm>
            <a:custGeom>
              <a:avLst/>
              <a:gdLst/>
              <a:ahLst/>
              <a:cxnLst/>
              <a:rect l="l" t="t" r="r" b="b"/>
              <a:pathLst>
                <a:path w="9467" h="13181" extrusionOk="0">
                  <a:moveTo>
                    <a:pt x="6335" y="0"/>
                  </a:moveTo>
                  <a:lnTo>
                    <a:pt x="3858" y="1357"/>
                  </a:lnTo>
                  <a:cubicBezTo>
                    <a:pt x="3858" y="1357"/>
                    <a:pt x="5752" y="3322"/>
                    <a:pt x="5406" y="5298"/>
                  </a:cubicBezTo>
                  <a:cubicBezTo>
                    <a:pt x="4692" y="9406"/>
                    <a:pt x="1" y="9454"/>
                    <a:pt x="1" y="9454"/>
                  </a:cubicBezTo>
                  <a:lnTo>
                    <a:pt x="1632" y="13180"/>
                  </a:lnTo>
                  <a:cubicBezTo>
                    <a:pt x="1632" y="13180"/>
                    <a:pt x="6728" y="12013"/>
                    <a:pt x="8204" y="7275"/>
                  </a:cubicBezTo>
                  <a:cubicBezTo>
                    <a:pt x="9466" y="3227"/>
                    <a:pt x="6335" y="0"/>
                    <a:pt x="6335" y="0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8" name="Google Shape;2898;p32"/>
            <p:cNvSpPr/>
            <p:nvPr/>
          </p:nvSpPr>
          <p:spPr>
            <a:xfrm>
              <a:off x="3530857" y="1506207"/>
              <a:ext cx="423022" cy="235426"/>
            </a:xfrm>
            <a:custGeom>
              <a:avLst/>
              <a:gdLst/>
              <a:ahLst/>
              <a:cxnLst/>
              <a:rect l="l" t="t" r="r" b="b"/>
              <a:pathLst>
                <a:path w="13408" h="7462" extrusionOk="0">
                  <a:moveTo>
                    <a:pt x="2561" y="1"/>
                  </a:moveTo>
                  <a:lnTo>
                    <a:pt x="1" y="1203"/>
                  </a:lnTo>
                  <a:cubicBezTo>
                    <a:pt x="1" y="1203"/>
                    <a:pt x="751" y="5632"/>
                    <a:pt x="4751" y="7025"/>
                  </a:cubicBezTo>
                  <a:cubicBezTo>
                    <a:pt x="5652" y="7336"/>
                    <a:pt x="6527" y="7462"/>
                    <a:pt x="7351" y="7462"/>
                  </a:cubicBezTo>
                  <a:cubicBezTo>
                    <a:pt x="10819" y="7462"/>
                    <a:pt x="13407" y="5239"/>
                    <a:pt x="13407" y="5239"/>
                  </a:cubicBezTo>
                  <a:lnTo>
                    <a:pt x="11371" y="1703"/>
                  </a:lnTo>
                  <a:cubicBezTo>
                    <a:pt x="11371" y="1703"/>
                    <a:pt x="9561" y="4117"/>
                    <a:pt x="6925" y="4117"/>
                  </a:cubicBezTo>
                  <a:cubicBezTo>
                    <a:pt x="6270" y="4117"/>
                    <a:pt x="5564" y="3968"/>
                    <a:pt x="4823" y="3596"/>
                  </a:cubicBezTo>
                  <a:cubicBezTo>
                    <a:pt x="3025" y="2703"/>
                    <a:pt x="2561" y="1"/>
                    <a:pt x="2561" y="1"/>
                  </a:cubicBezTo>
                  <a:close/>
                </a:path>
              </a:pathLst>
            </a:custGeom>
            <a:solidFill>
              <a:srgbClr val="BB7A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9" name="Google Shape;2899;p32"/>
            <p:cNvSpPr/>
            <p:nvPr/>
          </p:nvSpPr>
          <p:spPr>
            <a:xfrm>
              <a:off x="3794174" y="1649728"/>
              <a:ext cx="375319" cy="511489"/>
            </a:xfrm>
            <a:custGeom>
              <a:avLst/>
              <a:gdLst/>
              <a:ahLst/>
              <a:cxnLst/>
              <a:rect l="l" t="t" r="r" b="b"/>
              <a:pathLst>
                <a:path w="11896" h="16212" extrusionOk="0">
                  <a:moveTo>
                    <a:pt x="4889" y="1"/>
                  </a:moveTo>
                  <a:cubicBezTo>
                    <a:pt x="2438" y="1"/>
                    <a:pt x="1040" y="4005"/>
                    <a:pt x="572" y="7132"/>
                  </a:cubicBezTo>
                  <a:cubicBezTo>
                    <a:pt x="1" y="11037"/>
                    <a:pt x="1763" y="14204"/>
                    <a:pt x="1763" y="14204"/>
                  </a:cubicBezTo>
                  <a:cubicBezTo>
                    <a:pt x="1763" y="14204"/>
                    <a:pt x="2598" y="16212"/>
                    <a:pt x="5145" y="16212"/>
                  </a:cubicBezTo>
                  <a:cubicBezTo>
                    <a:pt x="6079" y="16212"/>
                    <a:pt x="7243" y="15942"/>
                    <a:pt x="8681" y="15204"/>
                  </a:cubicBezTo>
                  <a:cubicBezTo>
                    <a:pt x="11895" y="13549"/>
                    <a:pt x="10657" y="3679"/>
                    <a:pt x="6919" y="821"/>
                  </a:cubicBezTo>
                  <a:cubicBezTo>
                    <a:pt x="6175" y="249"/>
                    <a:pt x="5500" y="1"/>
                    <a:pt x="4889" y="1"/>
                  </a:cubicBez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0" name="Google Shape;2900;p32"/>
            <p:cNvSpPr/>
            <p:nvPr/>
          </p:nvSpPr>
          <p:spPr>
            <a:xfrm>
              <a:off x="4113870" y="1536621"/>
              <a:ext cx="189710" cy="400464"/>
            </a:xfrm>
            <a:custGeom>
              <a:avLst/>
              <a:gdLst/>
              <a:ahLst/>
              <a:cxnLst/>
              <a:rect l="l" t="t" r="r" b="b"/>
              <a:pathLst>
                <a:path w="6013" h="12693" extrusionOk="0">
                  <a:moveTo>
                    <a:pt x="1119" y="1"/>
                  </a:moveTo>
                  <a:cubicBezTo>
                    <a:pt x="1119" y="1"/>
                    <a:pt x="0" y="4859"/>
                    <a:pt x="1167" y="8276"/>
                  </a:cubicBezTo>
                  <a:cubicBezTo>
                    <a:pt x="2334" y="11693"/>
                    <a:pt x="5584" y="12693"/>
                    <a:pt x="5584" y="12693"/>
                  </a:cubicBezTo>
                  <a:cubicBezTo>
                    <a:pt x="5596" y="11907"/>
                    <a:pt x="6013" y="10895"/>
                    <a:pt x="6013" y="10895"/>
                  </a:cubicBezTo>
                  <a:cubicBezTo>
                    <a:pt x="1762" y="9966"/>
                    <a:pt x="2405" y="1918"/>
                    <a:pt x="2405" y="1918"/>
                  </a:cubicBezTo>
                  <a:cubicBezTo>
                    <a:pt x="2477" y="1525"/>
                    <a:pt x="1120" y="1"/>
                    <a:pt x="1119" y="1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1" name="Google Shape;2901;p32"/>
            <p:cNvSpPr/>
            <p:nvPr/>
          </p:nvSpPr>
          <p:spPr>
            <a:xfrm>
              <a:off x="3735964" y="1559937"/>
              <a:ext cx="153680" cy="363267"/>
            </a:xfrm>
            <a:custGeom>
              <a:avLst/>
              <a:gdLst/>
              <a:ahLst/>
              <a:cxnLst/>
              <a:rect l="l" t="t" r="r" b="b"/>
              <a:pathLst>
                <a:path w="4871" h="11514" extrusionOk="0">
                  <a:moveTo>
                    <a:pt x="4870" y="0"/>
                  </a:moveTo>
                  <a:lnTo>
                    <a:pt x="4870" y="0"/>
                  </a:lnTo>
                  <a:cubicBezTo>
                    <a:pt x="2775" y="286"/>
                    <a:pt x="786" y="5025"/>
                    <a:pt x="405" y="7715"/>
                  </a:cubicBezTo>
                  <a:cubicBezTo>
                    <a:pt x="1" y="10644"/>
                    <a:pt x="822" y="11513"/>
                    <a:pt x="822" y="11513"/>
                  </a:cubicBezTo>
                  <a:cubicBezTo>
                    <a:pt x="1751" y="6656"/>
                    <a:pt x="4870" y="0"/>
                    <a:pt x="4870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2" name="Google Shape;2902;p32"/>
            <p:cNvSpPr/>
            <p:nvPr/>
          </p:nvSpPr>
          <p:spPr>
            <a:xfrm>
              <a:off x="3712175" y="1060216"/>
              <a:ext cx="223374" cy="152450"/>
            </a:xfrm>
            <a:custGeom>
              <a:avLst/>
              <a:gdLst/>
              <a:ahLst/>
              <a:cxnLst/>
              <a:rect l="l" t="t" r="r" b="b"/>
              <a:pathLst>
                <a:path w="7080" h="4832" extrusionOk="0">
                  <a:moveTo>
                    <a:pt x="3399" y="799"/>
                  </a:moveTo>
                  <a:cubicBezTo>
                    <a:pt x="5033" y="799"/>
                    <a:pt x="5823" y="3841"/>
                    <a:pt x="3541" y="4016"/>
                  </a:cubicBezTo>
                  <a:cubicBezTo>
                    <a:pt x="3439" y="4024"/>
                    <a:pt x="3342" y="4028"/>
                    <a:pt x="3250" y="4028"/>
                  </a:cubicBezTo>
                  <a:cubicBezTo>
                    <a:pt x="1094" y="4028"/>
                    <a:pt x="1719" y="1837"/>
                    <a:pt x="1719" y="1837"/>
                  </a:cubicBezTo>
                  <a:cubicBezTo>
                    <a:pt x="1719" y="1837"/>
                    <a:pt x="1921" y="897"/>
                    <a:pt x="3314" y="802"/>
                  </a:cubicBezTo>
                  <a:cubicBezTo>
                    <a:pt x="3343" y="800"/>
                    <a:pt x="3371" y="799"/>
                    <a:pt x="3399" y="799"/>
                  </a:cubicBezTo>
                  <a:close/>
                  <a:moveTo>
                    <a:pt x="3437" y="0"/>
                  </a:moveTo>
                  <a:cubicBezTo>
                    <a:pt x="3396" y="0"/>
                    <a:pt x="3355" y="1"/>
                    <a:pt x="3314" y="4"/>
                  </a:cubicBezTo>
                  <a:cubicBezTo>
                    <a:pt x="1231" y="135"/>
                    <a:pt x="933" y="1540"/>
                    <a:pt x="933" y="1540"/>
                  </a:cubicBezTo>
                  <a:cubicBezTo>
                    <a:pt x="933" y="1540"/>
                    <a:pt x="0" y="4832"/>
                    <a:pt x="3223" y="4832"/>
                  </a:cubicBezTo>
                  <a:cubicBezTo>
                    <a:pt x="3357" y="4832"/>
                    <a:pt x="3499" y="4826"/>
                    <a:pt x="3648" y="4814"/>
                  </a:cubicBezTo>
                  <a:cubicBezTo>
                    <a:pt x="7080" y="4545"/>
                    <a:pt x="5891" y="0"/>
                    <a:pt x="3437" y="0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3" name="Google Shape;2903;p32"/>
            <p:cNvSpPr/>
            <p:nvPr/>
          </p:nvSpPr>
          <p:spPr>
            <a:xfrm>
              <a:off x="3881220" y="1086497"/>
              <a:ext cx="223374" cy="152450"/>
            </a:xfrm>
            <a:custGeom>
              <a:avLst/>
              <a:gdLst/>
              <a:ahLst/>
              <a:cxnLst/>
              <a:rect l="l" t="t" r="r" b="b"/>
              <a:pathLst>
                <a:path w="7080" h="4832" extrusionOk="0">
                  <a:moveTo>
                    <a:pt x="3390" y="800"/>
                  </a:moveTo>
                  <a:cubicBezTo>
                    <a:pt x="5030" y="800"/>
                    <a:pt x="5827" y="3841"/>
                    <a:pt x="3540" y="4017"/>
                  </a:cubicBezTo>
                  <a:cubicBezTo>
                    <a:pt x="3438" y="4025"/>
                    <a:pt x="3342" y="4029"/>
                    <a:pt x="3250" y="4029"/>
                  </a:cubicBezTo>
                  <a:cubicBezTo>
                    <a:pt x="1094" y="4029"/>
                    <a:pt x="1719" y="1838"/>
                    <a:pt x="1719" y="1838"/>
                  </a:cubicBezTo>
                  <a:cubicBezTo>
                    <a:pt x="1719" y="1838"/>
                    <a:pt x="1921" y="897"/>
                    <a:pt x="3314" y="802"/>
                  </a:cubicBezTo>
                  <a:cubicBezTo>
                    <a:pt x="3339" y="801"/>
                    <a:pt x="3365" y="800"/>
                    <a:pt x="3390" y="800"/>
                  </a:cubicBezTo>
                  <a:close/>
                  <a:moveTo>
                    <a:pt x="3437" y="1"/>
                  </a:moveTo>
                  <a:cubicBezTo>
                    <a:pt x="3396" y="1"/>
                    <a:pt x="3355" y="2"/>
                    <a:pt x="3314" y="4"/>
                  </a:cubicBezTo>
                  <a:cubicBezTo>
                    <a:pt x="1231" y="135"/>
                    <a:pt x="933" y="1540"/>
                    <a:pt x="933" y="1540"/>
                  </a:cubicBezTo>
                  <a:cubicBezTo>
                    <a:pt x="933" y="1540"/>
                    <a:pt x="0" y="4832"/>
                    <a:pt x="3223" y="4832"/>
                  </a:cubicBezTo>
                  <a:cubicBezTo>
                    <a:pt x="3357" y="4832"/>
                    <a:pt x="3498" y="4826"/>
                    <a:pt x="3648" y="4814"/>
                  </a:cubicBezTo>
                  <a:cubicBezTo>
                    <a:pt x="7079" y="4545"/>
                    <a:pt x="5891" y="1"/>
                    <a:pt x="3437" y="1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4" name="Google Shape;2904;p32"/>
            <p:cNvSpPr/>
            <p:nvPr/>
          </p:nvSpPr>
          <p:spPr>
            <a:xfrm>
              <a:off x="4040611" y="1096751"/>
              <a:ext cx="81557" cy="46631"/>
            </a:xfrm>
            <a:custGeom>
              <a:avLst/>
              <a:gdLst/>
              <a:ahLst/>
              <a:cxnLst/>
              <a:rect l="l" t="t" r="r" b="b"/>
              <a:pathLst>
                <a:path w="2585" h="1478" extrusionOk="0">
                  <a:moveTo>
                    <a:pt x="2251" y="1"/>
                  </a:moveTo>
                  <a:lnTo>
                    <a:pt x="0" y="858"/>
                  </a:lnTo>
                  <a:lnTo>
                    <a:pt x="584" y="1477"/>
                  </a:lnTo>
                  <a:lnTo>
                    <a:pt x="2584" y="596"/>
                  </a:lnTo>
                  <a:lnTo>
                    <a:pt x="2251" y="1"/>
                  </a:ln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5" name="Google Shape;2905;p32"/>
            <p:cNvSpPr/>
            <p:nvPr/>
          </p:nvSpPr>
          <p:spPr>
            <a:xfrm>
              <a:off x="3882103" y="1121739"/>
              <a:ext cx="44328" cy="37797"/>
            </a:xfrm>
            <a:custGeom>
              <a:avLst/>
              <a:gdLst/>
              <a:ahLst/>
              <a:cxnLst/>
              <a:rect l="l" t="t" r="r" b="b"/>
              <a:pathLst>
                <a:path w="1405" h="1198" extrusionOk="0">
                  <a:moveTo>
                    <a:pt x="531" y="1"/>
                  </a:moveTo>
                  <a:cubicBezTo>
                    <a:pt x="374" y="1"/>
                    <a:pt x="197" y="36"/>
                    <a:pt x="0" y="126"/>
                  </a:cubicBezTo>
                  <a:lnTo>
                    <a:pt x="0" y="852"/>
                  </a:lnTo>
                  <a:cubicBezTo>
                    <a:pt x="0" y="852"/>
                    <a:pt x="28" y="850"/>
                    <a:pt x="75" y="850"/>
                  </a:cubicBezTo>
                  <a:cubicBezTo>
                    <a:pt x="271" y="850"/>
                    <a:pt x="803" y="881"/>
                    <a:pt x="1119" y="1197"/>
                  </a:cubicBezTo>
                  <a:lnTo>
                    <a:pt x="1405" y="471"/>
                  </a:lnTo>
                  <a:cubicBezTo>
                    <a:pt x="1405" y="471"/>
                    <a:pt x="1104" y="1"/>
                    <a:pt x="531" y="1"/>
                  </a:cubicBezTo>
                  <a:close/>
                </a:path>
              </a:pathLst>
            </a:custGeom>
            <a:solidFill>
              <a:srgbClr val="98D5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6" name="Google Shape;2906;p32"/>
            <p:cNvSpPr/>
            <p:nvPr/>
          </p:nvSpPr>
          <p:spPr>
            <a:xfrm>
              <a:off x="4297175" y="1289080"/>
              <a:ext cx="115725" cy="108595"/>
            </a:xfrm>
            <a:custGeom>
              <a:avLst/>
              <a:gdLst/>
              <a:ahLst/>
              <a:cxnLst/>
              <a:rect l="l" t="t" r="r" b="b"/>
              <a:pathLst>
                <a:path w="3668" h="3442" extrusionOk="0">
                  <a:moveTo>
                    <a:pt x="2584" y="1"/>
                  </a:moveTo>
                  <a:lnTo>
                    <a:pt x="0" y="1691"/>
                  </a:lnTo>
                  <a:lnTo>
                    <a:pt x="1167" y="3442"/>
                  </a:lnTo>
                  <a:lnTo>
                    <a:pt x="3668" y="2049"/>
                  </a:lnTo>
                  <a:lnTo>
                    <a:pt x="2584" y="1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7" name="Google Shape;2907;p32"/>
            <p:cNvSpPr/>
            <p:nvPr/>
          </p:nvSpPr>
          <p:spPr>
            <a:xfrm>
              <a:off x="4105982" y="1292361"/>
              <a:ext cx="9402" cy="30193"/>
            </a:xfrm>
            <a:custGeom>
              <a:avLst/>
              <a:gdLst/>
              <a:ahLst/>
              <a:cxnLst/>
              <a:rect l="l" t="t" r="r" b="b"/>
              <a:pathLst>
                <a:path w="298" h="957" extrusionOk="0">
                  <a:moveTo>
                    <a:pt x="108" y="1"/>
                  </a:moveTo>
                  <a:cubicBezTo>
                    <a:pt x="100" y="1"/>
                    <a:pt x="91" y="2"/>
                    <a:pt x="84" y="4"/>
                  </a:cubicBezTo>
                  <a:cubicBezTo>
                    <a:pt x="36" y="4"/>
                    <a:pt x="0" y="63"/>
                    <a:pt x="12" y="111"/>
                  </a:cubicBezTo>
                  <a:cubicBezTo>
                    <a:pt x="12" y="111"/>
                    <a:pt x="107" y="623"/>
                    <a:pt x="107" y="873"/>
                  </a:cubicBezTo>
                  <a:cubicBezTo>
                    <a:pt x="107" y="921"/>
                    <a:pt x="155" y="956"/>
                    <a:pt x="203" y="956"/>
                  </a:cubicBezTo>
                  <a:cubicBezTo>
                    <a:pt x="262" y="956"/>
                    <a:pt x="298" y="921"/>
                    <a:pt x="298" y="873"/>
                  </a:cubicBezTo>
                  <a:cubicBezTo>
                    <a:pt x="298" y="599"/>
                    <a:pt x="203" y="99"/>
                    <a:pt x="191" y="75"/>
                  </a:cubicBezTo>
                  <a:cubicBezTo>
                    <a:pt x="191" y="26"/>
                    <a:pt x="149" y="1"/>
                    <a:pt x="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8" name="Google Shape;2908;p32"/>
            <p:cNvSpPr/>
            <p:nvPr/>
          </p:nvSpPr>
          <p:spPr>
            <a:xfrm>
              <a:off x="4084938" y="1312301"/>
              <a:ext cx="9433" cy="30540"/>
            </a:xfrm>
            <a:custGeom>
              <a:avLst/>
              <a:gdLst/>
              <a:ahLst/>
              <a:cxnLst/>
              <a:rect l="l" t="t" r="r" b="b"/>
              <a:pathLst>
                <a:path w="299" h="968" extrusionOk="0">
                  <a:moveTo>
                    <a:pt x="103" y="1"/>
                  </a:moveTo>
                  <a:cubicBezTo>
                    <a:pt x="96" y="1"/>
                    <a:pt x="90" y="1"/>
                    <a:pt x="84" y="3"/>
                  </a:cubicBezTo>
                  <a:cubicBezTo>
                    <a:pt x="36" y="15"/>
                    <a:pt x="0" y="62"/>
                    <a:pt x="12" y="110"/>
                  </a:cubicBezTo>
                  <a:cubicBezTo>
                    <a:pt x="12" y="122"/>
                    <a:pt x="108" y="622"/>
                    <a:pt x="108" y="872"/>
                  </a:cubicBezTo>
                  <a:cubicBezTo>
                    <a:pt x="108" y="920"/>
                    <a:pt x="155" y="967"/>
                    <a:pt x="203" y="967"/>
                  </a:cubicBezTo>
                  <a:cubicBezTo>
                    <a:pt x="262" y="967"/>
                    <a:pt x="298" y="920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91" y="33"/>
                    <a:pt x="146" y="1"/>
                    <a:pt x="103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9" name="Google Shape;2909;p32"/>
            <p:cNvSpPr/>
            <p:nvPr/>
          </p:nvSpPr>
          <p:spPr>
            <a:xfrm>
              <a:off x="4109358" y="1338613"/>
              <a:ext cx="9402" cy="30509"/>
            </a:xfrm>
            <a:custGeom>
              <a:avLst/>
              <a:gdLst/>
              <a:ahLst/>
              <a:cxnLst/>
              <a:rect l="l" t="t" r="r" b="b"/>
              <a:pathLst>
                <a:path w="298" h="967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24" y="14"/>
                    <a:pt x="0" y="62"/>
                    <a:pt x="12" y="109"/>
                  </a:cubicBezTo>
                  <a:cubicBezTo>
                    <a:pt x="12" y="121"/>
                    <a:pt x="107" y="621"/>
                    <a:pt x="107" y="871"/>
                  </a:cubicBezTo>
                  <a:cubicBezTo>
                    <a:pt x="107" y="919"/>
                    <a:pt x="155" y="967"/>
                    <a:pt x="203" y="967"/>
                  </a:cubicBezTo>
                  <a:cubicBezTo>
                    <a:pt x="250" y="967"/>
                    <a:pt x="298" y="919"/>
                    <a:pt x="298" y="871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80" y="32"/>
                    <a:pt x="14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0" name="Google Shape;2910;p32"/>
            <p:cNvSpPr/>
            <p:nvPr/>
          </p:nvSpPr>
          <p:spPr>
            <a:xfrm>
              <a:off x="4083424" y="1366851"/>
              <a:ext cx="9433" cy="30446"/>
            </a:xfrm>
            <a:custGeom>
              <a:avLst/>
              <a:gdLst/>
              <a:ahLst/>
              <a:cxnLst/>
              <a:rect l="l" t="t" r="r" b="b"/>
              <a:pathLst>
                <a:path w="299" h="965" extrusionOk="0">
                  <a:moveTo>
                    <a:pt x="84" y="0"/>
                  </a:moveTo>
                  <a:cubicBezTo>
                    <a:pt x="25" y="12"/>
                    <a:pt x="1" y="72"/>
                    <a:pt x="1" y="119"/>
                  </a:cubicBezTo>
                  <a:cubicBezTo>
                    <a:pt x="1" y="119"/>
                    <a:pt x="108" y="631"/>
                    <a:pt x="108" y="869"/>
                  </a:cubicBezTo>
                  <a:cubicBezTo>
                    <a:pt x="108" y="929"/>
                    <a:pt x="144" y="965"/>
                    <a:pt x="203" y="965"/>
                  </a:cubicBezTo>
                  <a:cubicBezTo>
                    <a:pt x="251" y="965"/>
                    <a:pt x="298" y="929"/>
                    <a:pt x="298" y="869"/>
                  </a:cubicBezTo>
                  <a:cubicBezTo>
                    <a:pt x="298" y="608"/>
                    <a:pt x="191" y="107"/>
                    <a:pt x="191" y="84"/>
                  </a:cubicBezTo>
                  <a:cubicBezTo>
                    <a:pt x="179" y="24"/>
                    <a:pt x="132" y="0"/>
                    <a:pt x="8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1" name="Google Shape;2911;p32"/>
            <p:cNvSpPr/>
            <p:nvPr/>
          </p:nvSpPr>
          <p:spPr>
            <a:xfrm>
              <a:off x="4109358" y="1382184"/>
              <a:ext cx="9402" cy="30509"/>
            </a:xfrm>
            <a:custGeom>
              <a:avLst/>
              <a:gdLst/>
              <a:ahLst/>
              <a:cxnLst/>
              <a:rect l="l" t="t" r="r" b="b"/>
              <a:pathLst>
                <a:path w="298" h="967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24" y="14"/>
                    <a:pt x="0" y="62"/>
                    <a:pt x="12" y="122"/>
                  </a:cubicBezTo>
                  <a:cubicBezTo>
                    <a:pt x="12" y="122"/>
                    <a:pt x="107" y="622"/>
                    <a:pt x="107" y="872"/>
                  </a:cubicBezTo>
                  <a:cubicBezTo>
                    <a:pt x="107" y="931"/>
                    <a:pt x="155" y="967"/>
                    <a:pt x="203" y="967"/>
                  </a:cubicBezTo>
                  <a:cubicBezTo>
                    <a:pt x="250" y="967"/>
                    <a:pt x="298" y="931"/>
                    <a:pt x="298" y="872"/>
                  </a:cubicBezTo>
                  <a:cubicBezTo>
                    <a:pt x="298" y="610"/>
                    <a:pt x="203" y="98"/>
                    <a:pt x="191" y="86"/>
                  </a:cubicBezTo>
                  <a:cubicBezTo>
                    <a:pt x="180" y="34"/>
                    <a:pt x="14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2" name="Google Shape;2912;p32"/>
            <p:cNvSpPr/>
            <p:nvPr/>
          </p:nvSpPr>
          <p:spPr>
            <a:xfrm>
              <a:off x="4081563" y="1423861"/>
              <a:ext cx="9781" cy="30540"/>
            </a:xfrm>
            <a:custGeom>
              <a:avLst/>
              <a:gdLst/>
              <a:ahLst/>
              <a:cxnLst/>
              <a:rect l="l" t="t" r="r" b="b"/>
              <a:pathLst>
                <a:path w="310" h="968" extrusionOk="0">
                  <a:moveTo>
                    <a:pt x="106" y="1"/>
                  </a:moveTo>
                  <a:cubicBezTo>
                    <a:pt x="99" y="1"/>
                    <a:pt x="91" y="2"/>
                    <a:pt x="84" y="3"/>
                  </a:cubicBezTo>
                  <a:cubicBezTo>
                    <a:pt x="36" y="15"/>
                    <a:pt x="0" y="63"/>
                    <a:pt x="12" y="122"/>
                  </a:cubicBezTo>
                  <a:cubicBezTo>
                    <a:pt x="12" y="122"/>
                    <a:pt x="119" y="634"/>
                    <a:pt x="119" y="872"/>
                  </a:cubicBezTo>
                  <a:cubicBezTo>
                    <a:pt x="119" y="932"/>
                    <a:pt x="155" y="967"/>
                    <a:pt x="215" y="967"/>
                  </a:cubicBezTo>
                  <a:cubicBezTo>
                    <a:pt x="262" y="967"/>
                    <a:pt x="298" y="932"/>
                    <a:pt x="310" y="872"/>
                  </a:cubicBezTo>
                  <a:cubicBezTo>
                    <a:pt x="310" y="610"/>
                    <a:pt x="203" y="98"/>
                    <a:pt x="203" y="86"/>
                  </a:cubicBezTo>
                  <a:cubicBezTo>
                    <a:pt x="192" y="35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3" name="Google Shape;2913;p32"/>
            <p:cNvSpPr/>
            <p:nvPr/>
          </p:nvSpPr>
          <p:spPr>
            <a:xfrm>
              <a:off x="4114627" y="1436261"/>
              <a:ext cx="9402" cy="30540"/>
            </a:xfrm>
            <a:custGeom>
              <a:avLst/>
              <a:gdLst/>
              <a:ahLst/>
              <a:cxnLst/>
              <a:rect l="l" t="t" r="r" b="b"/>
              <a:pathLst>
                <a:path w="298" h="968" extrusionOk="0">
                  <a:moveTo>
                    <a:pt x="106" y="1"/>
                  </a:moveTo>
                  <a:cubicBezTo>
                    <a:pt x="99" y="1"/>
                    <a:pt x="91" y="1"/>
                    <a:pt x="83" y="3"/>
                  </a:cubicBezTo>
                  <a:cubicBezTo>
                    <a:pt x="36" y="15"/>
                    <a:pt x="0" y="62"/>
                    <a:pt x="12" y="110"/>
                  </a:cubicBezTo>
                  <a:cubicBezTo>
                    <a:pt x="12" y="122"/>
                    <a:pt x="107" y="622"/>
                    <a:pt x="107" y="872"/>
                  </a:cubicBezTo>
                  <a:cubicBezTo>
                    <a:pt x="107" y="920"/>
                    <a:pt x="155" y="967"/>
                    <a:pt x="202" y="967"/>
                  </a:cubicBezTo>
                  <a:cubicBezTo>
                    <a:pt x="262" y="967"/>
                    <a:pt x="298" y="920"/>
                    <a:pt x="298" y="872"/>
                  </a:cubicBezTo>
                  <a:cubicBezTo>
                    <a:pt x="298" y="610"/>
                    <a:pt x="202" y="98"/>
                    <a:pt x="202" y="74"/>
                  </a:cubicBezTo>
                  <a:cubicBezTo>
                    <a:pt x="192" y="33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4" name="Google Shape;2914;p32"/>
            <p:cNvSpPr/>
            <p:nvPr/>
          </p:nvSpPr>
          <p:spPr>
            <a:xfrm>
              <a:off x="4088314" y="1472322"/>
              <a:ext cx="9433" cy="30540"/>
            </a:xfrm>
            <a:custGeom>
              <a:avLst/>
              <a:gdLst/>
              <a:ahLst/>
              <a:cxnLst/>
              <a:rect l="l" t="t" r="r" b="b"/>
              <a:pathLst>
                <a:path w="299" h="968" extrusionOk="0">
                  <a:moveTo>
                    <a:pt x="103" y="1"/>
                  </a:moveTo>
                  <a:cubicBezTo>
                    <a:pt x="96" y="1"/>
                    <a:pt x="90" y="1"/>
                    <a:pt x="84" y="3"/>
                  </a:cubicBezTo>
                  <a:cubicBezTo>
                    <a:pt x="24" y="15"/>
                    <a:pt x="1" y="62"/>
                    <a:pt x="12" y="110"/>
                  </a:cubicBezTo>
                  <a:cubicBezTo>
                    <a:pt x="12" y="122"/>
                    <a:pt x="108" y="622"/>
                    <a:pt x="108" y="872"/>
                  </a:cubicBezTo>
                  <a:cubicBezTo>
                    <a:pt x="108" y="920"/>
                    <a:pt x="143" y="967"/>
                    <a:pt x="203" y="967"/>
                  </a:cubicBezTo>
                  <a:cubicBezTo>
                    <a:pt x="251" y="967"/>
                    <a:pt x="298" y="920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81" y="33"/>
                    <a:pt x="143" y="1"/>
                    <a:pt x="103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5" name="Google Shape;2915;p32"/>
            <p:cNvSpPr/>
            <p:nvPr/>
          </p:nvSpPr>
          <p:spPr>
            <a:xfrm>
              <a:off x="4116110" y="1484721"/>
              <a:ext cx="9812" cy="30540"/>
            </a:xfrm>
            <a:custGeom>
              <a:avLst/>
              <a:gdLst/>
              <a:ahLst/>
              <a:cxnLst/>
              <a:rect l="l" t="t" r="r" b="b"/>
              <a:pathLst>
                <a:path w="311" h="968" extrusionOk="0">
                  <a:moveTo>
                    <a:pt x="115" y="1"/>
                  </a:moveTo>
                  <a:cubicBezTo>
                    <a:pt x="108" y="1"/>
                    <a:pt x="102" y="1"/>
                    <a:pt x="96" y="3"/>
                  </a:cubicBezTo>
                  <a:cubicBezTo>
                    <a:pt x="36" y="15"/>
                    <a:pt x="1" y="62"/>
                    <a:pt x="13" y="110"/>
                  </a:cubicBezTo>
                  <a:cubicBezTo>
                    <a:pt x="13" y="110"/>
                    <a:pt x="120" y="622"/>
                    <a:pt x="120" y="872"/>
                  </a:cubicBezTo>
                  <a:cubicBezTo>
                    <a:pt x="120" y="920"/>
                    <a:pt x="155" y="967"/>
                    <a:pt x="215" y="967"/>
                  </a:cubicBezTo>
                  <a:cubicBezTo>
                    <a:pt x="263" y="967"/>
                    <a:pt x="310" y="920"/>
                    <a:pt x="310" y="872"/>
                  </a:cubicBezTo>
                  <a:cubicBezTo>
                    <a:pt x="310" y="598"/>
                    <a:pt x="203" y="98"/>
                    <a:pt x="203" y="74"/>
                  </a:cubicBezTo>
                  <a:cubicBezTo>
                    <a:pt x="193" y="33"/>
                    <a:pt x="155" y="1"/>
                    <a:pt x="11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6" name="Google Shape;2916;p32"/>
            <p:cNvSpPr/>
            <p:nvPr/>
          </p:nvSpPr>
          <p:spPr>
            <a:xfrm>
              <a:off x="4080048" y="1254091"/>
              <a:ext cx="9433" cy="30509"/>
            </a:xfrm>
            <a:custGeom>
              <a:avLst/>
              <a:gdLst/>
              <a:ahLst/>
              <a:cxnLst/>
              <a:rect l="l" t="t" r="r" b="b"/>
              <a:pathLst>
                <a:path w="299" h="967" extrusionOk="0">
                  <a:moveTo>
                    <a:pt x="103" y="0"/>
                  </a:moveTo>
                  <a:cubicBezTo>
                    <a:pt x="97" y="0"/>
                    <a:pt x="90" y="1"/>
                    <a:pt x="84" y="2"/>
                  </a:cubicBezTo>
                  <a:cubicBezTo>
                    <a:pt x="36" y="14"/>
                    <a:pt x="1" y="62"/>
                    <a:pt x="13" y="110"/>
                  </a:cubicBezTo>
                  <a:cubicBezTo>
                    <a:pt x="13" y="122"/>
                    <a:pt x="108" y="622"/>
                    <a:pt x="108" y="872"/>
                  </a:cubicBezTo>
                  <a:cubicBezTo>
                    <a:pt x="108" y="919"/>
                    <a:pt x="155" y="967"/>
                    <a:pt x="203" y="967"/>
                  </a:cubicBezTo>
                  <a:cubicBezTo>
                    <a:pt x="263" y="967"/>
                    <a:pt x="298" y="919"/>
                    <a:pt x="298" y="872"/>
                  </a:cubicBezTo>
                  <a:cubicBezTo>
                    <a:pt x="298" y="610"/>
                    <a:pt x="203" y="98"/>
                    <a:pt x="191" y="74"/>
                  </a:cubicBezTo>
                  <a:cubicBezTo>
                    <a:pt x="191" y="33"/>
                    <a:pt x="146" y="0"/>
                    <a:pt x="10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7" name="Google Shape;2917;p32"/>
            <p:cNvSpPr/>
            <p:nvPr/>
          </p:nvSpPr>
          <p:spPr>
            <a:xfrm>
              <a:off x="4097338" y="1231911"/>
              <a:ext cx="9781" cy="30162"/>
            </a:xfrm>
            <a:custGeom>
              <a:avLst/>
              <a:gdLst/>
              <a:ahLst/>
              <a:cxnLst/>
              <a:rect l="l" t="t" r="r" b="b"/>
              <a:pathLst>
                <a:path w="310" h="956" extrusionOk="0">
                  <a:moveTo>
                    <a:pt x="106" y="1"/>
                  </a:moveTo>
                  <a:cubicBezTo>
                    <a:pt x="99" y="1"/>
                    <a:pt x="91" y="1"/>
                    <a:pt x="84" y="3"/>
                  </a:cubicBezTo>
                  <a:cubicBezTo>
                    <a:pt x="36" y="15"/>
                    <a:pt x="0" y="63"/>
                    <a:pt x="12" y="110"/>
                  </a:cubicBezTo>
                  <a:cubicBezTo>
                    <a:pt x="12" y="110"/>
                    <a:pt x="119" y="622"/>
                    <a:pt x="119" y="872"/>
                  </a:cubicBezTo>
                  <a:cubicBezTo>
                    <a:pt x="119" y="920"/>
                    <a:pt x="155" y="955"/>
                    <a:pt x="215" y="955"/>
                  </a:cubicBezTo>
                  <a:cubicBezTo>
                    <a:pt x="262" y="955"/>
                    <a:pt x="310" y="920"/>
                    <a:pt x="310" y="872"/>
                  </a:cubicBezTo>
                  <a:cubicBezTo>
                    <a:pt x="310" y="610"/>
                    <a:pt x="203" y="98"/>
                    <a:pt x="203" y="74"/>
                  </a:cubicBezTo>
                  <a:cubicBezTo>
                    <a:pt x="192" y="33"/>
                    <a:pt x="155" y="1"/>
                    <a:pt x="10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8" name="Google Shape;2918;p32"/>
            <p:cNvSpPr/>
            <p:nvPr/>
          </p:nvSpPr>
          <p:spPr>
            <a:xfrm>
              <a:off x="3857305" y="2393425"/>
              <a:ext cx="101812" cy="68811"/>
            </a:xfrm>
            <a:custGeom>
              <a:avLst/>
              <a:gdLst/>
              <a:ahLst/>
              <a:cxnLst/>
              <a:rect l="l" t="t" r="r" b="b"/>
              <a:pathLst>
                <a:path w="3227" h="2181" extrusionOk="0">
                  <a:moveTo>
                    <a:pt x="1000" y="1"/>
                  </a:moveTo>
                  <a:cubicBezTo>
                    <a:pt x="547" y="1"/>
                    <a:pt x="155" y="22"/>
                    <a:pt x="0" y="85"/>
                  </a:cubicBezTo>
                  <a:lnTo>
                    <a:pt x="405" y="2181"/>
                  </a:lnTo>
                  <a:lnTo>
                    <a:pt x="3227" y="2181"/>
                  </a:lnTo>
                  <a:lnTo>
                    <a:pt x="3060" y="85"/>
                  </a:lnTo>
                  <a:cubicBezTo>
                    <a:pt x="3060" y="85"/>
                    <a:pt x="1907" y="1"/>
                    <a:pt x="100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9" name="Google Shape;2919;p32"/>
            <p:cNvSpPr/>
            <p:nvPr/>
          </p:nvSpPr>
          <p:spPr>
            <a:xfrm>
              <a:off x="3485772" y="1241755"/>
              <a:ext cx="957921" cy="455298"/>
            </a:xfrm>
            <a:custGeom>
              <a:avLst/>
              <a:gdLst/>
              <a:ahLst/>
              <a:cxnLst/>
              <a:rect l="l" t="t" r="r" b="b"/>
              <a:pathLst>
                <a:path w="30362" h="14431" extrusionOk="0">
                  <a:moveTo>
                    <a:pt x="30362" y="1"/>
                  </a:moveTo>
                  <a:lnTo>
                    <a:pt x="23325" y="310"/>
                  </a:lnTo>
                  <a:lnTo>
                    <a:pt x="1" y="9561"/>
                  </a:lnTo>
                  <a:lnTo>
                    <a:pt x="1680" y="14431"/>
                  </a:lnTo>
                  <a:lnTo>
                    <a:pt x="25635" y="4834"/>
                  </a:lnTo>
                  <a:lnTo>
                    <a:pt x="30362" y="1"/>
                  </a:lnTo>
                  <a:close/>
                </a:path>
              </a:pathLst>
            </a:custGeom>
            <a:solidFill>
              <a:srgbClr val="F58A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0" name="Google Shape;2920;p32"/>
            <p:cNvSpPr/>
            <p:nvPr/>
          </p:nvSpPr>
          <p:spPr>
            <a:xfrm>
              <a:off x="3485772" y="1487435"/>
              <a:ext cx="190120" cy="209618"/>
            </a:xfrm>
            <a:custGeom>
              <a:avLst/>
              <a:gdLst/>
              <a:ahLst/>
              <a:cxnLst/>
              <a:rect l="l" t="t" r="r" b="b"/>
              <a:pathLst>
                <a:path w="6026" h="6644" extrusionOk="0">
                  <a:moveTo>
                    <a:pt x="4454" y="0"/>
                  </a:moveTo>
                  <a:lnTo>
                    <a:pt x="1" y="1774"/>
                  </a:lnTo>
                  <a:lnTo>
                    <a:pt x="1680" y="6644"/>
                  </a:lnTo>
                  <a:lnTo>
                    <a:pt x="6026" y="5037"/>
                  </a:lnTo>
                  <a:lnTo>
                    <a:pt x="4454" y="0"/>
                  </a:lnTo>
                  <a:close/>
                </a:path>
              </a:pathLst>
            </a:custGeom>
            <a:solidFill>
              <a:srgbClr val="DB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1" name="Google Shape;2921;p32"/>
            <p:cNvSpPr/>
            <p:nvPr/>
          </p:nvSpPr>
          <p:spPr>
            <a:xfrm>
              <a:off x="4194259" y="1241755"/>
              <a:ext cx="249434" cy="152544"/>
            </a:xfrm>
            <a:custGeom>
              <a:avLst/>
              <a:gdLst/>
              <a:ahLst/>
              <a:cxnLst/>
              <a:rect l="l" t="t" r="r" b="b"/>
              <a:pathLst>
                <a:path w="7906" h="4835" extrusionOk="0">
                  <a:moveTo>
                    <a:pt x="7906" y="1"/>
                  </a:moveTo>
                  <a:lnTo>
                    <a:pt x="869" y="310"/>
                  </a:lnTo>
                  <a:lnTo>
                    <a:pt x="0" y="1846"/>
                  </a:lnTo>
                  <a:lnTo>
                    <a:pt x="1774" y="2477"/>
                  </a:lnTo>
                  <a:lnTo>
                    <a:pt x="774" y="4251"/>
                  </a:lnTo>
                  <a:lnTo>
                    <a:pt x="3179" y="4834"/>
                  </a:lnTo>
                  <a:lnTo>
                    <a:pt x="7906" y="1"/>
                  </a:lnTo>
                  <a:close/>
                </a:path>
              </a:pathLst>
            </a:custGeom>
            <a:solidFill>
              <a:srgbClr val="F8C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2" name="Google Shape;2922;p32"/>
            <p:cNvSpPr/>
            <p:nvPr/>
          </p:nvSpPr>
          <p:spPr>
            <a:xfrm>
              <a:off x="4332858" y="1241755"/>
              <a:ext cx="110835" cy="81557"/>
            </a:xfrm>
            <a:custGeom>
              <a:avLst/>
              <a:gdLst/>
              <a:ahLst/>
              <a:cxnLst/>
              <a:rect l="l" t="t" r="r" b="b"/>
              <a:pathLst>
                <a:path w="3513" h="2585" extrusionOk="0">
                  <a:moveTo>
                    <a:pt x="3513" y="1"/>
                  </a:moveTo>
                  <a:lnTo>
                    <a:pt x="1" y="155"/>
                  </a:lnTo>
                  <a:lnTo>
                    <a:pt x="1096" y="2584"/>
                  </a:lnTo>
                  <a:lnTo>
                    <a:pt x="3513" y="1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3" name="Google Shape;2923;p32"/>
            <p:cNvSpPr/>
            <p:nvPr/>
          </p:nvSpPr>
          <p:spPr>
            <a:xfrm>
              <a:off x="3641314" y="1477433"/>
              <a:ext cx="57484" cy="159895"/>
            </a:xfrm>
            <a:custGeom>
              <a:avLst/>
              <a:gdLst/>
              <a:ahLst/>
              <a:cxnLst/>
              <a:rect l="l" t="t" r="r" b="b"/>
              <a:pathLst>
                <a:path w="1822" h="5068" extrusionOk="0">
                  <a:moveTo>
                    <a:pt x="104" y="0"/>
                  </a:moveTo>
                  <a:cubicBezTo>
                    <a:pt x="93" y="0"/>
                    <a:pt x="82" y="2"/>
                    <a:pt x="72" y="8"/>
                  </a:cubicBezTo>
                  <a:cubicBezTo>
                    <a:pt x="24" y="20"/>
                    <a:pt x="0" y="79"/>
                    <a:pt x="12" y="127"/>
                  </a:cubicBezTo>
                  <a:lnTo>
                    <a:pt x="1619" y="4996"/>
                  </a:lnTo>
                  <a:cubicBezTo>
                    <a:pt x="1643" y="5044"/>
                    <a:pt x="1679" y="5068"/>
                    <a:pt x="1715" y="5068"/>
                  </a:cubicBezTo>
                  <a:cubicBezTo>
                    <a:pt x="1727" y="5068"/>
                    <a:pt x="1738" y="5068"/>
                    <a:pt x="1738" y="5056"/>
                  </a:cubicBezTo>
                  <a:cubicBezTo>
                    <a:pt x="1786" y="5044"/>
                    <a:pt x="1822" y="4984"/>
                    <a:pt x="1798" y="4937"/>
                  </a:cubicBezTo>
                  <a:lnTo>
                    <a:pt x="191" y="67"/>
                  </a:lnTo>
                  <a:cubicBezTo>
                    <a:pt x="181" y="30"/>
                    <a:pt x="143" y="0"/>
                    <a:pt x="1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4" name="Google Shape;2924;p32"/>
            <p:cNvSpPr/>
            <p:nvPr/>
          </p:nvSpPr>
          <p:spPr>
            <a:xfrm>
              <a:off x="3656710" y="1297062"/>
              <a:ext cx="540956" cy="212174"/>
            </a:xfrm>
            <a:custGeom>
              <a:avLst/>
              <a:gdLst/>
              <a:ahLst/>
              <a:cxnLst/>
              <a:rect l="l" t="t" r="r" b="b"/>
              <a:pathLst>
                <a:path w="17146" h="6725" extrusionOk="0">
                  <a:moveTo>
                    <a:pt x="17040" y="0"/>
                  </a:moveTo>
                  <a:cubicBezTo>
                    <a:pt x="17028" y="0"/>
                    <a:pt x="17015" y="3"/>
                    <a:pt x="17002" y="10"/>
                  </a:cubicBezTo>
                  <a:lnTo>
                    <a:pt x="72" y="6546"/>
                  </a:lnTo>
                  <a:cubicBezTo>
                    <a:pt x="24" y="6570"/>
                    <a:pt x="0" y="6618"/>
                    <a:pt x="24" y="6665"/>
                  </a:cubicBezTo>
                  <a:cubicBezTo>
                    <a:pt x="36" y="6701"/>
                    <a:pt x="72" y="6725"/>
                    <a:pt x="107" y="6725"/>
                  </a:cubicBezTo>
                  <a:lnTo>
                    <a:pt x="143" y="6725"/>
                  </a:lnTo>
                  <a:lnTo>
                    <a:pt x="17074" y="188"/>
                  </a:lnTo>
                  <a:cubicBezTo>
                    <a:pt x="17121" y="164"/>
                    <a:pt x="17145" y="117"/>
                    <a:pt x="17121" y="57"/>
                  </a:cubicBezTo>
                  <a:cubicBezTo>
                    <a:pt x="17104" y="22"/>
                    <a:pt x="17074" y="0"/>
                    <a:pt x="1704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5" name="Google Shape;2925;p32"/>
            <p:cNvSpPr/>
            <p:nvPr/>
          </p:nvSpPr>
          <p:spPr>
            <a:xfrm>
              <a:off x="3672864" y="1372940"/>
              <a:ext cx="549222" cy="205801"/>
            </a:xfrm>
            <a:custGeom>
              <a:avLst/>
              <a:gdLst/>
              <a:ahLst/>
              <a:cxnLst/>
              <a:rect l="l" t="t" r="r" b="b"/>
              <a:pathLst>
                <a:path w="17408" h="6523" extrusionOk="0">
                  <a:moveTo>
                    <a:pt x="17309" y="0"/>
                  </a:moveTo>
                  <a:cubicBezTo>
                    <a:pt x="17295" y="0"/>
                    <a:pt x="17280" y="3"/>
                    <a:pt x="17264" y="10"/>
                  </a:cubicBezTo>
                  <a:lnTo>
                    <a:pt x="72" y="6332"/>
                  </a:lnTo>
                  <a:cubicBezTo>
                    <a:pt x="24" y="6356"/>
                    <a:pt x="0" y="6403"/>
                    <a:pt x="12" y="6451"/>
                  </a:cubicBezTo>
                  <a:cubicBezTo>
                    <a:pt x="24" y="6499"/>
                    <a:pt x="60" y="6522"/>
                    <a:pt x="96" y="6522"/>
                  </a:cubicBezTo>
                  <a:cubicBezTo>
                    <a:pt x="107" y="6522"/>
                    <a:pt x="119" y="6522"/>
                    <a:pt x="131" y="6511"/>
                  </a:cubicBezTo>
                  <a:lnTo>
                    <a:pt x="17336" y="176"/>
                  </a:lnTo>
                  <a:cubicBezTo>
                    <a:pt x="17383" y="164"/>
                    <a:pt x="17407" y="105"/>
                    <a:pt x="17395" y="57"/>
                  </a:cubicBezTo>
                  <a:cubicBezTo>
                    <a:pt x="17378" y="22"/>
                    <a:pt x="17348" y="0"/>
                    <a:pt x="1730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6" name="Google Shape;2926;p32"/>
            <p:cNvSpPr/>
            <p:nvPr/>
          </p:nvSpPr>
          <p:spPr>
            <a:xfrm>
              <a:off x="4321216" y="1634584"/>
              <a:ext cx="28963" cy="23789"/>
            </a:xfrm>
            <a:custGeom>
              <a:avLst/>
              <a:gdLst/>
              <a:ahLst/>
              <a:cxnLst/>
              <a:rect l="l" t="t" r="r" b="b"/>
              <a:pathLst>
                <a:path w="918" h="754" extrusionOk="0">
                  <a:moveTo>
                    <a:pt x="804" y="0"/>
                  </a:moveTo>
                  <a:cubicBezTo>
                    <a:pt x="780" y="0"/>
                    <a:pt x="756" y="9"/>
                    <a:pt x="739" y="27"/>
                  </a:cubicBezTo>
                  <a:cubicBezTo>
                    <a:pt x="560" y="218"/>
                    <a:pt x="227" y="527"/>
                    <a:pt x="84" y="563"/>
                  </a:cubicBezTo>
                  <a:cubicBezTo>
                    <a:pt x="24" y="575"/>
                    <a:pt x="0" y="623"/>
                    <a:pt x="12" y="670"/>
                  </a:cubicBezTo>
                  <a:cubicBezTo>
                    <a:pt x="12" y="718"/>
                    <a:pt x="60" y="754"/>
                    <a:pt x="96" y="754"/>
                  </a:cubicBezTo>
                  <a:lnTo>
                    <a:pt x="120" y="754"/>
                  </a:lnTo>
                  <a:cubicBezTo>
                    <a:pt x="370" y="694"/>
                    <a:pt x="822" y="218"/>
                    <a:pt x="882" y="158"/>
                  </a:cubicBezTo>
                  <a:cubicBezTo>
                    <a:pt x="917" y="123"/>
                    <a:pt x="905" y="63"/>
                    <a:pt x="870" y="27"/>
                  </a:cubicBezTo>
                  <a:cubicBezTo>
                    <a:pt x="852" y="9"/>
                    <a:pt x="828" y="0"/>
                    <a:pt x="8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7" name="Google Shape;2927;p32"/>
            <p:cNvSpPr/>
            <p:nvPr/>
          </p:nvSpPr>
          <p:spPr>
            <a:xfrm>
              <a:off x="4320838" y="1603192"/>
              <a:ext cx="28584" cy="23631"/>
            </a:xfrm>
            <a:custGeom>
              <a:avLst/>
              <a:gdLst/>
              <a:ahLst/>
              <a:cxnLst/>
              <a:rect l="l" t="t" r="r" b="b"/>
              <a:pathLst>
                <a:path w="906" h="749" extrusionOk="0">
                  <a:moveTo>
                    <a:pt x="816" y="1"/>
                  </a:moveTo>
                  <a:cubicBezTo>
                    <a:pt x="788" y="1"/>
                    <a:pt x="759" y="13"/>
                    <a:pt x="739" y="34"/>
                  </a:cubicBezTo>
                  <a:cubicBezTo>
                    <a:pt x="560" y="225"/>
                    <a:pt x="227" y="534"/>
                    <a:pt x="84" y="570"/>
                  </a:cubicBezTo>
                  <a:cubicBezTo>
                    <a:pt x="24" y="582"/>
                    <a:pt x="1" y="629"/>
                    <a:pt x="12" y="677"/>
                  </a:cubicBezTo>
                  <a:cubicBezTo>
                    <a:pt x="12" y="725"/>
                    <a:pt x="60" y="748"/>
                    <a:pt x="96" y="748"/>
                  </a:cubicBezTo>
                  <a:lnTo>
                    <a:pt x="120" y="748"/>
                  </a:lnTo>
                  <a:cubicBezTo>
                    <a:pt x="370" y="701"/>
                    <a:pt x="822" y="213"/>
                    <a:pt x="870" y="165"/>
                  </a:cubicBezTo>
                  <a:cubicBezTo>
                    <a:pt x="905" y="117"/>
                    <a:pt x="905" y="58"/>
                    <a:pt x="870" y="22"/>
                  </a:cubicBezTo>
                  <a:cubicBezTo>
                    <a:pt x="855" y="7"/>
                    <a:pt x="836" y="1"/>
                    <a:pt x="81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8" name="Google Shape;2928;p32"/>
            <p:cNvSpPr/>
            <p:nvPr/>
          </p:nvSpPr>
          <p:spPr>
            <a:xfrm>
              <a:off x="4357657" y="1587417"/>
              <a:ext cx="23694" cy="29247"/>
            </a:xfrm>
            <a:custGeom>
              <a:avLst/>
              <a:gdLst/>
              <a:ahLst/>
              <a:cxnLst/>
              <a:rect l="l" t="t" r="r" b="b"/>
              <a:pathLst>
                <a:path w="751" h="927" extrusionOk="0">
                  <a:moveTo>
                    <a:pt x="641" y="1"/>
                  </a:moveTo>
                  <a:cubicBezTo>
                    <a:pt x="608" y="1"/>
                    <a:pt x="577" y="23"/>
                    <a:pt x="560" y="58"/>
                  </a:cubicBezTo>
                  <a:cubicBezTo>
                    <a:pt x="441" y="284"/>
                    <a:pt x="203" y="677"/>
                    <a:pt x="72" y="748"/>
                  </a:cubicBezTo>
                  <a:cubicBezTo>
                    <a:pt x="24" y="772"/>
                    <a:pt x="0" y="832"/>
                    <a:pt x="24" y="879"/>
                  </a:cubicBezTo>
                  <a:cubicBezTo>
                    <a:pt x="48" y="915"/>
                    <a:pt x="72" y="927"/>
                    <a:pt x="108" y="927"/>
                  </a:cubicBezTo>
                  <a:cubicBezTo>
                    <a:pt x="131" y="927"/>
                    <a:pt x="143" y="927"/>
                    <a:pt x="155" y="915"/>
                  </a:cubicBezTo>
                  <a:cubicBezTo>
                    <a:pt x="381" y="796"/>
                    <a:pt x="691" y="213"/>
                    <a:pt x="727" y="141"/>
                  </a:cubicBezTo>
                  <a:cubicBezTo>
                    <a:pt x="750" y="94"/>
                    <a:pt x="727" y="34"/>
                    <a:pt x="679" y="10"/>
                  </a:cubicBezTo>
                  <a:cubicBezTo>
                    <a:pt x="666" y="4"/>
                    <a:pt x="653" y="1"/>
                    <a:pt x="64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9" name="Google Shape;2929;p32"/>
            <p:cNvSpPr/>
            <p:nvPr/>
          </p:nvSpPr>
          <p:spPr>
            <a:xfrm>
              <a:off x="4352009" y="1552775"/>
              <a:ext cx="23315" cy="28963"/>
            </a:xfrm>
            <a:custGeom>
              <a:avLst/>
              <a:gdLst/>
              <a:ahLst/>
              <a:cxnLst/>
              <a:rect l="l" t="t" r="r" b="b"/>
              <a:pathLst>
                <a:path w="739" h="918" extrusionOk="0">
                  <a:moveTo>
                    <a:pt x="630" y="1"/>
                  </a:moveTo>
                  <a:cubicBezTo>
                    <a:pt x="596" y="1"/>
                    <a:pt x="564" y="17"/>
                    <a:pt x="548" y="49"/>
                  </a:cubicBezTo>
                  <a:cubicBezTo>
                    <a:pt x="429" y="287"/>
                    <a:pt x="191" y="680"/>
                    <a:pt x="60" y="739"/>
                  </a:cubicBezTo>
                  <a:cubicBezTo>
                    <a:pt x="13" y="775"/>
                    <a:pt x="1" y="822"/>
                    <a:pt x="25" y="870"/>
                  </a:cubicBezTo>
                  <a:cubicBezTo>
                    <a:pt x="36" y="906"/>
                    <a:pt x="72" y="918"/>
                    <a:pt x="108" y="918"/>
                  </a:cubicBezTo>
                  <a:cubicBezTo>
                    <a:pt x="120" y="918"/>
                    <a:pt x="132" y="918"/>
                    <a:pt x="144" y="906"/>
                  </a:cubicBezTo>
                  <a:cubicBezTo>
                    <a:pt x="382" y="787"/>
                    <a:pt x="679" y="203"/>
                    <a:pt x="715" y="132"/>
                  </a:cubicBezTo>
                  <a:cubicBezTo>
                    <a:pt x="739" y="96"/>
                    <a:pt x="727" y="37"/>
                    <a:pt x="679" y="13"/>
                  </a:cubicBezTo>
                  <a:cubicBezTo>
                    <a:pt x="664" y="5"/>
                    <a:pt x="646" y="1"/>
                    <a:pt x="63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0" name="Google Shape;2930;p32"/>
            <p:cNvSpPr/>
            <p:nvPr/>
          </p:nvSpPr>
          <p:spPr>
            <a:xfrm>
              <a:off x="4387692" y="1545361"/>
              <a:ext cx="23694" cy="29247"/>
            </a:xfrm>
            <a:custGeom>
              <a:avLst/>
              <a:gdLst/>
              <a:ahLst/>
              <a:cxnLst/>
              <a:rect l="l" t="t" r="r" b="b"/>
              <a:pathLst>
                <a:path w="751" h="927" extrusionOk="0">
                  <a:moveTo>
                    <a:pt x="647" y="0"/>
                  </a:moveTo>
                  <a:cubicBezTo>
                    <a:pt x="614" y="0"/>
                    <a:pt x="578" y="22"/>
                    <a:pt x="560" y="57"/>
                  </a:cubicBezTo>
                  <a:cubicBezTo>
                    <a:pt x="441" y="284"/>
                    <a:pt x="203" y="676"/>
                    <a:pt x="72" y="748"/>
                  </a:cubicBezTo>
                  <a:cubicBezTo>
                    <a:pt x="25" y="772"/>
                    <a:pt x="1" y="831"/>
                    <a:pt x="25" y="879"/>
                  </a:cubicBezTo>
                  <a:cubicBezTo>
                    <a:pt x="48" y="903"/>
                    <a:pt x="72" y="926"/>
                    <a:pt x="108" y="926"/>
                  </a:cubicBezTo>
                  <a:cubicBezTo>
                    <a:pt x="132" y="926"/>
                    <a:pt x="144" y="926"/>
                    <a:pt x="156" y="915"/>
                  </a:cubicBezTo>
                  <a:cubicBezTo>
                    <a:pt x="382" y="795"/>
                    <a:pt x="691" y="212"/>
                    <a:pt x="727" y="141"/>
                  </a:cubicBezTo>
                  <a:cubicBezTo>
                    <a:pt x="751" y="93"/>
                    <a:pt x="727" y="33"/>
                    <a:pt x="680" y="10"/>
                  </a:cubicBezTo>
                  <a:cubicBezTo>
                    <a:pt x="670" y="3"/>
                    <a:pt x="659" y="0"/>
                    <a:pt x="64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1" name="Google Shape;2931;p32"/>
            <p:cNvSpPr/>
            <p:nvPr/>
          </p:nvSpPr>
          <p:spPr>
            <a:xfrm>
              <a:off x="4382833" y="1514915"/>
              <a:ext cx="23694" cy="29278"/>
            </a:xfrm>
            <a:custGeom>
              <a:avLst/>
              <a:gdLst/>
              <a:ahLst/>
              <a:cxnLst/>
              <a:rect l="l" t="t" r="r" b="b"/>
              <a:pathLst>
                <a:path w="751" h="928" extrusionOk="0">
                  <a:moveTo>
                    <a:pt x="641" y="1"/>
                  </a:moveTo>
                  <a:cubicBezTo>
                    <a:pt x="607" y="1"/>
                    <a:pt x="577" y="23"/>
                    <a:pt x="560" y="58"/>
                  </a:cubicBezTo>
                  <a:cubicBezTo>
                    <a:pt x="441" y="284"/>
                    <a:pt x="202" y="677"/>
                    <a:pt x="72" y="748"/>
                  </a:cubicBezTo>
                  <a:cubicBezTo>
                    <a:pt x="24" y="772"/>
                    <a:pt x="0" y="832"/>
                    <a:pt x="24" y="879"/>
                  </a:cubicBezTo>
                  <a:cubicBezTo>
                    <a:pt x="36" y="903"/>
                    <a:pt x="72" y="927"/>
                    <a:pt x="107" y="927"/>
                  </a:cubicBezTo>
                  <a:cubicBezTo>
                    <a:pt x="119" y="927"/>
                    <a:pt x="143" y="927"/>
                    <a:pt x="155" y="915"/>
                  </a:cubicBezTo>
                  <a:cubicBezTo>
                    <a:pt x="381" y="796"/>
                    <a:pt x="691" y="213"/>
                    <a:pt x="726" y="141"/>
                  </a:cubicBezTo>
                  <a:cubicBezTo>
                    <a:pt x="750" y="94"/>
                    <a:pt x="726" y="34"/>
                    <a:pt x="679" y="10"/>
                  </a:cubicBezTo>
                  <a:cubicBezTo>
                    <a:pt x="666" y="4"/>
                    <a:pt x="653" y="1"/>
                    <a:pt x="64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2" name="Google Shape;2932;p32"/>
            <p:cNvSpPr/>
            <p:nvPr/>
          </p:nvSpPr>
          <p:spPr>
            <a:xfrm>
              <a:off x="4412490" y="1492956"/>
              <a:ext cx="18078" cy="32055"/>
            </a:xfrm>
            <a:custGeom>
              <a:avLst/>
              <a:gdLst/>
              <a:ahLst/>
              <a:cxnLst/>
              <a:rect l="l" t="t" r="r" b="b"/>
              <a:pathLst>
                <a:path w="573" h="1016" extrusionOk="0">
                  <a:moveTo>
                    <a:pt x="476" y="1"/>
                  </a:moveTo>
                  <a:cubicBezTo>
                    <a:pt x="435" y="1"/>
                    <a:pt x="392" y="26"/>
                    <a:pt x="382" y="75"/>
                  </a:cubicBezTo>
                  <a:cubicBezTo>
                    <a:pt x="310" y="325"/>
                    <a:pt x="155" y="754"/>
                    <a:pt x="48" y="849"/>
                  </a:cubicBezTo>
                  <a:cubicBezTo>
                    <a:pt x="1" y="885"/>
                    <a:pt x="1" y="944"/>
                    <a:pt x="36" y="980"/>
                  </a:cubicBezTo>
                  <a:cubicBezTo>
                    <a:pt x="48" y="1004"/>
                    <a:pt x="84" y="1016"/>
                    <a:pt x="108" y="1016"/>
                  </a:cubicBezTo>
                  <a:cubicBezTo>
                    <a:pt x="132" y="1016"/>
                    <a:pt x="144" y="1004"/>
                    <a:pt x="167" y="992"/>
                  </a:cubicBezTo>
                  <a:cubicBezTo>
                    <a:pt x="358" y="825"/>
                    <a:pt x="548" y="194"/>
                    <a:pt x="560" y="123"/>
                  </a:cubicBezTo>
                  <a:cubicBezTo>
                    <a:pt x="572" y="75"/>
                    <a:pt x="548" y="16"/>
                    <a:pt x="501" y="4"/>
                  </a:cubicBezTo>
                  <a:cubicBezTo>
                    <a:pt x="493" y="2"/>
                    <a:pt x="485" y="1"/>
                    <a:pt x="4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3" name="Google Shape;2933;p32"/>
            <p:cNvSpPr/>
            <p:nvPr/>
          </p:nvSpPr>
          <p:spPr>
            <a:xfrm>
              <a:off x="4223916" y="2097990"/>
              <a:ext cx="18835" cy="31802"/>
            </a:xfrm>
            <a:custGeom>
              <a:avLst/>
              <a:gdLst/>
              <a:ahLst/>
              <a:cxnLst/>
              <a:rect l="l" t="t" r="r" b="b"/>
              <a:pathLst>
                <a:path w="597" h="1008" extrusionOk="0">
                  <a:moveTo>
                    <a:pt x="487" y="0"/>
                  </a:moveTo>
                  <a:cubicBezTo>
                    <a:pt x="446" y="0"/>
                    <a:pt x="415" y="30"/>
                    <a:pt x="406" y="67"/>
                  </a:cubicBezTo>
                  <a:cubicBezTo>
                    <a:pt x="322" y="317"/>
                    <a:pt x="167" y="746"/>
                    <a:pt x="48" y="829"/>
                  </a:cubicBezTo>
                  <a:cubicBezTo>
                    <a:pt x="1" y="865"/>
                    <a:pt x="1" y="925"/>
                    <a:pt x="25" y="972"/>
                  </a:cubicBezTo>
                  <a:cubicBezTo>
                    <a:pt x="48" y="996"/>
                    <a:pt x="72" y="1008"/>
                    <a:pt x="108" y="1008"/>
                  </a:cubicBezTo>
                  <a:cubicBezTo>
                    <a:pt x="120" y="1008"/>
                    <a:pt x="144" y="996"/>
                    <a:pt x="156" y="984"/>
                  </a:cubicBezTo>
                  <a:cubicBezTo>
                    <a:pt x="358" y="829"/>
                    <a:pt x="560" y="186"/>
                    <a:pt x="584" y="115"/>
                  </a:cubicBezTo>
                  <a:cubicBezTo>
                    <a:pt x="596" y="67"/>
                    <a:pt x="572" y="20"/>
                    <a:pt x="525" y="8"/>
                  </a:cubicBezTo>
                  <a:cubicBezTo>
                    <a:pt x="512" y="3"/>
                    <a:pt x="499" y="0"/>
                    <a:pt x="48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4" name="Google Shape;2934;p32"/>
            <p:cNvSpPr/>
            <p:nvPr/>
          </p:nvSpPr>
          <p:spPr>
            <a:xfrm>
              <a:off x="4209656" y="2069942"/>
              <a:ext cx="19182" cy="31676"/>
            </a:xfrm>
            <a:custGeom>
              <a:avLst/>
              <a:gdLst/>
              <a:ahLst/>
              <a:cxnLst/>
              <a:rect l="l" t="t" r="r" b="b"/>
              <a:pathLst>
                <a:path w="608" h="1004" extrusionOk="0">
                  <a:moveTo>
                    <a:pt x="500" y="1"/>
                  </a:moveTo>
                  <a:cubicBezTo>
                    <a:pt x="461" y="1"/>
                    <a:pt x="425" y="24"/>
                    <a:pt x="405" y="63"/>
                  </a:cubicBezTo>
                  <a:cubicBezTo>
                    <a:pt x="334" y="313"/>
                    <a:pt x="167" y="742"/>
                    <a:pt x="48" y="837"/>
                  </a:cubicBezTo>
                  <a:cubicBezTo>
                    <a:pt x="12" y="873"/>
                    <a:pt x="0" y="932"/>
                    <a:pt x="36" y="968"/>
                  </a:cubicBezTo>
                  <a:cubicBezTo>
                    <a:pt x="60" y="992"/>
                    <a:pt x="84" y="1004"/>
                    <a:pt x="107" y="1004"/>
                  </a:cubicBezTo>
                  <a:cubicBezTo>
                    <a:pt x="131" y="1004"/>
                    <a:pt x="155" y="1004"/>
                    <a:pt x="167" y="992"/>
                  </a:cubicBezTo>
                  <a:cubicBezTo>
                    <a:pt x="369" y="825"/>
                    <a:pt x="560" y="194"/>
                    <a:pt x="584" y="123"/>
                  </a:cubicBezTo>
                  <a:cubicBezTo>
                    <a:pt x="608" y="75"/>
                    <a:pt x="572" y="16"/>
                    <a:pt x="524" y="4"/>
                  </a:cubicBezTo>
                  <a:cubicBezTo>
                    <a:pt x="516" y="2"/>
                    <a:pt x="508" y="1"/>
                    <a:pt x="50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5" name="Google Shape;2935;p32"/>
            <p:cNvSpPr/>
            <p:nvPr/>
          </p:nvSpPr>
          <p:spPr>
            <a:xfrm>
              <a:off x="4238587" y="2042178"/>
              <a:ext cx="11295" cy="33916"/>
            </a:xfrm>
            <a:custGeom>
              <a:avLst/>
              <a:gdLst/>
              <a:ahLst/>
              <a:cxnLst/>
              <a:rect l="l" t="t" r="r" b="b"/>
              <a:pathLst>
                <a:path w="358" h="1075" extrusionOk="0">
                  <a:moveTo>
                    <a:pt x="244" y="1"/>
                  </a:moveTo>
                  <a:cubicBezTo>
                    <a:pt x="195" y="1"/>
                    <a:pt x="167" y="43"/>
                    <a:pt x="167" y="86"/>
                  </a:cubicBezTo>
                  <a:cubicBezTo>
                    <a:pt x="167" y="348"/>
                    <a:pt x="119" y="812"/>
                    <a:pt x="36" y="931"/>
                  </a:cubicBezTo>
                  <a:cubicBezTo>
                    <a:pt x="0" y="967"/>
                    <a:pt x="12" y="1027"/>
                    <a:pt x="48" y="1062"/>
                  </a:cubicBezTo>
                  <a:cubicBezTo>
                    <a:pt x="72" y="1074"/>
                    <a:pt x="83" y="1074"/>
                    <a:pt x="107" y="1074"/>
                  </a:cubicBezTo>
                  <a:cubicBezTo>
                    <a:pt x="143" y="1074"/>
                    <a:pt x="167" y="1062"/>
                    <a:pt x="191" y="1039"/>
                  </a:cubicBezTo>
                  <a:cubicBezTo>
                    <a:pt x="333" y="836"/>
                    <a:pt x="357" y="169"/>
                    <a:pt x="357" y="98"/>
                  </a:cubicBezTo>
                  <a:cubicBezTo>
                    <a:pt x="357" y="38"/>
                    <a:pt x="310" y="3"/>
                    <a:pt x="262" y="3"/>
                  </a:cubicBezTo>
                  <a:cubicBezTo>
                    <a:pt x="256" y="1"/>
                    <a:pt x="250" y="1"/>
                    <a:pt x="24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6" name="Google Shape;2936;p32"/>
            <p:cNvSpPr/>
            <p:nvPr/>
          </p:nvSpPr>
          <p:spPr>
            <a:xfrm>
              <a:off x="4217922" y="2013310"/>
              <a:ext cx="11295" cy="34232"/>
            </a:xfrm>
            <a:custGeom>
              <a:avLst/>
              <a:gdLst/>
              <a:ahLst/>
              <a:cxnLst/>
              <a:rect l="l" t="t" r="r" b="b"/>
              <a:pathLst>
                <a:path w="358" h="1085" extrusionOk="0">
                  <a:moveTo>
                    <a:pt x="262" y="1"/>
                  </a:moveTo>
                  <a:cubicBezTo>
                    <a:pt x="215" y="1"/>
                    <a:pt x="167" y="49"/>
                    <a:pt x="167" y="96"/>
                  </a:cubicBezTo>
                  <a:cubicBezTo>
                    <a:pt x="167" y="358"/>
                    <a:pt x="119" y="811"/>
                    <a:pt x="36" y="930"/>
                  </a:cubicBezTo>
                  <a:cubicBezTo>
                    <a:pt x="0" y="977"/>
                    <a:pt x="12" y="1037"/>
                    <a:pt x="60" y="1061"/>
                  </a:cubicBezTo>
                  <a:cubicBezTo>
                    <a:pt x="72" y="1072"/>
                    <a:pt x="95" y="1084"/>
                    <a:pt x="107" y="1084"/>
                  </a:cubicBezTo>
                  <a:cubicBezTo>
                    <a:pt x="143" y="1084"/>
                    <a:pt x="167" y="1072"/>
                    <a:pt x="191" y="1049"/>
                  </a:cubicBezTo>
                  <a:cubicBezTo>
                    <a:pt x="334" y="834"/>
                    <a:pt x="357" y="180"/>
                    <a:pt x="357" y="96"/>
                  </a:cubicBezTo>
                  <a:cubicBezTo>
                    <a:pt x="357" y="49"/>
                    <a:pt x="322" y="1"/>
                    <a:pt x="26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7" name="Google Shape;2937;p32"/>
            <p:cNvSpPr/>
            <p:nvPr/>
          </p:nvSpPr>
          <p:spPr>
            <a:xfrm>
              <a:off x="4247200" y="1991162"/>
              <a:ext cx="10948" cy="33853"/>
            </a:xfrm>
            <a:custGeom>
              <a:avLst/>
              <a:gdLst/>
              <a:ahLst/>
              <a:cxnLst/>
              <a:rect l="l" t="t" r="r" b="b"/>
              <a:pathLst>
                <a:path w="347" h="1073" extrusionOk="0">
                  <a:moveTo>
                    <a:pt x="251" y="0"/>
                  </a:moveTo>
                  <a:cubicBezTo>
                    <a:pt x="203" y="0"/>
                    <a:pt x="168" y="36"/>
                    <a:pt x="168" y="84"/>
                  </a:cubicBezTo>
                  <a:cubicBezTo>
                    <a:pt x="156" y="346"/>
                    <a:pt x="120" y="810"/>
                    <a:pt x="25" y="929"/>
                  </a:cubicBezTo>
                  <a:cubicBezTo>
                    <a:pt x="1" y="965"/>
                    <a:pt x="13" y="1024"/>
                    <a:pt x="49" y="1060"/>
                  </a:cubicBezTo>
                  <a:cubicBezTo>
                    <a:pt x="60" y="1072"/>
                    <a:pt x="84" y="1072"/>
                    <a:pt x="108" y="1072"/>
                  </a:cubicBezTo>
                  <a:cubicBezTo>
                    <a:pt x="132" y="1072"/>
                    <a:pt x="168" y="1060"/>
                    <a:pt x="180" y="1036"/>
                  </a:cubicBezTo>
                  <a:cubicBezTo>
                    <a:pt x="334" y="834"/>
                    <a:pt x="346" y="167"/>
                    <a:pt x="346" y="96"/>
                  </a:cubicBezTo>
                  <a:cubicBezTo>
                    <a:pt x="346" y="36"/>
                    <a:pt x="310" y="0"/>
                    <a:pt x="26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8" name="Google Shape;2938;p32"/>
            <p:cNvSpPr/>
            <p:nvPr/>
          </p:nvSpPr>
          <p:spPr>
            <a:xfrm>
              <a:off x="4229185" y="1965985"/>
              <a:ext cx="11295" cy="33853"/>
            </a:xfrm>
            <a:custGeom>
              <a:avLst/>
              <a:gdLst/>
              <a:ahLst/>
              <a:cxnLst/>
              <a:rect l="l" t="t" r="r" b="b"/>
              <a:pathLst>
                <a:path w="358" h="1073" extrusionOk="0">
                  <a:moveTo>
                    <a:pt x="262" y="1"/>
                  </a:moveTo>
                  <a:cubicBezTo>
                    <a:pt x="203" y="1"/>
                    <a:pt x="167" y="36"/>
                    <a:pt x="167" y="84"/>
                  </a:cubicBezTo>
                  <a:cubicBezTo>
                    <a:pt x="167" y="346"/>
                    <a:pt x="119" y="810"/>
                    <a:pt x="36" y="929"/>
                  </a:cubicBezTo>
                  <a:cubicBezTo>
                    <a:pt x="0" y="965"/>
                    <a:pt x="12" y="1025"/>
                    <a:pt x="60" y="1060"/>
                  </a:cubicBezTo>
                  <a:cubicBezTo>
                    <a:pt x="72" y="1072"/>
                    <a:pt x="96" y="1072"/>
                    <a:pt x="108" y="1072"/>
                  </a:cubicBezTo>
                  <a:cubicBezTo>
                    <a:pt x="143" y="1072"/>
                    <a:pt x="167" y="1060"/>
                    <a:pt x="191" y="1037"/>
                  </a:cubicBezTo>
                  <a:cubicBezTo>
                    <a:pt x="334" y="834"/>
                    <a:pt x="358" y="167"/>
                    <a:pt x="358" y="96"/>
                  </a:cubicBezTo>
                  <a:cubicBezTo>
                    <a:pt x="358" y="36"/>
                    <a:pt x="322" y="1"/>
                    <a:pt x="26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9" name="Google Shape;2939;p32"/>
            <p:cNvSpPr/>
            <p:nvPr/>
          </p:nvSpPr>
          <p:spPr>
            <a:xfrm>
              <a:off x="4246474" y="1935192"/>
              <a:ext cx="10538" cy="34579"/>
            </a:xfrm>
            <a:custGeom>
              <a:avLst/>
              <a:gdLst/>
              <a:ahLst/>
              <a:cxnLst/>
              <a:rect l="l" t="t" r="r" b="b"/>
              <a:pathLst>
                <a:path w="334" h="1096" extrusionOk="0">
                  <a:moveTo>
                    <a:pt x="83" y="0"/>
                  </a:moveTo>
                  <a:cubicBezTo>
                    <a:pt x="36" y="12"/>
                    <a:pt x="0" y="60"/>
                    <a:pt x="12" y="119"/>
                  </a:cubicBezTo>
                  <a:cubicBezTo>
                    <a:pt x="60" y="370"/>
                    <a:pt x="107" y="822"/>
                    <a:pt x="48" y="965"/>
                  </a:cubicBezTo>
                  <a:cubicBezTo>
                    <a:pt x="24" y="1012"/>
                    <a:pt x="48" y="1060"/>
                    <a:pt x="95" y="1084"/>
                  </a:cubicBezTo>
                  <a:cubicBezTo>
                    <a:pt x="107" y="1096"/>
                    <a:pt x="119" y="1096"/>
                    <a:pt x="143" y="1096"/>
                  </a:cubicBezTo>
                  <a:cubicBezTo>
                    <a:pt x="179" y="1096"/>
                    <a:pt x="203" y="1072"/>
                    <a:pt x="226" y="1036"/>
                  </a:cubicBezTo>
                  <a:cubicBezTo>
                    <a:pt x="333" y="810"/>
                    <a:pt x="214" y="155"/>
                    <a:pt x="203" y="84"/>
                  </a:cubicBezTo>
                  <a:cubicBezTo>
                    <a:pt x="191" y="24"/>
                    <a:pt x="143" y="0"/>
                    <a:pt x="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0" name="Google Shape;2940;p32"/>
            <p:cNvSpPr/>
            <p:nvPr/>
          </p:nvSpPr>
          <p:spPr>
            <a:xfrm>
              <a:off x="4172458" y="2320607"/>
              <a:ext cx="65782" cy="83418"/>
            </a:xfrm>
            <a:custGeom>
              <a:avLst/>
              <a:gdLst/>
              <a:ahLst/>
              <a:cxnLst/>
              <a:rect l="l" t="t" r="r" b="b"/>
              <a:pathLst>
                <a:path w="2085" h="2644" extrusionOk="0">
                  <a:moveTo>
                    <a:pt x="1977" y="0"/>
                  </a:moveTo>
                  <a:cubicBezTo>
                    <a:pt x="1494" y="117"/>
                    <a:pt x="719" y="134"/>
                    <a:pt x="297" y="134"/>
                  </a:cubicBezTo>
                  <a:cubicBezTo>
                    <a:pt x="116" y="134"/>
                    <a:pt x="1" y="131"/>
                    <a:pt x="1" y="131"/>
                  </a:cubicBezTo>
                  <a:lnTo>
                    <a:pt x="1" y="131"/>
                  </a:lnTo>
                  <a:lnTo>
                    <a:pt x="96" y="2643"/>
                  </a:lnTo>
                  <a:cubicBezTo>
                    <a:pt x="1608" y="2453"/>
                    <a:pt x="2084" y="2358"/>
                    <a:pt x="2084" y="2358"/>
                  </a:cubicBezTo>
                  <a:lnTo>
                    <a:pt x="1977" y="0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1" name="Google Shape;2941;p32"/>
            <p:cNvSpPr/>
            <p:nvPr/>
          </p:nvSpPr>
          <p:spPr>
            <a:xfrm>
              <a:off x="3827238" y="1872471"/>
              <a:ext cx="9812" cy="35336"/>
            </a:xfrm>
            <a:custGeom>
              <a:avLst/>
              <a:gdLst/>
              <a:ahLst/>
              <a:cxnLst/>
              <a:rect l="l" t="t" r="r" b="b"/>
              <a:pathLst>
                <a:path w="311" h="1120" extrusionOk="0">
                  <a:moveTo>
                    <a:pt x="120" y="0"/>
                  </a:moveTo>
                  <a:cubicBezTo>
                    <a:pt x="72" y="0"/>
                    <a:pt x="25" y="36"/>
                    <a:pt x="25" y="95"/>
                  </a:cubicBezTo>
                  <a:cubicBezTo>
                    <a:pt x="25" y="119"/>
                    <a:pt x="1" y="643"/>
                    <a:pt x="120" y="1048"/>
                  </a:cubicBezTo>
                  <a:cubicBezTo>
                    <a:pt x="132" y="1084"/>
                    <a:pt x="167" y="1119"/>
                    <a:pt x="203" y="1119"/>
                  </a:cubicBezTo>
                  <a:cubicBezTo>
                    <a:pt x="215" y="1119"/>
                    <a:pt x="227" y="1107"/>
                    <a:pt x="227" y="1107"/>
                  </a:cubicBezTo>
                  <a:cubicBezTo>
                    <a:pt x="275" y="1095"/>
                    <a:pt x="310" y="1048"/>
                    <a:pt x="298" y="988"/>
                  </a:cubicBezTo>
                  <a:cubicBezTo>
                    <a:pt x="191" y="631"/>
                    <a:pt x="215" y="107"/>
                    <a:pt x="215" y="107"/>
                  </a:cubicBezTo>
                  <a:cubicBezTo>
                    <a:pt x="215" y="48"/>
                    <a:pt x="179" y="12"/>
                    <a:pt x="1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2" name="Google Shape;2942;p32"/>
            <p:cNvSpPr/>
            <p:nvPr/>
          </p:nvSpPr>
          <p:spPr>
            <a:xfrm>
              <a:off x="3825755" y="1935192"/>
              <a:ext cx="9781" cy="34957"/>
            </a:xfrm>
            <a:custGeom>
              <a:avLst/>
              <a:gdLst/>
              <a:ahLst/>
              <a:cxnLst/>
              <a:rect l="l" t="t" r="r" b="b"/>
              <a:pathLst>
                <a:path w="310" h="1108" extrusionOk="0">
                  <a:moveTo>
                    <a:pt x="131" y="0"/>
                  </a:moveTo>
                  <a:cubicBezTo>
                    <a:pt x="72" y="0"/>
                    <a:pt x="36" y="36"/>
                    <a:pt x="36" y="96"/>
                  </a:cubicBezTo>
                  <a:cubicBezTo>
                    <a:pt x="24" y="119"/>
                    <a:pt x="0" y="643"/>
                    <a:pt x="119" y="1048"/>
                  </a:cubicBezTo>
                  <a:cubicBezTo>
                    <a:pt x="131" y="1084"/>
                    <a:pt x="167" y="1108"/>
                    <a:pt x="214" y="1108"/>
                  </a:cubicBezTo>
                  <a:lnTo>
                    <a:pt x="238" y="1108"/>
                  </a:lnTo>
                  <a:cubicBezTo>
                    <a:pt x="286" y="1096"/>
                    <a:pt x="310" y="1048"/>
                    <a:pt x="298" y="989"/>
                  </a:cubicBezTo>
                  <a:cubicBezTo>
                    <a:pt x="191" y="620"/>
                    <a:pt x="214" y="108"/>
                    <a:pt x="214" y="96"/>
                  </a:cubicBezTo>
                  <a:cubicBezTo>
                    <a:pt x="226" y="48"/>
                    <a:pt x="179" y="0"/>
                    <a:pt x="131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3" name="Google Shape;2943;p32"/>
            <p:cNvSpPr/>
            <p:nvPr/>
          </p:nvSpPr>
          <p:spPr>
            <a:xfrm>
              <a:off x="3855034" y="1919417"/>
              <a:ext cx="9812" cy="35336"/>
            </a:xfrm>
            <a:custGeom>
              <a:avLst/>
              <a:gdLst/>
              <a:ahLst/>
              <a:cxnLst/>
              <a:rect l="l" t="t" r="r" b="b"/>
              <a:pathLst>
                <a:path w="311" h="1120" extrusionOk="0">
                  <a:moveTo>
                    <a:pt x="120" y="0"/>
                  </a:moveTo>
                  <a:cubicBezTo>
                    <a:pt x="60" y="0"/>
                    <a:pt x="25" y="48"/>
                    <a:pt x="25" y="96"/>
                  </a:cubicBezTo>
                  <a:cubicBezTo>
                    <a:pt x="25" y="119"/>
                    <a:pt x="1" y="655"/>
                    <a:pt x="108" y="1048"/>
                  </a:cubicBezTo>
                  <a:cubicBezTo>
                    <a:pt x="120" y="1084"/>
                    <a:pt x="167" y="1120"/>
                    <a:pt x="203" y="1120"/>
                  </a:cubicBezTo>
                  <a:cubicBezTo>
                    <a:pt x="215" y="1120"/>
                    <a:pt x="227" y="1120"/>
                    <a:pt x="227" y="1108"/>
                  </a:cubicBezTo>
                  <a:cubicBezTo>
                    <a:pt x="275" y="1096"/>
                    <a:pt x="310" y="1048"/>
                    <a:pt x="287" y="1000"/>
                  </a:cubicBezTo>
                  <a:cubicBezTo>
                    <a:pt x="191" y="631"/>
                    <a:pt x="215" y="108"/>
                    <a:pt x="215" y="108"/>
                  </a:cubicBezTo>
                  <a:cubicBezTo>
                    <a:pt x="215" y="48"/>
                    <a:pt x="179" y="12"/>
                    <a:pt x="1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4" name="Google Shape;2944;p32"/>
            <p:cNvSpPr/>
            <p:nvPr/>
          </p:nvSpPr>
          <p:spPr>
            <a:xfrm>
              <a:off x="3856548" y="1981003"/>
              <a:ext cx="9781" cy="34989"/>
            </a:xfrm>
            <a:custGeom>
              <a:avLst/>
              <a:gdLst/>
              <a:ahLst/>
              <a:cxnLst/>
              <a:rect l="l" t="t" r="r" b="b"/>
              <a:pathLst>
                <a:path w="310" h="1109" extrusionOk="0">
                  <a:moveTo>
                    <a:pt x="119" y="1"/>
                  </a:moveTo>
                  <a:cubicBezTo>
                    <a:pt x="60" y="1"/>
                    <a:pt x="24" y="37"/>
                    <a:pt x="24" y="84"/>
                  </a:cubicBezTo>
                  <a:cubicBezTo>
                    <a:pt x="24" y="108"/>
                    <a:pt x="0" y="644"/>
                    <a:pt x="108" y="1037"/>
                  </a:cubicBezTo>
                  <a:cubicBezTo>
                    <a:pt x="119" y="1084"/>
                    <a:pt x="155" y="1108"/>
                    <a:pt x="203" y="1108"/>
                  </a:cubicBezTo>
                  <a:lnTo>
                    <a:pt x="227" y="1108"/>
                  </a:lnTo>
                  <a:cubicBezTo>
                    <a:pt x="274" y="1096"/>
                    <a:pt x="310" y="1037"/>
                    <a:pt x="286" y="989"/>
                  </a:cubicBezTo>
                  <a:cubicBezTo>
                    <a:pt x="179" y="620"/>
                    <a:pt x="203" y="96"/>
                    <a:pt x="203" y="96"/>
                  </a:cubicBezTo>
                  <a:cubicBezTo>
                    <a:pt x="215" y="49"/>
                    <a:pt x="167" y="1"/>
                    <a:pt x="119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5" name="Google Shape;2945;p32"/>
            <p:cNvSpPr/>
            <p:nvPr/>
          </p:nvSpPr>
          <p:spPr>
            <a:xfrm>
              <a:off x="3884722" y="1995611"/>
              <a:ext cx="9781" cy="35021"/>
            </a:xfrm>
            <a:custGeom>
              <a:avLst/>
              <a:gdLst/>
              <a:ahLst/>
              <a:cxnLst/>
              <a:rect l="l" t="t" r="r" b="b"/>
              <a:pathLst>
                <a:path w="310" h="1110" extrusionOk="0">
                  <a:moveTo>
                    <a:pt x="104" y="0"/>
                  </a:moveTo>
                  <a:cubicBezTo>
                    <a:pt x="62" y="0"/>
                    <a:pt x="24" y="43"/>
                    <a:pt x="24" y="86"/>
                  </a:cubicBezTo>
                  <a:cubicBezTo>
                    <a:pt x="24" y="109"/>
                    <a:pt x="0" y="645"/>
                    <a:pt x="108" y="1038"/>
                  </a:cubicBezTo>
                  <a:cubicBezTo>
                    <a:pt x="119" y="1086"/>
                    <a:pt x="167" y="1110"/>
                    <a:pt x="203" y="1110"/>
                  </a:cubicBezTo>
                  <a:cubicBezTo>
                    <a:pt x="215" y="1110"/>
                    <a:pt x="227" y="1110"/>
                    <a:pt x="227" y="1098"/>
                  </a:cubicBezTo>
                  <a:cubicBezTo>
                    <a:pt x="274" y="1086"/>
                    <a:pt x="310" y="1038"/>
                    <a:pt x="298" y="991"/>
                  </a:cubicBezTo>
                  <a:cubicBezTo>
                    <a:pt x="191" y="621"/>
                    <a:pt x="215" y="98"/>
                    <a:pt x="215" y="98"/>
                  </a:cubicBezTo>
                  <a:cubicBezTo>
                    <a:pt x="215" y="38"/>
                    <a:pt x="179" y="2"/>
                    <a:pt x="119" y="2"/>
                  </a:cubicBezTo>
                  <a:cubicBezTo>
                    <a:pt x="114" y="1"/>
                    <a:pt x="109" y="0"/>
                    <a:pt x="10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6" name="Google Shape;2946;p32"/>
            <p:cNvSpPr/>
            <p:nvPr/>
          </p:nvSpPr>
          <p:spPr>
            <a:xfrm>
              <a:off x="3874216" y="2035427"/>
              <a:ext cx="13535" cy="34263"/>
            </a:xfrm>
            <a:custGeom>
              <a:avLst/>
              <a:gdLst/>
              <a:ahLst/>
              <a:cxnLst/>
              <a:rect l="l" t="t" r="r" b="b"/>
              <a:pathLst>
                <a:path w="429" h="1086" extrusionOk="0">
                  <a:moveTo>
                    <a:pt x="102" y="1"/>
                  </a:moveTo>
                  <a:cubicBezTo>
                    <a:pt x="96" y="1"/>
                    <a:pt x="90" y="1"/>
                    <a:pt x="83" y="2"/>
                  </a:cubicBezTo>
                  <a:cubicBezTo>
                    <a:pt x="36" y="2"/>
                    <a:pt x="0" y="50"/>
                    <a:pt x="0" y="110"/>
                  </a:cubicBezTo>
                  <a:cubicBezTo>
                    <a:pt x="12" y="121"/>
                    <a:pt x="71" y="657"/>
                    <a:pt x="238" y="1026"/>
                  </a:cubicBezTo>
                  <a:cubicBezTo>
                    <a:pt x="262" y="1062"/>
                    <a:pt x="286" y="1086"/>
                    <a:pt x="321" y="1086"/>
                  </a:cubicBezTo>
                  <a:cubicBezTo>
                    <a:pt x="345" y="1086"/>
                    <a:pt x="357" y="1086"/>
                    <a:pt x="369" y="1074"/>
                  </a:cubicBezTo>
                  <a:cubicBezTo>
                    <a:pt x="417" y="1050"/>
                    <a:pt x="429" y="1003"/>
                    <a:pt x="417" y="955"/>
                  </a:cubicBezTo>
                  <a:cubicBezTo>
                    <a:pt x="250" y="610"/>
                    <a:pt x="191" y="86"/>
                    <a:pt x="191" y="86"/>
                  </a:cubicBezTo>
                  <a:cubicBezTo>
                    <a:pt x="191" y="43"/>
                    <a:pt x="152" y="1"/>
                    <a:pt x="10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7" name="Google Shape;2947;p32"/>
            <p:cNvSpPr/>
            <p:nvPr/>
          </p:nvSpPr>
          <p:spPr>
            <a:xfrm>
              <a:off x="3863300" y="2078240"/>
              <a:ext cx="13567" cy="34295"/>
            </a:xfrm>
            <a:custGeom>
              <a:avLst/>
              <a:gdLst/>
              <a:ahLst/>
              <a:cxnLst/>
              <a:rect l="l" t="t" r="r" b="b"/>
              <a:pathLst>
                <a:path w="430" h="1087" extrusionOk="0">
                  <a:moveTo>
                    <a:pt x="106" y="0"/>
                  </a:moveTo>
                  <a:cubicBezTo>
                    <a:pt x="99" y="0"/>
                    <a:pt x="92" y="1"/>
                    <a:pt x="84" y="3"/>
                  </a:cubicBezTo>
                  <a:cubicBezTo>
                    <a:pt x="36" y="3"/>
                    <a:pt x="1" y="50"/>
                    <a:pt x="13" y="98"/>
                  </a:cubicBezTo>
                  <a:cubicBezTo>
                    <a:pt x="13" y="122"/>
                    <a:pt x="72" y="658"/>
                    <a:pt x="239" y="1027"/>
                  </a:cubicBezTo>
                  <a:cubicBezTo>
                    <a:pt x="263" y="1062"/>
                    <a:pt x="286" y="1086"/>
                    <a:pt x="322" y="1086"/>
                  </a:cubicBezTo>
                  <a:cubicBezTo>
                    <a:pt x="346" y="1086"/>
                    <a:pt x="358" y="1074"/>
                    <a:pt x="370" y="1074"/>
                  </a:cubicBezTo>
                  <a:cubicBezTo>
                    <a:pt x="417" y="1050"/>
                    <a:pt x="429" y="991"/>
                    <a:pt x="417" y="943"/>
                  </a:cubicBezTo>
                  <a:cubicBezTo>
                    <a:pt x="251" y="598"/>
                    <a:pt x="191" y="86"/>
                    <a:pt x="191" y="86"/>
                  </a:cubicBezTo>
                  <a:cubicBezTo>
                    <a:pt x="191" y="34"/>
                    <a:pt x="155" y="0"/>
                    <a:pt x="10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8" name="Google Shape;2948;p32"/>
            <p:cNvSpPr/>
            <p:nvPr/>
          </p:nvSpPr>
          <p:spPr>
            <a:xfrm>
              <a:off x="3861060" y="1864489"/>
              <a:ext cx="10159" cy="35052"/>
            </a:xfrm>
            <a:custGeom>
              <a:avLst/>
              <a:gdLst/>
              <a:ahLst/>
              <a:cxnLst/>
              <a:rect l="l" t="t" r="r" b="b"/>
              <a:pathLst>
                <a:path w="322" h="1111" extrusionOk="0">
                  <a:moveTo>
                    <a:pt x="219" y="1"/>
                  </a:moveTo>
                  <a:cubicBezTo>
                    <a:pt x="176" y="1"/>
                    <a:pt x="130" y="33"/>
                    <a:pt x="119" y="74"/>
                  </a:cubicBezTo>
                  <a:cubicBezTo>
                    <a:pt x="119" y="98"/>
                    <a:pt x="0" y="622"/>
                    <a:pt x="36" y="1027"/>
                  </a:cubicBezTo>
                  <a:cubicBezTo>
                    <a:pt x="36" y="1075"/>
                    <a:pt x="84" y="1110"/>
                    <a:pt x="131" y="1110"/>
                  </a:cubicBezTo>
                  <a:cubicBezTo>
                    <a:pt x="191" y="1110"/>
                    <a:pt x="227" y="1063"/>
                    <a:pt x="227" y="1015"/>
                  </a:cubicBezTo>
                  <a:cubicBezTo>
                    <a:pt x="191" y="634"/>
                    <a:pt x="310" y="122"/>
                    <a:pt x="310" y="122"/>
                  </a:cubicBezTo>
                  <a:cubicBezTo>
                    <a:pt x="322" y="74"/>
                    <a:pt x="286" y="15"/>
                    <a:pt x="238" y="3"/>
                  </a:cubicBezTo>
                  <a:cubicBezTo>
                    <a:pt x="232" y="1"/>
                    <a:pt x="226" y="1"/>
                    <a:pt x="219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9" name="Google Shape;2949;p32"/>
            <p:cNvSpPr/>
            <p:nvPr/>
          </p:nvSpPr>
          <p:spPr>
            <a:xfrm>
              <a:off x="3840394" y="1813031"/>
              <a:ext cx="10159" cy="35052"/>
            </a:xfrm>
            <a:custGeom>
              <a:avLst/>
              <a:gdLst/>
              <a:ahLst/>
              <a:cxnLst/>
              <a:rect l="l" t="t" r="r" b="b"/>
              <a:pathLst>
                <a:path w="322" h="1111" extrusionOk="0">
                  <a:moveTo>
                    <a:pt x="220" y="1"/>
                  </a:moveTo>
                  <a:cubicBezTo>
                    <a:pt x="179" y="1"/>
                    <a:pt x="142" y="33"/>
                    <a:pt x="131" y="74"/>
                  </a:cubicBezTo>
                  <a:cubicBezTo>
                    <a:pt x="120" y="98"/>
                    <a:pt x="0" y="622"/>
                    <a:pt x="36" y="1027"/>
                  </a:cubicBezTo>
                  <a:cubicBezTo>
                    <a:pt x="36" y="1074"/>
                    <a:pt x="84" y="1110"/>
                    <a:pt x="131" y="1110"/>
                  </a:cubicBezTo>
                  <a:lnTo>
                    <a:pt x="143" y="1110"/>
                  </a:lnTo>
                  <a:cubicBezTo>
                    <a:pt x="191" y="1110"/>
                    <a:pt x="227" y="1063"/>
                    <a:pt x="227" y="1015"/>
                  </a:cubicBezTo>
                  <a:cubicBezTo>
                    <a:pt x="191" y="634"/>
                    <a:pt x="310" y="122"/>
                    <a:pt x="310" y="122"/>
                  </a:cubicBezTo>
                  <a:cubicBezTo>
                    <a:pt x="322" y="74"/>
                    <a:pt x="286" y="15"/>
                    <a:pt x="239" y="3"/>
                  </a:cubicBezTo>
                  <a:cubicBezTo>
                    <a:pt x="232" y="1"/>
                    <a:pt x="226" y="1"/>
                    <a:pt x="22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0" name="Google Shape;2950;p32"/>
            <p:cNvSpPr/>
            <p:nvPr/>
          </p:nvSpPr>
          <p:spPr>
            <a:xfrm>
              <a:off x="3901633" y="2063979"/>
              <a:ext cx="13535" cy="34263"/>
            </a:xfrm>
            <a:custGeom>
              <a:avLst/>
              <a:gdLst/>
              <a:ahLst/>
              <a:cxnLst/>
              <a:rect l="l" t="t" r="r" b="b"/>
              <a:pathLst>
                <a:path w="429" h="1086" extrusionOk="0">
                  <a:moveTo>
                    <a:pt x="102" y="0"/>
                  </a:moveTo>
                  <a:cubicBezTo>
                    <a:pt x="96" y="0"/>
                    <a:pt x="90" y="1"/>
                    <a:pt x="84" y="2"/>
                  </a:cubicBezTo>
                  <a:cubicBezTo>
                    <a:pt x="36" y="2"/>
                    <a:pt x="0" y="50"/>
                    <a:pt x="0" y="109"/>
                  </a:cubicBezTo>
                  <a:cubicBezTo>
                    <a:pt x="0" y="121"/>
                    <a:pt x="60" y="657"/>
                    <a:pt x="238" y="1026"/>
                  </a:cubicBezTo>
                  <a:cubicBezTo>
                    <a:pt x="250" y="1062"/>
                    <a:pt x="286" y="1086"/>
                    <a:pt x="322" y="1086"/>
                  </a:cubicBezTo>
                  <a:cubicBezTo>
                    <a:pt x="334" y="1086"/>
                    <a:pt x="357" y="1086"/>
                    <a:pt x="369" y="1074"/>
                  </a:cubicBezTo>
                  <a:cubicBezTo>
                    <a:pt x="417" y="1050"/>
                    <a:pt x="429" y="1002"/>
                    <a:pt x="405" y="955"/>
                  </a:cubicBezTo>
                  <a:cubicBezTo>
                    <a:pt x="250" y="609"/>
                    <a:pt x="191" y="86"/>
                    <a:pt x="191" y="86"/>
                  </a:cubicBezTo>
                  <a:cubicBezTo>
                    <a:pt x="191" y="43"/>
                    <a:pt x="153" y="0"/>
                    <a:pt x="10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1" name="Google Shape;2951;p32"/>
            <p:cNvSpPr/>
            <p:nvPr/>
          </p:nvSpPr>
          <p:spPr>
            <a:xfrm>
              <a:off x="3888855" y="2101303"/>
              <a:ext cx="20697" cy="31518"/>
            </a:xfrm>
            <a:custGeom>
              <a:avLst/>
              <a:gdLst/>
              <a:ahLst/>
              <a:cxnLst/>
              <a:rect l="l" t="t" r="r" b="b"/>
              <a:pathLst>
                <a:path w="656" h="999" extrusionOk="0">
                  <a:moveTo>
                    <a:pt x="122" y="1"/>
                  </a:moveTo>
                  <a:cubicBezTo>
                    <a:pt x="109" y="1"/>
                    <a:pt x="96" y="4"/>
                    <a:pt x="84" y="10"/>
                  </a:cubicBezTo>
                  <a:cubicBezTo>
                    <a:pt x="36" y="22"/>
                    <a:pt x="0" y="81"/>
                    <a:pt x="24" y="129"/>
                  </a:cubicBezTo>
                  <a:cubicBezTo>
                    <a:pt x="36" y="153"/>
                    <a:pt x="215" y="653"/>
                    <a:pt x="477" y="962"/>
                  </a:cubicBezTo>
                  <a:cubicBezTo>
                    <a:pt x="500" y="986"/>
                    <a:pt x="524" y="998"/>
                    <a:pt x="548" y="998"/>
                  </a:cubicBezTo>
                  <a:cubicBezTo>
                    <a:pt x="572" y="998"/>
                    <a:pt x="596" y="998"/>
                    <a:pt x="608" y="986"/>
                  </a:cubicBezTo>
                  <a:cubicBezTo>
                    <a:pt x="655" y="950"/>
                    <a:pt x="655" y="891"/>
                    <a:pt x="619" y="843"/>
                  </a:cubicBezTo>
                  <a:cubicBezTo>
                    <a:pt x="381" y="558"/>
                    <a:pt x="203" y="69"/>
                    <a:pt x="203" y="58"/>
                  </a:cubicBezTo>
                  <a:cubicBezTo>
                    <a:pt x="185" y="23"/>
                    <a:pt x="155" y="1"/>
                    <a:pt x="12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2" name="Google Shape;2952;p32"/>
            <p:cNvSpPr/>
            <p:nvPr/>
          </p:nvSpPr>
          <p:spPr>
            <a:xfrm>
              <a:off x="3835504" y="2015203"/>
              <a:ext cx="13567" cy="34579"/>
            </a:xfrm>
            <a:custGeom>
              <a:avLst/>
              <a:gdLst/>
              <a:ahLst/>
              <a:cxnLst/>
              <a:rect l="l" t="t" r="r" b="b"/>
              <a:pathLst>
                <a:path w="430" h="1096" extrusionOk="0">
                  <a:moveTo>
                    <a:pt x="84" y="0"/>
                  </a:moveTo>
                  <a:cubicBezTo>
                    <a:pt x="36" y="12"/>
                    <a:pt x="1" y="60"/>
                    <a:pt x="1" y="108"/>
                  </a:cubicBezTo>
                  <a:cubicBezTo>
                    <a:pt x="13" y="131"/>
                    <a:pt x="60" y="667"/>
                    <a:pt x="239" y="1036"/>
                  </a:cubicBezTo>
                  <a:cubicBezTo>
                    <a:pt x="251" y="1072"/>
                    <a:pt x="286" y="1096"/>
                    <a:pt x="322" y="1096"/>
                  </a:cubicBezTo>
                  <a:cubicBezTo>
                    <a:pt x="334" y="1096"/>
                    <a:pt x="346" y="1084"/>
                    <a:pt x="370" y="1084"/>
                  </a:cubicBezTo>
                  <a:cubicBezTo>
                    <a:pt x="405" y="1060"/>
                    <a:pt x="429" y="1001"/>
                    <a:pt x="405" y="953"/>
                  </a:cubicBezTo>
                  <a:cubicBezTo>
                    <a:pt x="251" y="608"/>
                    <a:pt x="191" y="96"/>
                    <a:pt x="191" y="84"/>
                  </a:cubicBezTo>
                  <a:cubicBezTo>
                    <a:pt x="191" y="36"/>
                    <a:pt x="144" y="0"/>
                    <a:pt x="84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3" name="Google Shape;2953;p32"/>
            <p:cNvSpPr/>
            <p:nvPr/>
          </p:nvSpPr>
          <p:spPr>
            <a:xfrm>
              <a:off x="4161952" y="1800348"/>
              <a:ext cx="83040" cy="78149"/>
            </a:xfrm>
            <a:custGeom>
              <a:avLst/>
              <a:gdLst/>
              <a:ahLst/>
              <a:cxnLst/>
              <a:rect l="l" t="t" r="r" b="b"/>
              <a:pathLst>
                <a:path w="2632" h="2477" extrusionOk="0">
                  <a:moveTo>
                    <a:pt x="1596" y="214"/>
                  </a:moveTo>
                  <a:lnTo>
                    <a:pt x="2405" y="1393"/>
                  </a:lnTo>
                  <a:lnTo>
                    <a:pt x="1143" y="2250"/>
                  </a:lnTo>
                  <a:lnTo>
                    <a:pt x="238" y="988"/>
                  </a:lnTo>
                  <a:lnTo>
                    <a:pt x="1596" y="214"/>
                  </a:lnTo>
                  <a:close/>
                  <a:moveTo>
                    <a:pt x="1619" y="0"/>
                  </a:moveTo>
                  <a:cubicBezTo>
                    <a:pt x="1604" y="0"/>
                    <a:pt x="1588" y="4"/>
                    <a:pt x="1572" y="12"/>
                  </a:cubicBezTo>
                  <a:lnTo>
                    <a:pt x="60" y="881"/>
                  </a:lnTo>
                  <a:cubicBezTo>
                    <a:pt x="36" y="893"/>
                    <a:pt x="12" y="917"/>
                    <a:pt x="12" y="941"/>
                  </a:cubicBezTo>
                  <a:cubicBezTo>
                    <a:pt x="0" y="964"/>
                    <a:pt x="12" y="988"/>
                    <a:pt x="24" y="1012"/>
                  </a:cubicBezTo>
                  <a:lnTo>
                    <a:pt x="1048" y="2441"/>
                  </a:lnTo>
                  <a:cubicBezTo>
                    <a:pt x="1060" y="2465"/>
                    <a:pt x="1084" y="2477"/>
                    <a:pt x="1119" y="2477"/>
                  </a:cubicBezTo>
                  <a:cubicBezTo>
                    <a:pt x="1143" y="2477"/>
                    <a:pt x="1155" y="2477"/>
                    <a:pt x="1167" y="2465"/>
                  </a:cubicBezTo>
                  <a:lnTo>
                    <a:pt x="2584" y="1500"/>
                  </a:lnTo>
                  <a:cubicBezTo>
                    <a:pt x="2608" y="1488"/>
                    <a:pt x="2620" y="1465"/>
                    <a:pt x="2631" y="1441"/>
                  </a:cubicBezTo>
                  <a:cubicBezTo>
                    <a:pt x="2631" y="1417"/>
                    <a:pt x="2631" y="1393"/>
                    <a:pt x="2620" y="1369"/>
                  </a:cubicBezTo>
                  <a:lnTo>
                    <a:pt x="1703" y="48"/>
                  </a:lnTo>
                  <a:cubicBezTo>
                    <a:pt x="1679" y="16"/>
                    <a:pt x="1650" y="0"/>
                    <a:pt x="161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4" name="Google Shape;2954;p32"/>
            <p:cNvSpPr/>
            <p:nvPr/>
          </p:nvSpPr>
          <p:spPr>
            <a:xfrm>
              <a:off x="3745744" y="1763907"/>
              <a:ext cx="55623" cy="69883"/>
            </a:xfrm>
            <a:custGeom>
              <a:avLst/>
              <a:gdLst/>
              <a:ahLst/>
              <a:cxnLst/>
              <a:rect l="l" t="t" r="r" b="b"/>
              <a:pathLst>
                <a:path w="1763" h="2215" extrusionOk="0">
                  <a:moveTo>
                    <a:pt x="429" y="215"/>
                  </a:moveTo>
                  <a:lnTo>
                    <a:pt x="1536" y="429"/>
                  </a:lnTo>
                  <a:lnTo>
                    <a:pt x="1072" y="1989"/>
                  </a:lnTo>
                  <a:lnTo>
                    <a:pt x="202" y="1596"/>
                  </a:lnTo>
                  <a:lnTo>
                    <a:pt x="429" y="215"/>
                  </a:lnTo>
                  <a:close/>
                  <a:moveTo>
                    <a:pt x="369" y="0"/>
                  </a:moveTo>
                  <a:cubicBezTo>
                    <a:pt x="345" y="0"/>
                    <a:pt x="322" y="0"/>
                    <a:pt x="298" y="24"/>
                  </a:cubicBezTo>
                  <a:cubicBezTo>
                    <a:pt x="274" y="36"/>
                    <a:pt x="262" y="60"/>
                    <a:pt x="262" y="84"/>
                  </a:cubicBezTo>
                  <a:lnTo>
                    <a:pt x="12" y="1631"/>
                  </a:lnTo>
                  <a:cubicBezTo>
                    <a:pt x="0" y="1679"/>
                    <a:pt x="24" y="1715"/>
                    <a:pt x="60" y="1738"/>
                  </a:cubicBezTo>
                  <a:lnTo>
                    <a:pt x="1084" y="2203"/>
                  </a:lnTo>
                  <a:cubicBezTo>
                    <a:pt x="1095" y="2203"/>
                    <a:pt x="1107" y="2215"/>
                    <a:pt x="1131" y="2215"/>
                  </a:cubicBezTo>
                  <a:cubicBezTo>
                    <a:pt x="1143" y="2215"/>
                    <a:pt x="1155" y="2203"/>
                    <a:pt x="1167" y="2203"/>
                  </a:cubicBezTo>
                  <a:cubicBezTo>
                    <a:pt x="1191" y="2191"/>
                    <a:pt x="1203" y="2167"/>
                    <a:pt x="1215" y="2143"/>
                  </a:cubicBezTo>
                  <a:lnTo>
                    <a:pt x="1750" y="381"/>
                  </a:lnTo>
                  <a:cubicBezTo>
                    <a:pt x="1762" y="357"/>
                    <a:pt x="1750" y="334"/>
                    <a:pt x="1738" y="310"/>
                  </a:cubicBezTo>
                  <a:cubicBezTo>
                    <a:pt x="1726" y="286"/>
                    <a:pt x="1703" y="262"/>
                    <a:pt x="1679" y="262"/>
                  </a:cubicBezTo>
                  <a:lnTo>
                    <a:pt x="369" y="0"/>
                  </a:ln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5" name="Google Shape;2955;p32"/>
          <p:cNvGrpSpPr/>
          <p:nvPr/>
        </p:nvGrpSpPr>
        <p:grpSpPr>
          <a:xfrm flipH="1">
            <a:off x="568067" y="1046988"/>
            <a:ext cx="760670" cy="1616749"/>
            <a:chOff x="8230542" y="2865663"/>
            <a:chExt cx="760670" cy="1616749"/>
          </a:xfrm>
        </p:grpSpPr>
        <p:sp>
          <p:nvSpPr>
            <p:cNvPr id="2956" name="Google Shape;2956;p32"/>
            <p:cNvSpPr/>
            <p:nvPr/>
          </p:nvSpPr>
          <p:spPr>
            <a:xfrm>
              <a:off x="8230542" y="2865663"/>
              <a:ext cx="282294" cy="190880"/>
            </a:xfrm>
            <a:custGeom>
              <a:avLst/>
              <a:gdLst/>
              <a:ahLst/>
              <a:cxnLst/>
              <a:rect l="l" t="t" r="r" b="b"/>
              <a:pathLst>
                <a:path w="7609" h="5145" extrusionOk="0">
                  <a:moveTo>
                    <a:pt x="7251" y="215"/>
                  </a:moveTo>
                  <a:lnTo>
                    <a:pt x="6096" y="1299"/>
                  </a:lnTo>
                  <a:lnTo>
                    <a:pt x="1286" y="858"/>
                  </a:lnTo>
                  <a:lnTo>
                    <a:pt x="7251" y="215"/>
                  </a:lnTo>
                  <a:close/>
                  <a:moveTo>
                    <a:pt x="381" y="989"/>
                  </a:moveTo>
                  <a:lnTo>
                    <a:pt x="5418" y="2715"/>
                  </a:lnTo>
                  <a:lnTo>
                    <a:pt x="5549" y="4847"/>
                  </a:lnTo>
                  <a:lnTo>
                    <a:pt x="381" y="989"/>
                  </a:lnTo>
                  <a:close/>
                  <a:moveTo>
                    <a:pt x="7501" y="1"/>
                  </a:moveTo>
                  <a:lnTo>
                    <a:pt x="84" y="798"/>
                  </a:lnTo>
                  <a:cubicBezTo>
                    <a:pt x="48" y="798"/>
                    <a:pt x="12" y="834"/>
                    <a:pt x="0" y="870"/>
                  </a:cubicBezTo>
                  <a:cubicBezTo>
                    <a:pt x="0" y="906"/>
                    <a:pt x="12" y="941"/>
                    <a:pt x="36" y="965"/>
                  </a:cubicBezTo>
                  <a:lnTo>
                    <a:pt x="5596" y="5120"/>
                  </a:lnTo>
                  <a:cubicBezTo>
                    <a:pt x="5620" y="5132"/>
                    <a:pt x="5632" y="5144"/>
                    <a:pt x="5656" y="5144"/>
                  </a:cubicBezTo>
                  <a:cubicBezTo>
                    <a:pt x="5703" y="5144"/>
                    <a:pt x="5751" y="5097"/>
                    <a:pt x="5751" y="5049"/>
                  </a:cubicBezTo>
                  <a:cubicBezTo>
                    <a:pt x="5751" y="5037"/>
                    <a:pt x="5751" y="5025"/>
                    <a:pt x="5751" y="5013"/>
                  </a:cubicBezTo>
                  <a:lnTo>
                    <a:pt x="5596" y="2632"/>
                  </a:lnTo>
                  <a:cubicBezTo>
                    <a:pt x="5596" y="2596"/>
                    <a:pt x="5573" y="2561"/>
                    <a:pt x="5537" y="2549"/>
                  </a:cubicBezTo>
                  <a:lnTo>
                    <a:pt x="1096" y="1037"/>
                  </a:lnTo>
                  <a:lnTo>
                    <a:pt x="6120" y="1489"/>
                  </a:lnTo>
                  <a:cubicBezTo>
                    <a:pt x="6127" y="1492"/>
                    <a:pt x="6133" y="1494"/>
                    <a:pt x="6139" y="1494"/>
                  </a:cubicBezTo>
                  <a:cubicBezTo>
                    <a:pt x="6157" y="1494"/>
                    <a:pt x="6174" y="1483"/>
                    <a:pt x="6192" y="1465"/>
                  </a:cubicBezTo>
                  <a:lnTo>
                    <a:pt x="7573" y="167"/>
                  </a:lnTo>
                  <a:cubicBezTo>
                    <a:pt x="7608" y="144"/>
                    <a:pt x="7608" y="96"/>
                    <a:pt x="7597" y="60"/>
                  </a:cubicBezTo>
                  <a:cubicBezTo>
                    <a:pt x="7585" y="25"/>
                    <a:pt x="7537" y="1"/>
                    <a:pt x="7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32"/>
            <p:cNvSpPr/>
            <p:nvPr/>
          </p:nvSpPr>
          <p:spPr>
            <a:xfrm>
              <a:off x="8431074" y="2913931"/>
              <a:ext cx="66743" cy="102396"/>
            </a:xfrm>
            <a:custGeom>
              <a:avLst/>
              <a:gdLst/>
              <a:ahLst/>
              <a:cxnLst/>
              <a:rect l="l" t="t" r="r" b="b"/>
              <a:pathLst>
                <a:path w="1799" h="2760" extrusionOk="0">
                  <a:moveTo>
                    <a:pt x="731" y="0"/>
                  </a:moveTo>
                  <a:cubicBezTo>
                    <a:pt x="718" y="0"/>
                    <a:pt x="704" y="3"/>
                    <a:pt x="691" y="9"/>
                  </a:cubicBezTo>
                  <a:cubicBezTo>
                    <a:pt x="644" y="21"/>
                    <a:pt x="620" y="81"/>
                    <a:pt x="632" y="129"/>
                  </a:cubicBezTo>
                  <a:lnTo>
                    <a:pt x="1489" y="2355"/>
                  </a:lnTo>
                  <a:lnTo>
                    <a:pt x="156" y="1272"/>
                  </a:lnTo>
                  <a:cubicBezTo>
                    <a:pt x="139" y="1255"/>
                    <a:pt x="117" y="1246"/>
                    <a:pt x="95" y="1246"/>
                  </a:cubicBezTo>
                  <a:cubicBezTo>
                    <a:pt x="70" y="1246"/>
                    <a:pt x="44" y="1258"/>
                    <a:pt x="25" y="1283"/>
                  </a:cubicBezTo>
                  <a:cubicBezTo>
                    <a:pt x="1" y="1319"/>
                    <a:pt x="1" y="1379"/>
                    <a:pt x="37" y="1414"/>
                  </a:cubicBezTo>
                  <a:lnTo>
                    <a:pt x="1644" y="2736"/>
                  </a:lnTo>
                  <a:cubicBezTo>
                    <a:pt x="1656" y="2748"/>
                    <a:pt x="1680" y="2760"/>
                    <a:pt x="1703" y="2760"/>
                  </a:cubicBezTo>
                  <a:cubicBezTo>
                    <a:pt x="1727" y="2760"/>
                    <a:pt x="1739" y="2748"/>
                    <a:pt x="1751" y="2736"/>
                  </a:cubicBezTo>
                  <a:cubicBezTo>
                    <a:pt x="1787" y="2712"/>
                    <a:pt x="1799" y="2665"/>
                    <a:pt x="1787" y="2629"/>
                  </a:cubicBezTo>
                  <a:lnTo>
                    <a:pt x="810" y="57"/>
                  </a:lnTo>
                  <a:cubicBezTo>
                    <a:pt x="802" y="22"/>
                    <a:pt x="767" y="0"/>
                    <a:pt x="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32"/>
            <p:cNvSpPr/>
            <p:nvPr/>
          </p:nvSpPr>
          <p:spPr>
            <a:xfrm>
              <a:off x="8432855" y="2991027"/>
              <a:ext cx="65407" cy="25302"/>
            </a:xfrm>
            <a:custGeom>
              <a:avLst/>
              <a:gdLst/>
              <a:ahLst/>
              <a:cxnLst/>
              <a:rect l="l" t="t" r="r" b="b"/>
              <a:pathLst>
                <a:path w="1763" h="682" extrusionOk="0">
                  <a:moveTo>
                    <a:pt x="107" y="0"/>
                  </a:moveTo>
                  <a:cubicBezTo>
                    <a:pt x="65" y="0"/>
                    <a:pt x="22" y="25"/>
                    <a:pt x="12" y="75"/>
                  </a:cubicBezTo>
                  <a:cubicBezTo>
                    <a:pt x="0" y="122"/>
                    <a:pt x="24" y="170"/>
                    <a:pt x="72" y="182"/>
                  </a:cubicBezTo>
                  <a:lnTo>
                    <a:pt x="1620" y="670"/>
                  </a:lnTo>
                  <a:cubicBezTo>
                    <a:pt x="1632" y="670"/>
                    <a:pt x="1644" y="682"/>
                    <a:pt x="1655" y="682"/>
                  </a:cubicBezTo>
                  <a:cubicBezTo>
                    <a:pt x="1691" y="682"/>
                    <a:pt x="1727" y="646"/>
                    <a:pt x="1739" y="610"/>
                  </a:cubicBezTo>
                  <a:cubicBezTo>
                    <a:pt x="1763" y="563"/>
                    <a:pt x="1727" y="503"/>
                    <a:pt x="1679" y="491"/>
                  </a:cubicBezTo>
                  <a:lnTo>
                    <a:pt x="131" y="3"/>
                  </a:lnTo>
                  <a:cubicBezTo>
                    <a:pt x="123" y="1"/>
                    <a:pt x="115" y="0"/>
                    <a:pt x="1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32"/>
            <p:cNvSpPr/>
            <p:nvPr/>
          </p:nvSpPr>
          <p:spPr>
            <a:xfrm>
              <a:off x="8527388" y="3038479"/>
              <a:ext cx="463824" cy="1443932"/>
            </a:xfrm>
            <a:custGeom>
              <a:avLst/>
              <a:gdLst/>
              <a:ahLst/>
              <a:cxnLst/>
              <a:rect l="l" t="t" r="r" b="b"/>
              <a:pathLst>
                <a:path w="12502" h="38920" extrusionOk="0">
                  <a:moveTo>
                    <a:pt x="461" y="0"/>
                  </a:moveTo>
                  <a:cubicBezTo>
                    <a:pt x="431" y="0"/>
                    <a:pt x="402" y="13"/>
                    <a:pt x="381" y="34"/>
                  </a:cubicBezTo>
                  <a:cubicBezTo>
                    <a:pt x="346" y="70"/>
                    <a:pt x="358" y="129"/>
                    <a:pt x="393" y="165"/>
                  </a:cubicBezTo>
                  <a:cubicBezTo>
                    <a:pt x="393" y="165"/>
                    <a:pt x="762" y="498"/>
                    <a:pt x="1358" y="986"/>
                  </a:cubicBezTo>
                  <a:cubicBezTo>
                    <a:pt x="1382" y="998"/>
                    <a:pt x="1393" y="1010"/>
                    <a:pt x="1417" y="1010"/>
                  </a:cubicBezTo>
                  <a:cubicBezTo>
                    <a:pt x="1441" y="1010"/>
                    <a:pt x="1477" y="998"/>
                    <a:pt x="1489" y="974"/>
                  </a:cubicBezTo>
                  <a:cubicBezTo>
                    <a:pt x="1524" y="927"/>
                    <a:pt x="1512" y="867"/>
                    <a:pt x="1477" y="843"/>
                  </a:cubicBezTo>
                  <a:cubicBezTo>
                    <a:pt x="893" y="355"/>
                    <a:pt x="524" y="22"/>
                    <a:pt x="524" y="22"/>
                  </a:cubicBezTo>
                  <a:cubicBezTo>
                    <a:pt x="504" y="7"/>
                    <a:pt x="482" y="0"/>
                    <a:pt x="461" y="0"/>
                  </a:cubicBezTo>
                  <a:close/>
                  <a:moveTo>
                    <a:pt x="2405" y="1597"/>
                  </a:moveTo>
                  <a:cubicBezTo>
                    <a:pt x="2374" y="1597"/>
                    <a:pt x="2344" y="1612"/>
                    <a:pt x="2322" y="1641"/>
                  </a:cubicBezTo>
                  <a:cubicBezTo>
                    <a:pt x="2298" y="1677"/>
                    <a:pt x="2298" y="1736"/>
                    <a:pt x="2346" y="1772"/>
                  </a:cubicBezTo>
                  <a:cubicBezTo>
                    <a:pt x="2679" y="2034"/>
                    <a:pt x="3025" y="2284"/>
                    <a:pt x="3358" y="2522"/>
                  </a:cubicBezTo>
                  <a:cubicBezTo>
                    <a:pt x="3370" y="2534"/>
                    <a:pt x="3394" y="2546"/>
                    <a:pt x="3417" y="2546"/>
                  </a:cubicBezTo>
                  <a:cubicBezTo>
                    <a:pt x="3441" y="2546"/>
                    <a:pt x="3465" y="2534"/>
                    <a:pt x="3489" y="2498"/>
                  </a:cubicBezTo>
                  <a:cubicBezTo>
                    <a:pt x="3525" y="2463"/>
                    <a:pt x="3513" y="2403"/>
                    <a:pt x="3465" y="2367"/>
                  </a:cubicBezTo>
                  <a:cubicBezTo>
                    <a:pt x="3132" y="2129"/>
                    <a:pt x="2798" y="1879"/>
                    <a:pt x="2465" y="1617"/>
                  </a:cubicBezTo>
                  <a:cubicBezTo>
                    <a:pt x="2446" y="1603"/>
                    <a:pt x="2426" y="1597"/>
                    <a:pt x="2405" y="1597"/>
                  </a:cubicBezTo>
                  <a:close/>
                  <a:moveTo>
                    <a:pt x="10932" y="2758"/>
                  </a:moveTo>
                  <a:cubicBezTo>
                    <a:pt x="10886" y="2758"/>
                    <a:pt x="10859" y="2792"/>
                    <a:pt x="10859" y="2844"/>
                  </a:cubicBezTo>
                  <a:cubicBezTo>
                    <a:pt x="10847" y="2891"/>
                    <a:pt x="10883" y="2939"/>
                    <a:pt x="10942" y="2939"/>
                  </a:cubicBezTo>
                  <a:cubicBezTo>
                    <a:pt x="11383" y="2975"/>
                    <a:pt x="11788" y="3118"/>
                    <a:pt x="12050" y="3332"/>
                  </a:cubicBezTo>
                  <a:cubicBezTo>
                    <a:pt x="12073" y="3344"/>
                    <a:pt x="12097" y="3356"/>
                    <a:pt x="12109" y="3356"/>
                  </a:cubicBezTo>
                  <a:cubicBezTo>
                    <a:pt x="12145" y="3356"/>
                    <a:pt x="12169" y="3344"/>
                    <a:pt x="12192" y="3320"/>
                  </a:cubicBezTo>
                  <a:cubicBezTo>
                    <a:pt x="12216" y="3284"/>
                    <a:pt x="12216" y="3225"/>
                    <a:pt x="12169" y="3189"/>
                  </a:cubicBezTo>
                  <a:cubicBezTo>
                    <a:pt x="11871" y="2951"/>
                    <a:pt x="11442" y="2796"/>
                    <a:pt x="10954" y="2760"/>
                  </a:cubicBezTo>
                  <a:cubicBezTo>
                    <a:pt x="10946" y="2759"/>
                    <a:pt x="10939" y="2758"/>
                    <a:pt x="10932" y="2758"/>
                  </a:cubicBezTo>
                  <a:close/>
                  <a:moveTo>
                    <a:pt x="9705" y="2900"/>
                  </a:moveTo>
                  <a:cubicBezTo>
                    <a:pt x="9697" y="2900"/>
                    <a:pt x="9688" y="2901"/>
                    <a:pt x="9680" y="2903"/>
                  </a:cubicBezTo>
                  <a:cubicBezTo>
                    <a:pt x="9311" y="3010"/>
                    <a:pt x="8918" y="3201"/>
                    <a:pt x="8525" y="3463"/>
                  </a:cubicBezTo>
                  <a:cubicBezTo>
                    <a:pt x="8490" y="3499"/>
                    <a:pt x="8478" y="3558"/>
                    <a:pt x="8501" y="3594"/>
                  </a:cubicBezTo>
                  <a:cubicBezTo>
                    <a:pt x="8525" y="3618"/>
                    <a:pt x="8549" y="3641"/>
                    <a:pt x="8585" y="3641"/>
                  </a:cubicBezTo>
                  <a:cubicBezTo>
                    <a:pt x="8597" y="3641"/>
                    <a:pt x="8621" y="3629"/>
                    <a:pt x="8632" y="3618"/>
                  </a:cubicBezTo>
                  <a:cubicBezTo>
                    <a:pt x="9013" y="3368"/>
                    <a:pt x="9383" y="3189"/>
                    <a:pt x="9740" y="3082"/>
                  </a:cubicBezTo>
                  <a:cubicBezTo>
                    <a:pt x="9787" y="3070"/>
                    <a:pt x="9811" y="3010"/>
                    <a:pt x="9799" y="2963"/>
                  </a:cubicBezTo>
                  <a:cubicBezTo>
                    <a:pt x="9789" y="2923"/>
                    <a:pt x="9747" y="2900"/>
                    <a:pt x="9705" y="2900"/>
                  </a:cubicBezTo>
                  <a:close/>
                  <a:moveTo>
                    <a:pt x="4451" y="3070"/>
                  </a:moveTo>
                  <a:cubicBezTo>
                    <a:pt x="4418" y="3070"/>
                    <a:pt x="4386" y="3086"/>
                    <a:pt x="4370" y="3118"/>
                  </a:cubicBezTo>
                  <a:cubicBezTo>
                    <a:pt x="4346" y="3153"/>
                    <a:pt x="4358" y="3213"/>
                    <a:pt x="4394" y="3248"/>
                  </a:cubicBezTo>
                  <a:cubicBezTo>
                    <a:pt x="4763" y="3487"/>
                    <a:pt x="5120" y="3713"/>
                    <a:pt x="5465" y="3915"/>
                  </a:cubicBezTo>
                  <a:cubicBezTo>
                    <a:pt x="5477" y="3927"/>
                    <a:pt x="5501" y="3927"/>
                    <a:pt x="5513" y="3927"/>
                  </a:cubicBezTo>
                  <a:cubicBezTo>
                    <a:pt x="5549" y="3927"/>
                    <a:pt x="5573" y="3915"/>
                    <a:pt x="5596" y="3880"/>
                  </a:cubicBezTo>
                  <a:cubicBezTo>
                    <a:pt x="5620" y="3844"/>
                    <a:pt x="5608" y="3784"/>
                    <a:pt x="5561" y="3749"/>
                  </a:cubicBezTo>
                  <a:cubicBezTo>
                    <a:pt x="5215" y="3546"/>
                    <a:pt x="4858" y="3320"/>
                    <a:pt x="4501" y="3082"/>
                  </a:cubicBezTo>
                  <a:cubicBezTo>
                    <a:pt x="4485" y="3074"/>
                    <a:pt x="4468" y="3070"/>
                    <a:pt x="4451" y="3070"/>
                  </a:cubicBezTo>
                  <a:close/>
                  <a:moveTo>
                    <a:pt x="12389" y="4279"/>
                  </a:moveTo>
                  <a:cubicBezTo>
                    <a:pt x="12359" y="4279"/>
                    <a:pt x="12327" y="4300"/>
                    <a:pt x="12311" y="4332"/>
                  </a:cubicBezTo>
                  <a:cubicBezTo>
                    <a:pt x="12157" y="4606"/>
                    <a:pt x="11835" y="4856"/>
                    <a:pt x="11383" y="5046"/>
                  </a:cubicBezTo>
                  <a:cubicBezTo>
                    <a:pt x="11335" y="5058"/>
                    <a:pt x="11311" y="5118"/>
                    <a:pt x="11323" y="5165"/>
                  </a:cubicBezTo>
                  <a:cubicBezTo>
                    <a:pt x="11347" y="5201"/>
                    <a:pt x="11383" y="5225"/>
                    <a:pt x="11418" y="5225"/>
                  </a:cubicBezTo>
                  <a:cubicBezTo>
                    <a:pt x="11430" y="5225"/>
                    <a:pt x="11442" y="5225"/>
                    <a:pt x="11454" y="5213"/>
                  </a:cubicBezTo>
                  <a:cubicBezTo>
                    <a:pt x="11954" y="5011"/>
                    <a:pt x="12300" y="4737"/>
                    <a:pt x="12466" y="4415"/>
                  </a:cubicBezTo>
                  <a:cubicBezTo>
                    <a:pt x="12502" y="4368"/>
                    <a:pt x="12478" y="4320"/>
                    <a:pt x="12431" y="4296"/>
                  </a:cubicBezTo>
                  <a:cubicBezTo>
                    <a:pt x="12419" y="4284"/>
                    <a:pt x="12404" y="4279"/>
                    <a:pt x="12389" y="4279"/>
                  </a:cubicBezTo>
                  <a:close/>
                  <a:moveTo>
                    <a:pt x="7603" y="4246"/>
                  </a:moveTo>
                  <a:cubicBezTo>
                    <a:pt x="7579" y="4246"/>
                    <a:pt x="7555" y="4255"/>
                    <a:pt x="7537" y="4272"/>
                  </a:cubicBezTo>
                  <a:cubicBezTo>
                    <a:pt x="7418" y="4380"/>
                    <a:pt x="7311" y="4499"/>
                    <a:pt x="7204" y="4630"/>
                  </a:cubicBezTo>
                  <a:cubicBezTo>
                    <a:pt x="7025" y="4546"/>
                    <a:pt x="6835" y="4451"/>
                    <a:pt x="6656" y="4356"/>
                  </a:cubicBezTo>
                  <a:cubicBezTo>
                    <a:pt x="6643" y="4349"/>
                    <a:pt x="6630" y="4346"/>
                    <a:pt x="6616" y="4346"/>
                  </a:cubicBezTo>
                  <a:cubicBezTo>
                    <a:pt x="6579" y="4346"/>
                    <a:pt x="6542" y="4369"/>
                    <a:pt x="6525" y="4403"/>
                  </a:cubicBezTo>
                  <a:cubicBezTo>
                    <a:pt x="6501" y="4451"/>
                    <a:pt x="6525" y="4511"/>
                    <a:pt x="6573" y="4534"/>
                  </a:cubicBezTo>
                  <a:cubicBezTo>
                    <a:pt x="6739" y="4618"/>
                    <a:pt x="6906" y="4701"/>
                    <a:pt x="7073" y="4772"/>
                  </a:cubicBezTo>
                  <a:cubicBezTo>
                    <a:pt x="6942" y="4915"/>
                    <a:pt x="6823" y="5070"/>
                    <a:pt x="6704" y="5225"/>
                  </a:cubicBezTo>
                  <a:cubicBezTo>
                    <a:pt x="6680" y="5273"/>
                    <a:pt x="6692" y="5332"/>
                    <a:pt x="6727" y="5356"/>
                  </a:cubicBezTo>
                  <a:cubicBezTo>
                    <a:pt x="6751" y="5368"/>
                    <a:pt x="6763" y="5380"/>
                    <a:pt x="6787" y="5380"/>
                  </a:cubicBezTo>
                  <a:cubicBezTo>
                    <a:pt x="6811" y="5380"/>
                    <a:pt x="6846" y="5368"/>
                    <a:pt x="6858" y="5344"/>
                  </a:cubicBezTo>
                  <a:cubicBezTo>
                    <a:pt x="6989" y="5177"/>
                    <a:pt x="7108" y="5011"/>
                    <a:pt x="7251" y="4856"/>
                  </a:cubicBezTo>
                  <a:cubicBezTo>
                    <a:pt x="7406" y="4927"/>
                    <a:pt x="7573" y="4999"/>
                    <a:pt x="7728" y="5058"/>
                  </a:cubicBezTo>
                  <a:cubicBezTo>
                    <a:pt x="7736" y="5060"/>
                    <a:pt x="7744" y="5061"/>
                    <a:pt x="7752" y="5061"/>
                  </a:cubicBezTo>
                  <a:cubicBezTo>
                    <a:pt x="7791" y="5061"/>
                    <a:pt x="7827" y="5038"/>
                    <a:pt x="7847" y="4999"/>
                  </a:cubicBezTo>
                  <a:cubicBezTo>
                    <a:pt x="7859" y="4951"/>
                    <a:pt x="7835" y="4892"/>
                    <a:pt x="7787" y="4880"/>
                  </a:cubicBezTo>
                  <a:cubicBezTo>
                    <a:pt x="7656" y="4820"/>
                    <a:pt x="7525" y="4772"/>
                    <a:pt x="7382" y="4701"/>
                  </a:cubicBezTo>
                  <a:cubicBezTo>
                    <a:pt x="7478" y="4606"/>
                    <a:pt x="7573" y="4499"/>
                    <a:pt x="7668" y="4403"/>
                  </a:cubicBezTo>
                  <a:cubicBezTo>
                    <a:pt x="7704" y="4368"/>
                    <a:pt x="7704" y="4308"/>
                    <a:pt x="7668" y="4272"/>
                  </a:cubicBezTo>
                  <a:cubicBezTo>
                    <a:pt x="7650" y="4255"/>
                    <a:pt x="7626" y="4246"/>
                    <a:pt x="7603" y="4246"/>
                  </a:cubicBezTo>
                  <a:close/>
                  <a:moveTo>
                    <a:pt x="8958" y="5246"/>
                  </a:moveTo>
                  <a:cubicBezTo>
                    <a:pt x="8915" y="5246"/>
                    <a:pt x="8869" y="5279"/>
                    <a:pt x="8859" y="5320"/>
                  </a:cubicBezTo>
                  <a:cubicBezTo>
                    <a:pt x="8859" y="5380"/>
                    <a:pt x="8882" y="5427"/>
                    <a:pt x="8942" y="5439"/>
                  </a:cubicBezTo>
                  <a:cubicBezTo>
                    <a:pt x="9287" y="5511"/>
                    <a:pt x="9633" y="5558"/>
                    <a:pt x="9930" y="5558"/>
                  </a:cubicBezTo>
                  <a:cubicBezTo>
                    <a:pt x="10025" y="5558"/>
                    <a:pt x="10121" y="5546"/>
                    <a:pt x="10216" y="5546"/>
                  </a:cubicBezTo>
                  <a:cubicBezTo>
                    <a:pt x="10264" y="5534"/>
                    <a:pt x="10299" y="5487"/>
                    <a:pt x="10299" y="5439"/>
                  </a:cubicBezTo>
                  <a:cubicBezTo>
                    <a:pt x="10299" y="5397"/>
                    <a:pt x="10261" y="5354"/>
                    <a:pt x="10211" y="5354"/>
                  </a:cubicBezTo>
                  <a:cubicBezTo>
                    <a:pt x="10205" y="5354"/>
                    <a:pt x="10198" y="5355"/>
                    <a:pt x="10192" y="5356"/>
                  </a:cubicBezTo>
                  <a:cubicBezTo>
                    <a:pt x="10103" y="5365"/>
                    <a:pt x="10011" y="5369"/>
                    <a:pt x="9915" y="5369"/>
                  </a:cubicBezTo>
                  <a:cubicBezTo>
                    <a:pt x="9630" y="5369"/>
                    <a:pt x="9317" y="5329"/>
                    <a:pt x="8978" y="5249"/>
                  </a:cubicBezTo>
                  <a:cubicBezTo>
                    <a:pt x="8971" y="5247"/>
                    <a:pt x="8965" y="5246"/>
                    <a:pt x="8958" y="5246"/>
                  </a:cubicBezTo>
                  <a:close/>
                  <a:moveTo>
                    <a:pt x="6118" y="6261"/>
                  </a:moveTo>
                  <a:cubicBezTo>
                    <a:pt x="6084" y="6261"/>
                    <a:pt x="6053" y="6277"/>
                    <a:pt x="6037" y="6308"/>
                  </a:cubicBezTo>
                  <a:cubicBezTo>
                    <a:pt x="5846" y="6689"/>
                    <a:pt x="5680" y="7082"/>
                    <a:pt x="5561" y="7487"/>
                  </a:cubicBezTo>
                  <a:cubicBezTo>
                    <a:pt x="5537" y="7535"/>
                    <a:pt x="5573" y="7594"/>
                    <a:pt x="5620" y="7606"/>
                  </a:cubicBezTo>
                  <a:lnTo>
                    <a:pt x="5644" y="7606"/>
                  </a:lnTo>
                  <a:cubicBezTo>
                    <a:pt x="5692" y="7606"/>
                    <a:pt x="5727" y="7582"/>
                    <a:pt x="5739" y="7547"/>
                  </a:cubicBezTo>
                  <a:cubicBezTo>
                    <a:pt x="5858" y="7154"/>
                    <a:pt x="6013" y="6773"/>
                    <a:pt x="6204" y="6392"/>
                  </a:cubicBezTo>
                  <a:cubicBezTo>
                    <a:pt x="6227" y="6344"/>
                    <a:pt x="6215" y="6296"/>
                    <a:pt x="6168" y="6273"/>
                  </a:cubicBezTo>
                  <a:cubicBezTo>
                    <a:pt x="6152" y="6265"/>
                    <a:pt x="6135" y="6261"/>
                    <a:pt x="6118" y="6261"/>
                  </a:cubicBezTo>
                  <a:close/>
                  <a:moveTo>
                    <a:pt x="5394" y="8642"/>
                  </a:moveTo>
                  <a:cubicBezTo>
                    <a:pt x="5346" y="8642"/>
                    <a:pt x="5287" y="8678"/>
                    <a:pt x="5287" y="8725"/>
                  </a:cubicBezTo>
                  <a:cubicBezTo>
                    <a:pt x="5251" y="9011"/>
                    <a:pt x="5227" y="9309"/>
                    <a:pt x="5227" y="9595"/>
                  </a:cubicBezTo>
                  <a:cubicBezTo>
                    <a:pt x="5227" y="9725"/>
                    <a:pt x="5239" y="9868"/>
                    <a:pt x="5239" y="9999"/>
                  </a:cubicBezTo>
                  <a:cubicBezTo>
                    <a:pt x="5251" y="10047"/>
                    <a:pt x="5287" y="10083"/>
                    <a:pt x="5334" y="10083"/>
                  </a:cubicBezTo>
                  <a:lnTo>
                    <a:pt x="5346" y="10083"/>
                  </a:lnTo>
                  <a:cubicBezTo>
                    <a:pt x="5394" y="10083"/>
                    <a:pt x="5430" y="10035"/>
                    <a:pt x="5430" y="9987"/>
                  </a:cubicBezTo>
                  <a:cubicBezTo>
                    <a:pt x="5430" y="9856"/>
                    <a:pt x="5418" y="9725"/>
                    <a:pt x="5418" y="9595"/>
                  </a:cubicBezTo>
                  <a:cubicBezTo>
                    <a:pt x="5418" y="9309"/>
                    <a:pt x="5442" y="9035"/>
                    <a:pt x="5477" y="8749"/>
                  </a:cubicBezTo>
                  <a:cubicBezTo>
                    <a:pt x="5477" y="8702"/>
                    <a:pt x="5442" y="8654"/>
                    <a:pt x="5394" y="8642"/>
                  </a:cubicBezTo>
                  <a:close/>
                  <a:moveTo>
                    <a:pt x="5520" y="11140"/>
                  </a:moveTo>
                  <a:cubicBezTo>
                    <a:pt x="5514" y="11140"/>
                    <a:pt x="5507" y="11141"/>
                    <a:pt x="5501" y="11142"/>
                  </a:cubicBezTo>
                  <a:cubicBezTo>
                    <a:pt x="5453" y="11154"/>
                    <a:pt x="5418" y="11202"/>
                    <a:pt x="5430" y="11261"/>
                  </a:cubicBezTo>
                  <a:cubicBezTo>
                    <a:pt x="5525" y="11654"/>
                    <a:pt x="5668" y="12071"/>
                    <a:pt x="5834" y="12464"/>
                  </a:cubicBezTo>
                  <a:cubicBezTo>
                    <a:pt x="5846" y="12500"/>
                    <a:pt x="5882" y="12523"/>
                    <a:pt x="5918" y="12523"/>
                  </a:cubicBezTo>
                  <a:cubicBezTo>
                    <a:pt x="5930" y="12523"/>
                    <a:pt x="5942" y="12512"/>
                    <a:pt x="5965" y="12512"/>
                  </a:cubicBezTo>
                  <a:cubicBezTo>
                    <a:pt x="6013" y="12488"/>
                    <a:pt x="6025" y="12440"/>
                    <a:pt x="6013" y="12392"/>
                  </a:cubicBezTo>
                  <a:cubicBezTo>
                    <a:pt x="5846" y="12000"/>
                    <a:pt x="5715" y="11607"/>
                    <a:pt x="5620" y="11214"/>
                  </a:cubicBezTo>
                  <a:cubicBezTo>
                    <a:pt x="5610" y="11172"/>
                    <a:pt x="5564" y="11140"/>
                    <a:pt x="5520" y="11140"/>
                  </a:cubicBezTo>
                  <a:close/>
                  <a:moveTo>
                    <a:pt x="6503" y="13443"/>
                  </a:moveTo>
                  <a:cubicBezTo>
                    <a:pt x="6485" y="13443"/>
                    <a:pt x="6468" y="13450"/>
                    <a:pt x="6454" y="13464"/>
                  </a:cubicBezTo>
                  <a:cubicBezTo>
                    <a:pt x="6406" y="13488"/>
                    <a:pt x="6394" y="13547"/>
                    <a:pt x="6418" y="13583"/>
                  </a:cubicBezTo>
                  <a:cubicBezTo>
                    <a:pt x="6537" y="13786"/>
                    <a:pt x="6668" y="13988"/>
                    <a:pt x="6811" y="14178"/>
                  </a:cubicBezTo>
                  <a:cubicBezTo>
                    <a:pt x="6906" y="14321"/>
                    <a:pt x="7013" y="14476"/>
                    <a:pt x="7108" y="14643"/>
                  </a:cubicBezTo>
                  <a:cubicBezTo>
                    <a:pt x="7132" y="14667"/>
                    <a:pt x="7156" y="14678"/>
                    <a:pt x="7192" y="14678"/>
                  </a:cubicBezTo>
                  <a:cubicBezTo>
                    <a:pt x="7204" y="14678"/>
                    <a:pt x="7227" y="14678"/>
                    <a:pt x="7239" y="14667"/>
                  </a:cubicBezTo>
                  <a:cubicBezTo>
                    <a:pt x="7287" y="14643"/>
                    <a:pt x="7299" y="14583"/>
                    <a:pt x="7275" y="14536"/>
                  </a:cubicBezTo>
                  <a:cubicBezTo>
                    <a:pt x="7168" y="14369"/>
                    <a:pt x="7061" y="14214"/>
                    <a:pt x="6966" y="14071"/>
                  </a:cubicBezTo>
                  <a:cubicBezTo>
                    <a:pt x="6823" y="13881"/>
                    <a:pt x="6692" y="13678"/>
                    <a:pt x="6573" y="13488"/>
                  </a:cubicBezTo>
                  <a:cubicBezTo>
                    <a:pt x="6558" y="13459"/>
                    <a:pt x="6531" y="13443"/>
                    <a:pt x="6503" y="13443"/>
                  </a:cubicBezTo>
                  <a:close/>
                  <a:moveTo>
                    <a:pt x="7822" y="15583"/>
                  </a:moveTo>
                  <a:cubicBezTo>
                    <a:pt x="7807" y="15583"/>
                    <a:pt x="7791" y="15587"/>
                    <a:pt x="7775" y="15595"/>
                  </a:cubicBezTo>
                  <a:cubicBezTo>
                    <a:pt x="7728" y="15619"/>
                    <a:pt x="7704" y="15679"/>
                    <a:pt x="7728" y="15726"/>
                  </a:cubicBezTo>
                  <a:cubicBezTo>
                    <a:pt x="7918" y="16071"/>
                    <a:pt x="8097" y="16452"/>
                    <a:pt x="8263" y="16857"/>
                  </a:cubicBezTo>
                  <a:cubicBezTo>
                    <a:pt x="8275" y="16893"/>
                    <a:pt x="8311" y="16905"/>
                    <a:pt x="8347" y="16905"/>
                  </a:cubicBezTo>
                  <a:lnTo>
                    <a:pt x="8382" y="16905"/>
                  </a:lnTo>
                  <a:cubicBezTo>
                    <a:pt x="8430" y="16881"/>
                    <a:pt x="8454" y="16822"/>
                    <a:pt x="8430" y="16774"/>
                  </a:cubicBezTo>
                  <a:cubicBezTo>
                    <a:pt x="8263" y="16381"/>
                    <a:pt x="8085" y="15988"/>
                    <a:pt x="7894" y="15631"/>
                  </a:cubicBezTo>
                  <a:cubicBezTo>
                    <a:pt x="7878" y="15599"/>
                    <a:pt x="7852" y="15583"/>
                    <a:pt x="7822" y="15583"/>
                  </a:cubicBezTo>
                  <a:close/>
                  <a:moveTo>
                    <a:pt x="8801" y="17890"/>
                  </a:moveTo>
                  <a:cubicBezTo>
                    <a:pt x="8792" y="17890"/>
                    <a:pt x="8783" y="17891"/>
                    <a:pt x="8775" y="17893"/>
                  </a:cubicBezTo>
                  <a:cubicBezTo>
                    <a:pt x="8728" y="17917"/>
                    <a:pt x="8704" y="17965"/>
                    <a:pt x="8716" y="18012"/>
                  </a:cubicBezTo>
                  <a:cubicBezTo>
                    <a:pt x="8859" y="18405"/>
                    <a:pt x="8990" y="18798"/>
                    <a:pt x="9109" y="19203"/>
                  </a:cubicBezTo>
                  <a:cubicBezTo>
                    <a:pt x="9121" y="19250"/>
                    <a:pt x="9156" y="19274"/>
                    <a:pt x="9204" y="19274"/>
                  </a:cubicBezTo>
                  <a:cubicBezTo>
                    <a:pt x="9216" y="19274"/>
                    <a:pt x="9216" y="19274"/>
                    <a:pt x="9228" y="19262"/>
                  </a:cubicBezTo>
                  <a:cubicBezTo>
                    <a:pt x="9275" y="19250"/>
                    <a:pt x="9311" y="19203"/>
                    <a:pt x="9287" y="19143"/>
                  </a:cubicBezTo>
                  <a:cubicBezTo>
                    <a:pt x="9168" y="18738"/>
                    <a:pt x="9037" y="18346"/>
                    <a:pt x="8894" y="17953"/>
                  </a:cubicBezTo>
                  <a:cubicBezTo>
                    <a:pt x="8884" y="17913"/>
                    <a:pt x="8842" y="17890"/>
                    <a:pt x="8801" y="17890"/>
                  </a:cubicBezTo>
                  <a:close/>
                  <a:moveTo>
                    <a:pt x="9532" y="20296"/>
                  </a:moveTo>
                  <a:cubicBezTo>
                    <a:pt x="9526" y="20296"/>
                    <a:pt x="9520" y="20297"/>
                    <a:pt x="9513" y="20298"/>
                  </a:cubicBezTo>
                  <a:cubicBezTo>
                    <a:pt x="9454" y="20310"/>
                    <a:pt x="9430" y="20358"/>
                    <a:pt x="9442" y="20417"/>
                  </a:cubicBezTo>
                  <a:cubicBezTo>
                    <a:pt x="9537" y="20810"/>
                    <a:pt x="9633" y="21227"/>
                    <a:pt x="9704" y="21632"/>
                  </a:cubicBezTo>
                  <a:cubicBezTo>
                    <a:pt x="9716" y="21679"/>
                    <a:pt x="9752" y="21715"/>
                    <a:pt x="9799" y="21715"/>
                  </a:cubicBezTo>
                  <a:lnTo>
                    <a:pt x="9811" y="21715"/>
                  </a:lnTo>
                  <a:cubicBezTo>
                    <a:pt x="9871" y="21703"/>
                    <a:pt x="9894" y="21656"/>
                    <a:pt x="9894" y="21596"/>
                  </a:cubicBezTo>
                  <a:cubicBezTo>
                    <a:pt x="9811" y="21191"/>
                    <a:pt x="9716" y="20774"/>
                    <a:pt x="9621" y="20370"/>
                  </a:cubicBezTo>
                  <a:cubicBezTo>
                    <a:pt x="9610" y="20328"/>
                    <a:pt x="9573" y="20296"/>
                    <a:pt x="9532" y="20296"/>
                  </a:cubicBezTo>
                  <a:close/>
                  <a:moveTo>
                    <a:pt x="9978" y="22763"/>
                  </a:moveTo>
                  <a:cubicBezTo>
                    <a:pt x="9930" y="22775"/>
                    <a:pt x="9894" y="22822"/>
                    <a:pt x="9906" y="22870"/>
                  </a:cubicBezTo>
                  <a:cubicBezTo>
                    <a:pt x="9954" y="23287"/>
                    <a:pt x="10002" y="23703"/>
                    <a:pt x="10037" y="24120"/>
                  </a:cubicBezTo>
                  <a:cubicBezTo>
                    <a:pt x="10037" y="24168"/>
                    <a:pt x="10085" y="24203"/>
                    <a:pt x="10133" y="24203"/>
                  </a:cubicBezTo>
                  <a:cubicBezTo>
                    <a:pt x="10192" y="24192"/>
                    <a:pt x="10228" y="24156"/>
                    <a:pt x="10228" y="24096"/>
                  </a:cubicBezTo>
                  <a:cubicBezTo>
                    <a:pt x="10192" y="23680"/>
                    <a:pt x="10145" y="23263"/>
                    <a:pt x="10085" y="22846"/>
                  </a:cubicBezTo>
                  <a:cubicBezTo>
                    <a:pt x="10085" y="22799"/>
                    <a:pt x="10037" y="22763"/>
                    <a:pt x="9978" y="22763"/>
                  </a:cubicBezTo>
                  <a:close/>
                  <a:moveTo>
                    <a:pt x="10192" y="25275"/>
                  </a:moveTo>
                  <a:cubicBezTo>
                    <a:pt x="10133" y="25275"/>
                    <a:pt x="10097" y="25311"/>
                    <a:pt x="10097" y="25370"/>
                  </a:cubicBezTo>
                  <a:cubicBezTo>
                    <a:pt x="10097" y="25489"/>
                    <a:pt x="10097" y="25620"/>
                    <a:pt x="10097" y="25739"/>
                  </a:cubicBezTo>
                  <a:cubicBezTo>
                    <a:pt x="10097" y="26037"/>
                    <a:pt x="10097" y="26335"/>
                    <a:pt x="10085" y="26620"/>
                  </a:cubicBezTo>
                  <a:cubicBezTo>
                    <a:pt x="10073" y="26668"/>
                    <a:pt x="10121" y="26716"/>
                    <a:pt x="10168" y="26716"/>
                  </a:cubicBezTo>
                  <a:lnTo>
                    <a:pt x="10180" y="26716"/>
                  </a:lnTo>
                  <a:cubicBezTo>
                    <a:pt x="10228" y="26716"/>
                    <a:pt x="10264" y="26680"/>
                    <a:pt x="10264" y="26620"/>
                  </a:cubicBezTo>
                  <a:cubicBezTo>
                    <a:pt x="10287" y="26335"/>
                    <a:pt x="10287" y="26037"/>
                    <a:pt x="10287" y="25739"/>
                  </a:cubicBezTo>
                  <a:cubicBezTo>
                    <a:pt x="10287" y="25620"/>
                    <a:pt x="10287" y="25489"/>
                    <a:pt x="10287" y="25358"/>
                  </a:cubicBezTo>
                  <a:cubicBezTo>
                    <a:pt x="10287" y="25311"/>
                    <a:pt x="10252" y="25275"/>
                    <a:pt x="10192" y="25275"/>
                  </a:cubicBezTo>
                  <a:close/>
                  <a:moveTo>
                    <a:pt x="10085" y="27775"/>
                  </a:moveTo>
                  <a:cubicBezTo>
                    <a:pt x="10037" y="27775"/>
                    <a:pt x="9990" y="27811"/>
                    <a:pt x="9978" y="27859"/>
                  </a:cubicBezTo>
                  <a:cubicBezTo>
                    <a:pt x="9930" y="28287"/>
                    <a:pt x="9871" y="28704"/>
                    <a:pt x="9787" y="29097"/>
                  </a:cubicBezTo>
                  <a:cubicBezTo>
                    <a:pt x="9775" y="29145"/>
                    <a:pt x="9811" y="29192"/>
                    <a:pt x="9871" y="29204"/>
                  </a:cubicBezTo>
                  <a:lnTo>
                    <a:pt x="9883" y="29204"/>
                  </a:lnTo>
                  <a:cubicBezTo>
                    <a:pt x="9930" y="29204"/>
                    <a:pt x="9966" y="29180"/>
                    <a:pt x="9978" y="29133"/>
                  </a:cubicBezTo>
                  <a:cubicBezTo>
                    <a:pt x="10061" y="28728"/>
                    <a:pt x="10121" y="28311"/>
                    <a:pt x="10168" y="27882"/>
                  </a:cubicBezTo>
                  <a:cubicBezTo>
                    <a:pt x="10180" y="27835"/>
                    <a:pt x="10145" y="27787"/>
                    <a:pt x="10085" y="27775"/>
                  </a:cubicBezTo>
                  <a:close/>
                  <a:moveTo>
                    <a:pt x="9601" y="30238"/>
                  </a:moveTo>
                  <a:cubicBezTo>
                    <a:pt x="9558" y="30238"/>
                    <a:pt x="9512" y="30270"/>
                    <a:pt x="9502" y="30311"/>
                  </a:cubicBezTo>
                  <a:cubicBezTo>
                    <a:pt x="9383" y="30716"/>
                    <a:pt x="9252" y="31109"/>
                    <a:pt x="9109" y="31490"/>
                  </a:cubicBezTo>
                  <a:cubicBezTo>
                    <a:pt x="9085" y="31538"/>
                    <a:pt x="9109" y="31597"/>
                    <a:pt x="9156" y="31609"/>
                  </a:cubicBezTo>
                  <a:cubicBezTo>
                    <a:pt x="9168" y="31621"/>
                    <a:pt x="9180" y="31621"/>
                    <a:pt x="9192" y="31621"/>
                  </a:cubicBezTo>
                  <a:cubicBezTo>
                    <a:pt x="9228" y="31621"/>
                    <a:pt x="9263" y="31597"/>
                    <a:pt x="9275" y="31561"/>
                  </a:cubicBezTo>
                  <a:cubicBezTo>
                    <a:pt x="9430" y="31169"/>
                    <a:pt x="9561" y="30776"/>
                    <a:pt x="9680" y="30359"/>
                  </a:cubicBezTo>
                  <a:cubicBezTo>
                    <a:pt x="9692" y="30311"/>
                    <a:pt x="9668" y="30264"/>
                    <a:pt x="9621" y="30240"/>
                  </a:cubicBezTo>
                  <a:cubicBezTo>
                    <a:pt x="9614" y="30238"/>
                    <a:pt x="9608" y="30238"/>
                    <a:pt x="9601" y="30238"/>
                  </a:cubicBezTo>
                  <a:close/>
                  <a:moveTo>
                    <a:pt x="8678" y="32576"/>
                  </a:moveTo>
                  <a:cubicBezTo>
                    <a:pt x="8644" y="32576"/>
                    <a:pt x="8614" y="32598"/>
                    <a:pt x="8597" y="32633"/>
                  </a:cubicBezTo>
                  <a:cubicBezTo>
                    <a:pt x="8406" y="33002"/>
                    <a:pt x="8192" y="33359"/>
                    <a:pt x="7966" y="33705"/>
                  </a:cubicBezTo>
                  <a:cubicBezTo>
                    <a:pt x="7942" y="33740"/>
                    <a:pt x="7954" y="33800"/>
                    <a:pt x="7989" y="33836"/>
                  </a:cubicBezTo>
                  <a:cubicBezTo>
                    <a:pt x="8013" y="33847"/>
                    <a:pt x="8025" y="33847"/>
                    <a:pt x="8049" y="33847"/>
                  </a:cubicBezTo>
                  <a:cubicBezTo>
                    <a:pt x="8073" y="33847"/>
                    <a:pt x="8109" y="33836"/>
                    <a:pt x="8120" y="33800"/>
                  </a:cubicBezTo>
                  <a:cubicBezTo>
                    <a:pt x="8347" y="33455"/>
                    <a:pt x="8561" y="33097"/>
                    <a:pt x="8763" y="32716"/>
                  </a:cubicBezTo>
                  <a:cubicBezTo>
                    <a:pt x="8787" y="32669"/>
                    <a:pt x="8763" y="32609"/>
                    <a:pt x="8716" y="32585"/>
                  </a:cubicBezTo>
                  <a:cubicBezTo>
                    <a:pt x="8703" y="32579"/>
                    <a:pt x="8690" y="32576"/>
                    <a:pt x="8678" y="32576"/>
                  </a:cubicBezTo>
                  <a:close/>
                  <a:moveTo>
                    <a:pt x="7288" y="34664"/>
                  </a:moveTo>
                  <a:cubicBezTo>
                    <a:pt x="7262" y="34664"/>
                    <a:pt x="7235" y="34673"/>
                    <a:pt x="7216" y="34693"/>
                  </a:cubicBezTo>
                  <a:cubicBezTo>
                    <a:pt x="6954" y="35014"/>
                    <a:pt x="6668" y="35324"/>
                    <a:pt x="6370" y="35610"/>
                  </a:cubicBezTo>
                  <a:cubicBezTo>
                    <a:pt x="6323" y="35645"/>
                    <a:pt x="6323" y="35705"/>
                    <a:pt x="6358" y="35741"/>
                  </a:cubicBezTo>
                  <a:cubicBezTo>
                    <a:pt x="6382" y="35752"/>
                    <a:pt x="6406" y="35764"/>
                    <a:pt x="6430" y="35764"/>
                  </a:cubicBezTo>
                  <a:cubicBezTo>
                    <a:pt x="6454" y="35764"/>
                    <a:pt x="6477" y="35764"/>
                    <a:pt x="6489" y="35741"/>
                  </a:cubicBezTo>
                  <a:cubicBezTo>
                    <a:pt x="6799" y="35455"/>
                    <a:pt x="7097" y="35145"/>
                    <a:pt x="7358" y="34824"/>
                  </a:cubicBezTo>
                  <a:cubicBezTo>
                    <a:pt x="7394" y="34776"/>
                    <a:pt x="7394" y="34717"/>
                    <a:pt x="7347" y="34681"/>
                  </a:cubicBezTo>
                  <a:cubicBezTo>
                    <a:pt x="7330" y="34670"/>
                    <a:pt x="7310" y="34664"/>
                    <a:pt x="7288" y="34664"/>
                  </a:cubicBezTo>
                  <a:close/>
                  <a:moveTo>
                    <a:pt x="5472" y="36386"/>
                  </a:moveTo>
                  <a:cubicBezTo>
                    <a:pt x="5452" y="36386"/>
                    <a:pt x="5433" y="36392"/>
                    <a:pt x="5418" y="36407"/>
                  </a:cubicBezTo>
                  <a:cubicBezTo>
                    <a:pt x="5084" y="36645"/>
                    <a:pt x="4739" y="36884"/>
                    <a:pt x="4382" y="37098"/>
                  </a:cubicBezTo>
                  <a:cubicBezTo>
                    <a:pt x="4334" y="37122"/>
                    <a:pt x="4322" y="37181"/>
                    <a:pt x="4346" y="37229"/>
                  </a:cubicBezTo>
                  <a:cubicBezTo>
                    <a:pt x="4358" y="37253"/>
                    <a:pt x="4394" y="37276"/>
                    <a:pt x="4430" y="37276"/>
                  </a:cubicBezTo>
                  <a:cubicBezTo>
                    <a:pt x="4441" y="37276"/>
                    <a:pt x="4453" y="37265"/>
                    <a:pt x="4477" y="37253"/>
                  </a:cubicBezTo>
                  <a:cubicBezTo>
                    <a:pt x="4834" y="37038"/>
                    <a:pt x="5192" y="36812"/>
                    <a:pt x="5525" y="36562"/>
                  </a:cubicBezTo>
                  <a:cubicBezTo>
                    <a:pt x="5573" y="36526"/>
                    <a:pt x="5573" y="36467"/>
                    <a:pt x="5549" y="36419"/>
                  </a:cubicBezTo>
                  <a:cubicBezTo>
                    <a:pt x="5528" y="36398"/>
                    <a:pt x="5499" y="36386"/>
                    <a:pt x="5472" y="36386"/>
                  </a:cubicBezTo>
                  <a:close/>
                  <a:moveTo>
                    <a:pt x="3310" y="37665"/>
                  </a:moveTo>
                  <a:cubicBezTo>
                    <a:pt x="3298" y="37665"/>
                    <a:pt x="3286" y="37667"/>
                    <a:pt x="3275" y="37669"/>
                  </a:cubicBezTo>
                  <a:cubicBezTo>
                    <a:pt x="2906" y="37848"/>
                    <a:pt x="2513" y="38003"/>
                    <a:pt x="2120" y="38146"/>
                  </a:cubicBezTo>
                  <a:cubicBezTo>
                    <a:pt x="2072" y="38169"/>
                    <a:pt x="2048" y="38217"/>
                    <a:pt x="2060" y="38265"/>
                  </a:cubicBezTo>
                  <a:cubicBezTo>
                    <a:pt x="2084" y="38312"/>
                    <a:pt x="2120" y="38336"/>
                    <a:pt x="2155" y="38336"/>
                  </a:cubicBezTo>
                  <a:cubicBezTo>
                    <a:pt x="2167" y="38336"/>
                    <a:pt x="2179" y="38324"/>
                    <a:pt x="2179" y="38324"/>
                  </a:cubicBezTo>
                  <a:cubicBezTo>
                    <a:pt x="2584" y="38181"/>
                    <a:pt x="2977" y="38015"/>
                    <a:pt x="3358" y="37848"/>
                  </a:cubicBezTo>
                  <a:cubicBezTo>
                    <a:pt x="3406" y="37824"/>
                    <a:pt x="3417" y="37765"/>
                    <a:pt x="3394" y="37717"/>
                  </a:cubicBezTo>
                  <a:cubicBezTo>
                    <a:pt x="3385" y="37681"/>
                    <a:pt x="3348" y="37665"/>
                    <a:pt x="3310" y="37665"/>
                  </a:cubicBezTo>
                  <a:close/>
                  <a:moveTo>
                    <a:pt x="954" y="38524"/>
                  </a:moveTo>
                  <a:cubicBezTo>
                    <a:pt x="946" y="38524"/>
                    <a:pt x="937" y="38525"/>
                    <a:pt x="929" y="38527"/>
                  </a:cubicBezTo>
                  <a:cubicBezTo>
                    <a:pt x="655" y="38598"/>
                    <a:pt x="369" y="38670"/>
                    <a:pt x="84" y="38729"/>
                  </a:cubicBezTo>
                  <a:cubicBezTo>
                    <a:pt x="36" y="38741"/>
                    <a:pt x="0" y="38789"/>
                    <a:pt x="12" y="38836"/>
                  </a:cubicBezTo>
                  <a:cubicBezTo>
                    <a:pt x="24" y="38884"/>
                    <a:pt x="60" y="38920"/>
                    <a:pt x="108" y="38920"/>
                  </a:cubicBezTo>
                  <a:lnTo>
                    <a:pt x="119" y="38920"/>
                  </a:lnTo>
                  <a:cubicBezTo>
                    <a:pt x="417" y="38848"/>
                    <a:pt x="703" y="38777"/>
                    <a:pt x="977" y="38705"/>
                  </a:cubicBezTo>
                  <a:cubicBezTo>
                    <a:pt x="1036" y="38693"/>
                    <a:pt x="1060" y="38646"/>
                    <a:pt x="1048" y="38586"/>
                  </a:cubicBezTo>
                  <a:cubicBezTo>
                    <a:pt x="1038" y="38547"/>
                    <a:pt x="996" y="38524"/>
                    <a:pt x="954" y="385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0" name="Google Shape;2960;p32"/>
          <p:cNvSpPr/>
          <p:nvPr/>
        </p:nvSpPr>
        <p:spPr>
          <a:xfrm>
            <a:off x="856727" y="3450765"/>
            <a:ext cx="258884" cy="259960"/>
          </a:xfrm>
          <a:custGeom>
            <a:avLst/>
            <a:gdLst/>
            <a:ahLst/>
            <a:cxnLst/>
            <a:rect l="l" t="t" r="r" b="b"/>
            <a:pathLst>
              <a:path w="6978" h="7007" extrusionOk="0">
                <a:moveTo>
                  <a:pt x="2489" y="374"/>
                </a:moveTo>
                <a:lnTo>
                  <a:pt x="3561" y="1791"/>
                </a:lnTo>
                <a:lnTo>
                  <a:pt x="2453" y="2125"/>
                </a:lnTo>
                <a:lnTo>
                  <a:pt x="2489" y="374"/>
                </a:lnTo>
                <a:close/>
                <a:moveTo>
                  <a:pt x="6240" y="1196"/>
                </a:moveTo>
                <a:lnTo>
                  <a:pt x="4835" y="3172"/>
                </a:lnTo>
                <a:lnTo>
                  <a:pt x="3870" y="1898"/>
                </a:lnTo>
                <a:lnTo>
                  <a:pt x="6240" y="1196"/>
                </a:lnTo>
                <a:close/>
                <a:moveTo>
                  <a:pt x="2263" y="2375"/>
                </a:moveTo>
                <a:lnTo>
                  <a:pt x="2227" y="3791"/>
                </a:lnTo>
                <a:lnTo>
                  <a:pt x="370" y="2934"/>
                </a:lnTo>
                <a:lnTo>
                  <a:pt x="2263" y="2375"/>
                </a:lnTo>
                <a:close/>
                <a:moveTo>
                  <a:pt x="3680" y="1958"/>
                </a:moveTo>
                <a:lnTo>
                  <a:pt x="4716" y="3327"/>
                </a:lnTo>
                <a:lnTo>
                  <a:pt x="3846" y="4542"/>
                </a:lnTo>
                <a:lnTo>
                  <a:pt x="2418" y="3875"/>
                </a:lnTo>
                <a:lnTo>
                  <a:pt x="2453" y="2315"/>
                </a:lnTo>
                <a:lnTo>
                  <a:pt x="3680" y="1958"/>
                </a:lnTo>
                <a:close/>
                <a:moveTo>
                  <a:pt x="4835" y="3482"/>
                </a:moveTo>
                <a:lnTo>
                  <a:pt x="6573" y="5792"/>
                </a:lnTo>
                <a:lnTo>
                  <a:pt x="4025" y="4613"/>
                </a:lnTo>
                <a:lnTo>
                  <a:pt x="4835" y="3482"/>
                </a:lnTo>
                <a:close/>
                <a:moveTo>
                  <a:pt x="2418" y="4077"/>
                </a:moveTo>
                <a:lnTo>
                  <a:pt x="3739" y="4696"/>
                </a:lnTo>
                <a:lnTo>
                  <a:pt x="2370" y="6601"/>
                </a:lnTo>
                <a:lnTo>
                  <a:pt x="2418" y="4077"/>
                </a:lnTo>
                <a:close/>
                <a:moveTo>
                  <a:pt x="2398" y="1"/>
                </a:moveTo>
                <a:cubicBezTo>
                  <a:pt x="2389" y="1"/>
                  <a:pt x="2379" y="2"/>
                  <a:pt x="2370" y="5"/>
                </a:cubicBezTo>
                <a:cubicBezTo>
                  <a:pt x="2334" y="17"/>
                  <a:pt x="2310" y="53"/>
                  <a:pt x="2310" y="101"/>
                </a:cubicBezTo>
                <a:lnTo>
                  <a:pt x="2263" y="2172"/>
                </a:lnTo>
                <a:lnTo>
                  <a:pt x="72" y="2827"/>
                </a:lnTo>
                <a:cubicBezTo>
                  <a:pt x="36" y="2839"/>
                  <a:pt x="13" y="2875"/>
                  <a:pt x="13" y="2910"/>
                </a:cubicBezTo>
                <a:cubicBezTo>
                  <a:pt x="1" y="2946"/>
                  <a:pt x="24" y="2982"/>
                  <a:pt x="60" y="3006"/>
                </a:cubicBezTo>
                <a:lnTo>
                  <a:pt x="2227" y="3994"/>
                </a:lnTo>
                <a:lnTo>
                  <a:pt x="2168" y="6911"/>
                </a:lnTo>
                <a:cubicBezTo>
                  <a:pt x="2168" y="6947"/>
                  <a:pt x="2203" y="6982"/>
                  <a:pt x="2239" y="6994"/>
                </a:cubicBezTo>
                <a:cubicBezTo>
                  <a:pt x="2251" y="7006"/>
                  <a:pt x="2251" y="7006"/>
                  <a:pt x="2263" y="7006"/>
                </a:cubicBezTo>
                <a:cubicBezTo>
                  <a:pt x="2299" y="7006"/>
                  <a:pt x="2322" y="6982"/>
                  <a:pt x="2346" y="6970"/>
                </a:cubicBezTo>
                <a:lnTo>
                  <a:pt x="3918" y="4780"/>
                </a:lnTo>
                <a:lnTo>
                  <a:pt x="6835" y="6125"/>
                </a:lnTo>
                <a:cubicBezTo>
                  <a:pt x="6844" y="6128"/>
                  <a:pt x="6855" y="6130"/>
                  <a:pt x="6865" y="6130"/>
                </a:cubicBezTo>
                <a:cubicBezTo>
                  <a:pt x="6894" y="6130"/>
                  <a:pt x="6925" y="6119"/>
                  <a:pt x="6942" y="6101"/>
                </a:cubicBezTo>
                <a:cubicBezTo>
                  <a:pt x="6978" y="6066"/>
                  <a:pt x="6978" y="6018"/>
                  <a:pt x="6954" y="5982"/>
                </a:cubicBezTo>
                <a:lnTo>
                  <a:pt x="4954" y="3327"/>
                </a:lnTo>
                <a:lnTo>
                  <a:pt x="6561" y="1089"/>
                </a:lnTo>
                <a:cubicBezTo>
                  <a:pt x="6585" y="1053"/>
                  <a:pt x="6585" y="1005"/>
                  <a:pt x="6561" y="970"/>
                </a:cubicBezTo>
                <a:cubicBezTo>
                  <a:pt x="6542" y="950"/>
                  <a:pt x="6506" y="931"/>
                  <a:pt x="6474" y="931"/>
                </a:cubicBezTo>
                <a:cubicBezTo>
                  <a:pt x="6467" y="931"/>
                  <a:pt x="6460" y="932"/>
                  <a:pt x="6454" y="934"/>
                </a:cubicBezTo>
                <a:lnTo>
                  <a:pt x="3751" y="1732"/>
                </a:lnTo>
                <a:lnTo>
                  <a:pt x="2477" y="41"/>
                </a:lnTo>
                <a:cubicBezTo>
                  <a:pt x="2459" y="14"/>
                  <a:pt x="2428" y="1"/>
                  <a:pt x="239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61" name="Google Shape;2961;p32"/>
          <p:cNvGrpSpPr/>
          <p:nvPr/>
        </p:nvGrpSpPr>
        <p:grpSpPr>
          <a:xfrm>
            <a:off x="2395615" y="1901887"/>
            <a:ext cx="184649" cy="262078"/>
            <a:chOff x="7619190" y="700187"/>
            <a:chExt cx="184649" cy="262078"/>
          </a:xfrm>
        </p:grpSpPr>
        <p:sp>
          <p:nvSpPr>
            <p:cNvPr id="2962" name="Google Shape;2962;p32"/>
            <p:cNvSpPr/>
            <p:nvPr/>
          </p:nvSpPr>
          <p:spPr>
            <a:xfrm>
              <a:off x="7664676" y="845512"/>
              <a:ext cx="36247" cy="116754"/>
            </a:xfrm>
            <a:custGeom>
              <a:avLst/>
              <a:gdLst/>
              <a:ahLst/>
              <a:cxnLst/>
              <a:rect l="l" t="t" r="r" b="b"/>
              <a:pathLst>
                <a:path w="977" h="3147" extrusionOk="0">
                  <a:moveTo>
                    <a:pt x="101" y="1"/>
                  </a:moveTo>
                  <a:cubicBezTo>
                    <a:pt x="92" y="1"/>
                    <a:pt x="82" y="2"/>
                    <a:pt x="72" y="4"/>
                  </a:cubicBezTo>
                  <a:cubicBezTo>
                    <a:pt x="24" y="15"/>
                    <a:pt x="0" y="63"/>
                    <a:pt x="12" y="111"/>
                  </a:cubicBezTo>
                  <a:lnTo>
                    <a:pt x="786" y="3075"/>
                  </a:lnTo>
                  <a:cubicBezTo>
                    <a:pt x="798" y="3123"/>
                    <a:pt x="834" y="3147"/>
                    <a:pt x="882" y="3147"/>
                  </a:cubicBezTo>
                  <a:lnTo>
                    <a:pt x="905" y="3147"/>
                  </a:lnTo>
                  <a:cubicBezTo>
                    <a:pt x="953" y="3135"/>
                    <a:pt x="977" y="3075"/>
                    <a:pt x="965" y="3028"/>
                  </a:cubicBezTo>
                  <a:lnTo>
                    <a:pt x="191" y="63"/>
                  </a:lnTo>
                  <a:cubicBezTo>
                    <a:pt x="181" y="24"/>
                    <a:pt x="147" y="1"/>
                    <a:pt x="1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32"/>
            <p:cNvSpPr/>
            <p:nvPr/>
          </p:nvSpPr>
          <p:spPr>
            <a:xfrm>
              <a:off x="7619190" y="883763"/>
              <a:ext cx="111337" cy="36989"/>
            </a:xfrm>
            <a:custGeom>
              <a:avLst/>
              <a:gdLst/>
              <a:ahLst/>
              <a:cxnLst/>
              <a:rect l="l" t="t" r="r" b="b"/>
              <a:pathLst>
                <a:path w="3001" h="997" extrusionOk="0">
                  <a:moveTo>
                    <a:pt x="2900" y="1"/>
                  </a:moveTo>
                  <a:cubicBezTo>
                    <a:pt x="2890" y="1"/>
                    <a:pt x="2880" y="3"/>
                    <a:pt x="2870" y="8"/>
                  </a:cubicBezTo>
                  <a:lnTo>
                    <a:pt x="83" y="806"/>
                  </a:lnTo>
                  <a:cubicBezTo>
                    <a:pt x="36" y="818"/>
                    <a:pt x="0" y="878"/>
                    <a:pt x="24" y="925"/>
                  </a:cubicBezTo>
                  <a:cubicBezTo>
                    <a:pt x="36" y="961"/>
                    <a:pt x="72" y="997"/>
                    <a:pt x="107" y="997"/>
                  </a:cubicBezTo>
                  <a:cubicBezTo>
                    <a:pt x="119" y="997"/>
                    <a:pt x="131" y="985"/>
                    <a:pt x="131" y="985"/>
                  </a:cubicBezTo>
                  <a:lnTo>
                    <a:pt x="2917" y="187"/>
                  </a:lnTo>
                  <a:cubicBezTo>
                    <a:pt x="2965" y="175"/>
                    <a:pt x="3001" y="116"/>
                    <a:pt x="2977" y="68"/>
                  </a:cubicBezTo>
                  <a:cubicBezTo>
                    <a:pt x="2967" y="31"/>
                    <a:pt x="2936" y="1"/>
                    <a:pt x="2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32"/>
            <p:cNvSpPr/>
            <p:nvPr/>
          </p:nvSpPr>
          <p:spPr>
            <a:xfrm>
              <a:off x="7635069" y="866845"/>
              <a:ext cx="95458" cy="64962"/>
            </a:xfrm>
            <a:custGeom>
              <a:avLst/>
              <a:gdLst/>
              <a:ahLst/>
              <a:cxnLst/>
              <a:rect l="l" t="t" r="r" b="b"/>
              <a:pathLst>
                <a:path w="2573" h="1751" extrusionOk="0">
                  <a:moveTo>
                    <a:pt x="118" y="0"/>
                  </a:moveTo>
                  <a:cubicBezTo>
                    <a:pt x="84" y="0"/>
                    <a:pt x="52" y="16"/>
                    <a:pt x="36" y="48"/>
                  </a:cubicBezTo>
                  <a:cubicBezTo>
                    <a:pt x="1" y="83"/>
                    <a:pt x="13" y="143"/>
                    <a:pt x="60" y="179"/>
                  </a:cubicBezTo>
                  <a:lnTo>
                    <a:pt x="2418" y="1726"/>
                  </a:lnTo>
                  <a:cubicBezTo>
                    <a:pt x="2430" y="1738"/>
                    <a:pt x="2442" y="1750"/>
                    <a:pt x="2465" y="1750"/>
                  </a:cubicBezTo>
                  <a:cubicBezTo>
                    <a:pt x="2489" y="1750"/>
                    <a:pt x="2525" y="1726"/>
                    <a:pt x="2549" y="1703"/>
                  </a:cubicBezTo>
                  <a:cubicBezTo>
                    <a:pt x="2573" y="1655"/>
                    <a:pt x="2561" y="1596"/>
                    <a:pt x="2513" y="1572"/>
                  </a:cubicBezTo>
                  <a:lnTo>
                    <a:pt x="167" y="12"/>
                  </a:lnTo>
                  <a:cubicBezTo>
                    <a:pt x="152" y="4"/>
                    <a:pt x="134" y="0"/>
                    <a:pt x="1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32"/>
            <p:cNvSpPr/>
            <p:nvPr/>
          </p:nvSpPr>
          <p:spPr>
            <a:xfrm>
              <a:off x="7651430" y="848703"/>
              <a:ext cx="60547" cy="100318"/>
            </a:xfrm>
            <a:custGeom>
              <a:avLst/>
              <a:gdLst/>
              <a:ahLst/>
              <a:cxnLst/>
              <a:rect l="l" t="t" r="r" b="b"/>
              <a:pathLst>
                <a:path w="1632" h="2704" extrusionOk="0">
                  <a:moveTo>
                    <a:pt x="1522" y="1"/>
                  </a:moveTo>
                  <a:cubicBezTo>
                    <a:pt x="1489" y="1"/>
                    <a:pt x="1457" y="17"/>
                    <a:pt x="1441" y="49"/>
                  </a:cubicBezTo>
                  <a:lnTo>
                    <a:pt x="24" y="2561"/>
                  </a:lnTo>
                  <a:cubicBezTo>
                    <a:pt x="0" y="2608"/>
                    <a:pt x="12" y="2668"/>
                    <a:pt x="60" y="2692"/>
                  </a:cubicBezTo>
                  <a:cubicBezTo>
                    <a:pt x="72" y="2692"/>
                    <a:pt x="84" y="2704"/>
                    <a:pt x="107" y="2704"/>
                  </a:cubicBezTo>
                  <a:cubicBezTo>
                    <a:pt x="143" y="2704"/>
                    <a:pt x="167" y="2680"/>
                    <a:pt x="191" y="2656"/>
                  </a:cubicBezTo>
                  <a:lnTo>
                    <a:pt x="1608" y="144"/>
                  </a:lnTo>
                  <a:cubicBezTo>
                    <a:pt x="1631" y="96"/>
                    <a:pt x="1620" y="37"/>
                    <a:pt x="1572" y="13"/>
                  </a:cubicBezTo>
                  <a:cubicBezTo>
                    <a:pt x="1556" y="5"/>
                    <a:pt x="1539" y="1"/>
                    <a:pt x="15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32"/>
            <p:cNvSpPr/>
            <p:nvPr/>
          </p:nvSpPr>
          <p:spPr>
            <a:xfrm>
              <a:off x="7737987" y="700187"/>
              <a:ext cx="36729" cy="116754"/>
            </a:xfrm>
            <a:custGeom>
              <a:avLst/>
              <a:gdLst/>
              <a:ahLst/>
              <a:cxnLst/>
              <a:rect l="l" t="t" r="r" b="b"/>
              <a:pathLst>
                <a:path w="990" h="3147" extrusionOk="0">
                  <a:moveTo>
                    <a:pt x="108" y="0"/>
                  </a:moveTo>
                  <a:cubicBezTo>
                    <a:pt x="100" y="0"/>
                    <a:pt x="92" y="1"/>
                    <a:pt x="84" y="3"/>
                  </a:cubicBezTo>
                  <a:cubicBezTo>
                    <a:pt x="37" y="15"/>
                    <a:pt x="1" y="63"/>
                    <a:pt x="13" y="123"/>
                  </a:cubicBezTo>
                  <a:lnTo>
                    <a:pt x="787" y="3075"/>
                  </a:lnTo>
                  <a:cubicBezTo>
                    <a:pt x="799" y="3123"/>
                    <a:pt x="834" y="3147"/>
                    <a:pt x="882" y="3147"/>
                  </a:cubicBezTo>
                  <a:lnTo>
                    <a:pt x="906" y="3147"/>
                  </a:lnTo>
                  <a:cubicBezTo>
                    <a:pt x="953" y="3135"/>
                    <a:pt x="989" y="3087"/>
                    <a:pt x="977" y="3028"/>
                  </a:cubicBezTo>
                  <a:lnTo>
                    <a:pt x="191" y="75"/>
                  </a:lnTo>
                  <a:cubicBezTo>
                    <a:pt x="181" y="25"/>
                    <a:pt x="147" y="0"/>
                    <a:pt x="1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32"/>
            <p:cNvSpPr/>
            <p:nvPr/>
          </p:nvSpPr>
          <p:spPr>
            <a:xfrm>
              <a:off x="7692947" y="738624"/>
              <a:ext cx="110892" cy="36803"/>
            </a:xfrm>
            <a:custGeom>
              <a:avLst/>
              <a:gdLst/>
              <a:ahLst/>
              <a:cxnLst/>
              <a:rect l="l" t="t" r="r" b="b"/>
              <a:pathLst>
                <a:path w="2989" h="992" extrusionOk="0">
                  <a:moveTo>
                    <a:pt x="2883" y="0"/>
                  </a:moveTo>
                  <a:cubicBezTo>
                    <a:pt x="2875" y="0"/>
                    <a:pt x="2866" y="1"/>
                    <a:pt x="2858" y="3"/>
                  </a:cubicBezTo>
                  <a:lnTo>
                    <a:pt x="84" y="801"/>
                  </a:lnTo>
                  <a:cubicBezTo>
                    <a:pt x="24" y="813"/>
                    <a:pt x="0" y="872"/>
                    <a:pt x="12" y="920"/>
                  </a:cubicBezTo>
                  <a:cubicBezTo>
                    <a:pt x="24" y="968"/>
                    <a:pt x="60" y="992"/>
                    <a:pt x="108" y="992"/>
                  </a:cubicBezTo>
                  <a:cubicBezTo>
                    <a:pt x="120" y="992"/>
                    <a:pt x="120" y="992"/>
                    <a:pt x="131" y="980"/>
                  </a:cubicBezTo>
                  <a:lnTo>
                    <a:pt x="2906" y="182"/>
                  </a:lnTo>
                  <a:cubicBezTo>
                    <a:pt x="2965" y="170"/>
                    <a:pt x="2989" y="122"/>
                    <a:pt x="2977" y="63"/>
                  </a:cubicBezTo>
                  <a:cubicBezTo>
                    <a:pt x="2967" y="23"/>
                    <a:pt x="2925" y="0"/>
                    <a:pt x="28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32"/>
            <p:cNvSpPr/>
            <p:nvPr/>
          </p:nvSpPr>
          <p:spPr>
            <a:xfrm>
              <a:off x="7708863" y="721595"/>
              <a:ext cx="94976" cy="64888"/>
            </a:xfrm>
            <a:custGeom>
              <a:avLst/>
              <a:gdLst/>
              <a:ahLst/>
              <a:cxnLst/>
              <a:rect l="l" t="t" r="r" b="b"/>
              <a:pathLst>
                <a:path w="2560" h="1749" extrusionOk="0">
                  <a:moveTo>
                    <a:pt x="104" y="1"/>
                  </a:moveTo>
                  <a:cubicBezTo>
                    <a:pt x="76" y="1"/>
                    <a:pt x="46" y="17"/>
                    <a:pt x="24" y="46"/>
                  </a:cubicBezTo>
                  <a:cubicBezTo>
                    <a:pt x="0" y="93"/>
                    <a:pt x="12" y="153"/>
                    <a:pt x="60" y="177"/>
                  </a:cubicBezTo>
                  <a:lnTo>
                    <a:pt x="2405" y="1724"/>
                  </a:lnTo>
                  <a:cubicBezTo>
                    <a:pt x="2417" y="1736"/>
                    <a:pt x="2441" y="1748"/>
                    <a:pt x="2453" y="1748"/>
                  </a:cubicBezTo>
                  <a:cubicBezTo>
                    <a:pt x="2489" y="1748"/>
                    <a:pt x="2512" y="1736"/>
                    <a:pt x="2536" y="1701"/>
                  </a:cubicBezTo>
                  <a:cubicBezTo>
                    <a:pt x="2560" y="1665"/>
                    <a:pt x="2548" y="1605"/>
                    <a:pt x="2512" y="1570"/>
                  </a:cubicBezTo>
                  <a:lnTo>
                    <a:pt x="155" y="22"/>
                  </a:lnTo>
                  <a:cubicBezTo>
                    <a:pt x="141" y="8"/>
                    <a:pt x="123" y="1"/>
                    <a:pt x="1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32"/>
            <p:cNvSpPr/>
            <p:nvPr/>
          </p:nvSpPr>
          <p:spPr>
            <a:xfrm>
              <a:off x="7724742" y="703378"/>
              <a:ext cx="60547" cy="100318"/>
            </a:xfrm>
            <a:custGeom>
              <a:avLst/>
              <a:gdLst/>
              <a:ahLst/>
              <a:cxnLst/>
              <a:rect l="l" t="t" r="r" b="b"/>
              <a:pathLst>
                <a:path w="1632" h="2704" extrusionOk="0">
                  <a:moveTo>
                    <a:pt x="1525" y="1"/>
                  </a:moveTo>
                  <a:cubicBezTo>
                    <a:pt x="1494" y="1"/>
                    <a:pt x="1465" y="17"/>
                    <a:pt x="1441" y="48"/>
                  </a:cubicBezTo>
                  <a:lnTo>
                    <a:pt x="25" y="2561"/>
                  </a:lnTo>
                  <a:cubicBezTo>
                    <a:pt x="1" y="2608"/>
                    <a:pt x="25" y="2668"/>
                    <a:pt x="60" y="2692"/>
                  </a:cubicBezTo>
                  <a:cubicBezTo>
                    <a:pt x="84" y="2703"/>
                    <a:pt x="96" y="2703"/>
                    <a:pt x="108" y="2703"/>
                  </a:cubicBezTo>
                  <a:cubicBezTo>
                    <a:pt x="144" y="2703"/>
                    <a:pt x="179" y="2680"/>
                    <a:pt x="191" y="2656"/>
                  </a:cubicBezTo>
                  <a:lnTo>
                    <a:pt x="1608" y="144"/>
                  </a:lnTo>
                  <a:cubicBezTo>
                    <a:pt x="1632" y="96"/>
                    <a:pt x="1620" y="37"/>
                    <a:pt x="1572" y="13"/>
                  </a:cubicBezTo>
                  <a:cubicBezTo>
                    <a:pt x="1556" y="5"/>
                    <a:pt x="1541" y="1"/>
                    <a:pt x="1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0" name="Google Shape;2970;p32"/>
          <p:cNvGrpSpPr/>
          <p:nvPr/>
        </p:nvGrpSpPr>
        <p:grpSpPr>
          <a:xfrm>
            <a:off x="1641124" y="1291559"/>
            <a:ext cx="205871" cy="226202"/>
            <a:chOff x="7065678" y="829299"/>
            <a:chExt cx="205871" cy="226202"/>
          </a:xfrm>
        </p:grpSpPr>
        <p:sp>
          <p:nvSpPr>
            <p:cNvPr id="2971" name="Google Shape;2971;p32"/>
            <p:cNvSpPr/>
            <p:nvPr/>
          </p:nvSpPr>
          <p:spPr>
            <a:xfrm>
              <a:off x="7065678" y="960933"/>
              <a:ext cx="94123" cy="94568"/>
            </a:xfrm>
            <a:custGeom>
              <a:avLst/>
              <a:gdLst/>
              <a:ahLst/>
              <a:cxnLst/>
              <a:rect l="l" t="t" r="r" b="b"/>
              <a:pathLst>
                <a:path w="2537" h="2549" extrusionOk="0">
                  <a:moveTo>
                    <a:pt x="1275" y="191"/>
                  </a:moveTo>
                  <a:cubicBezTo>
                    <a:pt x="1870" y="191"/>
                    <a:pt x="2346" y="679"/>
                    <a:pt x="2346" y="1274"/>
                  </a:cubicBezTo>
                  <a:cubicBezTo>
                    <a:pt x="2346" y="1869"/>
                    <a:pt x="1870" y="2358"/>
                    <a:pt x="1275" y="2358"/>
                  </a:cubicBezTo>
                  <a:cubicBezTo>
                    <a:pt x="667" y="2358"/>
                    <a:pt x="191" y="1869"/>
                    <a:pt x="191" y="1274"/>
                  </a:cubicBezTo>
                  <a:cubicBezTo>
                    <a:pt x="191" y="679"/>
                    <a:pt x="667" y="191"/>
                    <a:pt x="1275" y="191"/>
                  </a:cubicBezTo>
                  <a:close/>
                  <a:moveTo>
                    <a:pt x="1275" y="0"/>
                  </a:moveTo>
                  <a:cubicBezTo>
                    <a:pt x="572" y="0"/>
                    <a:pt x="1" y="572"/>
                    <a:pt x="1" y="1274"/>
                  </a:cubicBezTo>
                  <a:cubicBezTo>
                    <a:pt x="1" y="1977"/>
                    <a:pt x="572" y="2548"/>
                    <a:pt x="1275" y="2548"/>
                  </a:cubicBezTo>
                  <a:cubicBezTo>
                    <a:pt x="1965" y="2548"/>
                    <a:pt x="2537" y="1977"/>
                    <a:pt x="2537" y="1274"/>
                  </a:cubicBezTo>
                  <a:cubicBezTo>
                    <a:pt x="2537" y="572"/>
                    <a:pt x="1965" y="0"/>
                    <a:pt x="12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32"/>
            <p:cNvSpPr/>
            <p:nvPr/>
          </p:nvSpPr>
          <p:spPr>
            <a:xfrm>
              <a:off x="7102779" y="983417"/>
              <a:ext cx="36284" cy="27899"/>
            </a:xfrm>
            <a:custGeom>
              <a:avLst/>
              <a:gdLst/>
              <a:ahLst/>
              <a:cxnLst/>
              <a:rect l="l" t="t" r="r" b="b"/>
              <a:pathLst>
                <a:path w="978" h="752" extrusionOk="0">
                  <a:moveTo>
                    <a:pt x="333" y="0"/>
                  </a:moveTo>
                  <a:cubicBezTo>
                    <a:pt x="182" y="0"/>
                    <a:pt x="69" y="64"/>
                    <a:pt x="60" y="73"/>
                  </a:cubicBezTo>
                  <a:cubicBezTo>
                    <a:pt x="25" y="97"/>
                    <a:pt x="1" y="156"/>
                    <a:pt x="36" y="204"/>
                  </a:cubicBezTo>
                  <a:cubicBezTo>
                    <a:pt x="52" y="227"/>
                    <a:pt x="83" y="245"/>
                    <a:pt x="112" y="245"/>
                  </a:cubicBezTo>
                  <a:cubicBezTo>
                    <a:pt x="128" y="245"/>
                    <a:pt x="143" y="240"/>
                    <a:pt x="156" y="228"/>
                  </a:cubicBezTo>
                  <a:cubicBezTo>
                    <a:pt x="164" y="228"/>
                    <a:pt x="244" y="182"/>
                    <a:pt x="343" y="182"/>
                  </a:cubicBezTo>
                  <a:cubicBezTo>
                    <a:pt x="378" y="182"/>
                    <a:pt x="416" y="188"/>
                    <a:pt x="453" y="204"/>
                  </a:cubicBezTo>
                  <a:cubicBezTo>
                    <a:pt x="596" y="263"/>
                    <a:pt x="703" y="430"/>
                    <a:pt x="787" y="692"/>
                  </a:cubicBezTo>
                  <a:cubicBezTo>
                    <a:pt x="798" y="728"/>
                    <a:pt x="834" y="751"/>
                    <a:pt x="870" y="751"/>
                  </a:cubicBezTo>
                  <a:lnTo>
                    <a:pt x="894" y="751"/>
                  </a:lnTo>
                  <a:cubicBezTo>
                    <a:pt x="953" y="740"/>
                    <a:pt x="977" y="680"/>
                    <a:pt x="965" y="632"/>
                  </a:cubicBezTo>
                  <a:cubicBezTo>
                    <a:pt x="870" y="311"/>
                    <a:pt x="715" y="108"/>
                    <a:pt x="525" y="37"/>
                  </a:cubicBezTo>
                  <a:cubicBezTo>
                    <a:pt x="458" y="10"/>
                    <a:pt x="392" y="0"/>
                    <a:pt x="3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32"/>
            <p:cNvSpPr/>
            <p:nvPr/>
          </p:nvSpPr>
          <p:spPr>
            <a:xfrm>
              <a:off x="7177426" y="895969"/>
              <a:ext cx="94123" cy="94123"/>
            </a:xfrm>
            <a:custGeom>
              <a:avLst/>
              <a:gdLst/>
              <a:ahLst/>
              <a:cxnLst/>
              <a:rect l="l" t="t" r="r" b="b"/>
              <a:pathLst>
                <a:path w="2537" h="2537" extrusionOk="0">
                  <a:moveTo>
                    <a:pt x="1263" y="191"/>
                  </a:moveTo>
                  <a:cubicBezTo>
                    <a:pt x="1858" y="191"/>
                    <a:pt x="2346" y="668"/>
                    <a:pt x="2346" y="1263"/>
                  </a:cubicBezTo>
                  <a:cubicBezTo>
                    <a:pt x="2346" y="1870"/>
                    <a:pt x="1858" y="2346"/>
                    <a:pt x="1263" y="2346"/>
                  </a:cubicBezTo>
                  <a:cubicBezTo>
                    <a:pt x="668" y="2346"/>
                    <a:pt x="179" y="1870"/>
                    <a:pt x="179" y="1263"/>
                  </a:cubicBezTo>
                  <a:cubicBezTo>
                    <a:pt x="179" y="668"/>
                    <a:pt x="668" y="191"/>
                    <a:pt x="1263" y="191"/>
                  </a:cubicBezTo>
                  <a:close/>
                  <a:moveTo>
                    <a:pt x="1263" y="1"/>
                  </a:moveTo>
                  <a:cubicBezTo>
                    <a:pt x="560" y="1"/>
                    <a:pt x="1" y="572"/>
                    <a:pt x="1" y="1263"/>
                  </a:cubicBezTo>
                  <a:cubicBezTo>
                    <a:pt x="1" y="1965"/>
                    <a:pt x="560" y="2537"/>
                    <a:pt x="1263" y="2537"/>
                  </a:cubicBezTo>
                  <a:cubicBezTo>
                    <a:pt x="1965" y="2537"/>
                    <a:pt x="2537" y="1965"/>
                    <a:pt x="2537" y="1263"/>
                  </a:cubicBezTo>
                  <a:cubicBezTo>
                    <a:pt x="2537" y="560"/>
                    <a:pt x="1965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32"/>
            <p:cNvSpPr/>
            <p:nvPr/>
          </p:nvSpPr>
          <p:spPr>
            <a:xfrm>
              <a:off x="7214565" y="918045"/>
              <a:ext cx="36247" cy="28344"/>
            </a:xfrm>
            <a:custGeom>
              <a:avLst/>
              <a:gdLst/>
              <a:ahLst/>
              <a:cxnLst/>
              <a:rect l="l" t="t" r="r" b="b"/>
              <a:pathLst>
                <a:path w="977" h="764" extrusionOk="0">
                  <a:moveTo>
                    <a:pt x="323" y="0"/>
                  </a:moveTo>
                  <a:cubicBezTo>
                    <a:pt x="175" y="0"/>
                    <a:pt x="68" y="64"/>
                    <a:pt x="60" y="73"/>
                  </a:cubicBezTo>
                  <a:cubicBezTo>
                    <a:pt x="12" y="96"/>
                    <a:pt x="0" y="156"/>
                    <a:pt x="24" y="204"/>
                  </a:cubicBezTo>
                  <a:cubicBezTo>
                    <a:pt x="48" y="235"/>
                    <a:pt x="77" y="251"/>
                    <a:pt x="108" y="251"/>
                  </a:cubicBezTo>
                  <a:cubicBezTo>
                    <a:pt x="123" y="251"/>
                    <a:pt x="139" y="247"/>
                    <a:pt x="155" y="239"/>
                  </a:cubicBezTo>
                  <a:cubicBezTo>
                    <a:pt x="155" y="239"/>
                    <a:pt x="232" y="194"/>
                    <a:pt x="335" y="194"/>
                  </a:cubicBezTo>
                  <a:cubicBezTo>
                    <a:pt x="372" y="194"/>
                    <a:pt x="412" y="200"/>
                    <a:pt x="452" y="216"/>
                  </a:cubicBezTo>
                  <a:cubicBezTo>
                    <a:pt x="583" y="263"/>
                    <a:pt x="702" y="430"/>
                    <a:pt x="774" y="692"/>
                  </a:cubicBezTo>
                  <a:cubicBezTo>
                    <a:pt x="786" y="727"/>
                    <a:pt x="833" y="763"/>
                    <a:pt x="869" y="763"/>
                  </a:cubicBezTo>
                  <a:cubicBezTo>
                    <a:pt x="881" y="763"/>
                    <a:pt x="893" y="751"/>
                    <a:pt x="893" y="751"/>
                  </a:cubicBezTo>
                  <a:cubicBezTo>
                    <a:pt x="941" y="739"/>
                    <a:pt x="976" y="692"/>
                    <a:pt x="964" y="632"/>
                  </a:cubicBezTo>
                  <a:cubicBezTo>
                    <a:pt x="869" y="311"/>
                    <a:pt x="714" y="108"/>
                    <a:pt x="512" y="37"/>
                  </a:cubicBezTo>
                  <a:cubicBezTo>
                    <a:pt x="445" y="10"/>
                    <a:pt x="381" y="0"/>
                    <a:pt x="3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32"/>
            <p:cNvSpPr/>
            <p:nvPr/>
          </p:nvSpPr>
          <p:spPr>
            <a:xfrm>
              <a:off x="7082893" y="829299"/>
              <a:ext cx="76463" cy="76426"/>
            </a:xfrm>
            <a:custGeom>
              <a:avLst/>
              <a:gdLst/>
              <a:ahLst/>
              <a:cxnLst/>
              <a:rect l="l" t="t" r="r" b="b"/>
              <a:pathLst>
                <a:path w="2061" h="2060" extrusionOk="0">
                  <a:moveTo>
                    <a:pt x="1025" y="191"/>
                  </a:moveTo>
                  <a:cubicBezTo>
                    <a:pt x="1489" y="191"/>
                    <a:pt x="1870" y="572"/>
                    <a:pt x="1870" y="1036"/>
                  </a:cubicBezTo>
                  <a:cubicBezTo>
                    <a:pt x="1870" y="1500"/>
                    <a:pt x="1489" y="1881"/>
                    <a:pt x="1025" y="1881"/>
                  </a:cubicBezTo>
                  <a:cubicBezTo>
                    <a:pt x="561" y="1881"/>
                    <a:pt x="180" y="1500"/>
                    <a:pt x="180" y="1036"/>
                  </a:cubicBezTo>
                  <a:cubicBezTo>
                    <a:pt x="180" y="572"/>
                    <a:pt x="561" y="191"/>
                    <a:pt x="1025" y="191"/>
                  </a:cubicBezTo>
                  <a:close/>
                  <a:moveTo>
                    <a:pt x="1025" y="0"/>
                  </a:moveTo>
                  <a:cubicBezTo>
                    <a:pt x="453" y="0"/>
                    <a:pt x="1" y="464"/>
                    <a:pt x="1" y="1036"/>
                  </a:cubicBezTo>
                  <a:cubicBezTo>
                    <a:pt x="1" y="1607"/>
                    <a:pt x="453" y="2060"/>
                    <a:pt x="1025" y="2060"/>
                  </a:cubicBezTo>
                  <a:cubicBezTo>
                    <a:pt x="1596" y="2060"/>
                    <a:pt x="2061" y="1607"/>
                    <a:pt x="2061" y="1036"/>
                  </a:cubicBezTo>
                  <a:cubicBezTo>
                    <a:pt x="2061" y="464"/>
                    <a:pt x="1596" y="0"/>
                    <a:pt x="1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32"/>
            <p:cNvSpPr/>
            <p:nvPr/>
          </p:nvSpPr>
          <p:spPr>
            <a:xfrm>
              <a:off x="7112499" y="846922"/>
              <a:ext cx="30088" cy="23930"/>
            </a:xfrm>
            <a:custGeom>
              <a:avLst/>
              <a:gdLst/>
              <a:ahLst/>
              <a:cxnLst/>
              <a:rect l="l" t="t" r="r" b="b"/>
              <a:pathLst>
                <a:path w="811" h="645" extrusionOk="0">
                  <a:moveTo>
                    <a:pt x="291" y="1"/>
                  </a:moveTo>
                  <a:cubicBezTo>
                    <a:pt x="160" y="1"/>
                    <a:pt x="57" y="61"/>
                    <a:pt x="48" y="61"/>
                  </a:cubicBezTo>
                  <a:cubicBezTo>
                    <a:pt x="13" y="85"/>
                    <a:pt x="1" y="144"/>
                    <a:pt x="24" y="192"/>
                  </a:cubicBezTo>
                  <a:cubicBezTo>
                    <a:pt x="40" y="224"/>
                    <a:pt x="72" y="239"/>
                    <a:pt x="106" y="239"/>
                  </a:cubicBezTo>
                  <a:cubicBezTo>
                    <a:pt x="122" y="239"/>
                    <a:pt x="140" y="235"/>
                    <a:pt x="155" y="228"/>
                  </a:cubicBezTo>
                  <a:cubicBezTo>
                    <a:pt x="155" y="228"/>
                    <a:pt x="219" y="192"/>
                    <a:pt x="297" y="192"/>
                  </a:cubicBezTo>
                  <a:cubicBezTo>
                    <a:pt x="320" y="192"/>
                    <a:pt x="345" y="195"/>
                    <a:pt x="370" y="204"/>
                  </a:cubicBezTo>
                  <a:cubicBezTo>
                    <a:pt x="477" y="251"/>
                    <a:pt x="560" y="370"/>
                    <a:pt x="620" y="573"/>
                  </a:cubicBezTo>
                  <a:cubicBezTo>
                    <a:pt x="632" y="620"/>
                    <a:pt x="667" y="644"/>
                    <a:pt x="715" y="644"/>
                  </a:cubicBezTo>
                  <a:lnTo>
                    <a:pt x="739" y="644"/>
                  </a:lnTo>
                  <a:cubicBezTo>
                    <a:pt x="786" y="620"/>
                    <a:pt x="810" y="573"/>
                    <a:pt x="798" y="525"/>
                  </a:cubicBezTo>
                  <a:cubicBezTo>
                    <a:pt x="727" y="263"/>
                    <a:pt x="596" y="97"/>
                    <a:pt x="429" y="25"/>
                  </a:cubicBezTo>
                  <a:cubicBezTo>
                    <a:pt x="382" y="7"/>
                    <a:pt x="335" y="1"/>
                    <a:pt x="2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77" name="Google Shape;2977;p32"/>
          <p:cNvSpPr/>
          <p:nvPr/>
        </p:nvSpPr>
        <p:spPr>
          <a:xfrm>
            <a:off x="2191955" y="2890740"/>
            <a:ext cx="203679" cy="195740"/>
          </a:xfrm>
          <a:custGeom>
            <a:avLst/>
            <a:gdLst/>
            <a:ahLst/>
            <a:cxnLst/>
            <a:rect l="l" t="t" r="r" b="b"/>
            <a:pathLst>
              <a:path w="5490" h="5276" extrusionOk="0">
                <a:moveTo>
                  <a:pt x="2775" y="536"/>
                </a:moveTo>
                <a:cubicBezTo>
                  <a:pt x="3168" y="751"/>
                  <a:pt x="3347" y="1072"/>
                  <a:pt x="3299" y="1275"/>
                </a:cubicBezTo>
                <a:cubicBezTo>
                  <a:pt x="3278" y="1366"/>
                  <a:pt x="3203" y="1412"/>
                  <a:pt x="3091" y="1412"/>
                </a:cubicBezTo>
                <a:cubicBezTo>
                  <a:pt x="3013" y="1412"/>
                  <a:pt x="2918" y="1390"/>
                  <a:pt x="2811" y="1346"/>
                </a:cubicBezTo>
                <a:cubicBezTo>
                  <a:pt x="2644" y="1286"/>
                  <a:pt x="2549" y="1191"/>
                  <a:pt x="2525" y="1072"/>
                </a:cubicBezTo>
                <a:cubicBezTo>
                  <a:pt x="2501" y="917"/>
                  <a:pt x="2597" y="715"/>
                  <a:pt x="2775" y="536"/>
                </a:cubicBezTo>
                <a:close/>
                <a:moveTo>
                  <a:pt x="989" y="1810"/>
                </a:moveTo>
                <a:cubicBezTo>
                  <a:pt x="1299" y="1882"/>
                  <a:pt x="1454" y="2144"/>
                  <a:pt x="1454" y="2334"/>
                </a:cubicBezTo>
                <a:cubicBezTo>
                  <a:pt x="1442" y="2418"/>
                  <a:pt x="1418" y="2513"/>
                  <a:pt x="1287" y="2513"/>
                </a:cubicBezTo>
                <a:cubicBezTo>
                  <a:pt x="1239" y="2513"/>
                  <a:pt x="1180" y="2501"/>
                  <a:pt x="1120" y="2477"/>
                </a:cubicBezTo>
                <a:cubicBezTo>
                  <a:pt x="1096" y="2382"/>
                  <a:pt x="1025" y="2120"/>
                  <a:pt x="989" y="1810"/>
                </a:cubicBezTo>
                <a:close/>
                <a:moveTo>
                  <a:pt x="4216" y="2227"/>
                </a:moveTo>
                <a:cubicBezTo>
                  <a:pt x="4335" y="2227"/>
                  <a:pt x="4525" y="2251"/>
                  <a:pt x="4763" y="2382"/>
                </a:cubicBezTo>
                <a:cubicBezTo>
                  <a:pt x="4811" y="2418"/>
                  <a:pt x="4871" y="2453"/>
                  <a:pt x="4918" y="2489"/>
                </a:cubicBezTo>
                <a:cubicBezTo>
                  <a:pt x="4811" y="2525"/>
                  <a:pt x="4692" y="2548"/>
                  <a:pt x="4549" y="2548"/>
                </a:cubicBezTo>
                <a:lnTo>
                  <a:pt x="4490" y="2537"/>
                </a:lnTo>
                <a:cubicBezTo>
                  <a:pt x="4037" y="2525"/>
                  <a:pt x="3882" y="2406"/>
                  <a:pt x="3882" y="2358"/>
                </a:cubicBezTo>
                <a:cubicBezTo>
                  <a:pt x="3882" y="2310"/>
                  <a:pt x="4001" y="2227"/>
                  <a:pt x="4216" y="2227"/>
                </a:cubicBezTo>
                <a:close/>
                <a:moveTo>
                  <a:pt x="3144" y="3799"/>
                </a:moveTo>
                <a:cubicBezTo>
                  <a:pt x="3180" y="3799"/>
                  <a:pt x="3204" y="3799"/>
                  <a:pt x="3239" y="3811"/>
                </a:cubicBezTo>
                <a:cubicBezTo>
                  <a:pt x="3513" y="3870"/>
                  <a:pt x="3775" y="4108"/>
                  <a:pt x="3882" y="4370"/>
                </a:cubicBezTo>
                <a:cubicBezTo>
                  <a:pt x="3811" y="4370"/>
                  <a:pt x="3751" y="4382"/>
                  <a:pt x="3692" y="4382"/>
                </a:cubicBezTo>
                <a:cubicBezTo>
                  <a:pt x="3263" y="4382"/>
                  <a:pt x="3097" y="4144"/>
                  <a:pt x="3061" y="4072"/>
                </a:cubicBezTo>
                <a:cubicBezTo>
                  <a:pt x="3001" y="3989"/>
                  <a:pt x="2989" y="3906"/>
                  <a:pt x="3025" y="3846"/>
                </a:cubicBezTo>
                <a:cubicBezTo>
                  <a:pt x="3049" y="3811"/>
                  <a:pt x="3085" y="3799"/>
                  <a:pt x="3144" y="3799"/>
                </a:cubicBezTo>
                <a:close/>
                <a:moveTo>
                  <a:pt x="1930" y="3846"/>
                </a:moveTo>
                <a:cubicBezTo>
                  <a:pt x="2144" y="3846"/>
                  <a:pt x="2287" y="3930"/>
                  <a:pt x="2323" y="4072"/>
                </a:cubicBezTo>
                <a:cubicBezTo>
                  <a:pt x="2358" y="4251"/>
                  <a:pt x="2251" y="4513"/>
                  <a:pt x="1954" y="4692"/>
                </a:cubicBezTo>
                <a:cubicBezTo>
                  <a:pt x="1680" y="4430"/>
                  <a:pt x="1585" y="4144"/>
                  <a:pt x="1644" y="3989"/>
                </a:cubicBezTo>
                <a:cubicBezTo>
                  <a:pt x="1668" y="3894"/>
                  <a:pt x="1763" y="3846"/>
                  <a:pt x="1906" y="3846"/>
                </a:cubicBezTo>
                <a:close/>
                <a:moveTo>
                  <a:pt x="3620" y="191"/>
                </a:moveTo>
                <a:cubicBezTo>
                  <a:pt x="3871" y="191"/>
                  <a:pt x="4109" y="274"/>
                  <a:pt x="4311" y="465"/>
                </a:cubicBezTo>
                <a:cubicBezTo>
                  <a:pt x="4871" y="977"/>
                  <a:pt x="5240" y="1620"/>
                  <a:pt x="5216" y="2060"/>
                </a:cubicBezTo>
                <a:cubicBezTo>
                  <a:pt x="5204" y="2191"/>
                  <a:pt x="5156" y="2298"/>
                  <a:pt x="5085" y="2382"/>
                </a:cubicBezTo>
                <a:cubicBezTo>
                  <a:pt x="5014" y="2322"/>
                  <a:pt x="4942" y="2263"/>
                  <a:pt x="4859" y="2215"/>
                </a:cubicBezTo>
                <a:cubicBezTo>
                  <a:pt x="4585" y="2072"/>
                  <a:pt x="4359" y="2037"/>
                  <a:pt x="4216" y="2037"/>
                </a:cubicBezTo>
                <a:cubicBezTo>
                  <a:pt x="3918" y="2037"/>
                  <a:pt x="3704" y="2167"/>
                  <a:pt x="3692" y="2358"/>
                </a:cubicBezTo>
                <a:cubicBezTo>
                  <a:pt x="3692" y="2441"/>
                  <a:pt x="3751" y="2703"/>
                  <a:pt x="4478" y="2727"/>
                </a:cubicBezTo>
                <a:lnTo>
                  <a:pt x="4549" y="2739"/>
                </a:lnTo>
                <a:cubicBezTo>
                  <a:pt x="4752" y="2739"/>
                  <a:pt x="4918" y="2703"/>
                  <a:pt x="5061" y="2620"/>
                </a:cubicBezTo>
                <a:cubicBezTo>
                  <a:pt x="5228" y="2822"/>
                  <a:pt x="5299" y="3072"/>
                  <a:pt x="5240" y="3322"/>
                </a:cubicBezTo>
                <a:cubicBezTo>
                  <a:pt x="5144" y="3727"/>
                  <a:pt x="4740" y="4096"/>
                  <a:pt x="4168" y="4299"/>
                </a:cubicBezTo>
                <a:cubicBezTo>
                  <a:pt x="4132" y="4311"/>
                  <a:pt x="4097" y="4311"/>
                  <a:pt x="4073" y="4323"/>
                </a:cubicBezTo>
                <a:cubicBezTo>
                  <a:pt x="3942" y="4001"/>
                  <a:pt x="3632" y="3715"/>
                  <a:pt x="3287" y="3632"/>
                </a:cubicBezTo>
                <a:cubicBezTo>
                  <a:pt x="3232" y="3615"/>
                  <a:pt x="3180" y="3607"/>
                  <a:pt x="3131" y="3607"/>
                </a:cubicBezTo>
                <a:cubicBezTo>
                  <a:pt x="3009" y="3607"/>
                  <a:pt x="2909" y="3658"/>
                  <a:pt x="2858" y="3751"/>
                </a:cubicBezTo>
                <a:cubicBezTo>
                  <a:pt x="2799" y="3870"/>
                  <a:pt x="2811" y="4025"/>
                  <a:pt x="2894" y="4168"/>
                </a:cubicBezTo>
                <a:cubicBezTo>
                  <a:pt x="3041" y="4421"/>
                  <a:pt x="3331" y="4571"/>
                  <a:pt x="3686" y="4571"/>
                </a:cubicBezTo>
                <a:cubicBezTo>
                  <a:pt x="3765" y="4571"/>
                  <a:pt x="3846" y="4564"/>
                  <a:pt x="3930" y="4549"/>
                </a:cubicBezTo>
                <a:lnTo>
                  <a:pt x="3930" y="4549"/>
                </a:lnTo>
                <a:cubicBezTo>
                  <a:pt x="3942" y="4644"/>
                  <a:pt x="3918" y="4727"/>
                  <a:pt x="3859" y="4799"/>
                </a:cubicBezTo>
                <a:cubicBezTo>
                  <a:pt x="3751" y="4954"/>
                  <a:pt x="3513" y="5049"/>
                  <a:pt x="3156" y="5085"/>
                </a:cubicBezTo>
                <a:cubicBezTo>
                  <a:pt x="3117" y="5087"/>
                  <a:pt x="3078" y="5088"/>
                  <a:pt x="3039" y="5088"/>
                </a:cubicBezTo>
                <a:cubicBezTo>
                  <a:pt x="2692" y="5088"/>
                  <a:pt x="2376" y="4993"/>
                  <a:pt x="2108" y="4811"/>
                </a:cubicBezTo>
                <a:cubicBezTo>
                  <a:pt x="2406" y="4620"/>
                  <a:pt x="2573" y="4311"/>
                  <a:pt x="2501" y="4037"/>
                </a:cubicBezTo>
                <a:cubicBezTo>
                  <a:pt x="2454" y="3799"/>
                  <a:pt x="2239" y="3656"/>
                  <a:pt x="1930" y="3656"/>
                </a:cubicBezTo>
                <a:lnTo>
                  <a:pt x="1894" y="3656"/>
                </a:lnTo>
                <a:cubicBezTo>
                  <a:pt x="1596" y="3668"/>
                  <a:pt x="1501" y="3834"/>
                  <a:pt x="1465" y="3942"/>
                </a:cubicBezTo>
                <a:cubicBezTo>
                  <a:pt x="1382" y="4168"/>
                  <a:pt x="1501" y="4501"/>
                  <a:pt x="1763" y="4775"/>
                </a:cubicBezTo>
                <a:cubicBezTo>
                  <a:pt x="1668" y="4811"/>
                  <a:pt x="1561" y="4834"/>
                  <a:pt x="1442" y="4846"/>
                </a:cubicBezTo>
                <a:cubicBezTo>
                  <a:pt x="1425" y="4848"/>
                  <a:pt x="1408" y="4849"/>
                  <a:pt x="1391" y="4849"/>
                </a:cubicBezTo>
                <a:cubicBezTo>
                  <a:pt x="842" y="4849"/>
                  <a:pt x="379" y="3915"/>
                  <a:pt x="275" y="3037"/>
                </a:cubicBezTo>
                <a:cubicBezTo>
                  <a:pt x="215" y="2513"/>
                  <a:pt x="287" y="1917"/>
                  <a:pt x="656" y="1822"/>
                </a:cubicBezTo>
                <a:cubicBezTo>
                  <a:pt x="703" y="1810"/>
                  <a:pt x="751" y="1810"/>
                  <a:pt x="799" y="1798"/>
                </a:cubicBezTo>
                <a:cubicBezTo>
                  <a:pt x="846" y="2227"/>
                  <a:pt x="953" y="2560"/>
                  <a:pt x="953" y="2572"/>
                </a:cubicBezTo>
                <a:cubicBezTo>
                  <a:pt x="965" y="2608"/>
                  <a:pt x="977" y="2632"/>
                  <a:pt x="1001" y="2632"/>
                </a:cubicBezTo>
                <a:cubicBezTo>
                  <a:pt x="1108" y="2679"/>
                  <a:pt x="1204" y="2703"/>
                  <a:pt x="1287" y="2703"/>
                </a:cubicBezTo>
                <a:cubicBezTo>
                  <a:pt x="1489" y="2703"/>
                  <a:pt x="1632" y="2560"/>
                  <a:pt x="1632" y="2334"/>
                </a:cubicBezTo>
                <a:cubicBezTo>
                  <a:pt x="1644" y="2060"/>
                  <a:pt x="1418" y="1679"/>
                  <a:pt x="977" y="1620"/>
                </a:cubicBezTo>
                <a:cubicBezTo>
                  <a:pt x="953" y="1263"/>
                  <a:pt x="989" y="822"/>
                  <a:pt x="1239" y="560"/>
                </a:cubicBezTo>
                <a:cubicBezTo>
                  <a:pt x="1384" y="404"/>
                  <a:pt x="1603" y="321"/>
                  <a:pt x="1884" y="321"/>
                </a:cubicBezTo>
                <a:cubicBezTo>
                  <a:pt x="1903" y="321"/>
                  <a:pt x="1922" y="321"/>
                  <a:pt x="1942" y="322"/>
                </a:cubicBezTo>
                <a:cubicBezTo>
                  <a:pt x="2180" y="334"/>
                  <a:pt x="2406" y="382"/>
                  <a:pt x="2597" y="453"/>
                </a:cubicBezTo>
                <a:cubicBezTo>
                  <a:pt x="2406" y="667"/>
                  <a:pt x="2311" y="894"/>
                  <a:pt x="2347" y="1108"/>
                </a:cubicBezTo>
                <a:cubicBezTo>
                  <a:pt x="2370" y="1239"/>
                  <a:pt x="2454" y="1417"/>
                  <a:pt x="2739" y="1525"/>
                </a:cubicBezTo>
                <a:cubicBezTo>
                  <a:pt x="2868" y="1575"/>
                  <a:pt x="2986" y="1599"/>
                  <a:pt x="3090" y="1599"/>
                </a:cubicBezTo>
                <a:cubicBezTo>
                  <a:pt x="3302" y="1599"/>
                  <a:pt x="3449" y="1498"/>
                  <a:pt x="3490" y="1322"/>
                </a:cubicBezTo>
                <a:cubicBezTo>
                  <a:pt x="3549" y="1060"/>
                  <a:pt x="3370" y="679"/>
                  <a:pt x="2930" y="417"/>
                </a:cubicBezTo>
                <a:cubicBezTo>
                  <a:pt x="3144" y="262"/>
                  <a:pt x="3382" y="191"/>
                  <a:pt x="3620" y="191"/>
                </a:cubicBezTo>
                <a:close/>
                <a:moveTo>
                  <a:pt x="3620" y="1"/>
                </a:moveTo>
                <a:cubicBezTo>
                  <a:pt x="3323" y="1"/>
                  <a:pt x="3001" y="108"/>
                  <a:pt x="2751" y="310"/>
                </a:cubicBezTo>
                <a:cubicBezTo>
                  <a:pt x="2513" y="203"/>
                  <a:pt x="2239" y="143"/>
                  <a:pt x="1942" y="132"/>
                </a:cubicBezTo>
                <a:cubicBezTo>
                  <a:pt x="1921" y="131"/>
                  <a:pt x="1901" y="131"/>
                  <a:pt x="1881" y="131"/>
                </a:cubicBezTo>
                <a:cubicBezTo>
                  <a:pt x="1542" y="131"/>
                  <a:pt x="1288" y="227"/>
                  <a:pt x="1096" y="429"/>
                </a:cubicBezTo>
                <a:cubicBezTo>
                  <a:pt x="870" y="679"/>
                  <a:pt x="763" y="1084"/>
                  <a:pt x="787" y="1608"/>
                </a:cubicBezTo>
                <a:cubicBezTo>
                  <a:pt x="727" y="1620"/>
                  <a:pt x="680" y="1632"/>
                  <a:pt x="620" y="1644"/>
                </a:cubicBezTo>
                <a:cubicBezTo>
                  <a:pt x="191" y="1739"/>
                  <a:pt x="1" y="2263"/>
                  <a:pt x="84" y="3060"/>
                </a:cubicBezTo>
                <a:cubicBezTo>
                  <a:pt x="200" y="4028"/>
                  <a:pt x="727" y="5040"/>
                  <a:pt x="1397" y="5040"/>
                </a:cubicBezTo>
                <a:cubicBezTo>
                  <a:pt x="1420" y="5040"/>
                  <a:pt x="1443" y="5039"/>
                  <a:pt x="1465" y="5037"/>
                </a:cubicBezTo>
                <a:cubicBezTo>
                  <a:pt x="1632" y="5013"/>
                  <a:pt x="1787" y="4977"/>
                  <a:pt x="1930" y="4918"/>
                </a:cubicBezTo>
                <a:cubicBezTo>
                  <a:pt x="2227" y="5144"/>
                  <a:pt x="2608" y="5275"/>
                  <a:pt x="3013" y="5275"/>
                </a:cubicBezTo>
                <a:cubicBezTo>
                  <a:pt x="3061" y="5275"/>
                  <a:pt x="3120" y="5275"/>
                  <a:pt x="3180" y="5263"/>
                </a:cubicBezTo>
                <a:cubicBezTo>
                  <a:pt x="3585" y="5239"/>
                  <a:pt x="3871" y="5120"/>
                  <a:pt x="4013" y="4906"/>
                </a:cubicBezTo>
                <a:cubicBezTo>
                  <a:pt x="4097" y="4799"/>
                  <a:pt x="4132" y="4656"/>
                  <a:pt x="4109" y="4501"/>
                </a:cubicBezTo>
                <a:cubicBezTo>
                  <a:pt x="4144" y="4489"/>
                  <a:pt x="4192" y="4477"/>
                  <a:pt x="4228" y="4465"/>
                </a:cubicBezTo>
                <a:cubicBezTo>
                  <a:pt x="4859" y="4251"/>
                  <a:pt x="5311" y="3834"/>
                  <a:pt x="5418" y="3358"/>
                </a:cubicBezTo>
                <a:cubicBezTo>
                  <a:pt x="5490" y="3049"/>
                  <a:pt x="5418" y="2751"/>
                  <a:pt x="5216" y="2513"/>
                </a:cubicBezTo>
                <a:cubicBezTo>
                  <a:pt x="5323" y="2394"/>
                  <a:pt x="5395" y="2251"/>
                  <a:pt x="5395" y="2072"/>
                </a:cubicBezTo>
                <a:cubicBezTo>
                  <a:pt x="5430" y="1560"/>
                  <a:pt x="5049" y="882"/>
                  <a:pt x="4430" y="322"/>
                </a:cubicBezTo>
                <a:cubicBezTo>
                  <a:pt x="4204" y="108"/>
                  <a:pt x="3918" y="1"/>
                  <a:pt x="3620" y="1"/>
                </a:cubicBezTo>
                <a:close/>
              </a:path>
            </a:pathLst>
          </a:custGeom>
          <a:solidFill>
            <a:srgbClr val="2619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7" name="Google Shape;2737;p29"/>
          <p:cNvSpPr/>
          <p:nvPr/>
        </p:nvSpPr>
        <p:spPr>
          <a:xfrm>
            <a:off x="762127" y="994134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8" name="Google Shape;2738;p29"/>
          <p:cNvSpPr/>
          <p:nvPr/>
        </p:nvSpPr>
        <p:spPr>
          <a:xfrm rot="8882992" flipH="1">
            <a:off x="2281051" y="1064821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817096" y="1079602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5357361" y="1092593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006384" y="120569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reevé</a:t>
            </a:r>
            <a:endParaRPr dirty="0"/>
          </a:p>
        </p:txBody>
      </p:sp>
      <p:sp>
        <p:nvSpPr>
          <p:cNvPr id="2743" name="Google Shape;2743;p29"/>
          <p:cNvSpPr txBox="1">
            <a:spLocks noGrp="1"/>
          </p:cNvSpPr>
          <p:nvPr>
            <p:ph type="subTitle" idx="1"/>
          </p:nvPr>
        </p:nvSpPr>
        <p:spPr>
          <a:xfrm>
            <a:off x="5064602" y="3086865"/>
            <a:ext cx="1515227" cy="62939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b="1" dirty="0"/>
              <a:t>Biológica</a:t>
            </a:r>
            <a:r>
              <a:rPr lang="es-MX" sz="1200" dirty="0"/>
              <a:t>, las emociones surgen de las influencias corporales (vías neuronales límbicas, tasas de descarga neuronal y la retroalimentación facial). </a:t>
            </a:r>
            <a:r>
              <a:rPr lang="es-MX" sz="1200" b="1" dirty="0"/>
              <a:t>Cognitiva</a:t>
            </a:r>
            <a:r>
              <a:rPr lang="es-MX" sz="1200" dirty="0"/>
              <a:t>, las emociones surgen de los recursos cognitivos, memoriza a medida que la persona impone o interpreta personalmente el significado de un hecho.</a:t>
            </a:r>
            <a:endParaRPr sz="1200"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505053" y="1224308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maslow</a:t>
            </a:r>
            <a:endParaRPr dirty="0"/>
          </a:p>
        </p:txBody>
      </p:sp>
      <p:sp>
        <p:nvSpPr>
          <p:cNvPr id="2746" name="Google Shape;2746;p29"/>
          <p:cNvSpPr txBox="1">
            <a:spLocks noGrp="1"/>
          </p:cNvSpPr>
          <p:nvPr>
            <p:ph type="subTitle" idx="5"/>
          </p:nvPr>
        </p:nvSpPr>
        <p:spPr>
          <a:xfrm>
            <a:off x="3632424" y="2880154"/>
            <a:ext cx="1106247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dirty="0"/>
              <a:t>El hombre desarrolló una </a:t>
            </a:r>
            <a:r>
              <a:rPr lang="es-MX" sz="1200" dirty="0" err="1"/>
              <a:t>sicósfera</a:t>
            </a:r>
            <a:r>
              <a:rPr lang="es-MX" sz="1200" dirty="0"/>
              <a:t>  dinámica y cambiante y a raíz de los cambios socio culturales y de los impactos de la globalización. Este comportamiento no está determinado por la herencia.</a:t>
            </a:r>
            <a:endParaRPr sz="1200"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931961" y="1220389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gottman</a:t>
            </a:r>
            <a:endParaRPr dirty="0"/>
          </a:p>
        </p:txBody>
      </p:sp>
      <p:sp>
        <p:nvSpPr>
          <p:cNvPr id="2749" name="Google Shape;2749;p29"/>
          <p:cNvSpPr txBox="1">
            <a:spLocks noGrp="1"/>
          </p:cNvSpPr>
          <p:nvPr>
            <p:ph type="subTitle" idx="8"/>
          </p:nvPr>
        </p:nvSpPr>
        <p:spPr>
          <a:xfrm>
            <a:off x="1985136" y="2761662"/>
            <a:ext cx="1376395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sz="1200" dirty="0"/>
              <a:t>En comunidad el hombre se convierte en persona humana, ahí se desarrollan sus potencialidades, pone a prueba su expresión emocional y alcanza o no manejo sobre ellas según el contexto en el que se desenvuelve y ello repercute en su Desarrollo Humano global</a:t>
            </a:r>
            <a:endParaRPr sz="1200" i="1" dirty="0"/>
          </a:p>
        </p:txBody>
      </p:sp>
      <p:sp>
        <p:nvSpPr>
          <p:cNvPr id="2750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367025" y="1177399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papalia</a:t>
            </a:r>
            <a:endParaRPr dirty="0"/>
          </a:p>
        </p:txBody>
      </p:sp>
      <p:sp>
        <p:nvSpPr>
          <p:cNvPr id="2752" name="Google Shape;2752;p29"/>
          <p:cNvSpPr txBox="1">
            <a:spLocks noGrp="1"/>
          </p:cNvSpPr>
          <p:nvPr>
            <p:ph type="subTitle" idx="14"/>
          </p:nvPr>
        </p:nvSpPr>
        <p:spPr>
          <a:xfrm>
            <a:off x="443741" y="2695391"/>
            <a:ext cx="1405681" cy="63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MX" dirty="0"/>
              <a:t>La psicología moderna tiene la convicción de que el comportamiento humano no es puramente accidental, sino que está dado por algo, ocurre en un contexto establecido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Impacto en el desarrollo humano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430492" y="1200623"/>
            <a:ext cx="133999" cy="3447577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5" name="Google Shape;2755;p29"/>
          <p:cNvSpPr/>
          <p:nvPr/>
        </p:nvSpPr>
        <p:spPr>
          <a:xfrm rot="10800000" flipH="1">
            <a:off x="1824290" y="1212081"/>
            <a:ext cx="87000" cy="3436118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4805621" y="1225337"/>
            <a:ext cx="179583" cy="3422861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18" name="Google Shape;2737;p29"/>
          <p:cNvSpPr/>
          <p:nvPr/>
        </p:nvSpPr>
        <p:spPr>
          <a:xfrm rot="2023681">
            <a:off x="7281561" y="1022987"/>
            <a:ext cx="761128" cy="753955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19" name="Google Shape;2750;p29"/>
          <p:cNvSpPr txBox="1">
            <a:spLocks noGrp="1"/>
          </p:cNvSpPr>
          <p:nvPr>
            <p:ph type="title" idx="9"/>
          </p:nvPr>
        </p:nvSpPr>
        <p:spPr>
          <a:xfrm>
            <a:off x="6922969" y="1192733"/>
            <a:ext cx="15546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erikson</a:t>
            </a:r>
            <a:endParaRPr dirty="0"/>
          </a:p>
        </p:txBody>
      </p:sp>
      <p:sp>
        <p:nvSpPr>
          <p:cNvPr id="20" name="Google Shape;2752;p29"/>
          <p:cNvSpPr txBox="1">
            <a:spLocks/>
          </p:cNvSpPr>
          <p:nvPr/>
        </p:nvSpPr>
        <p:spPr>
          <a:xfrm>
            <a:off x="6818381" y="2924411"/>
            <a:ext cx="1763776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MX" sz="1200" dirty="0"/>
              <a:t>Para un Desarrollo Humano armónico es necesario desarrollar vínculos emocionales apropiados con los seres cercanos, para generar espacios vinculantes con otros , y  sentir la contención afectiva que favorezca el manejo de las emociones, para otorgar a otros la contención afectiva necesaria para establecer relaciones interpersonales significativas</a:t>
            </a:r>
          </a:p>
        </p:txBody>
      </p:sp>
      <p:sp>
        <p:nvSpPr>
          <p:cNvPr id="21" name="Google Shape;2756;p29"/>
          <p:cNvSpPr/>
          <p:nvPr/>
        </p:nvSpPr>
        <p:spPr>
          <a:xfrm rot="10800000">
            <a:off x="6659226" y="1235018"/>
            <a:ext cx="55440" cy="3512241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grpSp>
        <p:nvGrpSpPr>
          <p:cNvPr id="22" name="Google Shape;2995;p34"/>
          <p:cNvGrpSpPr/>
          <p:nvPr/>
        </p:nvGrpSpPr>
        <p:grpSpPr>
          <a:xfrm rot="20764148">
            <a:off x="4731838" y="1975823"/>
            <a:ext cx="208886" cy="287103"/>
            <a:chOff x="2785537" y="3352256"/>
            <a:chExt cx="275203" cy="333616"/>
          </a:xfrm>
        </p:grpSpPr>
        <p:sp>
          <p:nvSpPr>
            <p:cNvPr id="23" name="Google Shape;2996;p34"/>
            <p:cNvSpPr/>
            <p:nvPr/>
          </p:nvSpPr>
          <p:spPr>
            <a:xfrm>
              <a:off x="2791147" y="3574655"/>
              <a:ext cx="43230" cy="60831"/>
            </a:xfrm>
            <a:custGeom>
              <a:avLst/>
              <a:gdLst/>
              <a:ahLst/>
              <a:cxnLst/>
              <a:rect l="l" t="t" r="r" b="b"/>
              <a:pathLst>
                <a:path w="1287" h="1811" extrusionOk="0">
                  <a:moveTo>
                    <a:pt x="619" y="0"/>
                  </a:moveTo>
                  <a:cubicBezTo>
                    <a:pt x="262" y="0"/>
                    <a:pt x="0" y="262"/>
                    <a:pt x="0" y="858"/>
                  </a:cubicBezTo>
                  <a:lnTo>
                    <a:pt x="143" y="1143"/>
                  </a:lnTo>
                  <a:lnTo>
                    <a:pt x="0" y="1810"/>
                  </a:lnTo>
                  <a:lnTo>
                    <a:pt x="905" y="1810"/>
                  </a:lnTo>
                  <a:lnTo>
                    <a:pt x="1286" y="858"/>
                  </a:lnTo>
                  <a:lnTo>
                    <a:pt x="905" y="239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997;p34"/>
            <p:cNvSpPr/>
            <p:nvPr/>
          </p:nvSpPr>
          <p:spPr>
            <a:xfrm>
              <a:off x="2791147" y="3552251"/>
              <a:ext cx="40006" cy="51225"/>
            </a:xfrm>
            <a:custGeom>
              <a:avLst/>
              <a:gdLst/>
              <a:ahLst/>
              <a:cxnLst/>
              <a:rect l="l" t="t" r="r" b="b"/>
              <a:pathLst>
                <a:path w="1191" h="1525" extrusionOk="0">
                  <a:moveTo>
                    <a:pt x="619" y="1"/>
                  </a:moveTo>
                  <a:cubicBezTo>
                    <a:pt x="262" y="1"/>
                    <a:pt x="0" y="191"/>
                    <a:pt x="0" y="739"/>
                  </a:cubicBezTo>
                  <a:lnTo>
                    <a:pt x="143" y="929"/>
                  </a:lnTo>
                  <a:lnTo>
                    <a:pt x="73" y="1220"/>
                  </a:lnTo>
                  <a:lnTo>
                    <a:pt x="73" y="1220"/>
                  </a:lnTo>
                  <a:cubicBezTo>
                    <a:pt x="175" y="1028"/>
                    <a:pt x="375" y="906"/>
                    <a:pt x="619" y="906"/>
                  </a:cubicBezTo>
                  <a:lnTo>
                    <a:pt x="905" y="906"/>
                  </a:lnTo>
                  <a:lnTo>
                    <a:pt x="1191" y="548"/>
                  </a:lnTo>
                  <a:lnTo>
                    <a:pt x="905" y="120"/>
                  </a:lnTo>
                  <a:lnTo>
                    <a:pt x="619" y="1"/>
                  </a:lnTo>
                  <a:close/>
                  <a:moveTo>
                    <a:pt x="73" y="1220"/>
                  </a:moveTo>
                  <a:cubicBezTo>
                    <a:pt x="26" y="1309"/>
                    <a:pt x="0" y="1412"/>
                    <a:pt x="0" y="1525"/>
                  </a:cubicBezTo>
                  <a:lnTo>
                    <a:pt x="73" y="12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998;p34"/>
            <p:cNvSpPr/>
            <p:nvPr/>
          </p:nvSpPr>
          <p:spPr>
            <a:xfrm>
              <a:off x="2791147" y="3409863"/>
              <a:ext cx="40006" cy="167211"/>
            </a:xfrm>
            <a:custGeom>
              <a:avLst/>
              <a:gdLst/>
              <a:ahLst/>
              <a:cxnLst/>
              <a:rect l="l" t="t" r="r" b="b"/>
              <a:pathLst>
                <a:path w="1191" h="4978" extrusionOk="0">
                  <a:moveTo>
                    <a:pt x="619" y="1"/>
                  </a:moveTo>
                  <a:cubicBezTo>
                    <a:pt x="262" y="1"/>
                    <a:pt x="0" y="191"/>
                    <a:pt x="0" y="715"/>
                  </a:cubicBezTo>
                  <a:lnTo>
                    <a:pt x="262" y="2739"/>
                  </a:lnTo>
                  <a:lnTo>
                    <a:pt x="17" y="4832"/>
                  </a:lnTo>
                  <a:lnTo>
                    <a:pt x="17" y="4832"/>
                  </a:lnTo>
                  <a:cubicBezTo>
                    <a:pt x="81" y="4565"/>
                    <a:pt x="316" y="4359"/>
                    <a:pt x="619" y="4359"/>
                  </a:cubicBezTo>
                  <a:lnTo>
                    <a:pt x="905" y="4359"/>
                  </a:lnTo>
                  <a:lnTo>
                    <a:pt x="1191" y="2453"/>
                  </a:lnTo>
                  <a:lnTo>
                    <a:pt x="905" y="96"/>
                  </a:lnTo>
                  <a:lnTo>
                    <a:pt x="619" y="1"/>
                  </a:lnTo>
                  <a:close/>
                  <a:moveTo>
                    <a:pt x="17" y="4832"/>
                  </a:moveTo>
                  <a:lnTo>
                    <a:pt x="17" y="4832"/>
                  </a:lnTo>
                  <a:cubicBezTo>
                    <a:pt x="6" y="4879"/>
                    <a:pt x="0" y="4928"/>
                    <a:pt x="0" y="4978"/>
                  </a:cubicBezTo>
                  <a:lnTo>
                    <a:pt x="17" y="48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999;p34"/>
            <p:cNvSpPr/>
            <p:nvPr/>
          </p:nvSpPr>
          <p:spPr>
            <a:xfrm>
              <a:off x="2791147" y="3357865"/>
              <a:ext cx="36815" cy="76820"/>
            </a:xfrm>
            <a:custGeom>
              <a:avLst/>
              <a:gdLst/>
              <a:ahLst/>
              <a:cxnLst/>
              <a:rect l="l" t="t" r="r" b="b"/>
              <a:pathLst>
                <a:path w="1096" h="2287" extrusionOk="0">
                  <a:moveTo>
                    <a:pt x="905" y="1"/>
                  </a:moveTo>
                  <a:cubicBezTo>
                    <a:pt x="762" y="1"/>
                    <a:pt x="595" y="24"/>
                    <a:pt x="476" y="96"/>
                  </a:cubicBezTo>
                  <a:cubicBezTo>
                    <a:pt x="476" y="96"/>
                    <a:pt x="72" y="596"/>
                    <a:pt x="72" y="929"/>
                  </a:cubicBezTo>
                  <a:lnTo>
                    <a:pt x="4" y="2212"/>
                  </a:lnTo>
                  <a:lnTo>
                    <a:pt x="4" y="2212"/>
                  </a:lnTo>
                  <a:cubicBezTo>
                    <a:pt x="38" y="1894"/>
                    <a:pt x="288" y="1668"/>
                    <a:pt x="619" y="1668"/>
                  </a:cubicBezTo>
                  <a:lnTo>
                    <a:pt x="905" y="1668"/>
                  </a:lnTo>
                  <a:lnTo>
                    <a:pt x="1096" y="906"/>
                  </a:lnTo>
                  <a:lnTo>
                    <a:pt x="905" y="1"/>
                  </a:lnTo>
                  <a:close/>
                  <a:moveTo>
                    <a:pt x="4" y="2212"/>
                  </a:moveTo>
                  <a:cubicBezTo>
                    <a:pt x="1" y="2236"/>
                    <a:pt x="0" y="2261"/>
                    <a:pt x="0" y="2287"/>
                  </a:cubicBezTo>
                  <a:lnTo>
                    <a:pt x="4" y="22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000;p34"/>
            <p:cNvSpPr/>
            <p:nvPr/>
          </p:nvSpPr>
          <p:spPr>
            <a:xfrm>
              <a:off x="2821546" y="3357865"/>
              <a:ext cx="233585" cy="256829"/>
            </a:xfrm>
            <a:custGeom>
              <a:avLst/>
              <a:gdLst/>
              <a:ahLst/>
              <a:cxnLst/>
              <a:rect l="l" t="t" r="r" b="b"/>
              <a:pathLst>
                <a:path w="6954" h="7646" extrusionOk="0">
                  <a:moveTo>
                    <a:pt x="0" y="1"/>
                  </a:moveTo>
                  <a:lnTo>
                    <a:pt x="0" y="7645"/>
                  </a:lnTo>
                  <a:lnTo>
                    <a:pt x="6597" y="7645"/>
                  </a:lnTo>
                  <a:lnTo>
                    <a:pt x="6954" y="2168"/>
                  </a:lnTo>
                  <a:lnTo>
                    <a:pt x="6954" y="191"/>
                  </a:lnTo>
                  <a:cubicBezTo>
                    <a:pt x="6954" y="72"/>
                    <a:pt x="6882" y="1"/>
                    <a:pt x="6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001;p34"/>
            <p:cNvSpPr/>
            <p:nvPr/>
          </p:nvSpPr>
          <p:spPr>
            <a:xfrm>
              <a:off x="2931922" y="3377683"/>
              <a:ext cx="28820" cy="36210"/>
            </a:xfrm>
            <a:custGeom>
              <a:avLst/>
              <a:gdLst/>
              <a:ahLst/>
              <a:cxnLst/>
              <a:rect l="l" t="t" r="r" b="b"/>
              <a:pathLst>
                <a:path w="858" h="1078" extrusionOk="0">
                  <a:moveTo>
                    <a:pt x="358" y="0"/>
                  </a:moveTo>
                  <a:cubicBezTo>
                    <a:pt x="316" y="0"/>
                    <a:pt x="274" y="18"/>
                    <a:pt x="239" y="54"/>
                  </a:cubicBezTo>
                  <a:lnTo>
                    <a:pt x="143" y="197"/>
                  </a:lnTo>
                  <a:cubicBezTo>
                    <a:pt x="48" y="339"/>
                    <a:pt x="0" y="530"/>
                    <a:pt x="24" y="697"/>
                  </a:cubicBezTo>
                  <a:lnTo>
                    <a:pt x="48" y="1078"/>
                  </a:lnTo>
                  <a:lnTo>
                    <a:pt x="858" y="1006"/>
                  </a:lnTo>
                  <a:lnTo>
                    <a:pt x="810" y="625"/>
                  </a:lnTo>
                  <a:cubicBezTo>
                    <a:pt x="810" y="459"/>
                    <a:pt x="739" y="292"/>
                    <a:pt x="596" y="173"/>
                  </a:cubicBezTo>
                  <a:lnTo>
                    <a:pt x="477" y="54"/>
                  </a:lnTo>
                  <a:cubicBezTo>
                    <a:pt x="441" y="18"/>
                    <a:pt x="399" y="0"/>
                    <a:pt x="3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002;p34"/>
            <p:cNvSpPr/>
            <p:nvPr/>
          </p:nvSpPr>
          <p:spPr>
            <a:xfrm>
              <a:off x="2958324" y="3379900"/>
              <a:ext cx="31239" cy="37990"/>
            </a:xfrm>
            <a:custGeom>
              <a:avLst/>
              <a:gdLst/>
              <a:ahLst/>
              <a:cxnLst/>
              <a:rect l="l" t="t" r="r" b="b"/>
              <a:pathLst>
                <a:path w="930" h="1131" extrusionOk="0">
                  <a:moveTo>
                    <a:pt x="607" y="1"/>
                  </a:moveTo>
                  <a:cubicBezTo>
                    <a:pt x="577" y="1"/>
                    <a:pt x="548" y="11"/>
                    <a:pt x="524" y="35"/>
                  </a:cubicBezTo>
                  <a:lnTo>
                    <a:pt x="381" y="131"/>
                  </a:lnTo>
                  <a:cubicBezTo>
                    <a:pt x="238" y="226"/>
                    <a:pt x="143" y="369"/>
                    <a:pt x="96" y="535"/>
                  </a:cubicBezTo>
                  <a:lnTo>
                    <a:pt x="0" y="916"/>
                  </a:lnTo>
                  <a:lnTo>
                    <a:pt x="762" y="1131"/>
                  </a:lnTo>
                  <a:lnTo>
                    <a:pt x="881" y="750"/>
                  </a:lnTo>
                  <a:cubicBezTo>
                    <a:pt x="929" y="583"/>
                    <a:pt x="905" y="416"/>
                    <a:pt x="834" y="250"/>
                  </a:cubicBezTo>
                  <a:lnTo>
                    <a:pt x="762" y="107"/>
                  </a:lnTo>
                  <a:cubicBezTo>
                    <a:pt x="731" y="43"/>
                    <a:pt x="667" y="1"/>
                    <a:pt x="6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03;p34"/>
            <p:cNvSpPr/>
            <p:nvPr/>
          </p:nvSpPr>
          <p:spPr>
            <a:xfrm>
              <a:off x="2981501" y="3392866"/>
              <a:ext cx="34430" cy="38629"/>
            </a:xfrm>
            <a:custGeom>
              <a:avLst/>
              <a:gdLst/>
              <a:ahLst/>
              <a:cxnLst/>
              <a:rect l="l" t="t" r="r" b="b"/>
              <a:pathLst>
                <a:path w="1025" h="1150" extrusionOk="0">
                  <a:moveTo>
                    <a:pt x="788" y="0"/>
                  </a:moveTo>
                  <a:cubicBezTo>
                    <a:pt x="772" y="0"/>
                    <a:pt x="756" y="2"/>
                    <a:pt x="739" y="7"/>
                  </a:cubicBezTo>
                  <a:lnTo>
                    <a:pt x="572" y="78"/>
                  </a:lnTo>
                  <a:cubicBezTo>
                    <a:pt x="406" y="149"/>
                    <a:pt x="287" y="268"/>
                    <a:pt x="191" y="411"/>
                  </a:cubicBezTo>
                  <a:lnTo>
                    <a:pt x="1" y="745"/>
                  </a:lnTo>
                  <a:lnTo>
                    <a:pt x="715" y="1150"/>
                  </a:lnTo>
                  <a:lnTo>
                    <a:pt x="906" y="792"/>
                  </a:lnTo>
                  <a:cubicBezTo>
                    <a:pt x="977" y="649"/>
                    <a:pt x="1025" y="483"/>
                    <a:pt x="977" y="292"/>
                  </a:cubicBezTo>
                  <a:lnTo>
                    <a:pt x="953" y="126"/>
                  </a:lnTo>
                  <a:cubicBezTo>
                    <a:pt x="934" y="47"/>
                    <a:pt x="865" y="0"/>
                    <a:pt x="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004;p34"/>
            <p:cNvSpPr/>
            <p:nvPr/>
          </p:nvSpPr>
          <p:spPr>
            <a:xfrm>
              <a:off x="3003906" y="3411307"/>
              <a:ext cx="36042" cy="36983"/>
            </a:xfrm>
            <a:custGeom>
              <a:avLst/>
              <a:gdLst/>
              <a:ahLst/>
              <a:cxnLst/>
              <a:rect l="l" t="t" r="r" b="b"/>
              <a:pathLst>
                <a:path w="1073" h="1101" extrusionOk="0">
                  <a:moveTo>
                    <a:pt x="919" y="1"/>
                  </a:moveTo>
                  <a:cubicBezTo>
                    <a:pt x="906" y="1"/>
                    <a:pt x="894" y="2"/>
                    <a:pt x="882" y="5"/>
                  </a:cubicBezTo>
                  <a:lnTo>
                    <a:pt x="715" y="29"/>
                  </a:lnTo>
                  <a:cubicBezTo>
                    <a:pt x="525" y="53"/>
                    <a:pt x="382" y="148"/>
                    <a:pt x="263" y="267"/>
                  </a:cubicBezTo>
                  <a:lnTo>
                    <a:pt x="1" y="577"/>
                  </a:lnTo>
                  <a:lnTo>
                    <a:pt x="620" y="1101"/>
                  </a:lnTo>
                  <a:lnTo>
                    <a:pt x="882" y="815"/>
                  </a:lnTo>
                  <a:cubicBezTo>
                    <a:pt x="1001" y="672"/>
                    <a:pt x="1049" y="505"/>
                    <a:pt x="1072" y="339"/>
                  </a:cubicBezTo>
                  <a:lnTo>
                    <a:pt x="1072" y="172"/>
                  </a:lnTo>
                  <a:cubicBezTo>
                    <a:pt x="1072" y="68"/>
                    <a:pt x="1000" y="1"/>
                    <a:pt x="9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005;p34"/>
            <p:cNvSpPr/>
            <p:nvPr/>
          </p:nvSpPr>
          <p:spPr>
            <a:xfrm>
              <a:off x="3023119" y="3429076"/>
              <a:ext cx="32011" cy="40812"/>
            </a:xfrm>
            <a:custGeom>
              <a:avLst/>
              <a:gdLst/>
              <a:ahLst/>
              <a:cxnLst/>
              <a:rect l="l" t="t" r="r" b="b"/>
              <a:pathLst>
                <a:path w="953" h="1215" extrusionOk="0">
                  <a:moveTo>
                    <a:pt x="810" y="0"/>
                  </a:moveTo>
                  <a:cubicBezTo>
                    <a:pt x="810" y="0"/>
                    <a:pt x="500" y="0"/>
                    <a:pt x="167" y="405"/>
                  </a:cubicBezTo>
                  <a:lnTo>
                    <a:pt x="0" y="667"/>
                  </a:lnTo>
                  <a:lnTo>
                    <a:pt x="905" y="1215"/>
                  </a:lnTo>
                  <a:lnTo>
                    <a:pt x="953" y="1096"/>
                  </a:lnTo>
                  <a:lnTo>
                    <a:pt x="953" y="715"/>
                  </a:lnTo>
                  <a:lnTo>
                    <a:pt x="953" y="24"/>
                  </a:lnTo>
                  <a:cubicBezTo>
                    <a:pt x="929" y="0"/>
                    <a:pt x="881" y="0"/>
                    <a:pt x="8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006;p34"/>
            <p:cNvSpPr/>
            <p:nvPr/>
          </p:nvSpPr>
          <p:spPr>
            <a:xfrm>
              <a:off x="2875122" y="3404018"/>
              <a:ext cx="180009" cy="211449"/>
            </a:xfrm>
            <a:custGeom>
              <a:avLst/>
              <a:gdLst/>
              <a:ahLst/>
              <a:cxnLst/>
              <a:rect l="l" t="t" r="r" b="b"/>
              <a:pathLst>
                <a:path w="5359" h="6295" extrusionOk="0">
                  <a:moveTo>
                    <a:pt x="2591" y="0"/>
                  </a:moveTo>
                  <a:cubicBezTo>
                    <a:pt x="2399" y="0"/>
                    <a:pt x="2202" y="27"/>
                    <a:pt x="2001" y="79"/>
                  </a:cubicBezTo>
                  <a:cubicBezTo>
                    <a:pt x="2001" y="79"/>
                    <a:pt x="1691" y="198"/>
                    <a:pt x="1549" y="270"/>
                  </a:cubicBezTo>
                  <a:cubicBezTo>
                    <a:pt x="548" y="746"/>
                    <a:pt x="1" y="1889"/>
                    <a:pt x="334" y="2627"/>
                  </a:cubicBezTo>
                  <a:cubicBezTo>
                    <a:pt x="453" y="2866"/>
                    <a:pt x="572" y="2985"/>
                    <a:pt x="858" y="3056"/>
                  </a:cubicBezTo>
                  <a:cubicBezTo>
                    <a:pt x="1072" y="3128"/>
                    <a:pt x="1572" y="3175"/>
                    <a:pt x="1572" y="3175"/>
                  </a:cubicBezTo>
                  <a:cubicBezTo>
                    <a:pt x="1834" y="3151"/>
                    <a:pt x="2144" y="3104"/>
                    <a:pt x="2406" y="3009"/>
                  </a:cubicBezTo>
                  <a:cubicBezTo>
                    <a:pt x="2453" y="3009"/>
                    <a:pt x="2477" y="3009"/>
                    <a:pt x="2477" y="3032"/>
                  </a:cubicBezTo>
                  <a:lnTo>
                    <a:pt x="4120" y="6295"/>
                  </a:lnTo>
                  <a:lnTo>
                    <a:pt x="5359" y="6223"/>
                  </a:lnTo>
                  <a:lnTo>
                    <a:pt x="5359" y="2532"/>
                  </a:lnTo>
                  <a:lnTo>
                    <a:pt x="5311" y="1961"/>
                  </a:lnTo>
                  <a:lnTo>
                    <a:pt x="5097" y="1603"/>
                  </a:lnTo>
                  <a:lnTo>
                    <a:pt x="4597" y="1151"/>
                  </a:lnTo>
                  <a:lnTo>
                    <a:pt x="4216" y="1032"/>
                  </a:lnTo>
                  <a:lnTo>
                    <a:pt x="4001" y="627"/>
                  </a:lnTo>
                  <a:lnTo>
                    <a:pt x="3835" y="484"/>
                  </a:lnTo>
                  <a:cubicBezTo>
                    <a:pt x="3739" y="389"/>
                    <a:pt x="3620" y="317"/>
                    <a:pt x="3525" y="246"/>
                  </a:cubicBezTo>
                  <a:cubicBezTo>
                    <a:pt x="3239" y="80"/>
                    <a:pt x="2923" y="0"/>
                    <a:pt x="25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007;p34"/>
            <p:cNvSpPr/>
            <p:nvPr/>
          </p:nvSpPr>
          <p:spPr>
            <a:xfrm>
              <a:off x="3013513" y="3614661"/>
              <a:ext cx="34" cy="806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0" y="0"/>
                  </a:moveTo>
                  <a:lnTo>
                    <a:pt x="0" y="24"/>
                  </a:lnTo>
                  <a:lnTo>
                    <a:pt x="0" y="0"/>
                  </a:lnTo>
                  <a:close/>
                  <a:moveTo>
                    <a:pt x="0" y="0"/>
                  </a:moveTo>
                  <a:close/>
                </a:path>
              </a:pathLst>
            </a:custGeom>
            <a:solidFill>
              <a:srgbClr val="76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008;p34"/>
            <p:cNvSpPr/>
            <p:nvPr/>
          </p:nvSpPr>
          <p:spPr>
            <a:xfrm>
              <a:off x="2999035" y="3425079"/>
              <a:ext cx="30500" cy="38897"/>
            </a:xfrm>
            <a:custGeom>
              <a:avLst/>
              <a:gdLst/>
              <a:ahLst/>
              <a:cxnLst/>
              <a:rect l="l" t="t" r="r" b="b"/>
              <a:pathLst>
                <a:path w="908" h="1158" extrusionOk="0">
                  <a:moveTo>
                    <a:pt x="312" y="0"/>
                  </a:moveTo>
                  <a:lnTo>
                    <a:pt x="50" y="905"/>
                  </a:lnTo>
                  <a:cubicBezTo>
                    <a:pt x="1" y="1055"/>
                    <a:pt x="113" y="1158"/>
                    <a:pt x="234" y="1158"/>
                  </a:cubicBezTo>
                  <a:cubicBezTo>
                    <a:pt x="287" y="1158"/>
                    <a:pt x="341" y="1139"/>
                    <a:pt x="384" y="1096"/>
                  </a:cubicBezTo>
                  <a:lnTo>
                    <a:pt x="908" y="524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009;p34"/>
            <p:cNvSpPr/>
            <p:nvPr/>
          </p:nvSpPr>
          <p:spPr>
            <a:xfrm>
              <a:off x="3026210" y="3457863"/>
              <a:ext cx="28921" cy="44473"/>
            </a:xfrm>
            <a:custGeom>
              <a:avLst/>
              <a:gdLst/>
              <a:ahLst/>
              <a:cxnLst/>
              <a:rect l="l" t="t" r="r" b="b"/>
              <a:pathLst>
                <a:path w="861" h="1324" extrusionOk="0">
                  <a:moveTo>
                    <a:pt x="599" y="0"/>
                  </a:moveTo>
                  <a:lnTo>
                    <a:pt x="75" y="1048"/>
                  </a:lnTo>
                  <a:cubicBezTo>
                    <a:pt x="0" y="1179"/>
                    <a:pt x="115" y="1324"/>
                    <a:pt x="249" y="1324"/>
                  </a:cubicBezTo>
                  <a:cubicBezTo>
                    <a:pt x="286" y="1324"/>
                    <a:pt x="324" y="1312"/>
                    <a:pt x="361" y="1286"/>
                  </a:cubicBezTo>
                  <a:lnTo>
                    <a:pt x="861" y="929"/>
                  </a:lnTo>
                  <a:lnTo>
                    <a:pt x="861" y="239"/>
                  </a:lnTo>
                  <a:lnTo>
                    <a:pt x="5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010;p34"/>
            <p:cNvSpPr/>
            <p:nvPr/>
          </p:nvSpPr>
          <p:spPr>
            <a:xfrm>
              <a:off x="2794338" y="3615433"/>
              <a:ext cx="260793" cy="41652"/>
            </a:xfrm>
            <a:custGeom>
              <a:avLst/>
              <a:gdLst/>
              <a:ahLst/>
              <a:cxnLst/>
              <a:rect l="l" t="t" r="r" b="b"/>
              <a:pathLst>
                <a:path w="7764" h="1240" extrusionOk="0">
                  <a:moveTo>
                    <a:pt x="524" y="1"/>
                  </a:moveTo>
                  <a:cubicBezTo>
                    <a:pt x="167" y="1"/>
                    <a:pt x="0" y="263"/>
                    <a:pt x="0" y="620"/>
                  </a:cubicBezTo>
                  <a:cubicBezTo>
                    <a:pt x="0" y="953"/>
                    <a:pt x="167" y="1239"/>
                    <a:pt x="524" y="1239"/>
                  </a:cubicBezTo>
                  <a:lnTo>
                    <a:pt x="7383" y="1215"/>
                  </a:lnTo>
                  <a:lnTo>
                    <a:pt x="7764" y="1096"/>
                  </a:lnTo>
                  <a:lnTo>
                    <a:pt x="7764" y="763"/>
                  </a:lnTo>
                  <a:lnTo>
                    <a:pt x="7597" y="644"/>
                  </a:lnTo>
                  <a:lnTo>
                    <a:pt x="7764" y="477"/>
                  </a:lnTo>
                  <a:lnTo>
                    <a:pt x="7764" y="144"/>
                  </a:lnTo>
                  <a:lnTo>
                    <a:pt x="731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011;p34"/>
            <p:cNvSpPr/>
            <p:nvPr/>
          </p:nvSpPr>
          <p:spPr>
            <a:xfrm>
              <a:off x="2837535" y="3636259"/>
              <a:ext cx="46421" cy="43533"/>
            </a:xfrm>
            <a:custGeom>
              <a:avLst/>
              <a:gdLst/>
              <a:ahLst/>
              <a:cxnLst/>
              <a:rect l="l" t="t" r="r" b="b"/>
              <a:pathLst>
                <a:path w="1382" h="1296" extrusionOk="0">
                  <a:moveTo>
                    <a:pt x="358" y="0"/>
                  </a:moveTo>
                  <a:lnTo>
                    <a:pt x="96" y="48"/>
                  </a:lnTo>
                  <a:cubicBezTo>
                    <a:pt x="72" y="48"/>
                    <a:pt x="48" y="95"/>
                    <a:pt x="48" y="119"/>
                  </a:cubicBezTo>
                  <a:lnTo>
                    <a:pt x="0" y="1119"/>
                  </a:lnTo>
                  <a:cubicBezTo>
                    <a:pt x="0" y="1167"/>
                    <a:pt x="48" y="1191"/>
                    <a:pt x="96" y="1191"/>
                  </a:cubicBezTo>
                  <a:lnTo>
                    <a:pt x="358" y="1119"/>
                  </a:lnTo>
                  <a:lnTo>
                    <a:pt x="643" y="976"/>
                  </a:lnTo>
                  <a:cubicBezTo>
                    <a:pt x="643" y="965"/>
                    <a:pt x="649" y="959"/>
                    <a:pt x="658" y="959"/>
                  </a:cubicBezTo>
                  <a:cubicBezTo>
                    <a:pt x="667" y="959"/>
                    <a:pt x="679" y="965"/>
                    <a:pt x="691" y="976"/>
                  </a:cubicBezTo>
                  <a:lnTo>
                    <a:pt x="1310" y="1286"/>
                  </a:lnTo>
                  <a:cubicBezTo>
                    <a:pt x="1316" y="1292"/>
                    <a:pt x="1325" y="1295"/>
                    <a:pt x="1333" y="1295"/>
                  </a:cubicBezTo>
                  <a:cubicBezTo>
                    <a:pt x="1356" y="1295"/>
                    <a:pt x="1382" y="1273"/>
                    <a:pt x="1382" y="1238"/>
                  </a:cubicBezTo>
                  <a:lnTo>
                    <a:pt x="1382" y="48"/>
                  </a:lnTo>
                  <a:cubicBezTo>
                    <a:pt x="1382" y="24"/>
                    <a:pt x="1358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012;p34"/>
            <p:cNvSpPr/>
            <p:nvPr/>
          </p:nvSpPr>
          <p:spPr>
            <a:xfrm>
              <a:off x="2851139" y="3556248"/>
              <a:ext cx="151995" cy="39233"/>
            </a:xfrm>
            <a:custGeom>
              <a:avLst/>
              <a:gdLst/>
              <a:ahLst/>
              <a:cxnLst/>
              <a:rect l="l" t="t" r="r" b="b"/>
              <a:pathLst>
                <a:path w="4525" h="1168" extrusionOk="0">
                  <a:moveTo>
                    <a:pt x="191" y="1"/>
                  </a:moveTo>
                  <a:cubicBezTo>
                    <a:pt x="72" y="1"/>
                    <a:pt x="0" y="96"/>
                    <a:pt x="0" y="191"/>
                  </a:cubicBezTo>
                  <a:lnTo>
                    <a:pt x="0" y="977"/>
                  </a:lnTo>
                  <a:cubicBezTo>
                    <a:pt x="0" y="1072"/>
                    <a:pt x="72" y="1168"/>
                    <a:pt x="191" y="1168"/>
                  </a:cubicBezTo>
                  <a:lnTo>
                    <a:pt x="4525" y="1168"/>
                  </a:lnTo>
                  <a:lnTo>
                    <a:pt x="39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" name="Google Shape;3013;p34"/>
            <p:cNvGrpSpPr/>
            <p:nvPr/>
          </p:nvGrpSpPr>
          <p:grpSpPr>
            <a:xfrm>
              <a:off x="2785537" y="3352256"/>
              <a:ext cx="275203" cy="333616"/>
              <a:chOff x="2785537" y="3352256"/>
              <a:chExt cx="275203" cy="333616"/>
            </a:xfrm>
          </p:grpSpPr>
          <p:sp>
            <p:nvSpPr>
              <p:cNvPr id="41" name="Google Shape;3014;p34"/>
              <p:cNvSpPr/>
              <p:nvPr/>
            </p:nvSpPr>
            <p:spPr>
              <a:xfrm>
                <a:off x="2926313" y="3429849"/>
                <a:ext cx="38427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504" extrusionOk="0">
                    <a:moveTo>
                      <a:pt x="572" y="1"/>
                    </a:moveTo>
                    <a:cubicBezTo>
                      <a:pt x="358" y="1"/>
                      <a:pt x="167" y="96"/>
                      <a:pt x="48" y="263"/>
                    </a:cubicBezTo>
                    <a:cubicBezTo>
                      <a:pt x="1" y="334"/>
                      <a:pt x="25" y="430"/>
                      <a:pt x="96" y="477"/>
                    </a:cubicBezTo>
                    <a:cubicBezTo>
                      <a:pt x="114" y="495"/>
                      <a:pt x="139" y="503"/>
                      <a:pt x="166" y="503"/>
                    </a:cubicBezTo>
                    <a:cubicBezTo>
                      <a:pt x="209" y="503"/>
                      <a:pt x="257" y="483"/>
                      <a:pt x="286" y="453"/>
                    </a:cubicBezTo>
                    <a:cubicBezTo>
                      <a:pt x="358" y="358"/>
                      <a:pt x="453" y="287"/>
                      <a:pt x="572" y="287"/>
                    </a:cubicBezTo>
                    <a:cubicBezTo>
                      <a:pt x="691" y="287"/>
                      <a:pt x="787" y="358"/>
                      <a:pt x="858" y="453"/>
                    </a:cubicBezTo>
                    <a:cubicBezTo>
                      <a:pt x="882" y="477"/>
                      <a:pt x="929" y="501"/>
                      <a:pt x="977" y="501"/>
                    </a:cubicBezTo>
                    <a:cubicBezTo>
                      <a:pt x="1001" y="501"/>
                      <a:pt x="1025" y="501"/>
                      <a:pt x="1072" y="477"/>
                    </a:cubicBezTo>
                    <a:cubicBezTo>
                      <a:pt x="1120" y="430"/>
                      <a:pt x="1144" y="334"/>
                      <a:pt x="1096" y="263"/>
                    </a:cubicBezTo>
                    <a:cubicBezTo>
                      <a:pt x="977" y="96"/>
                      <a:pt x="787" y="1"/>
                      <a:pt x="5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3015;p34"/>
              <p:cNvSpPr/>
              <p:nvPr/>
            </p:nvSpPr>
            <p:spPr>
              <a:xfrm>
                <a:off x="2785537" y="3352256"/>
                <a:ext cx="275203" cy="333616"/>
              </a:xfrm>
              <a:custGeom>
                <a:avLst/>
                <a:gdLst/>
                <a:ahLst/>
                <a:cxnLst/>
                <a:rect l="l" t="t" r="r" b="b"/>
                <a:pathLst>
                  <a:path w="8193" h="9932" extrusionOk="0">
                    <a:moveTo>
                      <a:pt x="5787" y="977"/>
                    </a:moveTo>
                    <a:lnTo>
                      <a:pt x="5859" y="1120"/>
                    </a:lnTo>
                    <a:cubicBezTo>
                      <a:pt x="5906" y="1239"/>
                      <a:pt x="5906" y="1382"/>
                      <a:pt x="5883" y="1501"/>
                    </a:cubicBezTo>
                    <a:cubicBezTo>
                      <a:pt x="5740" y="1454"/>
                      <a:pt x="5549" y="1406"/>
                      <a:pt x="5382" y="1406"/>
                    </a:cubicBezTo>
                    <a:cubicBezTo>
                      <a:pt x="5406" y="1263"/>
                      <a:pt x="5502" y="1144"/>
                      <a:pt x="5621" y="1073"/>
                    </a:cubicBezTo>
                    <a:lnTo>
                      <a:pt x="5740" y="977"/>
                    </a:lnTo>
                    <a:close/>
                    <a:moveTo>
                      <a:pt x="4739" y="906"/>
                    </a:moveTo>
                    <a:lnTo>
                      <a:pt x="4859" y="1025"/>
                    </a:lnTo>
                    <a:cubicBezTo>
                      <a:pt x="4954" y="1096"/>
                      <a:pt x="5025" y="1263"/>
                      <a:pt x="5025" y="1406"/>
                    </a:cubicBezTo>
                    <a:cubicBezTo>
                      <a:pt x="4859" y="1430"/>
                      <a:pt x="4692" y="1454"/>
                      <a:pt x="4525" y="1525"/>
                    </a:cubicBezTo>
                    <a:lnTo>
                      <a:pt x="4525" y="1430"/>
                    </a:lnTo>
                    <a:cubicBezTo>
                      <a:pt x="4501" y="1287"/>
                      <a:pt x="4549" y="1144"/>
                      <a:pt x="4620" y="1049"/>
                    </a:cubicBezTo>
                    <a:lnTo>
                      <a:pt x="4716" y="906"/>
                    </a:lnTo>
                    <a:close/>
                    <a:moveTo>
                      <a:pt x="929" y="334"/>
                    </a:moveTo>
                    <a:lnTo>
                      <a:pt x="929" y="1692"/>
                    </a:lnTo>
                    <a:lnTo>
                      <a:pt x="786" y="1692"/>
                    </a:lnTo>
                    <a:lnTo>
                      <a:pt x="786" y="1668"/>
                    </a:lnTo>
                    <a:cubicBezTo>
                      <a:pt x="596" y="1668"/>
                      <a:pt x="429" y="1739"/>
                      <a:pt x="310" y="1835"/>
                    </a:cubicBezTo>
                    <a:lnTo>
                      <a:pt x="310" y="1073"/>
                    </a:lnTo>
                    <a:cubicBezTo>
                      <a:pt x="310" y="692"/>
                      <a:pt x="572" y="382"/>
                      <a:pt x="929" y="334"/>
                    </a:cubicBezTo>
                    <a:close/>
                    <a:moveTo>
                      <a:pt x="6645" y="1358"/>
                    </a:moveTo>
                    <a:lnTo>
                      <a:pt x="6668" y="1525"/>
                    </a:lnTo>
                    <a:cubicBezTo>
                      <a:pt x="6692" y="1668"/>
                      <a:pt x="6668" y="1811"/>
                      <a:pt x="6621" y="1930"/>
                    </a:cubicBezTo>
                    <a:cubicBezTo>
                      <a:pt x="6502" y="1811"/>
                      <a:pt x="6359" y="1716"/>
                      <a:pt x="6192" y="1620"/>
                    </a:cubicBezTo>
                    <a:cubicBezTo>
                      <a:pt x="6264" y="1525"/>
                      <a:pt x="6359" y="1454"/>
                      <a:pt x="6454" y="1406"/>
                    </a:cubicBezTo>
                    <a:lnTo>
                      <a:pt x="6621" y="1358"/>
                    </a:lnTo>
                    <a:close/>
                    <a:moveTo>
                      <a:pt x="7407" y="1906"/>
                    </a:moveTo>
                    <a:cubicBezTo>
                      <a:pt x="7407" y="1906"/>
                      <a:pt x="7430" y="1930"/>
                      <a:pt x="7430" y="1930"/>
                    </a:cubicBezTo>
                    <a:lnTo>
                      <a:pt x="7407" y="2097"/>
                    </a:lnTo>
                    <a:cubicBezTo>
                      <a:pt x="7407" y="2240"/>
                      <a:pt x="7359" y="2359"/>
                      <a:pt x="7264" y="2478"/>
                    </a:cubicBezTo>
                    <a:lnTo>
                      <a:pt x="7240" y="2501"/>
                    </a:lnTo>
                    <a:lnTo>
                      <a:pt x="6859" y="2144"/>
                    </a:lnTo>
                    <a:lnTo>
                      <a:pt x="6883" y="2144"/>
                    </a:lnTo>
                    <a:cubicBezTo>
                      <a:pt x="6978" y="2025"/>
                      <a:pt x="7097" y="1954"/>
                      <a:pt x="7240" y="1930"/>
                    </a:cubicBezTo>
                    <a:lnTo>
                      <a:pt x="7407" y="1906"/>
                    </a:lnTo>
                    <a:close/>
                    <a:moveTo>
                      <a:pt x="7883" y="2430"/>
                    </a:moveTo>
                    <a:lnTo>
                      <a:pt x="7883" y="3073"/>
                    </a:lnTo>
                    <a:lnTo>
                      <a:pt x="7454" y="2692"/>
                    </a:lnTo>
                    <a:cubicBezTo>
                      <a:pt x="7502" y="2621"/>
                      <a:pt x="7597" y="2549"/>
                      <a:pt x="7669" y="2501"/>
                    </a:cubicBezTo>
                    <a:cubicBezTo>
                      <a:pt x="7788" y="2430"/>
                      <a:pt x="7859" y="2430"/>
                      <a:pt x="7883" y="2430"/>
                    </a:cubicBezTo>
                    <a:close/>
                    <a:moveTo>
                      <a:pt x="6740" y="2430"/>
                    </a:moveTo>
                    <a:lnTo>
                      <a:pt x="7049" y="2692"/>
                    </a:lnTo>
                    <a:lnTo>
                      <a:pt x="6597" y="3192"/>
                    </a:lnTo>
                    <a:lnTo>
                      <a:pt x="6549" y="3192"/>
                    </a:lnTo>
                    <a:cubicBezTo>
                      <a:pt x="6526" y="3192"/>
                      <a:pt x="6526" y="3168"/>
                      <a:pt x="6526" y="3144"/>
                    </a:cubicBezTo>
                    <a:lnTo>
                      <a:pt x="6740" y="2430"/>
                    </a:lnTo>
                    <a:close/>
                    <a:moveTo>
                      <a:pt x="7812" y="3383"/>
                    </a:moveTo>
                    <a:lnTo>
                      <a:pt x="7883" y="3454"/>
                    </a:lnTo>
                    <a:lnTo>
                      <a:pt x="7883" y="4002"/>
                    </a:lnTo>
                    <a:lnTo>
                      <a:pt x="7430" y="4335"/>
                    </a:lnTo>
                    <a:lnTo>
                      <a:pt x="7359" y="4335"/>
                    </a:lnTo>
                    <a:cubicBezTo>
                      <a:pt x="7359" y="4311"/>
                      <a:pt x="7359" y="4288"/>
                      <a:pt x="7359" y="4264"/>
                    </a:cubicBezTo>
                    <a:lnTo>
                      <a:pt x="7812" y="3383"/>
                    </a:lnTo>
                    <a:close/>
                    <a:moveTo>
                      <a:pt x="929" y="6217"/>
                    </a:moveTo>
                    <a:lnTo>
                      <a:pt x="929" y="6717"/>
                    </a:lnTo>
                    <a:lnTo>
                      <a:pt x="786" y="6717"/>
                    </a:lnTo>
                    <a:cubicBezTo>
                      <a:pt x="596" y="6717"/>
                      <a:pt x="429" y="6764"/>
                      <a:pt x="310" y="6883"/>
                    </a:cubicBezTo>
                    <a:lnTo>
                      <a:pt x="310" y="6693"/>
                    </a:lnTo>
                    <a:cubicBezTo>
                      <a:pt x="310" y="6431"/>
                      <a:pt x="524" y="6217"/>
                      <a:pt x="786" y="6217"/>
                    </a:cubicBezTo>
                    <a:close/>
                    <a:moveTo>
                      <a:pt x="5273" y="1686"/>
                    </a:moveTo>
                    <a:cubicBezTo>
                      <a:pt x="5572" y="1686"/>
                      <a:pt x="5857" y="1757"/>
                      <a:pt x="6121" y="1906"/>
                    </a:cubicBezTo>
                    <a:cubicBezTo>
                      <a:pt x="6216" y="1978"/>
                      <a:pt x="6311" y="2049"/>
                      <a:pt x="6406" y="2120"/>
                    </a:cubicBezTo>
                    <a:lnTo>
                      <a:pt x="6502" y="2216"/>
                    </a:lnTo>
                    <a:lnTo>
                      <a:pt x="6240" y="3073"/>
                    </a:lnTo>
                    <a:cubicBezTo>
                      <a:pt x="6216" y="3216"/>
                      <a:pt x="6264" y="3383"/>
                      <a:pt x="6406" y="3454"/>
                    </a:cubicBezTo>
                    <a:cubicBezTo>
                      <a:pt x="6454" y="3478"/>
                      <a:pt x="6526" y="3502"/>
                      <a:pt x="6573" y="3502"/>
                    </a:cubicBezTo>
                    <a:cubicBezTo>
                      <a:pt x="6668" y="3502"/>
                      <a:pt x="6740" y="3454"/>
                      <a:pt x="6811" y="3383"/>
                    </a:cubicBezTo>
                    <a:lnTo>
                      <a:pt x="7264" y="2883"/>
                    </a:lnTo>
                    <a:lnTo>
                      <a:pt x="7573" y="3192"/>
                    </a:lnTo>
                    <a:lnTo>
                      <a:pt x="7097" y="4145"/>
                    </a:lnTo>
                    <a:cubicBezTo>
                      <a:pt x="7026" y="4288"/>
                      <a:pt x="7049" y="4454"/>
                      <a:pt x="7169" y="4550"/>
                    </a:cubicBezTo>
                    <a:cubicBezTo>
                      <a:pt x="7240" y="4597"/>
                      <a:pt x="7311" y="4621"/>
                      <a:pt x="7407" y="4621"/>
                    </a:cubicBezTo>
                    <a:cubicBezTo>
                      <a:pt x="7454" y="4621"/>
                      <a:pt x="7526" y="4597"/>
                      <a:pt x="7597" y="4573"/>
                    </a:cubicBezTo>
                    <a:lnTo>
                      <a:pt x="7883" y="4359"/>
                    </a:lnTo>
                    <a:lnTo>
                      <a:pt x="7883" y="7693"/>
                    </a:lnTo>
                    <a:lnTo>
                      <a:pt x="6859" y="7693"/>
                    </a:lnTo>
                    <a:lnTo>
                      <a:pt x="6716" y="7383"/>
                    </a:lnTo>
                    <a:lnTo>
                      <a:pt x="6978" y="7383"/>
                    </a:lnTo>
                    <a:cubicBezTo>
                      <a:pt x="7169" y="7383"/>
                      <a:pt x="7311" y="7241"/>
                      <a:pt x="7311" y="7050"/>
                    </a:cubicBezTo>
                    <a:lnTo>
                      <a:pt x="7311" y="6264"/>
                    </a:lnTo>
                    <a:cubicBezTo>
                      <a:pt x="7311" y="6074"/>
                      <a:pt x="7169" y="5931"/>
                      <a:pt x="6978" y="5931"/>
                    </a:cubicBezTo>
                    <a:lnTo>
                      <a:pt x="6002" y="5931"/>
                    </a:lnTo>
                    <a:lnTo>
                      <a:pt x="5263" y="4478"/>
                    </a:lnTo>
                    <a:cubicBezTo>
                      <a:pt x="5228" y="4424"/>
                      <a:pt x="5179" y="4398"/>
                      <a:pt x="5126" y="4398"/>
                    </a:cubicBezTo>
                    <a:cubicBezTo>
                      <a:pt x="5109" y="4398"/>
                      <a:pt x="5091" y="4401"/>
                      <a:pt x="5073" y="4407"/>
                    </a:cubicBezTo>
                    <a:cubicBezTo>
                      <a:pt x="4757" y="4507"/>
                      <a:pt x="4398" y="4573"/>
                      <a:pt x="4069" y="4573"/>
                    </a:cubicBezTo>
                    <a:cubicBezTo>
                      <a:pt x="3852" y="4573"/>
                      <a:pt x="3648" y="4544"/>
                      <a:pt x="3477" y="4478"/>
                    </a:cubicBezTo>
                    <a:cubicBezTo>
                      <a:pt x="3954" y="4454"/>
                      <a:pt x="4358" y="4240"/>
                      <a:pt x="4692" y="3859"/>
                    </a:cubicBezTo>
                    <a:cubicBezTo>
                      <a:pt x="4739" y="3811"/>
                      <a:pt x="4716" y="3716"/>
                      <a:pt x="4668" y="3668"/>
                    </a:cubicBezTo>
                    <a:cubicBezTo>
                      <a:pt x="4636" y="3636"/>
                      <a:pt x="4603" y="3623"/>
                      <a:pt x="4571" y="3623"/>
                    </a:cubicBezTo>
                    <a:cubicBezTo>
                      <a:pt x="4532" y="3623"/>
                      <a:pt x="4493" y="3642"/>
                      <a:pt x="4454" y="3668"/>
                    </a:cubicBezTo>
                    <a:cubicBezTo>
                      <a:pt x="4150" y="4033"/>
                      <a:pt x="3777" y="4208"/>
                      <a:pt x="3320" y="4208"/>
                    </a:cubicBezTo>
                    <a:cubicBezTo>
                      <a:pt x="3240" y="4208"/>
                      <a:pt x="3158" y="4203"/>
                      <a:pt x="3072" y="4192"/>
                    </a:cubicBezTo>
                    <a:cubicBezTo>
                      <a:pt x="2882" y="3883"/>
                      <a:pt x="2930" y="3406"/>
                      <a:pt x="3168" y="2954"/>
                    </a:cubicBezTo>
                    <a:cubicBezTo>
                      <a:pt x="3406" y="2525"/>
                      <a:pt x="3811" y="2144"/>
                      <a:pt x="4263" y="1930"/>
                    </a:cubicBezTo>
                    <a:cubicBezTo>
                      <a:pt x="4609" y="1769"/>
                      <a:pt x="4949" y="1686"/>
                      <a:pt x="5273" y="1686"/>
                    </a:cubicBezTo>
                    <a:close/>
                    <a:moveTo>
                      <a:pt x="929" y="7002"/>
                    </a:moveTo>
                    <a:lnTo>
                      <a:pt x="929" y="7693"/>
                    </a:lnTo>
                    <a:lnTo>
                      <a:pt x="786" y="7693"/>
                    </a:lnTo>
                    <a:lnTo>
                      <a:pt x="786" y="7669"/>
                    </a:lnTo>
                    <a:cubicBezTo>
                      <a:pt x="596" y="7669"/>
                      <a:pt x="429" y="7741"/>
                      <a:pt x="310" y="7836"/>
                    </a:cubicBezTo>
                    <a:lnTo>
                      <a:pt x="310" y="7479"/>
                    </a:lnTo>
                    <a:cubicBezTo>
                      <a:pt x="310" y="7217"/>
                      <a:pt x="524" y="7002"/>
                      <a:pt x="786" y="7002"/>
                    </a:cubicBezTo>
                    <a:close/>
                    <a:moveTo>
                      <a:pt x="7883" y="7979"/>
                    </a:moveTo>
                    <a:lnTo>
                      <a:pt x="7883" y="8312"/>
                    </a:lnTo>
                    <a:lnTo>
                      <a:pt x="1072" y="8312"/>
                    </a:lnTo>
                    <a:lnTo>
                      <a:pt x="1072" y="8288"/>
                    </a:lnTo>
                    <a:cubicBezTo>
                      <a:pt x="1001" y="8288"/>
                      <a:pt x="929" y="8360"/>
                      <a:pt x="929" y="8455"/>
                    </a:cubicBezTo>
                    <a:cubicBezTo>
                      <a:pt x="929" y="8527"/>
                      <a:pt x="1001" y="8598"/>
                      <a:pt x="1072" y="8598"/>
                    </a:cubicBezTo>
                    <a:lnTo>
                      <a:pt x="1358" y="8598"/>
                    </a:lnTo>
                    <a:lnTo>
                      <a:pt x="1358" y="8931"/>
                    </a:lnTo>
                    <a:lnTo>
                      <a:pt x="786" y="8931"/>
                    </a:lnTo>
                    <a:cubicBezTo>
                      <a:pt x="524" y="8931"/>
                      <a:pt x="310" y="8717"/>
                      <a:pt x="310" y="8455"/>
                    </a:cubicBezTo>
                    <a:cubicBezTo>
                      <a:pt x="310" y="8193"/>
                      <a:pt x="524" y="7979"/>
                      <a:pt x="786" y="7979"/>
                    </a:cubicBezTo>
                    <a:close/>
                    <a:moveTo>
                      <a:pt x="2787" y="8598"/>
                    </a:moveTo>
                    <a:lnTo>
                      <a:pt x="2787" y="9551"/>
                    </a:lnTo>
                    <a:lnTo>
                      <a:pt x="2287" y="9289"/>
                    </a:lnTo>
                    <a:cubicBezTo>
                      <a:pt x="2263" y="9277"/>
                      <a:pt x="2239" y="9271"/>
                      <a:pt x="2215" y="9271"/>
                    </a:cubicBezTo>
                    <a:cubicBezTo>
                      <a:pt x="2191" y="9271"/>
                      <a:pt x="2167" y="9277"/>
                      <a:pt x="2144" y="9289"/>
                    </a:cubicBezTo>
                    <a:lnTo>
                      <a:pt x="1644" y="9551"/>
                    </a:lnTo>
                    <a:lnTo>
                      <a:pt x="1644" y="8598"/>
                    </a:lnTo>
                    <a:close/>
                    <a:moveTo>
                      <a:pt x="1072" y="1"/>
                    </a:moveTo>
                    <a:cubicBezTo>
                      <a:pt x="477" y="1"/>
                      <a:pt x="24" y="477"/>
                      <a:pt x="24" y="1073"/>
                    </a:cubicBezTo>
                    <a:lnTo>
                      <a:pt x="24" y="3811"/>
                    </a:lnTo>
                    <a:cubicBezTo>
                      <a:pt x="24" y="3883"/>
                      <a:pt x="72" y="3954"/>
                      <a:pt x="167" y="3954"/>
                    </a:cubicBezTo>
                    <a:cubicBezTo>
                      <a:pt x="239" y="3954"/>
                      <a:pt x="310" y="3883"/>
                      <a:pt x="310" y="3811"/>
                    </a:cubicBezTo>
                    <a:lnTo>
                      <a:pt x="310" y="2430"/>
                    </a:lnTo>
                    <a:cubicBezTo>
                      <a:pt x="310" y="2168"/>
                      <a:pt x="524" y="1954"/>
                      <a:pt x="786" y="1954"/>
                    </a:cubicBezTo>
                    <a:lnTo>
                      <a:pt x="929" y="1954"/>
                    </a:lnTo>
                    <a:lnTo>
                      <a:pt x="929" y="5931"/>
                    </a:lnTo>
                    <a:lnTo>
                      <a:pt x="786" y="5931"/>
                    </a:lnTo>
                    <a:cubicBezTo>
                      <a:pt x="596" y="5931"/>
                      <a:pt x="429" y="6002"/>
                      <a:pt x="310" y="6097"/>
                    </a:cubicBezTo>
                    <a:lnTo>
                      <a:pt x="310" y="4502"/>
                    </a:lnTo>
                    <a:cubicBezTo>
                      <a:pt x="310" y="4407"/>
                      <a:pt x="239" y="4335"/>
                      <a:pt x="167" y="4335"/>
                    </a:cubicBezTo>
                    <a:cubicBezTo>
                      <a:pt x="72" y="4335"/>
                      <a:pt x="24" y="4407"/>
                      <a:pt x="24" y="4502"/>
                    </a:cubicBezTo>
                    <a:lnTo>
                      <a:pt x="24" y="8431"/>
                    </a:lnTo>
                    <a:cubicBezTo>
                      <a:pt x="0" y="8860"/>
                      <a:pt x="358" y="9217"/>
                      <a:pt x="786" y="9217"/>
                    </a:cubicBezTo>
                    <a:lnTo>
                      <a:pt x="1358" y="9217"/>
                    </a:lnTo>
                    <a:lnTo>
                      <a:pt x="1358" y="9789"/>
                    </a:lnTo>
                    <a:cubicBezTo>
                      <a:pt x="1358" y="9836"/>
                      <a:pt x="1382" y="9884"/>
                      <a:pt x="1429" y="9908"/>
                    </a:cubicBezTo>
                    <a:cubicBezTo>
                      <a:pt x="1453" y="9920"/>
                      <a:pt x="1477" y="9926"/>
                      <a:pt x="1501" y="9926"/>
                    </a:cubicBezTo>
                    <a:cubicBezTo>
                      <a:pt x="1524" y="9926"/>
                      <a:pt x="1548" y="9920"/>
                      <a:pt x="1572" y="9908"/>
                    </a:cubicBezTo>
                    <a:lnTo>
                      <a:pt x="2215" y="9574"/>
                    </a:lnTo>
                    <a:lnTo>
                      <a:pt x="2858" y="9908"/>
                    </a:lnTo>
                    <a:cubicBezTo>
                      <a:pt x="2882" y="9932"/>
                      <a:pt x="2906" y="9932"/>
                      <a:pt x="2930" y="9932"/>
                    </a:cubicBezTo>
                    <a:cubicBezTo>
                      <a:pt x="2953" y="9932"/>
                      <a:pt x="2977" y="9908"/>
                      <a:pt x="3001" y="9908"/>
                    </a:cubicBezTo>
                    <a:cubicBezTo>
                      <a:pt x="3049" y="9884"/>
                      <a:pt x="3072" y="9836"/>
                      <a:pt x="3072" y="9789"/>
                    </a:cubicBezTo>
                    <a:lnTo>
                      <a:pt x="3072" y="9193"/>
                    </a:lnTo>
                    <a:lnTo>
                      <a:pt x="4525" y="9193"/>
                    </a:lnTo>
                    <a:cubicBezTo>
                      <a:pt x="4597" y="9193"/>
                      <a:pt x="4668" y="9146"/>
                      <a:pt x="4668" y="9050"/>
                    </a:cubicBezTo>
                    <a:cubicBezTo>
                      <a:pt x="4668" y="8979"/>
                      <a:pt x="4597" y="8908"/>
                      <a:pt x="4525" y="8908"/>
                    </a:cubicBezTo>
                    <a:lnTo>
                      <a:pt x="3072" y="8908"/>
                    </a:lnTo>
                    <a:lnTo>
                      <a:pt x="3072" y="8574"/>
                    </a:lnTo>
                    <a:lnTo>
                      <a:pt x="7883" y="8574"/>
                    </a:lnTo>
                    <a:lnTo>
                      <a:pt x="7883" y="8860"/>
                    </a:lnTo>
                    <a:cubicBezTo>
                      <a:pt x="7883" y="8884"/>
                      <a:pt x="7859" y="8908"/>
                      <a:pt x="7835" y="8908"/>
                    </a:cubicBezTo>
                    <a:lnTo>
                      <a:pt x="5192" y="8908"/>
                    </a:lnTo>
                    <a:cubicBezTo>
                      <a:pt x="5120" y="8908"/>
                      <a:pt x="5049" y="8979"/>
                      <a:pt x="5049" y="9050"/>
                    </a:cubicBezTo>
                    <a:cubicBezTo>
                      <a:pt x="5049" y="9146"/>
                      <a:pt x="5120" y="9193"/>
                      <a:pt x="5192" y="9193"/>
                    </a:cubicBezTo>
                    <a:lnTo>
                      <a:pt x="7835" y="9193"/>
                    </a:lnTo>
                    <a:cubicBezTo>
                      <a:pt x="8026" y="9193"/>
                      <a:pt x="8169" y="9050"/>
                      <a:pt x="8169" y="8860"/>
                    </a:cubicBezTo>
                    <a:cubicBezTo>
                      <a:pt x="8193" y="8527"/>
                      <a:pt x="8193" y="954"/>
                      <a:pt x="8193" y="358"/>
                    </a:cubicBezTo>
                    <a:cubicBezTo>
                      <a:pt x="8193" y="168"/>
                      <a:pt x="8026" y="25"/>
                      <a:pt x="7835" y="25"/>
                    </a:cubicBezTo>
                    <a:lnTo>
                      <a:pt x="7002" y="25"/>
                    </a:lnTo>
                    <a:cubicBezTo>
                      <a:pt x="6907" y="25"/>
                      <a:pt x="6859" y="72"/>
                      <a:pt x="6859" y="168"/>
                    </a:cubicBezTo>
                    <a:cubicBezTo>
                      <a:pt x="6859" y="239"/>
                      <a:pt x="6907" y="311"/>
                      <a:pt x="7002" y="311"/>
                    </a:cubicBezTo>
                    <a:lnTo>
                      <a:pt x="7835" y="311"/>
                    </a:lnTo>
                    <a:cubicBezTo>
                      <a:pt x="7859" y="311"/>
                      <a:pt x="7883" y="334"/>
                      <a:pt x="7883" y="358"/>
                    </a:cubicBezTo>
                    <a:lnTo>
                      <a:pt x="7883" y="2144"/>
                    </a:lnTo>
                    <a:cubicBezTo>
                      <a:pt x="7835" y="2144"/>
                      <a:pt x="7812" y="2144"/>
                      <a:pt x="7692" y="2168"/>
                    </a:cubicBezTo>
                    <a:cubicBezTo>
                      <a:pt x="7692" y="2144"/>
                      <a:pt x="7716" y="2120"/>
                      <a:pt x="7716" y="2097"/>
                    </a:cubicBezTo>
                    <a:lnTo>
                      <a:pt x="7716" y="1930"/>
                    </a:lnTo>
                    <a:cubicBezTo>
                      <a:pt x="7716" y="1835"/>
                      <a:pt x="7669" y="1763"/>
                      <a:pt x="7597" y="1692"/>
                    </a:cubicBezTo>
                    <a:cubicBezTo>
                      <a:pt x="7539" y="1653"/>
                      <a:pt x="7481" y="1614"/>
                      <a:pt x="7409" y="1614"/>
                    </a:cubicBezTo>
                    <a:cubicBezTo>
                      <a:pt x="7393" y="1614"/>
                      <a:pt x="7377" y="1616"/>
                      <a:pt x="7359" y="1620"/>
                    </a:cubicBezTo>
                    <a:lnTo>
                      <a:pt x="7192" y="1644"/>
                    </a:lnTo>
                    <a:cubicBezTo>
                      <a:pt x="7121" y="1668"/>
                      <a:pt x="7049" y="1692"/>
                      <a:pt x="6978" y="1716"/>
                    </a:cubicBezTo>
                    <a:cubicBezTo>
                      <a:pt x="6978" y="1644"/>
                      <a:pt x="6978" y="1549"/>
                      <a:pt x="6954" y="1477"/>
                    </a:cubicBezTo>
                    <a:lnTo>
                      <a:pt x="6930" y="1311"/>
                    </a:lnTo>
                    <a:cubicBezTo>
                      <a:pt x="6907" y="1216"/>
                      <a:pt x="6859" y="1144"/>
                      <a:pt x="6787" y="1096"/>
                    </a:cubicBezTo>
                    <a:cubicBezTo>
                      <a:pt x="6740" y="1073"/>
                      <a:pt x="6692" y="1061"/>
                      <a:pt x="6648" y="1061"/>
                    </a:cubicBezTo>
                    <a:cubicBezTo>
                      <a:pt x="6603" y="1061"/>
                      <a:pt x="6561" y="1073"/>
                      <a:pt x="6526" y="1096"/>
                    </a:cubicBezTo>
                    <a:lnTo>
                      <a:pt x="6359" y="1144"/>
                    </a:lnTo>
                    <a:cubicBezTo>
                      <a:pt x="6287" y="1168"/>
                      <a:pt x="6240" y="1216"/>
                      <a:pt x="6168" y="1239"/>
                    </a:cubicBezTo>
                    <a:cubicBezTo>
                      <a:pt x="6168" y="1168"/>
                      <a:pt x="6144" y="1073"/>
                      <a:pt x="6097" y="1001"/>
                    </a:cubicBezTo>
                    <a:lnTo>
                      <a:pt x="6025" y="858"/>
                    </a:lnTo>
                    <a:cubicBezTo>
                      <a:pt x="6002" y="763"/>
                      <a:pt x="5930" y="715"/>
                      <a:pt x="5835" y="692"/>
                    </a:cubicBezTo>
                    <a:cubicBezTo>
                      <a:pt x="5809" y="685"/>
                      <a:pt x="5784" y="682"/>
                      <a:pt x="5759" y="682"/>
                    </a:cubicBezTo>
                    <a:cubicBezTo>
                      <a:pt x="5690" y="682"/>
                      <a:pt x="5625" y="704"/>
                      <a:pt x="5573" y="739"/>
                    </a:cubicBezTo>
                    <a:lnTo>
                      <a:pt x="5430" y="834"/>
                    </a:lnTo>
                    <a:cubicBezTo>
                      <a:pt x="5359" y="882"/>
                      <a:pt x="5287" y="954"/>
                      <a:pt x="5216" y="1025"/>
                    </a:cubicBezTo>
                    <a:cubicBezTo>
                      <a:pt x="5192" y="954"/>
                      <a:pt x="5120" y="882"/>
                      <a:pt x="5073" y="811"/>
                    </a:cubicBezTo>
                    <a:lnTo>
                      <a:pt x="4954" y="692"/>
                    </a:lnTo>
                    <a:cubicBezTo>
                      <a:pt x="4882" y="620"/>
                      <a:pt x="4787" y="596"/>
                      <a:pt x="4692" y="596"/>
                    </a:cubicBezTo>
                    <a:cubicBezTo>
                      <a:pt x="4620" y="596"/>
                      <a:pt x="4525" y="668"/>
                      <a:pt x="4477" y="739"/>
                    </a:cubicBezTo>
                    <a:lnTo>
                      <a:pt x="4382" y="858"/>
                    </a:lnTo>
                    <a:cubicBezTo>
                      <a:pt x="4263" y="1049"/>
                      <a:pt x="4216" y="1239"/>
                      <a:pt x="4216" y="1454"/>
                    </a:cubicBezTo>
                    <a:lnTo>
                      <a:pt x="4239" y="1620"/>
                    </a:lnTo>
                    <a:cubicBezTo>
                      <a:pt x="4216" y="1620"/>
                      <a:pt x="4168" y="1644"/>
                      <a:pt x="4144" y="1668"/>
                    </a:cubicBezTo>
                    <a:cubicBezTo>
                      <a:pt x="3620" y="1906"/>
                      <a:pt x="3192" y="2311"/>
                      <a:pt x="2906" y="2811"/>
                    </a:cubicBezTo>
                    <a:cubicBezTo>
                      <a:pt x="2644" y="3311"/>
                      <a:pt x="2572" y="3835"/>
                      <a:pt x="2763" y="4216"/>
                    </a:cubicBezTo>
                    <a:cubicBezTo>
                      <a:pt x="2979" y="4679"/>
                      <a:pt x="3495" y="4862"/>
                      <a:pt x="4078" y="4862"/>
                    </a:cubicBezTo>
                    <a:cubicBezTo>
                      <a:pt x="4395" y="4862"/>
                      <a:pt x="4731" y="4808"/>
                      <a:pt x="5049" y="4716"/>
                    </a:cubicBezTo>
                    <a:lnTo>
                      <a:pt x="5668" y="5931"/>
                    </a:lnTo>
                    <a:lnTo>
                      <a:pt x="3358" y="5931"/>
                    </a:lnTo>
                    <a:cubicBezTo>
                      <a:pt x="3263" y="5931"/>
                      <a:pt x="3192" y="5978"/>
                      <a:pt x="3192" y="6074"/>
                    </a:cubicBezTo>
                    <a:cubicBezTo>
                      <a:pt x="3192" y="6145"/>
                      <a:pt x="3263" y="6217"/>
                      <a:pt x="3358" y="6217"/>
                    </a:cubicBezTo>
                    <a:lnTo>
                      <a:pt x="6978" y="6217"/>
                    </a:lnTo>
                    <a:cubicBezTo>
                      <a:pt x="7002" y="6217"/>
                      <a:pt x="7026" y="6240"/>
                      <a:pt x="7026" y="6264"/>
                    </a:cubicBezTo>
                    <a:lnTo>
                      <a:pt x="7026" y="7050"/>
                    </a:lnTo>
                    <a:cubicBezTo>
                      <a:pt x="7026" y="7074"/>
                      <a:pt x="7002" y="7098"/>
                      <a:pt x="6978" y="7098"/>
                    </a:cubicBezTo>
                    <a:lnTo>
                      <a:pt x="2120" y="7098"/>
                    </a:lnTo>
                    <a:cubicBezTo>
                      <a:pt x="2096" y="7098"/>
                      <a:pt x="2072" y="7074"/>
                      <a:pt x="2072" y="7050"/>
                    </a:cubicBezTo>
                    <a:lnTo>
                      <a:pt x="2072" y="6264"/>
                    </a:lnTo>
                    <a:cubicBezTo>
                      <a:pt x="2072" y="6240"/>
                      <a:pt x="2096" y="6217"/>
                      <a:pt x="2120" y="6217"/>
                    </a:cubicBezTo>
                    <a:lnTo>
                      <a:pt x="2668" y="6217"/>
                    </a:lnTo>
                    <a:cubicBezTo>
                      <a:pt x="2739" y="6217"/>
                      <a:pt x="2810" y="6145"/>
                      <a:pt x="2810" y="6074"/>
                    </a:cubicBezTo>
                    <a:cubicBezTo>
                      <a:pt x="2810" y="5978"/>
                      <a:pt x="2739" y="5931"/>
                      <a:pt x="2668" y="5931"/>
                    </a:cubicBezTo>
                    <a:lnTo>
                      <a:pt x="2120" y="5931"/>
                    </a:lnTo>
                    <a:cubicBezTo>
                      <a:pt x="1953" y="5931"/>
                      <a:pt x="1786" y="6074"/>
                      <a:pt x="1786" y="6264"/>
                    </a:cubicBezTo>
                    <a:lnTo>
                      <a:pt x="1786" y="7026"/>
                    </a:lnTo>
                    <a:cubicBezTo>
                      <a:pt x="1786" y="7217"/>
                      <a:pt x="1953" y="7383"/>
                      <a:pt x="2120" y="7383"/>
                    </a:cubicBezTo>
                    <a:lnTo>
                      <a:pt x="6383" y="7383"/>
                    </a:lnTo>
                    <a:lnTo>
                      <a:pt x="6549" y="7669"/>
                    </a:lnTo>
                    <a:lnTo>
                      <a:pt x="1215" y="7669"/>
                    </a:lnTo>
                    <a:lnTo>
                      <a:pt x="1215" y="311"/>
                    </a:lnTo>
                    <a:lnTo>
                      <a:pt x="6311" y="311"/>
                    </a:lnTo>
                    <a:cubicBezTo>
                      <a:pt x="6406" y="311"/>
                      <a:pt x="6454" y="239"/>
                      <a:pt x="6454" y="144"/>
                    </a:cubicBezTo>
                    <a:cubicBezTo>
                      <a:pt x="6454" y="72"/>
                      <a:pt x="6406" y="1"/>
                      <a:pt x="63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3016;p34"/>
              <p:cNvSpPr/>
              <p:nvPr/>
            </p:nvSpPr>
            <p:spPr>
              <a:xfrm>
                <a:off x="2836728" y="3411475"/>
                <a:ext cx="30433" cy="960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286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763" y="286"/>
                    </a:lnTo>
                    <a:cubicBezTo>
                      <a:pt x="834" y="286"/>
                      <a:pt x="905" y="215"/>
                      <a:pt x="905" y="143"/>
                    </a:cubicBezTo>
                    <a:cubicBezTo>
                      <a:pt x="905" y="72"/>
                      <a:pt x="834" y="0"/>
                      <a:pt x="7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3017;p34"/>
              <p:cNvSpPr/>
              <p:nvPr/>
            </p:nvSpPr>
            <p:spPr>
              <a:xfrm>
                <a:off x="2836728" y="3391455"/>
                <a:ext cx="67214" cy="10446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311" extrusionOk="0">
                    <a:moveTo>
                      <a:pt x="143" y="1"/>
                    </a:moveTo>
                    <a:cubicBezTo>
                      <a:pt x="48" y="1"/>
                      <a:pt x="0" y="72"/>
                      <a:pt x="0" y="168"/>
                    </a:cubicBezTo>
                    <a:cubicBezTo>
                      <a:pt x="0" y="239"/>
                      <a:pt x="48" y="310"/>
                      <a:pt x="143" y="310"/>
                    </a:cubicBezTo>
                    <a:lnTo>
                      <a:pt x="1858" y="310"/>
                    </a:lnTo>
                    <a:cubicBezTo>
                      <a:pt x="1929" y="310"/>
                      <a:pt x="2001" y="239"/>
                      <a:pt x="2001" y="168"/>
                    </a:cubicBezTo>
                    <a:cubicBezTo>
                      <a:pt x="2001" y="72"/>
                      <a:pt x="1929" y="1"/>
                      <a:pt x="18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3018;p34"/>
              <p:cNvSpPr/>
              <p:nvPr/>
            </p:nvSpPr>
            <p:spPr>
              <a:xfrm>
                <a:off x="2836728" y="3372275"/>
                <a:ext cx="67214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8"/>
                      <a:pt x="48" y="286"/>
                      <a:pt x="143" y="286"/>
                    </a:cubicBezTo>
                    <a:lnTo>
                      <a:pt x="1858" y="286"/>
                    </a:lnTo>
                    <a:cubicBezTo>
                      <a:pt x="1929" y="286"/>
                      <a:pt x="2001" y="238"/>
                      <a:pt x="2001" y="143"/>
                    </a:cubicBezTo>
                    <a:cubicBezTo>
                      <a:pt x="2001" y="72"/>
                      <a:pt x="1929" y="0"/>
                      <a:pt x="18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3019;p34"/>
              <p:cNvSpPr/>
              <p:nvPr/>
            </p:nvSpPr>
            <p:spPr>
              <a:xfrm>
                <a:off x="2897526" y="3570658"/>
                <a:ext cx="82430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2310" y="286"/>
                    </a:lnTo>
                    <a:cubicBezTo>
                      <a:pt x="2382" y="286"/>
                      <a:pt x="2453" y="215"/>
                      <a:pt x="2453" y="143"/>
                    </a:cubicBezTo>
                    <a:cubicBezTo>
                      <a:pt x="2453" y="72"/>
                      <a:pt x="2382" y="0"/>
                      <a:pt x="23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3020;p34"/>
              <p:cNvSpPr/>
              <p:nvPr/>
            </p:nvSpPr>
            <p:spPr>
              <a:xfrm>
                <a:off x="2920737" y="3531458"/>
                <a:ext cx="36008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9"/>
                      <a:pt x="48" y="286"/>
                      <a:pt x="143" y="286"/>
                    </a:cubicBezTo>
                    <a:lnTo>
                      <a:pt x="905" y="286"/>
                    </a:lnTo>
                    <a:cubicBezTo>
                      <a:pt x="1000" y="286"/>
                      <a:pt x="1072" y="239"/>
                      <a:pt x="1072" y="143"/>
                    </a:cubicBezTo>
                    <a:cubicBezTo>
                      <a:pt x="1072" y="72"/>
                      <a:pt x="1000" y="0"/>
                      <a:pt x="9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8" name="Google Shape;3803;p44"/>
          <p:cNvSpPr/>
          <p:nvPr/>
        </p:nvSpPr>
        <p:spPr>
          <a:xfrm rot="7756268">
            <a:off x="4497877" y="2193876"/>
            <a:ext cx="277272" cy="208693"/>
          </a:xfrm>
          <a:custGeom>
            <a:avLst/>
            <a:gdLst/>
            <a:ahLst/>
            <a:cxnLst/>
            <a:rect l="l" t="t" r="r" b="b"/>
            <a:pathLst>
              <a:path w="91686" h="42382" extrusionOk="0">
                <a:moveTo>
                  <a:pt x="0" y="14478"/>
                </a:moveTo>
                <a:cubicBezTo>
                  <a:pt x="7942" y="19773"/>
                  <a:pt x="18916" y="24111"/>
                  <a:pt x="27905" y="20900"/>
                </a:cubicBezTo>
                <a:cubicBezTo>
                  <a:pt x="34968" y="18377"/>
                  <a:pt x="42782" y="7518"/>
                  <a:pt x="38756" y="1190"/>
                </a:cubicBezTo>
                <a:cubicBezTo>
                  <a:pt x="37063" y="-1471"/>
                  <a:pt x="31171" y="1071"/>
                  <a:pt x="29676" y="3848"/>
                </a:cubicBezTo>
                <a:cubicBezTo>
                  <a:pt x="26542" y="9669"/>
                  <a:pt x="27860" y="18318"/>
                  <a:pt x="31891" y="23558"/>
                </a:cubicBezTo>
                <a:cubicBezTo>
                  <a:pt x="37665" y="31063"/>
                  <a:pt x="50587" y="26685"/>
                  <a:pt x="60017" y="27544"/>
                </a:cubicBezTo>
                <a:cubicBezTo>
                  <a:pt x="71626" y="28602"/>
                  <a:pt x="87997" y="31323"/>
                  <a:pt x="91686" y="42382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1477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" name="Google Shape;3203;p37"/>
          <p:cNvSpPr txBox="1">
            <a:spLocks noGrp="1"/>
          </p:cNvSpPr>
          <p:nvPr>
            <p:ph type="subTitle" idx="3"/>
          </p:nvPr>
        </p:nvSpPr>
        <p:spPr>
          <a:xfrm>
            <a:off x="1139100" y="1143663"/>
            <a:ext cx="4743540" cy="457200"/>
          </a:xfrm>
          <a:prstGeom prst="rect">
            <a:avLst/>
          </a:prstGeom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/>
            <a:r>
              <a:rPr lang="es-MX" sz="2000" dirty="0"/>
              <a:t>El hombre, es ante todo un ser social. Lo cual depende de su ambiente social no sólo para sobrevivir físicamente, sino para su desarrollo psíquico y espiritual. La herencia cultural, proporciona contenido y forma  su existencia. La continuidad en la historia humana es una continuidad cultural basada en la interacción. Es un “hacerse con otros”.</a:t>
            </a:r>
            <a:endParaRPr sz="2000" dirty="0"/>
          </a:p>
        </p:txBody>
      </p:sp>
      <p:grpSp>
        <p:nvGrpSpPr>
          <p:cNvPr id="3206" name="Google Shape;3206;p37"/>
          <p:cNvGrpSpPr/>
          <p:nvPr/>
        </p:nvGrpSpPr>
        <p:grpSpPr>
          <a:xfrm>
            <a:off x="6748140" y="2054213"/>
            <a:ext cx="2007848" cy="2629105"/>
            <a:chOff x="6748140" y="2054213"/>
            <a:chExt cx="2007848" cy="2629105"/>
          </a:xfrm>
        </p:grpSpPr>
        <p:grpSp>
          <p:nvGrpSpPr>
            <p:cNvPr id="3207" name="Google Shape;3207;p37"/>
            <p:cNvGrpSpPr/>
            <p:nvPr/>
          </p:nvGrpSpPr>
          <p:grpSpPr>
            <a:xfrm>
              <a:off x="6748152" y="2122974"/>
              <a:ext cx="1811153" cy="2560343"/>
              <a:chOff x="4634666" y="717836"/>
              <a:chExt cx="1375107" cy="1933794"/>
            </a:xfrm>
          </p:grpSpPr>
          <p:sp>
            <p:nvSpPr>
              <p:cNvPr id="3208" name="Google Shape;3208;p37"/>
              <p:cNvSpPr/>
              <p:nvPr/>
            </p:nvSpPr>
            <p:spPr>
              <a:xfrm>
                <a:off x="4634666" y="717836"/>
                <a:ext cx="1375107" cy="1933794"/>
              </a:xfrm>
              <a:custGeom>
                <a:avLst/>
                <a:gdLst/>
                <a:ahLst/>
                <a:cxnLst/>
                <a:rect l="l" t="t" r="r" b="b"/>
                <a:pathLst>
                  <a:path w="43585" h="61293" extrusionOk="0">
                    <a:moveTo>
                      <a:pt x="19336" y="1"/>
                    </a:moveTo>
                    <a:cubicBezTo>
                      <a:pt x="18378" y="1"/>
                      <a:pt x="17341" y="261"/>
                      <a:pt x="15962" y="1236"/>
                    </a:cubicBezTo>
                    <a:cubicBezTo>
                      <a:pt x="13973" y="1236"/>
                      <a:pt x="12211" y="2021"/>
                      <a:pt x="10937" y="3438"/>
                    </a:cubicBezTo>
                    <a:cubicBezTo>
                      <a:pt x="8651" y="4045"/>
                      <a:pt x="6913" y="6248"/>
                      <a:pt x="6698" y="8582"/>
                    </a:cubicBezTo>
                    <a:cubicBezTo>
                      <a:pt x="3591" y="11404"/>
                      <a:pt x="4734" y="15833"/>
                      <a:pt x="4567" y="19512"/>
                    </a:cubicBezTo>
                    <a:cubicBezTo>
                      <a:pt x="2067" y="19881"/>
                      <a:pt x="1222" y="22226"/>
                      <a:pt x="1698" y="24727"/>
                    </a:cubicBezTo>
                    <a:cubicBezTo>
                      <a:pt x="1" y="29885"/>
                      <a:pt x="3675" y="37389"/>
                      <a:pt x="9560" y="37389"/>
                    </a:cubicBezTo>
                    <a:cubicBezTo>
                      <a:pt x="9950" y="37389"/>
                      <a:pt x="10350" y="37357"/>
                      <a:pt x="10759" y="37288"/>
                    </a:cubicBezTo>
                    <a:cubicBezTo>
                      <a:pt x="11401" y="40098"/>
                      <a:pt x="11473" y="43860"/>
                      <a:pt x="12235" y="45789"/>
                    </a:cubicBezTo>
                    <a:cubicBezTo>
                      <a:pt x="11687" y="48360"/>
                      <a:pt x="11532" y="51908"/>
                      <a:pt x="12985" y="55861"/>
                    </a:cubicBezTo>
                    <a:cubicBezTo>
                      <a:pt x="12818" y="56242"/>
                      <a:pt x="12699" y="56683"/>
                      <a:pt x="12687" y="57171"/>
                    </a:cubicBezTo>
                    <a:cubicBezTo>
                      <a:pt x="12717" y="59910"/>
                      <a:pt x="15390" y="61289"/>
                      <a:pt x="18013" y="61289"/>
                    </a:cubicBezTo>
                    <a:cubicBezTo>
                      <a:pt x="19564" y="61289"/>
                      <a:pt x="21098" y="60807"/>
                      <a:pt x="22058" y="59838"/>
                    </a:cubicBezTo>
                    <a:cubicBezTo>
                      <a:pt x="23203" y="60778"/>
                      <a:pt x="24786" y="61292"/>
                      <a:pt x="26338" y="61292"/>
                    </a:cubicBezTo>
                    <a:cubicBezTo>
                      <a:pt x="27753" y="61292"/>
                      <a:pt x="29143" y="60865"/>
                      <a:pt x="30154" y="59945"/>
                    </a:cubicBezTo>
                    <a:lnTo>
                      <a:pt x="31666" y="59945"/>
                    </a:lnTo>
                    <a:lnTo>
                      <a:pt x="31642" y="58255"/>
                    </a:lnTo>
                    <a:cubicBezTo>
                      <a:pt x="32356" y="56552"/>
                      <a:pt x="31344" y="55242"/>
                      <a:pt x="31761" y="53325"/>
                    </a:cubicBezTo>
                    <a:lnTo>
                      <a:pt x="31761" y="53325"/>
                    </a:lnTo>
                    <a:cubicBezTo>
                      <a:pt x="32424" y="53503"/>
                      <a:pt x="33072" y="53586"/>
                      <a:pt x="33697" y="53586"/>
                    </a:cubicBezTo>
                    <a:cubicBezTo>
                      <a:pt x="38216" y="53586"/>
                      <a:pt x="41564" y="49259"/>
                      <a:pt x="40988" y="45253"/>
                    </a:cubicBezTo>
                    <a:cubicBezTo>
                      <a:pt x="42417" y="44122"/>
                      <a:pt x="43584" y="42562"/>
                      <a:pt x="43179" y="40669"/>
                    </a:cubicBezTo>
                    <a:cubicBezTo>
                      <a:pt x="43429" y="38704"/>
                      <a:pt x="41834" y="36168"/>
                      <a:pt x="39726" y="35454"/>
                    </a:cubicBezTo>
                    <a:cubicBezTo>
                      <a:pt x="40858" y="32335"/>
                      <a:pt x="41536" y="29037"/>
                      <a:pt x="37464" y="24286"/>
                    </a:cubicBezTo>
                    <a:cubicBezTo>
                      <a:pt x="38452" y="22953"/>
                      <a:pt x="38726" y="21083"/>
                      <a:pt x="38417" y="19583"/>
                    </a:cubicBezTo>
                    <a:cubicBezTo>
                      <a:pt x="39107" y="18738"/>
                      <a:pt x="39595" y="17690"/>
                      <a:pt x="39786" y="16535"/>
                    </a:cubicBezTo>
                    <a:cubicBezTo>
                      <a:pt x="40060" y="14368"/>
                      <a:pt x="39167" y="12785"/>
                      <a:pt x="39572" y="10665"/>
                    </a:cubicBezTo>
                    <a:cubicBezTo>
                      <a:pt x="39441" y="7308"/>
                      <a:pt x="36738" y="3569"/>
                      <a:pt x="33190" y="3510"/>
                    </a:cubicBezTo>
                    <a:cubicBezTo>
                      <a:pt x="32116" y="2535"/>
                      <a:pt x="30640" y="1818"/>
                      <a:pt x="29156" y="1818"/>
                    </a:cubicBezTo>
                    <a:cubicBezTo>
                      <a:pt x="29044" y="1818"/>
                      <a:pt x="28932" y="1823"/>
                      <a:pt x="28820" y="1831"/>
                    </a:cubicBezTo>
                    <a:cubicBezTo>
                      <a:pt x="27713" y="843"/>
                      <a:pt x="26058" y="152"/>
                      <a:pt x="24475" y="128"/>
                    </a:cubicBezTo>
                    <a:cubicBezTo>
                      <a:pt x="23825" y="288"/>
                      <a:pt x="23251" y="344"/>
                      <a:pt x="22726" y="344"/>
                    </a:cubicBezTo>
                    <a:cubicBezTo>
                      <a:pt x="21433" y="344"/>
                      <a:pt x="20436" y="1"/>
                      <a:pt x="193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28575" dir="2400000" algn="bl" rotWithShape="0">
                  <a:schemeClr val="dk1">
                    <a:alpha val="25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9" name="Google Shape;3209;p37"/>
              <p:cNvSpPr/>
              <p:nvPr/>
            </p:nvSpPr>
            <p:spPr>
              <a:xfrm>
                <a:off x="4728779" y="1468315"/>
                <a:ext cx="443656" cy="332821"/>
              </a:xfrm>
              <a:custGeom>
                <a:avLst/>
                <a:gdLst/>
                <a:ahLst/>
                <a:cxnLst/>
                <a:rect l="l" t="t" r="r" b="b"/>
                <a:pathLst>
                  <a:path w="14062" h="10549" extrusionOk="0">
                    <a:moveTo>
                      <a:pt x="3858" y="1"/>
                    </a:moveTo>
                    <a:cubicBezTo>
                      <a:pt x="3603" y="1"/>
                      <a:pt x="3323" y="63"/>
                      <a:pt x="3013" y="201"/>
                    </a:cubicBezTo>
                    <a:cubicBezTo>
                      <a:pt x="1" y="1535"/>
                      <a:pt x="1310" y="8155"/>
                      <a:pt x="4549" y="10036"/>
                    </a:cubicBezTo>
                    <a:cubicBezTo>
                      <a:pt x="5173" y="10401"/>
                      <a:pt x="5910" y="10548"/>
                      <a:pt x="6693" y="10548"/>
                    </a:cubicBezTo>
                    <a:cubicBezTo>
                      <a:pt x="9973" y="10548"/>
                      <a:pt x="14062" y="7964"/>
                      <a:pt x="14062" y="7964"/>
                    </a:cubicBezTo>
                    <a:lnTo>
                      <a:pt x="13360" y="4011"/>
                    </a:lnTo>
                    <a:cubicBezTo>
                      <a:pt x="13360" y="4011"/>
                      <a:pt x="9556" y="5100"/>
                      <a:pt x="7895" y="5100"/>
                    </a:cubicBezTo>
                    <a:cubicBezTo>
                      <a:pt x="7693" y="5100"/>
                      <a:pt x="7522" y="5083"/>
                      <a:pt x="7395" y="5047"/>
                    </a:cubicBezTo>
                    <a:cubicBezTo>
                      <a:pt x="6348" y="4737"/>
                      <a:pt x="6077" y="1"/>
                      <a:pt x="3858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0" name="Google Shape;3210;p37"/>
              <p:cNvSpPr/>
              <p:nvPr/>
            </p:nvSpPr>
            <p:spPr>
              <a:xfrm>
                <a:off x="5330943" y="1430708"/>
                <a:ext cx="585663" cy="505273"/>
              </a:xfrm>
              <a:custGeom>
                <a:avLst/>
                <a:gdLst/>
                <a:ahLst/>
                <a:cxnLst/>
                <a:rect l="l" t="t" r="r" b="b"/>
                <a:pathLst>
                  <a:path w="18563" h="16015" extrusionOk="0">
                    <a:moveTo>
                      <a:pt x="5599" y="0"/>
                    </a:moveTo>
                    <a:cubicBezTo>
                      <a:pt x="3417" y="0"/>
                      <a:pt x="2001" y="881"/>
                      <a:pt x="2001" y="881"/>
                    </a:cubicBezTo>
                    <a:cubicBezTo>
                      <a:pt x="0" y="7870"/>
                      <a:pt x="9597" y="16014"/>
                      <a:pt x="9597" y="16014"/>
                    </a:cubicBezTo>
                    <a:cubicBezTo>
                      <a:pt x="13824" y="15276"/>
                      <a:pt x="18562" y="8990"/>
                      <a:pt x="12812" y="3358"/>
                    </a:cubicBezTo>
                    <a:cubicBezTo>
                      <a:pt x="10105" y="702"/>
                      <a:pt x="7547" y="0"/>
                      <a:pt x="5599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1" name="Google Shape;3211;p37"/>
              <p:cNvSpPr/>
              <p:nvPr/>
            </p:nvSpPr>
            <p:spPr>
              <a:xfrm>
                <a:off x="5024403" y="1458503"/>
                <a:ext cx="863271" cy="1055568"/>
              </a:xfrm>
              <a:custGeom>
                <a:avLst/>
                <a:gdLst/>
                <a:ahLst/>
                <a:cxnLst/>
                <a:rect l="l" t="t" r="r" b="b"/>
                <a:pathLst>
                  <a:path w="27362" h="33457" extrusionOk="0">
                    <a:moveTo>
                      <a:pt x="11717" y="0"/>
                    </a:moveTo>
                    <a:lnTo>
                      <a:pt x="6061" y="524"/>
                    </a:lnTo>
                    <a:cubicBezTo>
                      <a:pt x="1" y="9859"/>
                      <a:pt x="1823" y="18634"/>
                      <a:pt x="3001" y="22206"/>
                    </a:cubicBezTo>
                    <a:cubicBezTo>
                      <a:pt x="2299" y="24908"/>
                      <a:pt x="2025" y="28956"/>
                      <a:pt x="4418" y="33457"/>
                    </a:cubicBezTo>
                    <a:lnTo>
                      <a:pt x="8252" y="33457"/>
                    </a:lnTo>
                    <a:cubicBezTo>
                      <a:pt x="8252" y="33457"/>
                      <a:pt x="8192" y="28159"/>
                      <a:pt x="9145" y="23730"/>
                    </a:cubicBezTo>
                    <a:lnTo>
                      <a:pt x="10705" y="23694"/>
                    </a:lnTo>
                    <a:lnTo>
                      <a:pt x="10705" y="23694"/>
                    </a:lnTo>
                    <a:cubicBezTo>
                      <a:pt x="10300" y="26289"/>
                      <a:pt x="10443" y="29718"/>
                      <a:pt x="12431" y="33457"/>
                    </a:cubicBezTo>
                    <a:lnTo>
                      <a:pt x="16265" y="33457"/>
                    </a:lnTo>
                    <a:cubicBezTo>
                      <a:pt x="16265" y="33457"/>
                      <a:pt x="16217" y="28730"/>
                      <a:pt x="17015" y="24468"/>
                    </a:cubicBezTo>
                    <a:cubicBezTo>
                      <a:pt x="17945" y="26039"/>
                      <a:pt x="19426" y="27054"/>
                      <a:pt x="21199" y="27054"/>
                    </a:cubicBezTo>
                    <a:cubicBezTo>
                      <a:pt x="21831" y="27054"/>
                      <a:pt x="22500" y="26925"/>
                      <a:pt x="23194" y="26647"/>
                    </a:cubicBezTo>
                    <a:cubicBezTo>
                      <a:pt x="27338" y="24992"/>
                      <a:pt x="24766" y="18729"/>
                      <a:pt x="25564" y="18515"/>
                    </a:cubicBezTo>
                    <a:cubicBezTo>
                      <a:pt x="27362" y="18022"/>
                      <a:pt x="26935" y="16208"/>
                      <a:pt x="25395" y="16208"/>
                    </a:cubicBezTo>
                    <a:cubicBezTo>
                      <a:pt x="25334" y="16208"/>
                      <a:pt x="25271" y="16211"/>
                      <a:pt x="25206" y="16217"/>
                    </a:cubicBezTo>
                    <a:cubicBezTo>
                      <a:pt x="21349" y="16586"/>
                      <a:pt x="26183" y="25277"/>
                      <a:pt x="22039" y="25301"/>
                    </a:cubicBezTo>
                    <a:cubicBezTo>
                      <a:pt x="22033" y="25301"/>
                      <a:pt x="22028" y="25301"/>
                      <a:pt x="22022" y="25301"/>
                    </a:cubicBezTo>
                    <a:cubicBezTo>
                      <a:pt x="19688" y="25301"/>
                      <a:pt x="18573" y="22962"/>
                      <a:pt x="18051" y="20932"/>
                    </a:cubicBezTo>
                    <a:cubicBezTo>
                      <a:pt x="24218" y="4608"/>
                      <a:pt x="11717" y="0"/>
                      <a:pt x="11717" y="0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2" name="Google Shape;3212;p37"/>
              <p:cNvSpPr/>
              <p:nvPr/>
            </p:nvSpPr>
            <p:spPr>
              <a:xfrm>
                <a:off x="5108515" y="1662159"/>
                <a:ext cx="383616" cy="482336"/>
              </a:xfrm>
              <a:custGeom>
                <a:avLst/>
                <a:gdLst/>
                <a:ahLst/>
                <a:cxnLst/>
                <a:rect l="l" t="t" r="r" b="b"/>
                <a:pathLst>
                  <a:path w="12159" h="15288" extrusionOk="0">
                    <a:moveTo>
                      <a:pt x="6392" y="0"/>
                    </a:moveTo>
                    <a:cubicBezTo>
                      <a:pt x="1886" y="0"/>
                      <a:pt x="0" y="9632"/>
                      <a:pt x="3145" y="13298"/>
                    </a:cubicBezTo>
                    <a:cubicBezTo>
                      <a:pt x="4372" y="14732"/>
                      <a:pt x="5628" y="15288"/>
                      <a:pt x="6747" y="15288"/>
                    </a:cubicBezTo>
                    <a:cubicBezTo>
                      <a:pt x="8639" y="15288"/>
                      <a:pt x="10142" y="13703"/>
                      <a:pt x="10456" y="12095"/>
                    </a:cubicBezTo>
                    <a:cubicBezTo>
                      <a:pt x="10456" y="12095"/>
                      <a:pt x="12158" y="1189"/>
                      <a:pt x="7122" y="82"/>
                    </a:cubicBezTo>
                    <a:cubicBezTo>
                      <a:pt x="6872" y="27"/>
                      <a:pt x="6628" y="0"/>
                      <a:pt x="6392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3" name="Google Shape;3213;p37"/>
              <p:cNvSpPr/>
              <p:nvPr/>
            </p:nvSpPr>
            <p:spPr>
              <a:xfrm>
                <a:off x="5122082" y="2245739"/>
                <a:ext cx="12431" cy="33948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6" extrusionOk="0">
                    <a:moveTo>
                      <a:pt x="284" y="0"/>
                    </a:moveTo>
                    <a:cubicBezTo>
                      <a:pt x="255" y="0"/>
                      <a:pt x="229" y="12"/>
                      <a:pt x="215" y="40"/>
                    </a:cubicBezTo>
                    <a:cubicBezTo>
                      <a:pt x="48" y="242"/>
                      <a:pt x="1" y="897"/>
                      <a:pt x="1" y="968"/>
                    </a:cubicBezTo>
                    <a:cubicBezTo>
                      <a:pt x="1" y="1028"/>
                      <a:pt x="36" y="1064"/>
                      <a:pt x="84" y="1075"/>
                    </a:cubicBezTo>
                    <a:lnTo>
                      <a:pt x="96" y="1075"/>
                    </a:lnTo>
                    <a:cubicBezTo>
                      <a:pt x="143" y="1075"/>
                      <a:pt x="179" y="1028"/>
                      <a:pt x="191" y="980"/>
                    </a:cubicBezTo>
                    <a:cubicBezTo>
                      <a:pt x="203" y="718"/>
                      <a:pt x="263" y="266"/>
                      <a:pt x="358" y="147"/>
                    </a:cubicBezTo>
                    <a:cubicBezTo>
                      <a:pt x="393" y="111"/>
                      <a:pt x="382" y="52"/>
                      <a:pt x="346" y="16"/>
                    </a:cubicBezTo>
                    <a:cubicBezTo>
                      <a:pt x="326" y="6"/>
                      <a:pt x="304" y="0"/>
                      <a:pt x="28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4" name="Google Shape;3214;p37"/>
              <p:cNvSpPr/>
              <p:nvPr/>
            </p:nvSpPr>
            <p:spPr>
              <a:xfrm>
                <a:off x="5141990" y="2269591"/>
                <a:ext cx="12431" cy="33758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0" extrusionOk="0">
                    <a:moveTo>
                      <a:pt x="292" y="0"/>
                    </a:moveTo>
                    <a:cubicBezTo>
                      <a:pt x="264" y="0"/>
                      <a:pt x="236" y="13"/>
                      <a:pt x="215" y="34"/>
                    </a:cubicBezTo>
                    <a:cubicBezTo>
                      <a:pt x="60" y="236"/>
                      <a:pt x="13" y="903"/>
                      <a:pt x="13" y="974"/>
                    </a:cubicBezTo>
                    <a:cubicBezTo>
                      <a:pt x="1" y="1022"/>
                      <a:pt x="48" y="1070"/>
                      <a:pt x="96" y="1070"/>
                    </a:cubicBezTo>
                    <a:lnTo>
                      <a:pt x="108" y="1070"/>
                    </a:lnTo>
                    <a:cubicBezTo>
                      <a:pt x="155" y="1070"/>
                      <a:pt x="191" y="1034"/>
                      <a:pt x="191" y="986"/>
                    </a:cubicBezTo>
                    <a:cubicBezTo>
                      <a:pt x="215" y="724"/>
                      <a:pt x="274" y="272"/>
                      <a:pt x="370" y="153"/>
                    </a:cubicBezTo>
                    <a:cubicBezTo>
                      <a:pt x="394" y="117"/>
                      <a:pt x="394" y="57"/>
                      <a:pt x="346" y="22"/>
                    </a:cubicBezTo>
                    <a:cubicBezTo>
                      <a:pt x="331" y="7"/>
                      <a:pt x="312" y="0"/>
                      <a:pt x="29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5" name="Google Shape;3215;p37"/>
              <p:cNvSpPr/>
              <p:nvPr/>
            </p:nvSpPr>
            <p:spPr>
              <a:xfrm>
                <a:off x="5123217" y="2301141"/>
                <a:ext cx="10916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94" extrusionOk="0">
                    <a:moveTo>
                      <a:pt x="177" y="1"/>
                    </a:moveTo>
                    <a:cubicBezTo>
                      <a:pt x="143" y="1"/>
                      <a:pt x="113" y="23"/>
                      <a:pt x="96" y="58"/>
                    </a:cubicBezTo>
                    <a:cubicBezTo>
                      <a:pt x="0" y="296"/>
                      <a:pt x="131" y="951"/>
                      <a:pt x="143" y="1022"/>
                    </a:cubicBezTo>
                    <a:cubicBezTo>
                      <a:pt x="155" y="1058"/>
                      <a:pt x="191" y="1093"/>
                      <a:pt x="238" y="1093"/>
                    </a:cubicBezTo>
                    <a:lnTo>
                      <a:pt x="262" y="1093"/>
                    </a:lnTo>
                    <a:cubicBezTo>
                      <a:pt x="310" y="1082"/>
                      <a:pt x="346" y="1022"/>
                      <a:pt x="334" y="974"/>
                    </a:cubicBezTo>
                    <a:cubicBezTo>
                      <a:pt x="274" y="724"/>
                      <a:pt x="215" y="272"/>
                      <a:pt x="274" y="129"/>
                    </a:cubicBezTo>
                    <a:cubicBezTo>
                      <a:pt x="286" y="81"/>
                      <a:pt x="262" y="22"/>
                      <a:pt x="215" y="10"/>
                    </a:cubicBezTo>
                    <a:cubicBezTo>
                      <a:pt x="202" y="4"/>
                      <a:pt x="189" y="1"/>
                      <a:pt x="17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6" name="Google Shape;3216;p37"/>
              <p:cNvSpPr/>
              <p:nvPr/>
            </p:nvSpPr>
            <p:spPr>
              <a:xfrm>
                <a:off x="5149498" y="2324267"/>
                <a:ext cx="11295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87" extrusionOk="0">
                    <a:moveTo>
                      <a:pt x="203" y="0"/>
                    </a:moveTo>
                    <a:cubicBezTo>
                      <a:pt x="164" y="0"/>
                      <a:pt x="128" y="23"/>
                      <a:pt x="108" y="63"/>
                    </a:cubicBezTo>
                    <a:cubicBezTo>
                      <a:pt x="1" y="301"/>
                      <a:pt x="144" y="944"/>
                      <a:pt x="156" y="1015"/>
                    </a:cubicBezTo>
                    <a:cubicBezTo>
                      <a:pt x="167" y="1063"/>
                      <a:pt x="203" y="1087"/>
                      <a:pt x="251" y="1087"/>
                    </a:cubicBezTo>
                    <a:lnTo>
                      <a:pt x="275" y="1087"/>
                    </a:lnTo>
                    <a:cubicBezTo>
                      <a:pt x="322" y="1075"/>
                      <a:pt x="358" y="1027"/>
                      <a:pt x="346" y="980"/>
                    </a:cubicBezTo>
                    <a:cubicBezTo>
                      <a:pt x="286" y="730"/>
                      <a:pt x="227" y="265"/>
                      <a:pt x="275" y="134"/>
                    </a:cubicBezTo>
                    <a:cubicBezTo>
                      <a:pt x="298" y="87"/>
                      <a:pt x="275" y="27"/>
                      <a:pt x="227" y="3"/>
                    </a:cubicBezTo>
                    <a:cubicBezTo>
                      <a:pt x="219" y="1"/>
                      <a:pt x="211" y="0"/>
                      <a:pt x="203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7" name="Google Shape;3217;p37"/>
              <p:cNvSpPr/>
              <p:nvPr/>
            </p:nvSpPr>
            <p:spPr>
              <a:xfrm>
                <a:off x="5126593" y="2352820"/>
                <a:ext cx="10916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87" extrusionOk="0">
                    <a:moveTo>
                      <a:pt x="201" y="0"/>
                    </a:moveTo>
                    <a:cubicBezTo>
                      <a:pt x="160" y="0"/>
                      <a:pt x="115" y="23"/>
                      <a:pt x="96" y="63"/>
                    </a:cubicBezTo>
                    <a:cubicBezTo>
                      <a:pt x="0" y="301"/>
                      <a:pt x="131" y="944"/>
                      <a:pt x="155" y="1015"/>
                    </a:cubicBezTo>
                    <a:cubicBezTo>
                      <a:pt x="155" y="1063"/>
                      <a:pt x="203" y="1087"/>
                      <a:pt x="239" y="1087"/>
                    </a:cubicBezTo>
                    <a:lnTo>
                      <a:pt x="262" y="1087"/>
                    </a:lnTo>
                    <a:cubicBezTo>
                      <a:pt x="310" y="1075"/>
                      <a:pt x="346" y="1027"/>
                      <a:pt x="334" y="979"/>
                    </a:cubicBezTo>
                    <a:cubicBezTo>
                      <a:pt x="274" y="729"/>
                      <a:pt x="215" y="265"/>
                      <a:pt x="274" y="134"/>
                    </a:cubicBezTo>
                    <a:cubicBezTo>
                      <a:pt x="286" y="86"/>
                      <a:pt x="274" y="27"/>
                      <a:pt x="227" y="3"/>
                    </a:cubicBezTo>
                    <a:cubicBezTo>
                      <a:pt x="218" y="1"/>
                      <a:pt x="210" y="0"/>
                      <a:pt x="2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8" name="Google Shape;3218;p37"/>
              <p:cNvSpPr/>
              <p:nvPr/>
            </p:nvSpPr>
            <p:spPr>
              <a:xfrm>
                <a:off x="5149498" y="2373264"/>
                <a:ext cx="11295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94" extrusionOk="0">
                    <a:moveTo>
                      <a:pt x="189" y="1"/>
                    </a:moveTo>
                    <a:cubicBezTo>
                      <a:pt x="156" y="1"/>
                      <a:pt x="125" y="23"/>
                      <a:pt x="108" y="58"/>
                    </a:cubicBezTo>
                    <a:cubicBezTo>
                      <a:pt x="1" y="296"/>
                      <a:pt x="144" y="939"/>
                      <a:pt x="156" y="1010"/>
                    </a:cubicBezTo>
                    <a:cubicBezTo>
                      <a:pt x="167" y="1058"/>
                      <a:pt x="203" y="1093"/>
                      <a:pt x="251" y="1093"/>
                    </a:cubicBezTo>
                    <a:cubicBezTo>
                      <a:pt x="263" y="1093"/>
                      <a:pt x="263" y="1093"/>
                      <a:pt x="275" y="1082"/>
                    </a:cubicBezTo>
                    <a:cubicBezTo>
                      <a:pt x="322" y="1070"/>
                      <a:pt x="358" y="1022"/>
                      <a:pt x="346" y="974"/>
                    </a:cubicBezTo>
                    <a:cubicBezTo>
                      <a:pt x="286" y="724"/>
                      <a:pt x="227" y="272"/>
                      <a:pt x="275" y="129"/>
                    </a:cubicBezTo>
                    <a:cubicBezTo>
                      <a:pt x="298" y="81"/>
                      <a:pt x="275" y="22"/>
                      <a:pt x="227" y="10"/>
                    </a:cubicBezTo>
                    <a:cubicBezTo>
                      <a:pt x="214" y="4"/>
                      <a:pt x="201" y="1"/>
                      <a:pt x="18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9" name="Google Shape;3219;p37"/>
              <p:cNvSpPr/>
              <p:nvPr/>
            </p:nvSpPr>
            <p:spPr>
              <a:xfrm>
                <a:off x="5140475" y="2406549"/>
                <a:ext cx="15460" cy="33538"/>
              </a:xfrm>
              <a:custGeom>
                <a:avLst/>
                <a:gdLst/>
                <a:ahLst/>
                <a:cxnLst/>
                <a:rect l="l" t="t" r="r" b="b"/>
                <a:pathLst>
                  <a:path w="490" h="1063" extrusionOk="0">
                    <a:moveTo>
                      <a:pt x="137" y="0"/>
                    </a:moveTo>
                    <a:cubicBezTo>
                      <a:pt x="96" y="0"/>
                      <a:pt x="59" y="34"/>
                      <a:pt x="49" y="86"/>
                    </a:cubicBezTo>
                    <a:cubicBezTo>
                      <a:pt x="1" y="336"/>
                      <a:pt x="263" y="943"/>
                      <a:pt x="299" y="1015"/>
                    </a:cubicBezTo>
                    <a:cubicBezTo>
                      <a:pt x="311" y="1050"/>
                      <a:pt x="346" y="1062"/>
                      <a:pt x="382" y="1062"/>
                    </a:cubicBezTo>
                    <a:lnTo>
                      <a:pt x="418" y="1062"/>
                    </a:lnTo>
                    <a:cubicBezTo>
                      <a:pt x="465" y="1039"/>
                      <a:pt x="489" y="979"/>
                      <a:pt x="465" y="931"/>
                    </a:cubicBezTo>
                    <a:cubicBezTo>
                      <a:pt x="358" y="693"/>
                      <a:pt x="203" y="265"/>
                      <a:pt x="227" y="122"/>
                    </a:cubicBezTo>
                    <a:cubicBezTo>
                      <a:pt x="239" y="62"/>
                      <a:pt x="203" y="15"/>
                      <a:pt x="156" y="3"/>
                    </a:cubicBezTo>
                    <a:cubicBezTo>
                      <a:pt x="150" y="1"/>
                      <a:pt x="143" y="0"/>
                      <a:pt x="13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0" name="Google Shape;3220;p37"/>
              <p:cNvSpPr/>
              <p:nvPr/>
            </p:nvSpPr>
            <p:spPr>
              <a:xfrm>
                <a:off x="5377132" y="2239524"/>
                <a:ext cx="12431" cy="34137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82" extrusionOk="0">
                    <a:moveTo>
                      <a:pt x="292" y="1"/>
                    </a:moveTo>
                    <a:cubicBezTo>
                      <a:pt x="265" y="1"/>
                      <a:pt x="236" y="13"/>
                      <a:pt x="215" y="34"/>
                    </a:cubicBezTo>
                    <a:cubicBezTo>
                      <a:pt x="60" y="237"/>
                      <a:pt x="13" y="903"/>
                      <a:pt x="13" y="975"/>
                    </a:cubicBezTo>
                    <a:cubicBezTo>
                      <a:pt x="1" y="1034"/>
                      <a:pt x="49" y="1070"/>
                      <a:pt x="96" y="1082"/>
                    </a:cubicBezTo>
                    <a:cubicBezTo>
                      <a:pt x="156" y="1082"/>
                      <a:pt x="191" y="1034"/>
                      <a:pt x="191" y="987"/>
                    </a:cubicBezTo>
                    <a:cubicBezTo>
                      <a:pt x="215" y="725"/>
                      <a:pt x="275" y="272"/>
                      <a:pt x="370" y="153"/>
                    </a:cubicBezTo>
                    <a:cubicBezTo>
                      <a:pt x="394" y="118"/>
                      <a:pt x="394" y="58"/>
                      <a:pt x="346" y="22"/>
                    </a:cubicBezTo>
                    <a:cubicBezTo>
                      <a:pt x="331" y="7"/>
                      <a:pt x="312" y="1"/>
                      <a:pt x="29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1" name="Google Shape;3221;p37"/>
              <p:cNvSpPr/>
              <p:nvPr/>
            </p:nvSpPr>
            <p:spPr>
              <a:xfrm>
                <a:off x="5397418" y="2263565"/>
                <a:ext cx="12431" cy="33790"/>
              </a:xfrm>
              <a:custGeom>
                <a:avLst/>
                <a:gdLst/>
                <a:ahLst/>
                <a:cxnLst/>
                <a:rect l="l" t="t" r="r" b="b"/>
                <a:pathLst>
                  <a:path w="394" h="1071" extrusionOk="0">
                    <a:moveTo>
                      <a:pt x="292" y="1"/>
                    </a:moveTo>
                    <a:cubicBezTo>
                      <a:pt x="265" y="1"/>
                      <a:pt x="236" y="13"/>
                      <a:pt x="215" y="34"/>
                    </a:cubicBezTo>
                    <a:cubicBezTo>
                      <a:pt x="60" y="237"/>
                      <a:pt x="13" y="903"/>
                      <a:pt x="1" y="975"/>
                    </a:cubicBezTo>
                    <a:cubicBezTo>
                      <a:pt x="1" y="1022"/>
                      <a:pt x="37" y="1070"/>
                      <a:pt x="96" y="1070"/>
                    </a:cubicBezTo>
                    <a:cubicBezTo>
                      <a:pt x="144" y="1070"/>
                      <a:pt x="191" y="1034"/>
                      <a:pt x="191" y="987"/>
                    </a:cubicBezTo>
                    <a:cubicBezTo>
                      <a:pt x="203" y="725"/>
                      <a:pt x="275" y="272"/>
                      <a:pt x="358" y="153"/>
                    </a:cubicBezTo>
                    <a:cubicBezTo>
                      <a:pt x="394" y="118"/>
                      <a:pt x="382" y="58"/>
                      <a:pt x="346" y="22"/>
                    </a:cubicBezTo>
                    <a:cubicBezTo>
                      <a:pt x="331" y="7"/>
                      <a:pt x="312" y="1"/>
                      <a:pt x="29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2" name="Google Shape;3222;p37"/>
              <p:cNvSpPr/>
              <p:nvPr/>
            </p:nvSpPr>
            <p:spPr>
              <a:xfrm>
                <a:off x="5378268" y="2295146"/>
                <a:ext cx="10916" cy="34484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93" extrusionOk="0">
                    <a:moveTo>
                      <a:pt x="187" y="0"/>
                    </a:moveTo>
                    <a:cubicBezTo>
                      <a:pt x="151" y="0"/>
                      <a:pt x="117" y="22"/>
                      <a:pt x="108" y="57"/>
                    </a:cubicBezTo>
                    <a:cubicBezTo>
                      <a:pt x="1" y="295"/>
                      <a:pt x="144" y="938"/>
                      <a:pt x="155" y="1022"/>
                    </a:cubicBezTo>
                    <a:cubicBezTo>
                      <a:pt x="167" y="1057"/>
                      <a:pt x="203" y="1093"/>
                      <a:pt x="251" y="1093"/>
                    </a:cubicBezTo>
                    <a:lnTo>
                      <a:pt x="263" y="1093"/>
                    </a:lnTo>
                    <a:cubicBezTo>
                      <a:pt x="322" y="1081"/>
                      <a:pt x="346" y="1022"/>
                      <a:pt x="334" y="974"/>
                    </a:cubicBezTo>
                    <a:cubicBezTo>
                      <a:pt x="286" y="724"/>
                      <a:pt x="215" y="271"/>
                      <a:pt x="274" y="129"/>
                    </a:cubicBezTo>
                    <a:cubicBezTo>
                      <a:pt x="298" y="81"/>
                      <a:pt x="274" y="21"/>
                      <a:pt x="227" y="9"/>
                    </a:cubicBezTo>
                    <a:cubicBezTo>
                      <a:pt x="214" y="3"/>
                      <a:pt x="200" y="0"/>
                      <a:pt x="18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3" name="Google Shape;3223;p37"/>
              <p:cNvSpPr/>
              <p:nvPr/>
            </p:nvSpPr>
            <p:spPr>
              <a:xfrm>
                <a:off x="5404927" y="2318241"/>
                <a:ext cx="10948" cy="34326"/>
              </a:xfrm>
              <a:custGeom>
                <a:avLst/>
                <a:gdLst/>
                <a:ahLst/>
                <a:cxnLst/>
                <a:rect l="l" t="t" r="r" b="b"/>
                <a:pathLst>
                  <a:path w="347" h="1088" extrusionOk="0">
                    <a:moveTo>
                      <a:pt x="202" y="1"/>
                    </a:moveTo>
                    <a:cubicBezTo>
                      <a:pt x="161" y="1"/>
                      <a:pt x="118" y="24"/>
                      <a:pt x="108" y="63"/>
                    </a:cubicBezTo>
                    <a:cubicBezTo>
                      <a:pt x="1" y="301"/>
                      <a:pt x="144" y="944"/>
                      <a:pt x="156" y="1016"/>
                    </a:cubicBezTo>
                    <a:cubicBezTo>
                      <a:pt x="168" y="1063"/>
                      <a:pt x="203" y="1087"/>
                      <a:pt x="251" y="1087"/>
                    </a:cubicBezTo>
                    <a:lnTo>
                      <a:pt x="263" y="1087"/>
                    </a:lnTo>
                    <a:cubicBezTo>
                      <a:pt x="322" y="1075"/>
                      <a:pt x="346" y="1028"/>
                      <a:pt x="334" y="980"/>
                    </a:cubicBezTo>
                    <a:cubicBezTo>
                      <a:pt x="287" y="730"/>
                      <a:pt x="215" y="266"/>
                      <a:pt x="275" y="135"/>
                    </a:cubicBezTo>
                    <a:cubicBezTo>
                      <a:pt x="299" y="87"/>
                      <a:pt x="275" y="28"/>
                      <a:pt x="227" y="4"/>
                    </a:cubicBezTo>
                    <a:cubicBezTo>
                      <a:pt x="219" y="2"/>
                      <a:pt x="211" y="1"/>
                      <a:pt x="2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4" name="Google Shape;3224;p37"/>
              <p:cNvSpPr/>
              <p:nvPr/>
            </p:nvSpPr>
            <p:spPr>
              <a:xfrm>
                <a:off x="5382022" y="2346762"/>
                <a:ext cx="10916" cy="34358"/>
              </a:xfrm>
              <a:custGeom>
                <a:avLst/>
                <a:gdLst/>
                <a:ahLst/>
                <a:cxnLst/>
                <a:rect l="l" t="t" r="r" b="b"/>
                <a:pathLst>
                  <a:path w="346" h="1089" extrusionOk="0">
                    <a:moveTo>
                      <a:pt x="182" y="1"/>
                    </a:moveTo>
                    <a:cubicBezTo>
                      <a:pt x="143" y="1"/>
                      <a:pt x="105" y="18"/>
                      <a:pt x="96" y="64"/>
                    </a:cubicBezTo>
                    <a:cubicBezTo>
                      <a:pt x="1" y="290"/>
                      <a:pt x="132" y="945"/>
                      <a:pt x="144" y="1017"/>
                    </a:cubicBezTo>
                    <a:cubicBezTo>
                      <a:pt x="155" y="1064"/>
                      <a:pt x="191" y="1088"/>
                      <a:pt x="239" y="1088"/>
                    </a:cubicBezTo>
                    <a:lnTo>
                      <a:pt x="263" y="1088"/>
                    </a:lnTo>
                    <a:cubicBezTo>
                      <a:pt x="310" y="1076"/>
                      <a:pt x="346" y="1029"/>
                      <a:pt x="334" y="981"/>
                    </a:cubicBezTo>
                    <a:cubicBezTo>
                      <a:pt x="275" y="719"/>
                      <a:pt x="203" y="267"/>
                      <a:pt x="263" y="136"/>
                    </a:cubicBezTo>
                    <a:cubicBezTo>
                      <a:pt x="286" y="88"/>
                      <a:pt x="263" y="28"/>
                      <a:pt x="215" y="5"/>
                    </a:cubicBezTo>
                    <a:cubicBezTo>
                      <a:pt x="204" y="2"/>
                      <a:pt x="193" y="1"/>
                      <a:pt x="18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5" name="Google Shape;3225;p37"/>
              <p:cNvSpPr/>
              <p:nvPr/>
            </p:nvSpPr>
            <p:spPr>
              <a:xfrm>
                <a:off x="5404927" y="2367080"/>
                <a:ext cx="10948" cy="34673"/>
              </a:xfrm>
              <a:custGeom>
                <a:avLst/>
                <a:gdLst/>
                <a:ahLst/>
                <a:cxnLst/>
                <a:rect l="l" t="t" r="r" b="b"/>
                <a:pathLst>
                  <a:path w="347" h="1099" extrusionOk="0">
                    <a:moveTo>
                      <a:pt x="202" y="1"/>
                    </a:moveTo>
                    <a:cubicBezTo>
                      <a:pt x="161" y="1"/>
                      <a:pt x="118" y="24"/>
                      <a:pt x="108" y="63"/>
                    </a:cubicBezTo>
                    <a:cubicBezTo>
                      <a:pt x="1" y="301"/>
                      <a:pt x="144" y="944"/>
                      <a:pt x="156" y="1016"/>
                    </a:cubicBezTo>
                    <a:cubicBezTo>
                      <a:pt x="168" y="1063"/>
                      <a:pt x="203" y="1099"/>
                      <a:pt x="251" y="1099"/>
                    </a:cubicBezTo>
                    <a:cubicBezTo>
                      <a:pt x="251" y="1099"/>
                      <a:pt x="263" y="1099"/>
                      <a:pt x="263" y="1087"/>
                    </a:cubicBezTo>
                    <a:cubicBezTo>
                      <a:pt x="322" y="1075"/>
                      <a:pt x="346" y="1028"/>
                      <a:pt x="334" y="980"/>
                    </a:cubicBezTo>
                    <a:cubicBezTo>
                      <a:pt x="287" y="730"/>
                      <a:pt x="215" y="266"/>
                      <a:pt x="275" y="135"/>
                    </a:cubicBezTo>
                    <a:cubicBezTo>
                      <a:pt x="299" y="87"/>
                      <a:pt x="275" y="27"/>
                      <a:pt x="227" y="4"/>
                    </a:cubicBezTo>
                    <a:cubicBezTo>
                      <a:pt x="219" y="2"/>
                      <a:pt x="211" y="1"/>
                      <a:pt x="202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6" name="Google Shape;3226;p37"/>
              <p:cNvSpPr/>
              <p:nvPr/>
            </p:nvSpPr>
            <p:spPr>
              <a:xfrm>
                <a:off x="5395557" y="2400618"/>
                <a:ext cx="15428" cy="33443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060" extrusionOk="0">
                    <a:moveTo>
                      <a:pt x="167" y="0"/>
                    </a:moveTo>
                    <a:cubicBezTo>
                      <a:pt x="107" y="0"/>
                      <a:pt x="60" y="24"/>
                      <a:pt x="60" y="84"/>
                    </a:cubicBezTo>
                    <a:cubicBezTo>
                      <a:pt x="0" y="334"/>
                      <a:pt x="274" y="941"/>
                      <a:pt x="298" y="1012"/>
                    </a:cubicBezTo>
                    <a:cubicBezTo>
                      <a:pt x="322" y="1048"/>
                      <a:pt x="346" y="1060"/>
                      <a:pt x="381" y="1060"/>
                    </a:cubicBezTo>
                    <a:lnTo>
                      <a:pt x="429" y="1060"/>
                    </a:lnTo>
                    <a:cubicBezTo>
                      <a:pt x="477" y="1036"/>
                      <a:pt x="488" y="977"/>
                      <a:pt x="477" y="929"/>
                    </a:cubicBezTo>
                    <a:cubicBezTo>
                      <a:pt x="369" y="691"/>
                      <a:pt x="215" y="262"/>
                      <a:pt x="238" y="119"/>
                    </a:cubicBezTo>
                    <a:cubicBezTo>
                      <a:pt x="250" y="60"/>
                      <a:pt x="215" y="12"/>
                      <a:pt x="16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7" name="Google Shape;3227;p37"/>
              <p:cNvSpPr/>
              <p:nvPr/>
            </p:nvSpPr>
            <p:spPr>
              <a:xfrm>
                <a:off x="5483455" y="1574860"/>
                <a:ext cx="176964" cy="359228"/>
              </a:xfrm>
              <a:custGeom>
                <a:avLst/>
                <a:gdLst/>
                <a:ahLst/>
                <a:cxnLst/>
                <a:rect l="l" t="t" r="r" b="b"/>
                <a:pathLst>
                  <a:path w="5609" h="11386" extrusionOk="0">
                    <a:moveTo>
                      <a:pt x="1388" y="1"/>
                    </a:moveTo>
                    <a:cubicBezTo>
                      <a:pt x="1060" y="1"/>
                      <a:pt x="727" y="170"/>
                      <a:pt x="727" y="170"/>
                    </a:cubicBezTo>
                    <a:cubicBezTo>
                      <a:pt x="727" y="170"/>
                      <a:pt x="0" y="3289"/>
                      <a:pt x="417" y="5778"/>
                    </a:cubicBezTo>
                    <a:cubicBezTo>
                      <a:pt x="1120" y="10016"/>
                      <a:pt x="5049" y="11386"/>
                      <a:pt x="5049" y="11386"/>
                    </a:cubicBezTo>
                    <a:lnTo>
                      <a:pt x="5608" y="9969"/>
                    </a:lnTo>
                    <a:cubicBezTo>
                      <a:pt x="941" y="8207"/>
                      <a:pt x="1834" y="170"/>
                      <a:pt x="1834" y="170"/>
                    </a:cubicBezTo>
                    <a:cubicBezTo>
                      <a:pt x="1715" y="43"/>
                      <a:pt x="1552" y="1"/>
                      <a:pt x="1388" y="1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8" name="Google Shape;3228;p37"/>
              <p:cNvSpPr/>
              <p:nvPr/>
            </p:nvSpPr>
            <p:spPr>
              <a:xfrm>
                <a:off x="5451148" y="1551134"/>
                <a:ext cx="364813" cy="289219"/>
              </a:xfrm>
              <a:custGeom>
                <a:avLst/>
                <a:gdLst/>
                <a:ahLst/>
                <a:cxnLst/>
                <a:rect l="l" t="t" r="r" b="b"/>
                <a:pathLst>
                  <a:path w="11563" h="9167" extrusionOk="0">
                    <a:moveTo>
                      <a:pt x="4143" y="1"/>
                    </a:moveTo>
                    <a:cubicBezTo>
                      <a:pt x="3256" y="1"/>
                      <a:pt x="2656" y="89"/>
                      <a:pt x="2656" y="89"/>
                    </a:cubicBezTo>
                    <a:lnTo>
                      <a:pt x="3441" y="3101"/>
                    </a:lnTo>
                    <a:cubicBezTo>
                      <a:pt x="3441" y="3101"/>
                      <a:pt x="4652" y="2903"/>
                      <a:pt x="5854" y="2903"/>
                    </a:cubicBezTo>
                    <a:cubicBezTo>
                      <a:pt x="6958" y="2903"/>
                      <a:pt x="8056" y="3070"/>
                      <a:pt x="8204" y="3708"/>
                    </a:cubicBezTo>
                    <a:cubicBezTo>
                      <a:pt x="8286" y="4050"/>
                      <a:pt x="8006" y="4175"/>
                      <a:pt x="7526" y="4175"/>
                    </a:cubicBezTo>
                    <a:cubicBezTo>
                      <a:pt x="6216" y="4175"/>
                      <a:pt x="3416" y="3244"/>
                      <a:pt x="2417" y="3244"/>
                    </a:cubicBezTo>
                    <a:cubicBezTo>
                      <a:pt x="2354" y="3244"/>
                      <a:pt x="2299" y="3248"/>
                      <a:pt x="2251" y="3256"/>
                    </a:cubicBezTo>
                    <a:cubicBezTo>
                      <a:pt x="1155" y="3446"/>
                      <a:pt x="0" y="4863"/>
                      <a:pt x="1084" y="7220"/>
                    </a:cubicBezTo>
                    <a:cubicBezTo>
                      <a:pt x="1607" y="8351"/>
                      <a:pt x="4048" y="9167"/>
                      <a:pt x="6426" y="9167"/>
                    </a:cubicBezTo>
                    <a:cubicBezTo>
                      <a:pt x="9032" y="9167"/>
                      <a:pt x="11562" y="8187"/>
                      <a:pt x="11407" y="5565"/>
                    </a:cubicBezTo>
                    <a:cubicBezTo>
                      <a:pt x="11128" y="658"/>
                      <a:pt x="6567" y="1"/>
                      <a:pt x="4143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9" name="Google Shape;3229;p37"/>
              <p:cNvSpPr/>
              <p:nvPr/>
            </p:nvSpPr>
            <p:spPr>
              <a:xfrm>
                <a:off x="5430861" y="1650769"/>
                <a:ext cx="114211" cy="137211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4349" extrusionOk="0">
                    <a:moveTo>
                      <a:pt x="1491" y="0"/>
                    </a:moveTo>
                    <a:cubicBezTo>
                      <a:pt x="1345" y="0"/>
                      <a:pt x="1221" y="36"/>
                      <a:pt x="1132" y="121"/>
                    </a:cubicBezTo>
                    <a:cubicBezTo>
                      <a:pt x="1048" y="205"/>
                      <a:pt x="1013" y="300"/>
                      <a:pt x="1024" y="407"/>
                    </a:cubicBezTo>
                    <a:cubicBezTo>
                      <a:pt x="1060" y="669"/>
                      <a:pt x="1405" y="979"/>
                      <a:pt x="1775" y="1253"/>
                    </a:cubicBezTo>
                    <a:cubicBezTo>
                      <a:pt x="1403" y="1123"/>
                      <a:pt x="1004" y="1021"/>
                      <a:pt x="685" y="1021"/>
                    </a:cubicBezTo>
                    <a:cubicBezTo>
                      <a:pt x="534" y="1021"/>
                      <a:pt x="401" y="1044"/>
                      <a:pt x="298" y="1098"/>
                    </a:cubicBezTo>
                    <a:cubicBezTo>
                      <a:pt x="179" y="1157"/>
                      <a:pt x="96" y="1264"/>
                      <a:pt x="72" y="1407"/>
                    </a:cubicBezTo>
                    <a:cubicBezTo>
                      <a:pt x="1" y="1848"/>
                      <a:pt x="441" y="2241"/>
                      <a:pt x="941" y="2538"/>
                    </a:cubicBezTo>
                    <a:cubicBezTo>
                      <a:pt x="822" y="2538"/>
                      <a:pt x="703" y="2550"/>
                      <a:pt x="608" y="2598"/>
                    </a:cubicBezTo>
                    <a:cubicBezTo>
                      <a:pt x="453" y="2669"/>
                      <a:pt x="358" y="2800"/>
                      <a:pt x="322" y="2979"/>
                    </a:cubicBezTo>
                    <a:cubicBezTo>
                      <a:pt x="131" y="3896"/>
                      <a:pt x="2096" y="4336"/>
                      <a:pt x="2191" y="4348"/>
                    </a:cubicBezTo>
                    <a:lnTo>
                      <a:pt x="2203" y="4348"/>
                    </a:lnTo>
                    <a:cubicBezTo>
                      <a:pt x="2251" y="4348"/>
                      <a:pt x="2287" y="4324"/>
                      <a:pt x="2298" y="4277"/>
                    </a:cubicBezTo>
                    <a:cubicBezTo>
                      <a:pt x="2310" y="4229"/>
                      <a:pt x="2275" y="4182"/>
                      <a:pt x="2227" y="4170"/>
                    </a:cubicBezTo>
                    <a:cubicBezTo>
                      <a:pt x="1703" y="4051"/>
                      <a:pt x="382" y="3634"/>
                      <a:pt x="501" y="3027"/>
                    </a:cubicBezTo>
                    <a:cubicBezTo>
                      <a:pt x="536" y="2908"/>
                      <a:pt x="596" y="2824"/>
                      <a:pt x="691" y="2777"/>
                    </a:cubicBezTo>
                    <a:cubicBezTo>
                      <a:pt x="765" y="2739"/>
                      <a:pt x="858" y="2724"/>
                      <a:pt x="960" y="2724"/>
                    </a:cubicBezTo>
                    <a:cubicBezTo>
                      <a:pt x="1120" y="2724"/>
                      <a:pt x="1303" y="2761"/>
                      <a:pt x="1477" y="2812"/>
                    </a:cubicBezTo>
                    <a:cubicBezTo>
                      <a:pt x="1846" y="2979"/>
                      <a:pt x="2144" y="3086"/>
                      <a:pt x="2179" y="3086"/>
                    </a:cubicBezTo>
                    <a:cubicBezTo>
                      <a:pt x="2192" y="3093"/>
                      <a:pt x="2205" y="3095"/>
                      <a:pt x="2217" y="3095"/>
                    </a:cubicBezTo>
                    <a:cubicBezTo>
                      <a:pt x="2251" y="3095"/>
                      <a:pt x="2281" y="3073"/>
                      <a:pt x="2298" y="3039"/>
                    </a:cubicBezTo>
                    <a:cubicBezTo>
                      <a:pt x="2310" y="2991"/>
                      <a:pt x="2298" y="2943"/>
                      <a:pt x="2251" y="2919"/>
                    </a:cubicBezTo>
                    <a:cubicBezTo>
                      <a:pt x="2227" y="2908"/>
                      <a:pt x="1906" y="2741"/>
                      <a:pt x="1536" y="2634"/>
                    </a:cubicBezTo>
                    <a:cubicBezTo>
                      <a:pt x="905" y="2336"/>
                      <a:pt x="191" y="1896"/>
                      <a:pt x="262" y="1443"/>
                    </a:cubicBezTo>
                    <a:cubicBezTo>
                      <a:pt x="274" y="1360"/>
                      <a:pt x="322" y="1300"/>
                      <a:pt x="393" y="1264"/>
                    </a:cubicBezTo>
                    <a:cubicBezTo>
                      <a:pt x="468" y="1225"/>
                      <a:pt x="567" y="1209"/>
                      <a:pt x="684" y="1209"/>
                    </a:cubicBezTo>
                    <a:cubicBezTo>
                      <a:pt x="1282" y="1209"/>
                      <a:pt x="2333" y="1651"/>
                      <a:pt x="2751" y="1860"/>
                    </a:cubicBezTo>
                    <a:cubicBezTo>
                      <a:pt x="2762" y="1863"/>
                      <a:pt x="2774" y="1864"/>
                      <a:pt x="2786" y="1864"/>
                    </a:cubicBezTo>
                    <a:cubicBezTo>
                      <a:pt x="2825" y="1864"/>
                      <a:pt x="2864" y="1849"/>
                      <a:pt x="2882" y="1812"/>
                    </a:cubicBezTo>
                    <a:cubicBezTo>
                      <a:pt x="2906" y="1765"/>
                      <a:pt x="2882" y="1705"/>
                      <a:pt x="2834" y="1681"/>
                    </a:cubicBezTo>
                    <a:cubicBezTo>
                      <a:pt x="2239" y="1360"/>
                      <a:pt x="1263" y="729"/>
                      <a:pt x="1215" y="383"/>
                    </a:cubicBezTo>
                    <a:cubicBezTo>
                      <a:pt x="1203" y="336"/>
                      <a:pt x="1215" y="300"/>
                      <a:pt x="1251" y="264"/>
                    </a:cubicBezTo>
                    <a:cubicBezTo>
                      <a:pt x="1307" y="213"/>
                      <a:pt x="1389" y="190"/>
                      <a:pt x="1491" y="190"/>
                    </a:cubicBezTo>
                    <a:cubicBezTo>
                      <a:pt x="1975" y="190"/>
                      <a:pt x="2895" y="707"/>
                      <a:pt x="3465" y="1110"/>
                    </a:cubicBezTo>
                    <a:cubicBezTo>
                      <a:pt x="3479" y="1124"/>
                      <a:pt x="3497" y="1130"/>
                      <a:pt x="3516" y="1130"/>
                    </a:cubicBezTo>
                    <a:cubicBezTo>
                      <a:pt x="3544" y="1130"/>
                      <a:pt x="3575" y="1115"/>
                      <a:pt x="3596" y="1086"/>
                    </a:cubicBezTo>
                    <a:cubicBezTo>
                      <a:pt x="3620" y="1050"/>
                      <a:pt x="3620" y="991"/>
                      <a:pt x="3572" y="955"/>
                    </a:cubicBezTo>
                    <a:cubicBezTo>
                      <a:pt x="3414" y="846"/>
                      <a:pt x="2200" y="0"/>
                      <a:pt x="149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0" name="Google Shape;3230;p37"/>
              <p:cNvSpPr/>
              <p:nvPr/>
            </p:nvSpPr>
            <p:spPr>
              <a:xfrm>
                <a:off x="5004148" y="1568203"/>
                <a:ext cx="158917" cy="35951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11395" extrusionOk="0">
                    <a:moveTo>
                      <a:pt x="5036" y="0"/>
                    </a:moveTo>
                    <a:cubicBezTo>
                      <a:pt x="5036" y="0"/>
                      <a:pt x="0" y="4037"/>
                      <a:pt x="2441" y="11394"/>
                    </a:cubicBezTo>
                    <a:cubicBezTo>
                      <a:pt x="2441" y="11394"/>
                      <a:pt x="2572" y="4382"/>
                      <a:pt x="5036" y="0"/>
                    </a:cubicBezTo>
                    <a:close/>
                  </a:path>
                </a:pathLst>
              </a:custGeom>
              <a:solidFill>
                <a:srgbClr val="F58A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1" name="Google Shape;3231;p37"/>
              <p:cNvSpPr/>
              <p:nvPr/>
            </p:nvSpPr>
            <p:spPr>
              <a:xfrm>
                <a:off x="4772350" y="1421180"/>
                <a:ext cx="124370" cy="101970"/>
              </a:xfrm>
              <a:custGeom>
                <a:avLst/>
                <a:gdLst/>
                <a:ahLst/>
                <a:cxnLst/>
                <a:rect l="l" t="t" r="r" b="b"/>
                <a:pathLst>
                  <a:path w="3942" h="3232" extrusionOk="0">
                    <a:moveTo>
                      <a:pt x="3180" y="0"/>
                    </a:moveTo>
                    <a:cubicBezTo>
                      <a:pt x="3137" y="0"/>
                      <a:pt x="3101" y="12"/>
                      <a:pt x="3073" y="29"/>
                    </a:cubicBezTo>
                    <a:cubicBezTo>
                      <a:pt x="2835" y="171"/>
                      <a:pt x="2763" y="838"/>
                      <a:pt x="2751" y="1410"/>
                    </a:cubicBezTo>
                    <a:cubicBezTo>
                      <a:pt x="2585" y="862"/>
                      <a:pt x="2311" y="207"/>
                      <a:pt x="1918" y="64"/>
                    </a:cubicBezTo>
                    <a:cubicBezTo>
                      <a:pt x="1870" y="44"/>
                      <a:pt x="1828" y="36"/>
                      <a:pt x="1790" y="36"/>
                    </a:cubicBezTo>
                    <a:cubicBezTo>
                      <a:pt x="1715" y="36"/>
                      <a:pt x="1660" y="68"/>
                      <a:pt x="1620" y="100"/>
                    </a:cubicBezTo>
                    <a:cubicBezTo>
                      <a:pt x="1430" y="255"/>
                      <a:pt x="1370" y="683"/>
                      <a:pt x="1370" y="1136"/>
                    </a:cubicBezTo>
                    <a:cubicBezTo>
                      <a:pt x="1215" y="683"/>
                      <a:pt x="977" y="267"/>
                      <a:pt x="644" y="207"/>
                    </a:cubicBezTo>
                    <a:cubicBezTo>
                      <a:pt x="632" y="206"/>
                      <a:pt x="620" y="205"/>
                      <a:pt x="608" y="205"/>
                    </a:cubicBezTo>
                    <a:cubicBezTo>
                      <a:pt x="528" y="205"/>
                      <a:pt x="456" y="240"/>
                      <a:pt x="394" y="302"/>
                    </a:cubicBezTo>
                    <a:cubicBezTo>
                      <a:pt x="1" y="719"/>
                      <a:pt x="477" y="2910"/>
                      <a:pt x="537" y="3160"/>
                    </a:cubicBezTo>
                    <a:cubicBezTo>
                      <a:pt x="549" y="3196"/>
                      <a:pt x="584" y="3231"/>
                      <a:pt x="632" y="3231"/>
                    </a:cubicBezTo>
                    <a:lnTo>
                      <a:pt x="644" y="3231"/>
                    </a:lnTo>
                    <a:cubicBezTo>
                      <a:pt x="703" y="3219"/>
                      <a:pt x="727" y="3160"/>
                      <a:pt x="715" y="3112"/>
                    </a:cubicBezTo>
                    <a:cubicBezTo>
                      <a:pt x="513" y="2219"/>
                      <a:pt x="287" y="695"/>
                      <a:pt x="537" y="421"/>
                    </a:cubicBezTo>
                    <a:cubicBezTo>
                      <a:pt x="560" y="398"/>
                      <a:pt x="584" y="398"/>
                      <a:pt x="608" y="398"/>
                    </a:cubicBezTo>
                    <a:cubicBezTo>
                      <a:pt x="1096" y="469"/>
                      <a:pt x="1382" y="1791"/>
                      <a:pt x="1442" y="2303"/>
                    </a:cubicBezTo>
                    <a:cubicBezTo>
                      <a:pt x="1453" y="2350"/>
                      <a:pt x="1501" y="2386"/>
                      <a:pt x="1549" y="2386"/>
                    </a:cubicBezTo>
                    <a:cubicBezTo>
                      <a:pt x="1608" y="2374"/>
                      <a:pt x="1644" y="2326"/>
                      <a:pt x="1632" y="2279"/>
                    </a:cubicBezTo>
                    <a:cubicBezTo>
                      <a:pt x="1549" y="1588"/>
                      <a:pt x="1489" y="445"/>
                      <a:pt x="1739" y="243"/>
                    </a:cubicBezTo>
                    <a:cubicBezTo>
                      <a:pt x="1753" y="236"/>
                      <a:pt x="1767" y="229"/>
                      <a:pt x="1787" y="229"/>
                    </a:cubicBezTo>
                    <a:cubicBezTo>
                      <a:pt x="1802" y="229"/>
                      <a:pt x="1821" y="233"/>
                      <a:pt x="1846" y="243"/>
                    </a:cubicBezTo>
                    <a:cubicBezTo>
                      <a:pt x="2346" y="433"/>
                      <a:pt x="2680" y="1767"/>
                      <a:pt x="2763" y="2267"/>
                    </a:cubicBezTo>
                    <a:cubicBezTo>
                      <a:pt x="2775" y="2326"/>
                      <a:pt x="2823" y="2350"/>
                      <a:pt x="2870" y="2350"/>
                    </a:cubicBezTo>
                    <a:cubicBezTo>
                      <a:pt x="2918" y="2338"/>
                      <a:pt x="2954" y="2303"/>
                      <a:pt x="2954" y="2255"/>
                    </a:cubicBezTo>
                    <a:cubicBezTo>
                      <a:pt x="2906" y="1469"/>
                      <a:pt x="2954" y="314"/>
                      <a:pt x="3168" y="195"/>
                    </a:cubicBezTo>
                    <a:cubicBezTo>
                      <a:pt x="3174" y="195"/>
                      <a:pt x="3183" y="192"/>
                      <a:pt x="3196" y="192"/>
                    </a:cubicBezTo>
                    <a:cubicBezTo>
                      <a:pt x="3210" y="192"/>
                      <a:pt x="3227" y="195"/>
                      <a:pt x="3251" y="207"/>
                    </a:cubicBezTo>
                    <a:cubicBezTo>
                      <a:pt x="3680" y="481"/>
                      <a:pt x="3751" y="2279"/>
                      <a:pt x="3739" y="2946"/>
                    </a:cubicBezTo>
                    <a:cubicBezTo>
                      <a:pt x="3739" y="2993"/>
                      <a:pt x="3775" y="3041"/>
                      <a:pt x="3835" y="3041"/>
                    </a:cubicBezTo>
                    <a:cubicBezTo>
                      <a:pt x="3870" y="3041"/>
                      <a:pt x="3930" y="3005"/>
                      <a:pt x="3930" y="2946"/>
                    </a:cubicBezTo>
                    <a:cubicBezTo>
                      <a:pt x="3930" y="2696"/>
                      <a:pt x="3942" y="433"/>
                      <a:pt x="3347" y="52"/>
                    </a:cubicBezTo>
                    <a:cubicBezTo>
                      <a:pt x="3284" y="15"/>
                      <a:pt x="3227" y="0"/>
                      <a:pt x="318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2" name="Google Shape;3232;p37"/>
              <p:cNvSpPr/>
              <p:nvPr/>
            </p:nvSpPr>
            <p:spPr>
              <a:xfrm>
                <a:off x="5129590" y="2495710"/>
                <a:ext cx="158192" cy="604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916" extrusionOk="0">
                    <a:moveTo>
                      <a:pt x="2436" y="1"/>
                    </a:moveTo>
                    <a:cubicBezTo>
                      <a:pt x="2416" y="1"/>
                      <a:pt x="2397" y="7"/>
                      <a:pt x="2382" y="22"/>
                    </a:cubicBezTo>
                    <a:cubicBezTo>
                      <a:pt x="2299" y="82"/>
                      <a:pt x="2108" y="225"/>
                      <a:pt x="1906" y="403"/>
                    </a:cubicBezTo>
                    <a:cubicBezTo>
                      <a:pt x="1388" y="781"/>
                      <a:pt x="788" y="1151"/>
                      <a:pt x="451" y="1151"/>
                    </a:cubicBezTo>
                    <a:cubicBezTo>
                      <a:pt x="385" y="1151"/>
                      <a:pt x="329" y="1137"/>
                      <a:pt x="286" y="1106"/>
                    </a:cubicBezTo>
                    <a:cubicBezTo>
                      <a:pt x="203" y="1046"/>
                      <a:pt x="191" y="975"/>
                      <a:pt x="203" y="939"/>
                    </a:cubicBezTo>
                    <a:cubicBezTo>
                      <a:pt x="203" y="665"/>
                      <a:pt x="691" y="296"/>
                      <a:pt x="882" y="177"/>
                    </a:cubicBezTo>
                    <a:cubicBezTo>
                      <a:pt x="929" y="153"/>
                      <a:pt x="941" y="94"/>
                      <a:pt x="906" y="46"/>
                    </a:cubicBezTo>
                    <a:cubicBezTo>
                      <a:pt x="891" y="17"/>
                      <a:pt x="864" y="2"/>
                      <a:pt x="834" y="2"/>
                    </a:cubicBezTo>
                    <a:cubicBezTo>
                      <a:pt x="814" y="2"/>
                      <a:pt x="793" y="8"/>
                      <a:pt x="775" y="22"/>
                    </a:cubicBezTo>
                    <a:cubicBezTo>
                      <a:pt x="703" y="70"/>
                      <a:pt x="25" y="510"/>
                      <a:pt x="13" y="927"/>
                    </a:cubicBezTo>
                    <a:cubicBezTo>
                      <a:pt x="1" y="1022"/>
                      <a:pt x="36" y="1153"/>
                      <a:pt x="179" y="1261"/>
                    </a:cubicBezTo>
                    <a:cubicBezTo>
                      <a:pt x="248" y="1311"/>
                      <a:pt x="335" y="1333"/>
                      <a:pt x="435" y="1333"/>
                    </a:cubicBezTo>
                    <a:cubicBezTo>
                      <a:pt x="665" y="1333"/>
                      <a:pt x="964" y="1216"/>
                      <a:pt x="1263" y="1058"/>
                    </a:cubicBezTo>
                    <a:lnTo>
                      <a:pt x="1263" y="1058"/>
                    </a:lnTo>
                    <a:cubicBezTo>
                      <a:pt x="1108" y="1249"/>
                      <a:pt x="1001" y="1451"/>
                      <a:pt x="1037" y="1594"/>
                    </a:cubicBezTo>
                    <a:cubicBezTo>
                      <a:pt x="1060" y="1677"/>
                      <a:pt x="1120" y="1796"/>
                      <a:pt x="1334" y="1844"/>
                    </a:cubicBezTo>
                    <a:cubicBezTo>
                      <a:pt x="1399" y="1857"/>
                      <a:pt x="1465" y="1864"/>
                      <a:pt x="1532" y="1864"/>
                    </a:cubicBezTo>
                    <a:cubicBezTo>
                      <a:pt x="1822" y="1864"/>
                      <a:pt x="2128" y="1746"/>
                      <a:pt x="2418" y="1582"/>
                    </a:cubicBezTo>
                    <a:cubicBezTo>
                      <a:pt x="2441" y="1665"/>
                      <a:pt x="2501" y="1773"/>
                      <a:pt x="2680" y="1856"/>
                    </a:cubicBezTo>
                    <a:cubicBezTo>
                      <a:pt x="2775" y="1892"/>
                      <a:pt x="2882" y="1915"/>
                      <a:pt x="2977" y="1915"/>
                    </a:cubicBezTo>
                    <a:cubicBezTo>
                      <a:pt x="3811" y="1915"/>
                      <a:pt x="4930" y="701"/>
                      <a:pt x="4978" y="641"/>
                    </a:cubicBezTo>
                    <a:cubicBezTo>
                      <a:pt x="5013" y="606"/>
                      <a:pt x="5013" y="546"/>
                      <a:pt x="4978" y="510"/>
                    </a:cubicBezTo>
                    <a:cubicBezTo>
                      <a:pt x="4960" y="493"/>
                      <a:pt x="4936" y="484"/>
                      <a:pt x="4912" y="484"/>
                    </a:cubicBezTo>
                    <a:cubicBezTo>
                      <a:pt x="4888" y="484"/>
                      <a:pt x="4864" y="493"/>
                      <a:pt x="4847" y="510"/>
                    </a:cubicBezTo>
                    <a:cubicBezTo>
                      <a:pt x="4509" y="879"/>
                      <a:pt x="3595" y="1723"/>
                      <a:pt x="2984" y="1723"/>
                    </a:cubicBezTo>
                    <a:cubicBezTo>
                      <a:pt x="2905" y="1723"/>
                      <a:pt x="2830" y="1709"/>
                      <a:pt x="2763" y="1677"/>
                    </a:cubicBezTo>
                    <a:cubicBezTo>
                      <a:pt x="2596" y="1606"/>
                      <a:pt x="2596" y="1534"/>
                      <a:pt x="2596" y="1511"/>
                    </a:cubicBezTo>
                    <a:cubicBezTo>
                      <a:pt x="2596" y="1487"/>
                      <a:pt x="2596" y="1475"/>
                      <a:pt x="2596" y="1463"/>
                    </a:cubicBezTo>
                    <a:cubicBezTo>
                      <a:pt x="3120" y="1118"/>
                      <a:pt x="3537" y="677"/>
                      <a:pt x="3573" y="641"/>
                    </a:cubicBezTo>
                    <a:cubicBezTo>
                      <a:pt x="3596" y="606"/>
                      <a:pt x="3608" y="558"/>
                      <a:pt x="3573" y="522"/>
                    </a:cubicBezTo>
                    <a:cubicBezTo>
                      <a:pt x="3557" y="499"/>
                      <a:pt x="3532" y="486"/>
                      <a:pt x="3503" y="486"/>
                    </a:cubicBezTo>
                    <a:cubicBezTo>
                      <a:pt x="3487" y="486"/>
                      <a:pt x="3470" y="490"/>
                      <a:pt x="3454" y="499"/>
                    </a:cubicBezTo>
                    <a:cubicBezTo>
                      <a:pt x="3358" y="546"/>
                      <a:pt x="2632" y="939"/>
                      <a:pt x="2453" y="1332"/>
                    </a:cubicBezTo>
                    <a:cubicBezTo>
                      <a:pt x="2153" y="1522"/>
                      <a:pt x="1828" y="1670"/>
                      <a:pt x="1541" y="1670"/>
                    </a:cubicBezTo>
                    <a:cubicBezTo>
                      <a:pt x="1486" y="1670"/>
                      <a:pt x="1433" y="1665"/>
                      <a:pt x="1382" y="1653"/>
                    </a:cubicBezTo>
                    <a:cubicBezTo>
                      <a:pt x="1287" y="1630"/>
                      <a:pt x="1239" y="1606"/>
                      <a:pt x="1227" y="1558"/>
                    </a:cubicBezTo>
                    <a:cubicBezTo>
                      <a:pt x="1179" y="1356"/>
                      <a:pt x="1596" y="915"/>
                      <a:pt x="2049" y="522"/>
                    </a:cubicBezTo>
                    <a:cubicBezTo>
                      <a:pt x="2275" y="356"/>
                      <a:pt x="2441" y="213"/>
                      <a:pt x="2501" y="165"/>
                    </a:cubicBezTo>
                    <a:cubicBezTo>
                      <a:pt x="2537" y="129"/>
                      <a:pt x="2537" y="82"/>
                      <a:pt x="2513" y="34"/>
                    </a:cubicBezTo>
                    <a:cubicBezTo>
                      <a:pt x="2492" y="13"/>
                      <a:pt x="2463" y="1"/>
                      <a:pt x="243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3" name="Google Shape;3233;p37"/>
              <p:cNvSpPr/>
              <p:nvPr/>
            </p:nvSpPr>
            <p:spPr>
              <a:xfrm>
                <a:off x="5389531" y="2495710"/>
                <a:ext cx="158192" cy="60450"/>
              </a:xfrm>
              <a:custGeom>
                <a:avLst/>
                <a:gdLst/>
                <a:ahLst/>
                <a:cxnLst/>
                <a:rect l="l" t="t" r="r" b="b"/>
                <a:pathLst>
                  <a:path w="5014" h="1916" extrusionOk="0">
                    <a:moveTo>
                      <a:pt x="2424" y="1"/>
                    </a:moveTo>
                    <a:cubicBezTo>
                      <a:pt x="2404" y="1"/>
                      <a:pt x="2385" y="7"/>
                      <a:pt x="2370" y="22"/>
                    </a:cubicBezTo>
                    <a:cubicBezTo>
                      <a:pt x="2287" y="82"/>
                      <a:pt x="2108" y="225"/>
                      <a:pt x="1894" y="403"/>
                    </a:cubicBezTo>
                    <a:cubicBezTo>
                      <a:pt x="1376" y="781"/>
                      <a:pt x="776" y="1151"/>
                      <a:pt x="446" y="1151"/>
                    </a:cubicBezTo>
                    <a:cubicBezTo>
                      <a:pt x="382" y="1151"/>
                      <a:pt x="328" y="1137"/>
                      <a:pt x="287" y="1106"/>
                    </a:cubicBezTo>
                    <a:cubicBezTo>
                      <a:pt x="191" y="1046"/>
                      <a:pt x="191" y="975"/>
                      <a:pt x="191" y="939"/>
                    </a:cubicBezTo>
                    <a:cubicBezTo>
                      <a:pt x="191" y="665"/>
                      <a:pt x="679" y="296"/>
                      <a:pt x="870" y="177"/>
                    </a:cubicBezTo>
                    <a:cubicBezTo>
                      <a:pt x="918" y="153"/>
                      <a:pt x="930" y="94"/>
                      <a:pt x="906" y="46"/>
                    </a:cubicBezTo>
                    <a:cubicBezTo>
                      <a:pt x="884" y="17"/>
                      <a:pt x="854" y="2"/>
                      <a:pt x="825" y="2"/>
                    </a:cubicBezTo>
                    <a:cubicBezTo>
                      <a:pt x="807" y="2"/>
                      <a:pt x="789" y="8"/>
                      <a:pt x="775" y="22"/>
                    </a:cubicBezTo>
                    <a:cubicBezTo>
                      <a:pt x="691" y="70"/>
                      <a:pt x="13" y="510"/>
                      <a:pt x="1" y="927"/>
                    </a:cubicBezTo>
                    <a:cubicBezTo>
                      <a:pt x="1" y="1022"/>
                      <a:pt x="25" y="1153"/>
                      <a:pt x="168" y="1261"/>
                    </a:cubicBezTo>
                    <a:cubicBezTo>
                      <a:pt x="240" y="1311"/>
                      <a:pt x="328" y="1333"/>
                      <a:pt x="428" y="1333"/>
                    </a:cubicBezTo>
                    <a:cubicBezTo>
                      <a:pt x="659" y="1333"/>
                      <a:pt x="952" y="1216"/>
                      <a:pt x="1251" y="1058"/>
                    </a:cubicBezTo>
                    <a:lnTo>
                      <a:pt x="1251" y="1058"/>
                    </a:lnTo>
                    <a:cubicBezTo>
                      <a:pt x="1096" y="1249"/>
                      <a:pt x="1001" y="1451"/>
                      <a:pt x="1025" y="1594"/>
                    </a:cubicBezTo>
                    <a:cubicBezTo>
                      <a:pt x="1049" y="1677"/>
                      <a:pt x="1120" y="1796"/>
                      <a:pt x="1322" y="1844"/>
                    </a:cubicBezTo>
                    <a:cubicBezTo>
                      <a:pt x="1387" y="1857"/>
                      <a:pt x="1454" y="1864"/>
                      <a:pt x="1521" y="1864"/>
                    </a:cubicBezTo>
                    <a:cubicBezTo>
                      <a:pt x="1814" y="1864"/>
                      <a:pt x="2125" y="1746"/>
                      <a:pt x="2406" y="1582"/>
                    </a:cubicBezTo>
                    <a:cubicBezTo>
                      <a:pt x="2430" y="1665"/>
                      <a:pt x="2489" y="1773"/>
                      <a:pt x="2668" y="1856"/>
                    </a:cubicBezTo>
                    <a:cubicBezTo>
                      <a:pt x="2763" y="1892"/>
                      <a:pt x="2870" y="1915"/>
                      <a:pt x="2965" y="1915"/>
                    </a:cubicBezTo>
                    <a:cubicBezTo>
                      <a:pt x="3799" y="1915"/>
                      <a:pt x="4918" y="701"/>
                      <a:pt x="4978" y="641"/>
                    </a:cubicBezTo>
                    <a:cubicBezTo>
                      <a:pt x="5013" y="606"/>
                      <a:pt x="5001" y="546"/>
                      <a:pt x="4966" y="510"/>
                    </a:cubicBezTo>
                    <a:cubicBezTo>
                      <a:pt x="4948" y="493"/>
                      <a:pt x="4924" y="484"/>
                      <a:pt x="4900" y="484"/>
                    </a:cubicBezTo>
                    <a:cubicBezTo>
                      <a:pt x="4876" y="484"/>
                      <a:pt x="4853" y="493"/>
                      <a:pt x="4835" y="510"/>
                    </a:cubicBezTo>
                    <a:cubicBezTo>
                      <a:pt x="4498" y="879"/>
                      <a:pt x="3592" y="1723"/>
                      <a:pt x="2976" y="1723"/>
                    </a:cubicBezTo>
                    <a:cubicBezTo>
                      <a:pt x="2895" y="1723"/>
                      <a:pt x="2820" y="1709"/>
                      <a:pt x="2751" y="1677"/>
                    </a:cubicBezTo>
                    <a:cubicBezTo>
                      <a:pt x="2584" y="1606"/>
                      <a:pt x="2584" y="1534"/>
                      <a:pt x="2584" y="1511"/>
                    </a:cubicBezTo>
                    <a:cubicBezTo>
                      <a:pt x="2584" y="1487"/>
                      <a:pt x="2584" y="1475"/>
                      <a:pt x="2596" y="1463"/>
                    </a:cubicBezTo>
                    <a:cubicBezTo>
                      <a:pt x="3120" y="1118"/>
                      <a:pt x="3525" y="677"/>
                      <a:pt x="3561" y="641"/>
                    </a:cubicBezTo>
                    <a:cubicBezTo>
                      <a:pt x="3597" y="606"/>
                      <a:pt x="3597" y="558"/>
                      <a:pt x="3561" y="522"/>
                    </a:cubicBezTo>
                    <a:cubicBezTo>
                      <a:pt x="3545" y="499"/>
                      <a:pt x="3520" y="486"/>
                      <a:pt x="3491" y="486"/>
                    </a:cubicBezTo>
                    <a:cubicBezTo>
                      <a:pt x="3475" y="486"/>
                      <a:pt x="3459" y="490"/>
                      <a:pt x="3442" y="499"/>
                    </a:cubicBezTo>
                    <a:cubicBezTo>
                      <a:pt x="3358" y="546"/>
                      <a:pt x="2620" y="939"/>
                      <a:pt x="2442" y="1332"/>
                    </a:cubicBezTo>
                    <a:cubicBezTo>
                      <a:pt x="2141" y="1522"/>
                      <a:pt x="1816" y="1670"/>
                      <a:pt x="1529" y="1670"/>
                    </a:cubicBezTo>
                    <a:cubicBezTo>
                      <a:pt x="1474" y="1670"/>
                      <a:pt x="1421" y="1665"/>
                      <a:pt x="1370" y="1653"/>
                    </a:cubicBezTo>
                    <a:cubicBezTo>
                      <a:pt x="1275" y="1630"/>
                      <a:pt x="1227" y="1606"/>
                      <a:pt x="1215" y="1558"/>
                    </a:cubicBezTo>
                    <a:cubicBezTo>
                      <a:pt x="1168" y="1356"/>
                      <a:pt x="1584" y="915"/>
                      <a:pt x="2037" y="522"/>
                    </a:cubicBezTo>
                    <a:cubicBezTo>
                      <a:pt x="2263" y="356"/>
                      <a:pt x="2430" y="213"/>
                      <a:pt x="2489" y="165"/>
                    </a:cubicBezTo>
                    <a:cubicBezTo>
                      <a:pt x="2525" y="129"/>
                      <a:pt x="2525" y="82"/>
                      <a:pt x="2501" y="34"/>
                    </a:cubicBezTo>
                    <a:cubicBezTo>
                      <a:pt x="2480" y="13"/>
                      <a:pt x="2452" y="1"/>
                      <a:pt x="242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4" name="Google Shape;3234;p37"/>
              <p:cNvSpPr/>
              <p:nvPr/>
            </p:nvSpPr>
            <p:spPr>
              <a:xfrm>
                <a:off x="5721437" y="1927652"/>
                <a:ext cx="188543" cy="160653"/>
              </a:xfrm>
              <a:custGeom>
                <a:avLst/>
                <a:gdLst/>
                <a:ahLst/>
                <a:cxnLst/>
                <a:rect l="l" t="t" r="r" b="b"/>
                <a:pathLst>
                  <a:path w="5976" h="5092" extrusionOk="0">
                    <a:moveTo>
                      <a:pt x="3960" y="0"/>
                    </a:moveTo>
                    <a:cubicBezTo>
                      <a:pt x="3633" y="0"/>
                      <a:pt x="3320" y="143"/>
                      <a:pt x="3097" y="338"/>
                    </a:cubicBezTo>
                    <a:lnTo>
                      <a:pt x="3097" y="338"/>
                    </a:lnTo>
                    <a:cubicBezTo>
                      <a:pt x="2880" y="233"/>
                      <a:pt x="2608" y="159"/>
                      <a:pt x="2280" y="144"/>
                    </a:cubicBezTo>
                    <a:cubicBezTo>
                      <a:pt x="2252" y="143"/>
                      <a:pt x="2225" y="142"/>
                      <a:pt x="2199" y="142"/>
                    </a:cubicBezTo>
                    <a:cubicBezTo>
                      <a:pt x="1297" y="142"/>
                      <a:pt x="1178" y="954"/>
                      <a:pt x="1231" y="1618"/>
                    </a:cubicBezTo>
                    <a:lnTo>
                      <a:pt x="1231" y="1618"/>
                    </a:lnTo>
                    <a:cubicBezTo>
                      <a:pt x="1218" y="1617"/>
                      <a:pt x="1206" y="1617"/>
                      <a:pt x="1193" y="1617"/>
                    </a:cubicBezTo>
                    <a:cubicBezTo>
                      <a:pt x="1123" y="1617"/>
                      <a:pt x="1049" y="1626"/>
                      <a:pt x="970" y="1644"/>
                    </a:cubicBezTo>
                    <a:cubicBezTo>
                      <a:pt x="1" y="1866"/>
                      <a:pt x="659" y="4850"/>
                      <a:pt x="1730" y="4850"/>
                    </a:cubicBezTo>
                    <a:cubicBezTo>
                      <a:pt x="1750" y="4850"/>
                      <a:pt x="1771" y="4849"/>
                      <a:pt x="1792" y="4847"/>
                    </a:cubicBezTo>
                    <a:cubicBezTo>
                      <a:pt x="1980" y="4827"/>
                      <a:pt x="2141" y="4778"/>
                      <a:pt x="2275" y="4712"/>
                    </a:cubicBezTo>
                    <a:lnTo>
                      <a:pt x="2275" y="4712"/>
                    </a:lnTo>
                    <a:cubicBezTo>
                      <a:pt x="2530" y="4928"/>
                      <a:pt x="2897" y="5092"/>
                      <a:pt x="3347" y="5092"/>
                    </a:cubicBezTo>
                    <a:cubicBezTo>
                      <a:pt x="3399" y="5092"/>
                      <a:pt x="3452" y="5090"/>
                      <a:pt x="3506" y="5085"/>
                    </a:cubicBezTo>
                    <a:cubicBezTo>
                      <a:pt x="4238" y="5024"/>
                      <a:pt x="4429" y="4689"/>
                      <a:pt x="4348" y="4352"/>
                    </a:cubicBezTo>
                    <a:lnTo>
                      <a:pt x="4348" y="4352"/>
                    </a:lnTo>
                    <a:cubicBezTo>
                      <a:pt x="4407" y="4338"/>
                      <a:pt x="4467" y="4321"/>
                      <a:pt x="4530" y="4299"/>
                    </a:cubicBezTo>
                    <a:cubicBezTo>
                      <a:pt x="5668" y="3899"/>
                      <a:pt x="5976" y="2978"/>
                      <a:pt x="5414" y="2416"/>
                    </a:cubicBezTo>
                    <a:lnTo>
                      <a:pt x="5414" y="2416"/>
                    </a:lnTo>
                    <a:cubicBezTo>
                      <a:pt x="5921" y="2057"/>
                      <a:pt x="5540" y="1054"/>
                      <a:pt x="4709" y="299"/>
                    </a:cubicBezTo>
                    <a:cubicBezTo>
                      <a:pt x="4475" y="86"/>
                      <a:pt x="4213" y="0"/>
                      <a:pt x="3960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5" name="Google Shape;3235;p37"/>
              <p:cNvSpPr/>
              <p:nvPr/>
            </p:nvSpPr>
            <p:spPr>
              <a:xfrm>
                <a:off x="5732132" y="1924686"/>
                <a:ext cx="173210" cy="166805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5287" extrusionOk="0">
                    <a:moveTo>
                      <a:pt x="2774" y="548"/>
                    </a:moveTo>
                    <a:cubicBezTo>
                      <a:pt x="3167" y="750"/>
                      <a:pt x="3358" y="1084"/>
                      <a:pt x="3310" y="1274"/>
                    </a:cubicBezTo>
                    <a:cubicBezTo>
                      <a:pt x="3288" y="1369"/>
                      <a:pt x="3208" y="1419"/>
                      <a:pt x="3087" y="1419"/>
                    </a:cubicBezTo>
                    <a:cubicBezTo>
                      <a:pt x="3010" y="1419"/>
                      <a:pt x="2916" y="1399"/>
                      <a:pt x="2810" y="1357"/>
                    </a:cubicBezTo>
                    <a:cubicBezTo>
                      <a:pt x="2644" y="1298"/>
                      <a:pt x="2548" y="1203"/>
                      <a:pt x="2536" y="1072"/>
                    </a:cubicBezTo>
                    <a:cubicBezTo>
                      <a:pt x="2501" y="917"/>
                      <a:pt x="2596" y="714"/>
                      <a:pt x="2774" y="548"/>
                    </a:cubicBezTo>
                    <a:close/>
                    <a:moveTo>
                      <a:pt x="989" y="1822"/>
                    </a:moveTo>
                    <a:cubicBezTo>
                      <a:pt x="1298" y="1881"/>
                      <a:pt x="1453" y="2143"/>
                      <a:pt x="1453" y="2346"/>
                    </a:cubicBezTo>
                    <a:cubicBezTo>
                      <a:pt x="1441" y="2417"/>
                      <a:pt x="1417" y="2512"/>
                      <a:pt x="1286" y="2512"/>
                    </a:cubicBezTo>
                    <a:cubicBezTo>
                      <a:pt x="1239" y="2512"/>
                      <a:pt x="1179" y="2512"/>
                      <a:pt x="1120" y="2488"/>
                    </a:cubicBezTo>
                    <a:cubicBezTo>
                      <a:pt x="1096" y="2381"/>
                      <a:pt x="1024" y="2131"/>
                      <a:pt x="989" y="1822"/>
                    </a:cubicBezTo>
                    <a:close/>
                    <a:moveTo>
                      <a:pt x="4215" y="2227"/>
                    </a:moveTo>
                    <a:cubicBezTo>
                      <a:pt x="4334" y="2227"/>
                      <a:pt x="4537" y="2250"/>
                      <a:pt x="4763" y="2393"/>
                    </a:cubicBezTo>
                    <a:cubicBezTo>
                      <a:pt x="4810" y="2417"/>
                      <a:pt x="4870" y="2453"/>
                      <a:pt x="4918" y="2488"/>
                    </a:cubicBezTo>
                    <a:cubicBezTo>
                      <a:pt x="4810" y="2524"/>
                      <a:pt x="4691" y="2548"/>
                      <a:pt x="4549" y="2548"/>
                    </a:cubicBezTo>
                    <a:lnTo>
                      <a:pt x="4489" y="2548"/>
                    </a:lnTo>
                    <a:cubicBezTo>
                      <a:pt x="4037" y="2536"/>
                      <a:pt x="3882" y="2417"/>
                      <a:pt x="3882" y="2357"/>
                    </a:cubicBezTo>
                    <a:cubicBezTo>
                      <a:pt x="3882" y="2310"/>
                      <a:pt x="4001" y="2227"/>
                      <a:pt x="4215" y="2227"/>
                    </a:cubicBezTo>
                    <a:close/>
                    <a:moveTo>
                      <a:pt x="3144" y="3798"/>
                    </a:moveTo>
                    <a:cubicBezTo>
                      <a:pt x="3179" y="3798"/>
                      <a:pt x="3203" y="3798"/>
                      <a:pt x="3251" y="3810"/>
                    </a:cubicBezTo>
                    <a:cubicBezTo>
                      <a:pt x="3513" y="3881"/>
                      <a:pt x="3775" y="4120"/>
                      <a:pt x="3882" y="4370"/>
                    </a:cubicBezTo>
                    <a:cubicBezTo>
                      <a:pt x="3810" y="4382"/>
                      <a:pt x="3751" y="4382"/>
                      <a:pt x="3691" y="4382"/>
                    </a:cubicBezTo>
                    <a:cubicBezTo>
                      <a:pt x="3263" y="4382"/>
                      <a:pt x="3096" y="4155"/>
                      <a:pt x="3060" y="4084"/>
                    </a:cubicBezTo>
                    <a:cubicBezTo>
                      <a:pt x="3001" y="4001"/>
                      <a:pt x="2989" y="3905"/>
                      <a:pt x="3025" y="3858"/>
                    </a:cubicBezTo>
                    <a:cubicBezTo>
                      <a:pt x="3048" y="3822"/>
                      <a:pt x="3084" y="3798"/>
                      <a:pt x="3144" y="3798"/>
                    </a:cubicBezTo>
                    <a:close/>
                    <a:moveTo>
                      <a:pt x="1941" y="3846"/>
                    </a:moveTo>
                    <a:cubicBezTo>
                      <a:pt x="2143" y="3846"/>
                      <a:pt x="2286" y="3929"/>
                      <a:pt x="2322" y="4084"/>
                    </a:cubicBezTo>
                    <a:cubicBezTo>
                      <a:pt x="2358" y="4262"/>
                      <a:pt x="2251" y="4524"/>
                      <a:pt x="1953" y="4691"/>
                    </a:cubicBezTo>
                    <a:cubicBezTo>
                      <a:pt x="1679" y="4441"/>
                      <a:pt x="1584" y="4155"/>
                      <a:pt x="1643" y="4001"/>
                    </a:cubicBezTo>
                    <a:cubicBezTo>
                      <a:pt x="1679" y="3905"/>
                      <a:pt x="1762" y="3858"/>
                      <a:pt x="1905" y="3846"/>
                    </a:cubicBezTo>
                    <a:close/>
                    <a:moveTo>
                      <a:pt x="3620" y="191"/>
                    </a:moveTo>
                    <a:cubicBezTo>
                      <a:pt x="3870" y="191"/>
                      <a:pt x="4108" y="286"/>
                      <a:pt x="4310" y="464"/>
                    </a:cubicBezTo>
                    <a:cubicBezTo>
                      <a:pt x="4870" y="976"/>
                      <a:pt x="5239" y="1619"/>
                      <a:pt x="5215" y="2072"/>
                    </a:cubicBezTo>
                    <a:cubicBezTo>
                      <a:pt x="5203" y="2203"/>
                      <a:pt x="5156" y="2310"/>
                      <a:pt x="5084" y="2381"/>
                    </a:cubicBezTo>
                    <a:cubicBezTo>
                      <a:pt x="5013" y="2334"/>
                      <a:pt x="4941" y="2274"/>
                      <a:pt x="4858" y="2227"/>
                    </a:cubicBezTo>
                    <a:cubicBezTo>
                      <a:pt x="4584" y="2072"/>
                      <a:pt x="4358" y="2048"/>
                      <a:pt x="4215" y="2048"/>
                    </a:cubicBezTo>
                    <a:cubicBezTo>
                      <a:pt x="3929" y="2048"/>
                      <a:pt x="3703" y="2179"/>
                      <a:pt x="3691" y="2357"/>
                    </a:cubicBezTo>
                    <a:cubicBezTo>
                      <a:pt x="3691" y="2441"/>
                      <a:pt x="3751" y="2715"/>
                      <a:pt x="4489" y="2738"/>
                    </a:cubicBezTo>
                    <a:lnTo>
                      <a:pt x="4549" y="2738"/>
                    </a:lnTo>
                    <a:cubicBezTo>
                      <a:pt x="4751" y="2738"/>
                      <a:pt x="4930" y="2703"/>
                      <a:pt x="5060" y="2631"/>
                    </a:cubicBezTo>
                    <a:cubicBezTo>
                      <a:pt x="5227" y="2834"/>
                      <a:pt x="5299" y="3072"/>
                      <a:pt x="5239" y="3322"/>
                    </a:cubicBezTo>
                    <a:cubicBezTo>
                      <a:pt x="5144" y="3739"/>
                      <a:pt x="4739" y="4108"/>
                      <a:pt x="4168" y="4298"/>
                    </a:cubicBezTo>
                    <a:cubicBezTo>
                      <a:pt x="4132" y="4310"/>
                      <a:pt x="4096" y="4322"/>
                      <a:pt x="4072" y="4334"/>
                    </a:cubicBezTo>
                    <a:cubicBezTo>
                      <a:pt x="3953" y="4012"/>
                      <a:pt x="3632" y="3715"/>
                      <a:pt x="3286" y="3631"/>
                    </a:cubicBezTo>
                    <a:cubicBezTo>
                      <a:pt x="3238" y="3619"/>
                      <a:pt x="3192" y="3613"/>
                      <a:pt x="3149" y="3613"/>
                    </a:cubicBezTo>
                    <a:cubicBezTo>
                      <a:pt x="3022" y="3613"/>
                      <a:pt x="2920" y="3665"/>
                      <a:pt x="2858" y="3762"/>
                    </a:cubicBezTo>
                    <a:cubicBezTo>
                      <a:pt x="2798" y="3870"/>
                      <a:pt x="2810" y="4036"/>
                      <a:pt x="2894" y="4179"/>
                    </a:cubicBezTo>
                    <a:cubicBezTo>
                      <a:pt x="3043" y="4428"/>
                      <a:pt x="3343" y="4577"/>
                      <a:pt x="3709" y="4577"/>
                    </a:cubicBezTo>
                    <a:cubicBezTo>
                      <a:pt x="3780" y="4577"/>
                      <a:pt x="3854" y="4572"/>
                      <a:pt x="3929" y="4560"/>
                    </a:cubicBezTo>
                    <a:lnTo>
                      <a:pt x="3929" y="4560"/>
                    </a:lnTo>
                    <a:cubicBezTo>
                      <a:pt x="3941" y="4655"/>
                      <a:pt x="3917" y="4739"/>
                      <a:pt x="3858" y="4810"/>
                    </a:cubicBezTo>
                    <a:cubicBezTo>
                      <a:pt x="3751" y="4965"/>
                      <a:pt x="3513" y="5060"/>
                      <a:pt x="3167" y="5084"/>
                    </a:cubicBezTo>
                    <a:cubicBezTo>
                      <a:pt x="3111" y="5089"/>
                      <a:pt x="3056" y="5091"/>
                      <a:pt x="3002" y="5091"/>
                    </a:cubicBezTo>
                    <a:cubicBezTo>
                      <a:pt x="2665" y="5091"/>
                      <a:pt x="2364" y="4997"/>
                      <a:pt x="2108" y="4822"/>
                    </a:cubicBezTo>
                    <a:cubicBezTo>
                      <a:pt x="2405" y="4620"/>
                      <a:pt x="2572" y="4310"/>
                      <a:pt x="2513" y="4036"/>
                    </a:cubicBezTo>
                    <a:cubicBezTo>
                      <a:pt x="2453" y="3798"/>
                      <a:pt x="2239" y="3655"/>
                      <a:pt x="1941" y="3655"/>
                    </a:cubicBezTo>
                    <a:lnTo>
                      <a:pt x="1893" y="3667"/>
                    </a:lnTo>
                    <a:cubicBezTo>
                      <a:pt x="1596" y="3679"/>
                      <a:pt x="1501" y="3846"/>
                      <a:pt x="1465" y="3941"/>
                    </a:cubicBezTo>
                    <a:cubicBezTo>
                      <a:pt x="1381" y="4179"/>
                      <a:pt x="1512" y="4513"/>
                      <a:pt x="1774" y="4774"/>
                    </a:cubicBezTo>
                    <a:cubicBezTo>
                      <a:pt x="1667" y="4810"/>
                      <a:pt x="1560" y="4834"/>
                      <a:pt x="1441" y="4846"/>
                    </a:cubicBezTo>
                    <a:cubicBezTo>
                      <a:pt x="1421" y="4848"/>
                      <a:pt x="1401" y="4850"/>
                      <a:pt x="1382" y="4850"/>
                    </a:cubicBezTo>
                    <a:cubicBezTo>
                      <a:pt x="836" y="4850"/>
                      <a:pt x="378" y="3910"/>
                      <a:pt x="274" y="3036"/>
                    </a:cubicBezTo>
                    <a:cubicBezTo>
                      <a:pt x="215" y="2512"/>
                      <a:pt x="286" y="1917"/>
                      <a:pt x="655" y="1834"/>
                    </a:cubicBezTo>
                    <a:cubicBezTo>
                      <a:pt x="715" y="1822"/>
                      <a:pt x="762" y="1810"/>
                      <a:pt x="810" y="1810"/>
                    </a:cubicBezTo>
                    <a:cubicBezTo>
                      <a:pt x="846" y="2227"/>
                      <a:pt x="953" y="2572"/>
                      <a:pt x="953" y="2584"/>
                    </a:cubicBezTo>
                    <a:cubicBezTo>
                      <a:pt x="965" y="2608"/>
                      <a:pt x="989" y="2631"/>
                      <a:pt x="1012" y="2643"/>
                    </a:cubicBezTo>
                    <a:cubicBezTo>
                      <a:pt x="1111" y="2686"/>
                      <a:pt x="1203" y="2706"/>
                      <a:pt x="1284" y="2706"/>
                    </a:cubicBezTo>
                    <a:cubicBezTo>
                      <a:pt x="1495" y="2706"/>
                      <a:pt x="1635" y="2569"/>
                      <a:pt x="1643" y="2346"/>
                    </a:cubicBezTo>
                    <a:cubicBezTo>
                      <a:pt x="1643" y="2072"/>
                      <a:pt x="1417" y="1691"/>
                      <a:pt x="977" y="1631"/>
                    </a:cubicBezTo>
                    <a:cubicBezTo>
                      <a:pt x="965" y="1274"/>
                      <a:pt x="989" y="833"/>
                      <a:pt x="1239" y="572"/>
                    </a:cubicBezTo>
                    <a:cubicBezTo>
                      <a:pt x="1382" y="406"/>
                      <a:pt x="1588" y="332"/>
                      <a:pt x="1874" y="332"/>
                    </a:cubicBezTo>
                    <a:cubicBezTo>
                      <a:pt x="1896" y="332"/>
                      <a:pt x="1918" y="333"/>
                      <a:pt x="1941" y="333"/>
                    </a:cubicBezTo>
                    <a:cubicBezTo>
                      <a:pt x="2179" y="345"/>
                      <a:pt x="2405" y="381"/>
                      <a:pt x="2596" y="464"/>
                    </a:cubicBezTo>
                    <a:cubicBezTo>
                      <a:pt x="2405" y="667"/>
                      <a:pt x="2310" y="905"/>
                      <a:pt x="2346" y="1107"/>
                    </a:cubicBezTo>
                    <a:cubicBezTo>
                      <a:pt x="2370" y="1238"/>
                      <a:pt x="2453" y="1429"/>
                      <a:pt x="2739" y="1536"/>
                    </a:cubicBezTo>
                    <a:cubicBezTo>
                      <a:pt x="2866" y="1586"/>
                      <a:pt x="2984" y="1610"/>
                      <a:pt x="3086" y="1610"/>
                    </a:cubicBezTo>
                    <a:cubicBezTo>
                      <a:pt x="3300" y="1610"/>
                      <a:pt x="3449" y="1507"/>
                      <a:pt x="3489" y="1322"/>
                    </a:cubicBezTo>
                    <a:cubicBezTo>
                      <a:pt x="3548" y="1072"/>
                      <a:pt x="3370" y="679"/>
                      <a:pt x="2929" y="417"/>
                    </a:cubicBezTo>
                    <a:cubicBezTo>
                      <a:pt x="3144" y="274"/>
                      <a:pt x="3382" y="191"/>
                      <a:pt x="3620" y="191"/>
                    </a:cubicBezTo>
                    <a:close/>
                    <a:moveTo>
                      <a:pt x="3620" y="0"/>
                    </a:moveTo>
                    <a:cubicBezTo>
                      <a:pt x="3322" y="0"/>
                      <a:pt x="3001" y="119"/>
                      <a:pt x="2751" y="322"/>
                    </a:cubicBezTo>
                    <a:cubicBezTo>
                      <a:pt x="2513" y="214"/>
                      <a:pt x="2251" y="155"/>
                      <a:pt x="1953" y="143"/>
                    </a:cubicBezTo>
                    <a:cubicBezTo>
                      <a:pt x="1918" y="141"/>
                      <a:pt x="1884" y="140"/>
                      <a:pt x="1851" y="140"/>
                    </a:cubicBezTo>
                    <a:cubicBezTo>
                      <a:pt x="1522" y="140"/>
                      <a:pt x="1280" y="246"/>
                      <a:pt x="1096" y="441"/>
                    </a:cubicBezTo>
                    <a:cubicBezTo>
                      <a:pt x="869" y="691"/>
                      <a:pt x="762" y="1084"/>
                      <a:pt x="786" y="1619"/>
                    </a:cubicBezTo>
                    <a:cubicBezTo>
                      <a:pt x="739" y="1619"/>
                      <a:pt x="679" y="1631"/>
                      <a:pt x="619" y="1643"/>
                    </a:cubicBezTo>
                    <a:cubicBezTo>
                      <a:pt x="191" y="1750"/>
                      <a:pt x="0" y="2274"/>
                      <a:pt x="84" y="3060"/>
                    </a:cubicBezTo>
                    <a:cubicBezTo>
                      <a:pt x="199" y="4039"/>
                      <a:pt x="726" y="5040"/>
                      <a:pt x="1396" y="5040"/>
                    </a:cubicBezTo>
                    <a:cubicBezTo>
                      <a:pt x="1419" y="5040"/>
                      <a:pt x="1442" y="5039"/>
                      <a:pt x="1465" y="5036"/>
                    </a:cubicBezTo>
                    <a:cubicBezTo>
                      <a:pt x="1631" y="5024"/>
                      <a:pt x="1786" y="4977"/>
                      <a:pt x="1929" y="4917"/>
                    </a:cubicBezTo>
                    <a:cubicBezTo>
                      <a:pt x="2227" y="5155"/>
                      <a:pt x="2608" y="5286"/>
                      <a:pt x="3013" y="5286"/>
                    </a:cubicBezTo>
                    <a:cubicBezTo>
                      <a:pt x="3072" y="5286"/>
                      <a:pt x="3120" y="5275"/>
                      <a:pt x="3179" y="5275"/>
                    </a:cubicBezTo>
                    <a:cubicBezTo>
                      <a:pt x="3596" y="5239"/>
                      <a:pt x="3870" y="5120"/>
                      <a:pt x="4013" y="4917"/>
                    </a:cubicBezTo>
                    <a:cubicBezTo>
                      <a:pt x="4096" y="4798"/>
                      <a:pt x="4132" y="4655"/>
                      <a:pt x="4120" y="4513"/>
                    </a:cubicBezTo>
                    <a:cubicBezTo>
                      <a:pt x="4156" y="4501"/>
                      <a:pt x="4191" y="4489"/>
                      <a:pt x="4227" y="4477"/>
                    </a:cubicBezTo>
                    <a:cubicBezTo>
                      <a:pt x="4870" y="4251"/>
                      <a:pt x="5311" y="3834"/>
                      <a:pt x="5418" y="3370"/>
                    </a:cubicBezTo>
                    <a:cubicBezTo>
                      <a:pt x="5489" y="3060"/>
                      <a:pt x="5418" y="2762"/>
                      <a:pt x="5215" y="2512"/>
                    </a:cubicBezTo>
                    <a:cubicBezTo>
                      <a:pt x="5322" y="2405"/>
                      <a:pt x="5394" y="2250"/>
                      <a:pt x="5406" y="2072"/>
                    </a:cubicBezTo>
                    <a:cubicBezTo>
                      <a:pt x="5430" y="1572"/>
                      <a:pt x="5049" y="881"/>
                      <a:pt x="4429" y="322"/>
                    </a:cubicBezTo>
                    <a:cubicBezTo>
                      <a:pt x="4203" y="107"/>
                      <a:pt x="3917" y="0"/>
                      <a:pt x="362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6" name="Google Shape;3236;p37"/>
              <p:cNvSpPr/>
              <p:nvPr/>
            </p:nvSpPr>
            <p:spPr>
              <a:xfrm>
                <a:off x="4862709" y="814631"/>
                <a:ext cx="957101" cy="801338"/>
              </a:xfrm>
              <a:custGeom>
                <a:avLst/>
                <a:gdLst/>
                <a:ahLst/>
                <a:cxnLst/>
                <a:rect l="l" t="t" r="r" b="b"/>
                <a:pathLst>
                  <a:path w="30336" h="25399" extrusionOk="0">
                    <a:moveTo>
                      <a:pt x="12424" y="0"/>
                    </a:moveTo>
                    <a:cubicBezTo>
                      <a:pt x="11323" y="0"/>
                      <a:pt x="10374" y="759"/>
                      <a:pt x="9794" y="1598"/>
                    </a:cubicBezTo>
                    <a:lnTo>
                      <a:pt x="9794" y="1598"/>
                    </a:lnTo>
                    <a:cubicBezTo>
                      <a:pt x="9583" y="1414"/>
                      <a:pt x="9290" y="1291"/>
                      <a:pt x="8900" y="1275"/>
                    </a:cubicBezTo>
                    <a:cubicBezTo>
                      <a:pt x="8845" y="1273"/>
                      <a:pt x="8790" y="1272"/>
                      <a:pt x="8736" y="1272"/>
                    </a:cubicBezTo>
                    <a:cubicBezTo>
                      <a:pt x="6944" y="1272"/>
                      <a:pt x="5972" y="2309"/>
                      <a:pt x="5457" y="3262"/>
                    </a:cubicBezTo>
                    <a:lnTo>
                      <a:pt x="5457" y="3262"/>
                    </a:lnTo>
                    <a:cubicBezTo>
                      <a:pt x="5403" y="3257"/>
                      <a:pt x="5347" y="3255"/>
                      <a:pt x="5291" y="3255"/>
                    </a:cubicBezTo>
                    <a:cubicBezTo>
                      <a:pt x="4688" y="3255"/>
                      <a:pt x="3987" y="3500"/>
                      <a:pt x="3364" y="4073"/>
                    </a:cubicBezTo>
                    <a:cubicBezTo>
                      <a:pt x="2638" y="4737"/>
                      <a:pt x="2395" y="6176"/>
                      <a:pt x="2525" y="7340"/>
                    </a:cubicBezTo>
                    <a:lnTo>
                      <a:pt x="2525" y="7340"/>
                    </a:lnTo>
                    <a:cubicBezTo>
                      <a:pt x="940" y="7511"/>
                      <a:pt x="1" y="10340"/>
                      <a:pt x="387" y="12229"/>
                    </a:cubicBezTo>
                    <a:cubicBezTo>
                      <a:pt x="485" y="12693"/>
                      <a:pt x="732" y="13020"/>
                      <a:pt x="1041" y="13236"/>
                    </a:cubicBezTo>
                    <a:lnTo>
                      <a:pt x="1041" y="13236"/>
                    </a:lnTo>
                    <a:cubicBezTo>
                      <a:pt x="312" y="14406"/>
                      <a:pt x="9" y="16391"/>
                      <a:pt x="1137" y="17730"/>
                    </a:cubicBezTo>
                    <a:cubicBezTo>
                      <a:pt x="1489" y="18149"/>
                      <a:pt x="1867" y="18341"/>
                      <a:pt x="2235" y="18384"/>
                    </a:cubicBezTo>
                    <a:lnTo>
                      <a:pt x="2235" y="18384"/>
                    </a:lnTo>
                    <a:cubicBezTo>
                      <a:pt x="2022" y="19817"/>
                      <a:pt x="3002" y="21585"/>
                      <a:pt x="4447" y="22123"/>
                    </a:cubicBezTo>
                    <a:cubicBezTo>
                      <a:pt x="4648" y="22197"/>
                      <a:pt x="4841" y="22231"/>
                      <a:pt x="5023" y="22231"/>
                    </a:cubicBezTo>
                    <a:cubicBezTo>
                      <a:pt x="5176" y="22231"/>
                      <a:pt x="5322" y="22207"/>
                      <a:pt x="5459" y="22164"/>
                    </a:cubicBezTo>
                    <a:lnTo>
                      <a:pt x="5459" y="22164"/>
                    </a:lnTo>
                    <a:cubicBezTo>
                      <a:pt x="5998" y="23304"/>
                      <a:pt x="7002" y="24375"/>
                      <a:pt x="8448" y="24647"/>
                    </a:cubicBezTo>
                    <a:cubicBezTo>
                      <a:pt x="8761" y="24707"/>
                      <a:pt x="9041" y="24734"/>
                      <a:pt x="9289" y="24734"/>
                    </a:cubicBezTo>
                    <a:cubicBezTo>
                      <a:pt x="10059" y="24734"/>
                      <a:pt x="10532" y="24472"/>
                      <a:pt x="10781" y="24100"/>
                    </a:cubicBezTo>
                    <a:lnTo>
                      <a:pt x="10781" y="24100"/>
                    </a:lnTo>
                    <a:cubicBezTo>
                      <a:pt x="11392" y="24565"/>
                      <a:pt x="12215" y="24985"/>
                      <a:pt x="13270" y="25242"/>
                    </a:cubicBezTo>
                    <a:cubicBezTo>
                      <a:pt x="13708" y="25351"/>
                      <a:pt x="14087" y="25399"/>
                      <a:pt x="14412" y="25399"/>
                    </a:cubicBezTo>
                    <a:cubicBezTo>
                      <a:pt x="15010" y="25399"/>
                      <a:pt x="15429" y="25236"/>
                      <a:pt x="15708" y="24983"/>
                    </a:cubicBezTo>
                    <a:lnTo>
                      <a:pt x="15708" y="24983"/>
                    </a:lnTo>
                    <a:cubicBezTo>
                      <a:pt x="15966" y="25125"/>
                      <a:pt x="16285" y="25219"/>
                      <a:pt x="16675" y="25242"/>
                    </a:cubicBezTo>
                    <a:cubicBezTo>
                      <a:pt x="16783" y="25249"/>
                      <a:pt x="16889" y="25252"/>
                      <a:pt x="16995" y="25252"/>
                    </a:cubicBezTo>
                    <a:cubicBezTo>
                      <a:pt x="18127" y="25252"/>
                      <a:pt x="19142" y="24873"/>
                      <a:pt x="19850" y="24343"/>
                    </a:cubicBezTo>
                    <a:lnTo>
                      <a:pt x="19850" y="24343"/>
                    </a:lnTo>
                    <a:cubicBezTo>
                      <a:pt x="20085" y="24577"/>
                      <a:pt x="20466" y="24730"/>
                      <a:pt x="21045" y="24730"/>
                    </a:cubicBezTo>
                    <a:cubicBezTo>
                      <a:pt x="21284" y="24730"/>
                      <a:pt x="21556" y="24704"/>
                      <a:pt x="21866" y="24647"/>
                    </a:cubicBezTo>
                    <a:cubicBezTo>
                      <a:pt x="24982" y="24074"/>
                      <a:pt x="26116" y="22028"/>
                      <a:pt x="25625" y="20451"/>
                    </a:cubicBezTo>
                    <a:lnTo>
                      <a:pt x="25625" y="20451"/>
                    </a:lnTo>
                    <a:cubicBezTo>
                      <a:pt x="25700" y="20443"/>
                      <a:pt x="25776" y="20433"/>
                      <a:pt x="25855" y="20420"/>
                    </a:cubicBezTo>
                    <a:cubicBezTo>
                      <a:pt x="28684" y="19964"/>
                      <a:pt x="28568" y="17106"/>
                      <a:pt x="27485" y="15430"/>
                    </a:cubicBezTo>
                    <a:lnTo>
                      <a:pt x="27485" y="15430"/>
                    </a:lnTo>
                    <a:cubicBezTo>
                      <a:pt x="29594" y="14793"/>
                      <a:pt x="30336" y="11527"/>
                      <a:pt x="28450" y="10161"/>
                    </a:cubicBezTo>
                    <a:lnTo>
                      <a:pt x="28450" y="10161"/>
                    </a:lnTo>
                    <a:cubicBezTo>
                      <a:pt x="29743" y="8907"/>
                      <a:pt x="29514" y="5821"/>
                      <a:pt x="27355" y="4109"/>
                    </a:cubicBezTo>
                    <a:cubicBezTo>
                      <a:pt x="26852" y="3710"/>
                      <a:pt x="26365" y="3550"/>
                      <a:pt x="25916" y="3550"/>
                    </a:cubicBezTo>
                    <a:cubicBezTo>
                      <a:pt x="25465" y="3550"/>
                      <a:pt x="25052" y="3711"/>
                      <a:pt x="24698" y="3955"/>
                    </a:cubicBezTo>
                    <a:lnTo>
                      <a:pt x="24698" y="3955"/>
                    </a:lnTo>
                    <a:cubicBezTo>
                      <a:pt x="24445" y="3262"/>
                      <a:pt x="23864" y="2562"/>
                      <a:pt x="22854" y="2085"/>
                    </a:cubicBezTo>
                    <a:cubicBezTo>
                      <a:pt x="22528" y="1928"/>
                      <a:pt x="22205" y="1861"/>
                      <a:pt x="21892" y="1861"/>
                    </a:cubicBezTo>
                    <a:cubicBezTo>
                      <a:pt x="21335" y="1861"/>
                      <a:pt x="20811" y="2076"/>
                      <a:pt x="20363" y="2390"/>
                    </a:cubicBezTo>
                    <a:lnTo>
                      <a:pt x="20363" y="2390"/>
                    </a:lnTo>
                    <a:cubicBezTo>
                      <a:pt x="20096" y="1452"/>
                      <a:pt x="19282" y="531"/>
                      <a:pt x="17687" y="215"/>
                    </a:cubicBezTo>
                    <a:cubicBezTo>
                      <a:pt x="17536" y="186"/>
                      <a:pt x="17389" y="171"/>
                      <a:pt x="17248" y="171"/>
                    </a:cubicBezTo>
                    <a:cubicBezTo>
                      <a:pt x="16306" y="171"/>
                      <a:pt x="15579" y="794"/>
                      <a:pt x="15110" y="1517"/>
                    </a:cubicBezTo>
                    <a:lnTo>
                      <a:pt x="15110" y="1517"/>
                    </a:lnTo>
                    <a:cubicBezTo>
                      <a:pt x="14868" y="1234"/>
                      <a:pt x="14539" y="930"/>
                      <a:pt x="14103" y="608"/>
                    </a:cubicBezTo>
                    <a:cubicBezTo>
                      <a:pt x="13524" y="178"/>
                      <a:pt x="12956" y="0"/>
                      <a:pt x="12424" y="0"/>
                    </a:cubicBezTo>
                    <a:close/>
                  </a:path>
                </a:pathLst>
              </a:custGeom>
              <a:solidFill>
                <a:srgbClr val="FFFAF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7" name="Google Shape;3237;p37"/>
              <p:cNvSpPr/>
              <p:nvPr/>
            </p:nvSpPr>
            <p:spPr>
              <a:xfrm>
                <a:off x="4861762" y="811634"/>
                <a:ext cx="940253" cy="807301"/>
              </a:xfrm>
              <a:custGeom>
                <a:avLst/>
                <a:gdLst/>
                <a:ahLst/>
                <a:cxnLst/>
                <a:rect l="l" t="t" r="r" b="b"/>
                <a:pathLst>
                  <a:path w="29802" h="25588" extrusionOk="0">
                    <a:moveTo>
                      <a:pt x="15157" y="1775"/>
                    </a:moveTo>
                    <a:cubicBezTo>
                      <a:pt x="15753" y="2525"/>
                      <a:pt x="15669" y="3037"/>
                      <a:pt x="15550" y="3275"/>
                    </a:cubicBezTo>
                    <a:cubicBezTo>
                      <a:pt x="15404" y="3597"/>
                      <a:pt x="15113" y="3735"/>
                      <a:pt x="14889" y="3735"/>
                    </a:cubicBezTo>
                    <a:cubicBezTo>
                      <a:pt x="14839" y="3735"/>
                      <a:pt x="14793" y="3729"/>
                      <a:pt x="14752" y="3716"/>
                    </a:cubicBezTo>
                    <a:cubicBezTo>
                      <a:pt x="14705" y="3692"/>
                      <a:pt x="14681" y="3656"/>
                      <a:pt x="14657" y="3585"/>
                    </a:cubicBezTo>
                    <a:cubicBezTo>
                      <a:pt x="14550" y="3275"/>
                      <a:pt x="14705" y="2501"/>
                      <a:pt x="15157" y="1775"/>
                    </a:cubicBezTo>
                    <a:close/>
                    <a:moveTo>
                      <a:pt x="9835" y="1834"/>
                    </a:moveTo>
                    <a:cubicBezTo>
                      <a:pt x="10240" y="2251"/>
                      <a:pt x="10276" y="2930"/>
                      <a:pt x="10097" y="3394"/>
                    </a:cubicBezTo>
                    <a:cubicBezTo>
                      <a:pt x="10002" y="3656"/>
                      <a:pt x="9859" y="3811"/>
                      <a:pt x="9704" y="3811"/>
                    </a:cubicBezTo>
                    <a:cubicBezTo>
                      <a:pt x="9633" y="3811"/>
                      <a:pt x="9549" y="3775"/>
                      <a:pt x="9466" y="3704"/>
                    </a:cubicBezTo>
                    <a:cubicBezTo>
                      <a:pt x="9168" y="3442"/>
                      <a:pt x="9335" y="2620"/>
                      <a:pt x="9835" y="1834"/>
                    </a:cubicBezTo>
                    <a:close/>
                    <a:moveTo>
                      <a:pt x="20336" y="2644"/>
                    </a:moveTo>
                    <a:cubicBezTo>
                      <a:pt x="20479" y="3227"/>
                      <a:pt x="20396" y="3823"/>
                      <a:pt x="20134" y="4263"/>
                    </a:cubicBezTo>
                    <a:cubicBezTo>
                      <a:pt x="19955" y="4573"/>
                      <a:pt x="19705" y="4763"/>
                      <a:pt x="19408" y="4823"/>
                    </a:cubicBezTo>
                    <a:cubicBezTo>
                      <a:pt x="19360" y="4835"/>
                      <a:pt x="19312" y="4847"/>
                      <a:pt x="19277" y="4847"/>
                    </a:cubicBezTo>
                    <a:cubicBezTo>
                      <a:pt x="19122" y="4847"/>
                      <a:pt x="19074" y="4763"/>
                      <a:pt x="19062" y="4704"/>
                    </a:cubicBezTo>
                    <a:cubicBezTo>
                      <a:pt x="18943" y="4347"/>
                      <a:pt x="19443" y="3323"/>
                      <a:pt x="20336" y="2644"/>
                    </a:cubicBezTo>
                    <a:close/>
                    <a:moveTo>
                      <a:pt x="5549" y="3454"/>
                    </a:moveTo>
                    <a:cubicBezTo>
                      <a:pt x="5977" y="3501"/>
                      <a:pt x="6335" y="3692"/>
                      <a:pt x="6537" y="3978"/>
                    </a:cubicBezTo>
                    <a:cubicBezTo>
                      <a:pt x="6704" y="4228"/>
                      <a:pt x="6751" y="4525"/>
                      <a:pt x="6656" y="4859"/>
                    </a:cubicBezTo>
                    <a:cubicBezTo>
                      <a:pt x="6513" y="5359"/>
                      <a:pt x="6192" y="5656"/>
                      <a:pt x="5763" y="5656"/>
                    </a:cubicBezTo>
                    <a:cubicBezTo>
                      <a:pt x="5466" y="5656"/>
                      <a:pt x="5180" y="5513"/>
                      <a:pt x="5049" y="5311"/>
                    </a:cubicBezTo>
                    <a:cubicBezTo>
                      <a:pt x="5001" y="5228"/>
                      <a:pt x="4965" y="5109"/>
                      <a:pt x="5037" y="4966"/>
                    </a:cubicBezTo>
                    <a:cubicBezTo>
                      <a:pt x="5037" y="4954"/>
                      <a:pt x="5037" y="4942"/>
                      <a:pt x="5037" y="4930"/>
                    </a:cubicBezTo>
                    <a:cubicBezTo>
                      <a:pt x="5037" y="4930"/>
                      <a:pt x="5144" y="4216"/>
                      <a:pt x="5549" y="3454"/>
                    </a:cubicBezTo>
                    <a:close/>
                    <a:moveTo>
                      <a:pt x="24682" y="4204"/>
                    </a:moveTo>
                    <a:lnTo>
                      <a:pt x="24682" y="4204"/>
                    </a:lnTo>
                    <a:cubicBezTo>
                      <a:pt x="24861" y="4763"/>
                      <a:pt x="24813" y="5323"/>
                      <a:pt x="24575" y="5740"/>
                    </a:cubicBezTo>
                    <a:cubicBezTo>
                      <a:pt x="24408" y="6025"/>
                      <a:pt x="24170" y="6204"/>
                      <a:pt x="23873" y="6264"/>
                    </a:cubicBezTo>
                    <a:cubicBezTo>
                      <a:pt x="23837" y="6264"/>
                      <a:pt x="23813" y="6275"/>
                      <a:pt x="23789" y="6275"/>
                    </a:cubicBezTo>
                    <a:cubicBezTo>
                      <a:pt x="23682" y="6275"/>
                      <a:pt x="23623" y="6228"/>
                      <a:pt x="23587" y="6133"/>
                    </a:cubicBezTo>
                    <a:cubicBezTo>
                      <a:pt x="23480" y="5764"/>
                      <a:pt x="23896" y="4799"/>
                      <a:pt x="24682" y="4204"/>
                    </a:cubicBezTo>
                    <a:close/>
                    <a:moveTo>
                      <a:pt x="2656" y="7514"/>
                    </a:moveTo>
                    <a:cubicBezTo>
                      <a:pt x="2799" y="7514"/>
                      <a:pt x="2929" y="7526"/>
                      <a:pt x="3072" y="7561"/>
                    </a:cubicBezTo>
                    <a:cubicBezTo>
                      <a:pt x="3906" y="7776"/>
                      <a:pt x="4382" y="8085"/>
                      <a:pt x="4406" y="8407"/>
                    </a:cubicBezTo>
                    <a:cubicBezTo>
                      <a:pt x="4418" y="8645"/>
                      <a:pt x="4168" y="8883"/>
                      <a:pt x="3775" y="9026"/>
                    </a:cubicBezTo>
                    <a:cubicBezTo>
                      <a:pt x="3703" y="9062"/>
                      <a:pt x="3632" y="9073"/>
                      <a:pt x="3572" y="9073"/>
                    </a:cubicBezTo>
                    <a:cubicBezTo>
                      <a:pt x="3132" y="9073"/>
                      <a:pt x="2787" y="8466"/>
                      <a:pt x="2656" y="7514"/>
                    </a:cubicBezTo>
                    <a:close/>
                    <a:moveTo>
                      <a:pt x="26718" y="9740"/>
                    </a:moveTo>
                    <a:cubicBezTo>
                      <a:pt x="27099" y="9740"/>
                      <a:pt x="27564" y="9871"/>
                      <a:pt x="28064" y="10109"/>
                    </a:cubicBezTo>
                    <a:cubicBezTo>
                      <a:pt x="28147" y="10157"/>
                      <a:pt x="28242" y="10216"/>
                      <a:pt x="28326" y="10264"/>
                    </a:cubicBezTo>
                    <a:cubicBezTo>
                      <a:pt x="28052" y="10502"/>
                      <a:pt x="27730" y="10645"/>
                      <a:pt x="27373" y="10693"/>
                    </a:cubicBezTo>
                    <a:cubicBezTo>
                      <a:pt x="27231" y="10713"/>
                      <a:pt x="27095" y="10722"/>
                      <a:pt x="26968" y="10722"/>
                    </a:cubicBezTo>
                    <a:cubicBezTo>
                      <a:pt x="26483" y="10722"/>
                      <a:pt x="26114" y="10585"/>
                      <a:pt x="25992" y="10359"/>
                    </a:cubicBezTo>
                    <a:cubicBezTo>
                      <a:pt x="25920" y="10252"/>
                      <a:pt x="25920" y="10145"/>
                      <a:pt x="25980" y="10038"/>
                    </a:cubicBezTo>
                    <a:cubicBezTo>
                      <a:pt x="26099" y="9847"/>
                      <a:pt x="26373" y="9740"/>
                      <a:pt x="26718" y="9740"/>
                    </a:cubicBezTo>
                    <a:close/>
                    <a:moveTo>
                      <a:pt x="2358" y="12467"/>
                    </a:moveTo>
                    <a:cubicBezTo>
                      <a:pt x="2525" y="12467"/>
                      <a:pt x="2679" y="12526"/>
                      <a:pt x="2822" y="12645"/>
                    </a:cubicBezTo>
                    <a:cubicBezTo>
                      <a:pt x="3001" y="12788"/>
                      <a:pt x="3191" y="13003"/>
                      <a:pt x="3120" y="13205"/>
                    </a:cubicBezTo>
                    <a:cubicBezTo>
                      <a:pt x="3037" y="13431"/>
                      <a:pt x="2668" y="13586"/>
                      <a:pt x="2203" y="13586"/>
                    </a:cubicBezTo>
                    <a:cubicBezTo>
                      <a:pt x="1846" y="13586"/>
                      <a:pt x="1489" y="13491"/>
                      <a:pt x="1203" y="13312"/>
                    </a:cubicBezTo>
                    <a:cubicBezTo>
                      <a:pt x="1548" y="12776"/>
                      <a:pt x="1977" y="12467"/>
                      <a:pt x="2358" y="12467"/>
                    </a:cubicBezTo>
                    <a:close/>
                    <a:moveTo>
                      <a:pt x="25873" y="14443"/>
                    </a:moveTo>
                    <a:cubicBezTo>
                      <a:pt x="26075" y="14443"/>
                      <a:pt x="26409" y="14515"/>
                      <a:pt x="26813" y="14848"/>
                    </a:cubicBezTo>
                    <a:cubicBezTo>
                      <a:pt x="27016" y="15015"/>
                      <a:pt x="27194" y="15229"/>
                      <a:pt x="27361" y="15467"/>
                    </a:cubicBezTo>
                    <a:cubicBezTo>
                      <a:pt x="27194" y="15515"/>
                      <a:pt x="27004" y="15539"/>
                      <a:pt x="26813" y="15539"/>
                    </a:cubicBezTo>
                    <a:lnTo>
                      <a:pt x="26718" y="15539"/>
                    </a:lnTo>
                    <a:cubicBezTo>
                      <a:pt x="25694" y="15539"/>
                      <a:pt x="25397" y="15217"/>
                      <a:pt x="25325" y="15074"/>
                    </a:cubicBezTo>
                    <a:cubicBezTo>
                      <a:pt x="25254" y="14955"/>
                      <a:pt x="25254" y="14824"/>
                      <a:pt x="25325" y="14705"/>
                    </a:cubicBezTo>
                    <a:cubicBezTo>
                      <a:pt x="25420" y="14550"/>
                      <a:pt x="25623" y="14443"/>
                      <a:pt x="25873" y="14443"/>
                    </a:cubicBezTo>
                    <a:close/>
                    <a:moveTo>
                      <a:pt x="4084" y="16717"/>
                    </a:moveTo>
                    <a:cubicBezTo>
                      <a:pt x="4215" y="16717"/>
                      <a:pt x="4263" y="16765"/>
                      <a:pt x="4263" y="16884"/>
                    </a:cubicBezTo>
                    <a:cubicBezTo>
                      <a:pt x="4263" y="17348"/>
                      <a:pt x="3370" y="18396"/>
                      <a:pt x="2418" y="18396"/>
                    </a:cubicBezTo>
                    <a:lnTo>
                      <a:pt x="2370" y="18396"/>
                    </a:lnTo>
                    <a:cubicBezTo>
                      <a:pt x="2501" y="17717"/>
                      <a:pt x="2906" y="17205"/>
                      <a:pt x="3537" y="16896"/>
                    </a:cubicBezTo>
                    <a:cubicBezTo>
                      <a:pt x="3822" y="16753"/>
                      <a:pt x="4001" y="16717"/>
                      <a:pt x="4084" y="16717"/>
                    </a:cubicBezTo>
                    <a:close/>
                    <a:moveTo>
                      <a:pt x="23968" y="19051"/>
                    </a:moveTo>
                    <a:cubicBezTo>
                      <a:pt x="24135" y="19051"/>
                      <a:pt x="24408" y="19110"/>
                      <a:pt x="24777" y="19420"/>
                    </a:cubicBezTo>
                    <a:cubicBezTo>
                      <a:pt x="25123" y="19706"/>
                      <a:pt x="25385" y="20063"/>
                      <a:pt x="25528" y="20456"/>
                    </a:cubicBezTo>
                    <a:cubicBezTo>
                      <a:pt x="25408" y="20468"/>
                      <a:pt x="25289" y="20480"/>
                      <a:pt x="25170" y="20480"/>
                    </a:cubicBezTo>
                    <a:cubicBezTo>
                      <a:pt x="24123" y="20480"/>
                      <a:pt x="23742" y="20027"/>
                      <a:pt x="23634" y="19837"/>
                    </a:cubicBezTo>
                    <a:cubicBezTo>
                      <a:pt x="23515" y="19634"/>
                      <a:pt x="23503" y="19408"/>
                      <a:pt x="23599" y="19241"/>
                    </a:cubicBezTo>
                    <a:cubicBezTo>
                      <a:pt x="23670" y="19122"/>
                      <a:pt x="23801" y="19051"/>
                      <a:pt x="23968" y="19051"/>
                    </a:cubicBezTo>
                    <a:close/>
                    <a:moveTo>
                      <a:pt x="5954" y="19158"/>
                    </a:moveTo>
                    <a:cubicBezTo>
                      <a:pt x="6573" y="19194"/>
                      <a:pt x="6728" y="19670"/>
                      <a:pt x="6775" y="19956"/>
                    </a:cubicBezTo>
                    <a:cubicBezTo>
                      <a:pt x="6870" y="20753"/>
                      <a:pt x="6370" y="21825"/>
                      <a:pt x="5537" y="22146"/>
                    </a:cubicBezTo>
                    <a:cubicBezTo>
                      <a:pt x="5073" y="21111"/>
                      <a:pt x="4989" y="20027"/>
                      <a:pt x="5335" y="19491"/>
                    </a:cubicBezTo>
                    <a:cubicBezTo>
                      <a:pt x="5477" y="19265"/>
                      <a:pt x="5668" y="19158"/>
                      <a:pt x="5918" y="19158"/>
                    </a:cubicBezTo>
                    <a:close/>
                    <a:moveTo>
                      <a:pt x="9811" y="21861"/>
                    </a:moveTo>
                    <a:cubicBezTo>
                      <a:pt x="9871" y="21861"/>
                      <a:pt x="9930" y="21873"/>
                      <a:pt x="9990" y="21885"/>
                    </a:cubicBezTo>
                    <a:cubicBezTo>
                      <a:pt x="10335" y="21980"/>
                      <a:pt x="10669" y="22325"/>
                      <a:pt x="10823" y="22789"/>
                    </a:cubicBezTo>
                    <a:cubicBezTo>
                      <a:pt x="11002" y="23242"/>
                      <a:pt x="10978" y="23706"/>
                      <a:pt x="10788" y="24051"/>
                    </a:cubicBezTo>
                    <a:cubicBezTo>
                      <a:pt x="9764" y="23242"/>
                      <a:pt x="9442" y="22373"/>
                      <a:pt x="9561" y="22027"/>
                    </a:cubicBezTo>
                    <a:cubicBezTo>
                      <a:pt x="9597" y="21908"/>
                      <a:pt x="9680" y="21861"/>
                      <a:pt x="9811" y="21861"/>
                    </a:cubicBezTo>
                    <a:close/>
                    <a:moveTo>
                      <a:pt x="20467" y="22158"/>
                    </a:moveTo>
                    <a:cubicBezTo>
                      <a:pt x="20563" y="22158"/>
                      <a:pt x="20634" y="22230"/>
                      <a:pt x="20706" y="22349"/>
                    </a:cubicBezTo>
                    <a:cubicBezTo>
                      <a:pt x="21003" y="22920"/>
                      <a:pt x="20694" y="23694"/>
                      <a:pt x="19896" y="24313"/>
                    </a:cubicBezTo>
                    <a:cubicBezTo>
                      <a:pt x="19563" y="23921"/>
                      <a:pt x="19622" y="23325"/>
                      <a:pt x="19813" y="22885"/>
                    </a:cubicBezTo>
                    <a:cubicBezTo>
                      <a:pt x="19979" y="22468"/>
                      <a:pt x="20253" y="22158"/>
                      <a:pt x="20467" y="22158"/>
                    </a:cubicBezTo>
                    <a:close/>
                    <a:moveTo>
                      <a:pt x="15372" y="22349"/>
                    </a:moveTo>
                    <a:cubicBezTo>
                      <a:pt x="15419" y="22349"/>
                      <a:pt x="15455" y="22361"/>
                      <a:pt x="15502" y="22385"/>
                    </a:cubicBezTo>
                    <a:cubicBezTo>
                      <a:pt x="15776" y="22539"/>
                      <a:pt x="16038" y="23063"/>
                      <a:pt x="16110" y="23611"/>
                    </a:cubicBezTo>
                    <a:cubicBezTo>
                      <a:pt x="16145" y="23932"/>
                      <a:pt x="16145" y="24540"/>
                      <a:pt x="15729" y="24956"/>
                    </a:cubicBezTo>
                    <a:cubicBezTo>
                      <a:pt x="14895" y="24456"/>
                      <a:pt x="14812" y="23456"/>
                      <a:pt x="14955" y="22885"/>
                    </a:cubicBezTo>
                    <a:cubicBezTo>
                      <a:pt x="15038" y="22563"/>
                      <a:pt x="15205" y="22349"/>
                      <a:pt x="15372" y="22349"/>
                    </a:cubicBezTo>
                    <a:close/>
                    <a:moveTo>
                      <a:pt x="12466" y="191"/>
                    </a:moveTo>
                    <a:cubicBezTo>
                      <a:pt x="13014" y="191"/>
                      <a:pt x="13562" y="382"/>
                      <a:pt x="14086" y="775"/>
                    </a:cubicBezTo>
                    <a:cubicBezTo>
                      <a:pt x="14467" y="1061"/>
                      <a:pt x="14788" y="1346"/>
                      <a:pt x="15026" y="1620"/>
                    </a:cubicBezTo>
                    <a:cubicBezTo>
                      <a:pt x="14574" y="2346"/>
                      <a:pt x="14336" y="3227"/>
                      <a:pt x="14479" y="3656"/>
                    </a:cubicBezTo>
                    <a:cubicBezTo>
                      <a:pt x="14538" y="3811"/>
                      <a:pt x="14621" y="3870"/>
                      <a:pt x="14693" y="3894"/>
                    </a:cubicBezTo>
                    <a:cubicBezTo>
                      <a:pt x="14752" y="3918"/>
                      <a:pt x="14824" y="3930"/>
                      <a:pt x="14895" y="3930"/>
                    </a:cubicBezTo>
                    <a:cubicBezTo>
                      <a:pt x="15229" y="3930"/>
                      <a:pt x="15574" y="3692"/>
                      <a:pt x="15729" y="3358"/>
                    </a:cubicBezTo>
                    <a:cubicBezTo>
                      <a:pt x="15860" y="3073"/>
                      <a:pt x="15967" y="2465"/>
                      <a:pt x="15264" y="1608"/>
                    </a:cubicBezTo>
                    <a:cubicBezTo>
                      <a:pt x="15598" y="1120"/>
                      <a:pt x="16264" y="370"/>
                      <a:pt x="17277" y="370"/>
                    </a:cubicBezTo>
                    <a:cubicBezTo>
                      <a:pt x="17419" y="370"/>
                      <a:pt x="17562" y="382"/>
                      <a:pt x="17705" y="406"/>
                    </a:cubicBezTo>
                    <a:cubicBezTo>
                      <a:pt x="19027" y="668"/>
                      <a:pt x="19967" y="1418"/>
                      <a:pt x="20289" y="2454"/>
                    </a:cubicBezTo>
                    <a:cubicBezTo>
                      <a:pt x="19324" y="3156"/>
                      <a:pt x="18729" y="4287"/>
                      <a:pt x="18884" y="4763"/>
                    </a:cubicBezTo>
                    <a:cubicBezTo>
                      <a:pt x="18940" y="4942"/>
                      <a:pt x="19079" y="5032"/>
                      <a:pt x="19282" y="5032"/>
                    </a:cubicBezTo>
                    <a:cubicBezTo>
                      <a:pt x="19335" y="5032"/>
                      <a:pt x="19393" y="5026"/>
                      <a:pt x="19455" y="5013"/>
                    </a:cubicBezTo>
                    <a:cubicBezTo>
                      <a:pt x="19801" y="4942"/>
                      <a:pt x="20086" y="4716"/>
                      <a:pt x="20301" y="4370"/>
                    </a:cubicBezTo>
                    <a:cubicBezTo>
                      <a:pt x="20598" y="3859"/>
                      <a:pt x="20682" y="3180"/>
                      <a:pt x="20503" y="2525"/>
                    </a:cubicBezTo>
                    <a:cubicBezTo>
                      <a:pt x="20968" y="2210"/>
                      <a:pt x="21455" y="2050"/>
                      <a:pt x="21930" y="2050"/>
                    </a:cubicBezTo>
                    <a:cubicBezTo>
                      <a:pt x="22245" y="2050"/>
                      <a:pt x="22554" y="2121"/>
                      <a:pt x="22849" y="2263"/>
                    </a:cubicBezTo>
                    <a:cubicBezTo>
                      <a:pt x="23706" y="2668"/>
                      <a:pt x="24337" y="3287"/>
                      <a:pt x="24623" y="4013"/>
                    </a:cubicBezTo>
                    <a:cubicBezTo>
                      <a:pt x="23789" y="4621"/>
                      <a:pt x="23265" y="5704"/>
                      <a:pt x="23408" y="6192"/>
                    </a:cubicBezTo>
                    <a:cubicBezTo>
                      <a:pt x="23468" y="6371"/>
                      <a:pt x="23599" y="6466"/>
                      <a:pt x="23789" y="6466"/>
                    </a:cubicBezTo>
                    <a:cubicBezTo>
                      <a:pt x="23825" y="6466"/>
                      <a:pt x="23861" y="6454"/>
                      <a:pt x="23908" y="6454"/>
                    </a:cubicBezTo>
                    <a:cubicBezTo>
                      <a:pt x="24254" y="6395"/>
                      <a:pt x="24551" y="6168"/>
                      <a:pt x="24742" y="5835"/>
                    </a:cubicBezTo>
                    <a:cubicBezTo>
                      <a:pt x="25016" y="5359"/>
                      <a:pt x="25051" y="4716"/>
                      <a:pt x="24849" y="4097"/>
                    </a:cubicBezTo>
                    <a:cubicBezTo>
                      <a:pt x="25202" y="3861"/>
                      <a:pt x="25574" y="3744"/>
                      <a:pt x="25950" y="3744"/>
                    </a:cubicBezTo>
                    <a:cubicBezTo>
                      <a:pt x="26411" y="3744"/>
                      <a:pt x="26879" y="3921"/>
                      <a:pt x="27325" y="4275"/>
                    </a:cubicBezTo>
                    <a:cubicBezTo>
                      <a:pt x="28421" y="5144"/>
                      <a:pt x="29111" y="6478"/>
                      <a:pt x="29183" y="7847"/>
                    </a:cubicBezTo>
                    <a:cubicBezTo>
                      <a:pt x="29230" y="8788"/>
                      <a:pt x="28968" y="9621"/>
                      <a:pt x="28468" y="10133"/>
                    </a:cubicBezTo>
                    <a:cubicBezTo>
                      <a:pt x="28361" y="10074"/>
                      <a:pt x="28254" y="10002"/>
                      <a:pt x="28147" y="9955"/>
                    </a:cubicBezTo>
                    <a:cubicBezTo>
                      <a:pt x="27623" y="9693"/>
                      <a:pt x="27135" y="9550"/>
                      <a:pt x="26718" y="9550"/>
                    </a:cubicBezTo>
                    <a:cubicBezTo>
                      <a:pt x="26301" y="9550"/>
                      <a:pt x="25968" y="9693"/>
                      <a:pt x="25825" y="9943"/>
                    </a:cubicBezTo>
                    <a:cubicBezTo>
                      <a:pt x="25730" y="10109"/>
                      <a:pt x="25730" y="10300"/>
                      <a:pt x="25825" y="10455"/>
                    </a:cubicBezTo>
                    <a:cubicBezTo>
                      <a:pt x="25996" y="10750"/>
                      <a:pt x="26411" y="10915"/>
                      <a:pt x="26959" y="10915"/>
                    </a:cubicBezTo>
                    <a:cubicBezTo>
                      <a:pt x="27097" y="10915"/>
                      <a:pt x="27244" y="10905"/>
                      <a:pt x="27397" y="10883"/>
                    </a:cubicBezTo>
                    <a:cubicBezTo>
                      <a:pt x="27814" y="10824"/>
                      <a:pt x="28183" y="10657"/>
                      <a:pt x="28492" y="10383"/>
                    </a:cubicBezTo>
                    <a:cubicBezTo>
                      <a:pt x="29254" y="10967"/>
                      <a:pt x="29599" y="11955"/>
                      <a:pt x="29421" y="13038"/>
                    </a:cubicBezTo>
                    <a:cubicBezTo>
                      <a:pt x="29230" y="14169"/>
                      <a:pt x="28504" y="15098"/>
                      <a:pt x="27552" y="15419"/>
                    </a:cubicBezTo>
                    <a:cubicBezTo>
                      <a:pt x="27373" y="15134"/>
                      <a:pt x="27159" y="14896"/>
                      <a:pt x="26932" y="14705"/>
                    </a:cubicBezTo>
                    <a:cubicBezTo>
                      <a:pt x="26492" y="14336"/>
                      <a:pt x="26111" y="14253"/>
                      <a:pt x="25873" y="14253"/>
                    </a:cubicBezTo>
                    <a:cubicBezTo>
                      <a:pt x="25551" y="14253"/>
                      <a:pt x="25289" y="14396"/>
                      <a:pt x="25158" y="14622"/>
                    </a:cubicBezTo>
                    <a:cubicBezTo>
                      <a:pt x="25051" y="14788"/>
                      <a:pt x="25051" y="15003"/>
                      <a:pt x="25158" y="15181"/>
                    </a:cubicBezTo>
                    <a:cubicBezTo>
                      <a:pt x="25278" y="15384"/>
                      <a:pt x="25647" y="15729"/>
                      <a:pt x="26718" y="15729"/>
                    </a:cubicBezTo>
                    <a:lnTo>
                      <a:pt x="26825" y="15729"/>
                    </a:lnTo>
                    <a:cubicBezTo>
                      <a:pt x="27052" y="15729"/>
                      <a:pt x="27266" y="15693"/>
                      <a:pt x="27480" y="15634"/>
                    </a:cubicBezTo>
                    <a:cubicBezTo>
                      <a:pt x="28040" y="16551"/>
                      <a:pt x="28385" y="17932"/>
                      <a:pt x="27909" y="19027"/>
                    </a:cubicBezTo>
                    <a:cubicBezTo>
                      <a:pt x="27564" y="19777"/>
                      <a:pt x="26861" y="20265"/>
                      <a:pt x="25873" y="20420"/>
                    </a:cubicBezTo>
                    <a:cubicBezTo>
                      <a:pt x="25825" y="20432"/>
                      <a:pt x="25766" y="20432"/>
                      <a:pt x="25718" y="20444"/>
                    </a:cubicBezTo>
                    <a:cubicBezTo>
                      <a:pt x="25563" y="19991"/>
                      <a:pt x="25289" y="19587"/>
                      <a:pt x="24897" y="19277"/>
                    </a:cubicBezTo>
                    <a:cubicBezTo>
                      <a:pt x="24575" y="19003"/>
                      <a:pt x="24242" y="18860"/>
                      <a:pt x="23968" y="18860"/>
                    </a:cubicBezTo>
                    <a:cubicBezTo>
                      <a:pt x="23730" y="18860"/>
                      <a:pt x="23539" y="18968"/>
                      <a:pt x="23432" y="19146"/>
                    </a:cubicBezTo>
                    <a:cubicBezTo>
                      <a:pt x="23301" y="19372"/>
                      <a:pt x="23325" y="19670"/>
                      <a:pt x="23468" y="19920"/>
                    </a:cubicBezTo>
                    <a:cubicBezTo>
                      <a:pt x="23599" y="20146"/>
                      <a:pt x="24015" y="20658"/>
                      <a:pt x="25170" y="20658"/>
                    </a:cubicBezTo>
                    <a:cubicBezTo>
                      <a:pt x="25313" y="20658"/>
                      <a:pt x="25444" y="20658"/>
                      <a:pt x="25587" y="20646"/>
                    </a:cubicBezTo>
                    <a:lnTo>
                      <a:pt x="25587" y="20646"/>
                    </a:lnTo>
                    <a:cubicBezTo>
                      <a:pt x="25766" y="21301"/>
                      <a:pt x="25659" y="22004"/>
                      <a:pt x="25278" y="22647"/>
                    </a:cubicBezTo>
                    <a:cubicBezTo>
                      <a:pt x="24670" y="23647"/>
                      <a:pt x="23468" y="24361"/>
                      <a:pt x="21884" y="24659"/>
                    </a:cubicBezTo>
                    <a:cubicBezTo>
                      <a:pt x="21587" y="24706"/>
                      <a:pt x="21313" y="24730"/>
                      <a:pt x="21075" y="24730"/>
                    </a:cubicBezTo>
                    <a:cubicBezTo>
                      <a:pt x="20622" y="24730"/>
                      <a:pt x="20265" y="24635"/>
                      <a:pt x="20027" y="24444"/>
                    </a:cubicBezTo>
                    <a:cubicBezTo>
                      <a:pt x="20884" y="23766"/>
                      <a:pt x="21217" y="22920"/>
                      <a:pt x="20860" y="22254"/>
                    </a:cubicBezTo>
                    <a:cubicBezTo>
                      <a:pt x="20741" y="22027"/>
                      <a:pt x="20575" y="21980"/>
                      <a:pt x="20467" y="21980"/>
                    </a:cubicBezTo>
                    <a:cubicBezTo>
                      <a:pt x="20122" y="21980"/>
                      <a:pt x="19801" y="22397"/>
                      <a:pt x="19634" y="22813"/>
                    </a:cubicBezTo>
                    <a:cubicBezTo>
                      <a:pt x="19432" y="23301"/>
                      <a:pt x="19360" y="23968"/>
                      <a:pt x="19741" y="24432"/>
                    </a:cubicBezTo>
                    <a:cubicBezTo>
                      <a:pt x="18991" y="24956"/>
                      <a:pt x="18003" y="25254"/>
                      <a:pt x="17015" y="25254"/>
                    </a:cubicBezTo>
                    <a:lnTo>
                      <a:pt x="16717" y="25254"/>
                    </a:lnTo>
                    <a:cubicBezTo>
                      <a:pt x="16407" y="25230"/>
                      <a:pt x="16134" y="25171"/>
                      <a:pt x="15895" y="25052"/>
                    </a:cubicBezTo>
                    <a:cubicBezTo>
                      <a:pt x="16336" y="24575"/>
                      <a:pt x="16336" y="23944"/>
                      <a:pt x="16288" y="23587"/>
                    </a:cubicBezTo>
                    <a:cubicBezTo>
                      <a:pt x="16217" y="22968"/>
                      <a:pt x="15931" y="22408"/>
                      <a:pt x="15586" y="22218"/>
                    </a:cubicBezTo>
                    <a:cubicBezTo>
                      <a:pt x="15514" y="22182"/>
                      <a:pt x="15443" y="22158"/>
                      <a:pt x="15372" y="22158"/>
                    </a:cubicBezTo>
                    <a:cubicBezTo>
                      <a:pt x="15110" y="22158"/>
                      <a:pt x="14883" y="22420"/>
                      <a:pt x="14776" y="22837"/>
                    </a:cubicBezTo>
                    <a:cubicBezTo>
                      <a:pt x="14621" y="23456"/>
                      <a:pt x="14717" y="24528"/>
                      <a:pt x="15574" y="25087"/>
                    </a:cubicBezTo>
                    <a:cubicBezTo>
                      <a:pt x="15293" y="25298"/>
                      <a:pt x="14908" y="25401"/>
                      <a:pt x="14434" y="25401"/>
                    </a:cubicBezTo>
                    <a:cubicBezTo>
                      <a:pt x="14105" y="25401"/>
                      <a:pt x="13733" y="25352"/>
                      <a:pt x="13324" y="25254"/>
                    </a:cubicBezTo>
                    <a:cubicBezTo>
                      <a:pt x="12407" y="25028"/>
                      <a:pt x="11597" y="24659"/>
                      <a:pt x="10942" y="24171"/>
                    </a:cubicBezTo>
                    <a:cubicBezTo>
                      <a:pt x="11169" y="23778"/>
                      <a:pt x="11192" y="23242"/>
                      <a:pt x="11014" y="22718"/>
                    </a:cubicBezTo>
                    <a:cubicBezTo>
                      <a:pt x="10823" y="22206"/>
                      <a:pt x="10454" y="21825"/>
                      <a:pt x="10049" y="21706"/>
                    </a:cubicBezTo>
                    <a:cubicBezTo>
                      <a:pt x="9968" y="21683"/>
                      <a:pt x="9892" y="21672"/>
                      <a:pt x="9823" y="21672"/>
                    </a:cubicBezTo>
                    <a:cubicBezTo>
                      <a:pt x="9608" y="21672"/>
                      <a:pt x="9455" y="21779"/>
                      <a:pt x="9383" y="21968"/>
                    </a:cubicBezTo>
                    <a:cubicBezTo>
                      <a:pt x="9228" y="22444"/>
                      <a:pt x="9668" y="23409"/>
                      <a:pt x="10680" y="24218"/>
                    </a:cubicBezTo>
                    <a:cubicBezTo>
                      <a:pt x="10414" y="24562"/>
                      <a:pt x="9937" y="24738"/>
                      <a:pt x="9303" y="24738"/>
                    </a:cubicBezTo>
                    <a:cubicBezTo>
                      <a:pt x="9058" y="24738"/>
                      <a:pt x="8790" y="24712"/>
                      <a:pt x="8502" y="24659"/>
                    </a:cubicBezTo>
                    <a:cubicBezTo>
                      <a:pt x="7299" y="24432"/>
                      <a:pt x="6251" y="23575"/>
                      <a:pt x="5632" y="22313"/>
                    </a:cubicBezTo>
                    <a:cubicBezTo>
                      <a:pt x="6525" y="21968"/>
                      <a:pt x="7073" y="20789"/>
                      <a:pt x="6966" y="19932"/>
                    </a:cubicBezTo>
                    <a:cubicBezTo>
                      <a:pt x="6882" y="19349"/>
                      <a:pt x="6525" y="19003"/>
                      <a:pt x="5966" y="18979"/>
                    </a:cubicBezTo>
                    <a:lnTo>
                      <a:pt x="5918" y="18979"/>
                    </a:lnTo>
                    <a:cubicBezTo>
                      <a:pt x="5608" y="18979"/>
                      <a:pt x="5346" y="19122"/>
                      <a:pt x="5180" y="19384"/>
                    </a:cubicBezTo>
                    <a:cubicBezTo>
                      <a:pt x="4811" y="19980"/>
                      <a:pt x="4882" y="21123"/>
                      <a:pt x="5370" y="22206"/>
                    </a:cubicBezTo>
                    <a:cubicBezTo>
                      <a:pt x="5272" y="22227"/>
                      <a:pt x="5173" y="22238"/>
                      <a:pt x="5073" y="22238"/>
                    </a:cubicBezTo>
                    <a:cubicBezTo>
                      <a:pt x="4892" y="22238"/>
                      <a:pt x="4709" y="22203"/>
                      <a:pt x="4525" y="22135"/>
                    </a:cubicBezTo>
                    <a:cubicBezTo>
                      <a:pt x="3191" y="21646"/>
                      <a:pt x="2191" y="20003"/>
                      <a:pt x="2346" y="18587"/>
                    </a:cubicBezTo>
                    <a:lnTo>
                      <a:pt x="2418" y="18587"/>
                    </a:lnTo>
                    <a:cubicBezTo>
                      <a:pt x="3513" y="18587"/>
                      <a:pt x="4453" y="17444"/>
                      <a:pt x="4453" y="16884"/>
                    </a:cubicBezTo>
                    <a:cubicBezTo>
                      <a:pt x="4453" y="16670"/>
                      <a:pt x="4323" y="16539"/>
                      <a:pt x="4084" y="16539"/>
                    </a:cubicBezTo>
                    <a:cubicBezTo>
                      <a:pt x="3930" y="16539"/>
                      <a:pt x="3715" y="16598"/>
                      <a:pt x="3453" y="16729"/>
                    </a:cubicBezTo>
                    <a:cubicBezTo>
                      <a:pt x="2763" y="17063"/>
                      <a:pt x="2322" y="17634"/>
                      <a:pt x="2191" y="18372"/>
                    </a:cubicBezTo>
                    <a:cubicBezTo>
                      <a:pt x="1846" y="18313"/>
                      <a:pt x="1525" y="18110"/>
                      <a:pt x="1239" y="17765"/>
                    </a:cubicBezTo>
                    <a:cubicBezTo>
                      <a:pt x="203" y="16539"/>
                      <a:pt x="382" y="14693"/>
                      <a:pt x="1108" y="13467"/>
                    </a:cubicBezTo>
                    <a:lnTo>
                      <a:pt x="1108" y="13467"/>
                    </a:lnTo>
                    <a:cubicBezTo>
                      <a:pt x="1417" y="13669"/>
                      <a:pt x="1810" y="13776"/>
                      <a:pt x="2203" y="13776"/>
                    </a:cubicBezTo>
                    <a:cubicBezTo>
                      <a:pt x="2751" y="13776"/>
                      <a:pt x="3191" y="13574"/>
                      <a:pt x="3299" y="13276"/>
                    </a:cubicBezTo>
                    <a:cubicBezTo>
                      <a:pt x="3358" y="13098"/>
                      <a:pt x="3346" y="12836"/>
                      <a:pt x="2953" y="12502"/>
                    </a:cubicBezTo>
                    <a:cubicBezTo>
                      <a:pt x="2763" y="12360"/>
                      <a:pt x="2572" y="12276"/>
                      <a:pt x="2358" y="12276"/>
                    </a:cubicBezTo>
                    <a:cubicBezTo>
                      <a:pt x="1917" y="12276"/>
                      <a:pt x="1441" y="12622"/>
                      <a:pt x="1048" y="13205"/>
                    </a:cubicBezTo>
                    <a:cubicBezTo>
                      <a:pt x="774" y="12979"/>
                      <a:pt x="596" y="12681"/>
                      <a:pt x="524" y="12312"/>
                    </a:cubicBezTo>
                    <a:cubicBezTo>
                      <a:pt x="262" y="11050"/>
                      <a:pt x="608" y="9359"/>
                      <a:pt x="1334" y="8371"/>
                    </a:cubicBezTo>
                    <a:cubicBezTo>
                      <a:pt x="1667" y="7907"/>
                      <a:pt x="2060" y="7621"/>
                      <a:pt x="2477" y="7538"/>
                    </a:cubicBezTo>
                    <a:cubicBezTo>
                      <a:pt x="2620" y="8609"/>
                      <a:pt x="3037" y="9264"/>
                      <a:pt x="3572" y="9264"/>
                    </a:cubicBezTo>
                    <a:cubicBezTo>
                      <a:pt x="3668" y="9264"/>
                      <a:pt x="3751" y="9240"/>
                      <a:pt x="3846" y="9216"/>
                    </a:cubicBezTo>
                    <a:cubicBezTo>
                      <a:pt x="4323" y="9038"/>
                      <a:pt x="4608" y="8728"/>
                      <a:pt x="4596" y="8407"/>
                    </a:cubicBezTo>
                    <a:cubicBezTo>
                      <a:pt x="4573" y="8109"/>
                      <a:pt x="4311" y="7692"/>
                      <a:pt x="3120" y="7383"/>
                    </a:cubicBezTo>
                    <a:cubicBezTo>
                      <a:pt x="2993" y="7353"/>
                      <a:pt x="2857" y="7332"/>
                      <a:pt x="2727" y="7332"/>
                    </a:cubicBezTo>
                    <a:cubicBezTo>
                      <a:pt x="2699" y="7332"/>
                      <a:pt x="2671" y="7333"/>
                      <a:pt x="2644" y="7335"/>
                    </a:cubicBezTo>
                    <a:cubicBezTo>
                      <a:pt x="2548" y="6275"/>
                      <a:pt x="2751" y="4882"/>
                      <a:pt x="3453" y="4240"/>
                    </a:cubicBezTo>
                    <a:cubicBezTo>
                      <a:pt x="4013" y="3728"/>
                      <a:pt x="4680" y="3454"/>
                      <a:pt x="5323" y="3454"/>
                    </a:cubicBezTo>
                    <a:lnTo>
                      <a:pt x="5346" y="3454"/>
                    </a:lnTo>
                    <a:cubicBezTo>
                      <a:pt x="4989" y="4156"/>
                      <a:pt x="4870" y="4787"/>
                      <a:pt x="4858" y="4894"/>
                    </a:cubicBezTo>
                    <a:cubicBezTo>
                      <a:pt x="4787" y="5061"/>
                      <a:pt x="4799" y="5252"/>
                      <a:pt x="4894" y="5418"/>
                    </a:cubicBezTo>
                    <a:cubicBezTo>
                      <a:pt x="5061" y="5668"/>
                      <a:pt x="5406" y="5847"/>
                      <a:pt x="5763" y="5847"/>
                    </a:cubicBezTo>
                    <a:cubicBezTo>
                      <a:pt x="6001" y="5847"/>
                      <a:pt x="6609" y="5752"/>
                      <a:pt x="6847" y="4918"/>
                    </a:cubicBezTo>
                    <a:cubicBezTo>
                      <a:pt x="6954" y="4525"/>
                      <a:pt x="6894" y="4168"/>
                      <a:pt x="6692" y="3870"/>
                    </a:cubicBezTo>
                    <a:cubicBezTo>
                      <a:pt x="6478" y="3561"/>
                      <a:pt x="6097" y="3347"/>
                      <a:pt x="5644" y="3287"/>
                    </a:cubicBezTo>
                    <a:cubicBezTo>
                      <a:pt x="6139" y="2436"/>
                      <a:pt x="7078" y="1474"/>
                      <a:pt x="8751" y="1474"/>
                    </a:cubicBezTo>
                    <a:cubicBezTo>
                      <a:pt x="8810" y="1474"/>
                      <a:pt x="8870" y="1475"/>
                      <a:pt x="8930" y="1477"/>
                    </a:cubicBezTo>
                    <a:cubicBezTo>
                      <a:pt x="9240" y="1489"/>
                      <a:pt x="9502" y="1573"/>
                      <a:pt x="9704" y="1715"/>
                    </a:cubicBezTo>
                    <a:cubicBezTo>
                      <a:pt x="9097" y="2620"/>
                      <a:pt x="8954" y="3513"/>
                      <a:pt x="9347" y="3847"/>
                    </a:cubicBezTo>
                    <a:cubicBezTo>
                      <a:pt x="9466" y="3954"/>
                      <a:pt x="9585" y="4001"/>
                      <a:pt x="9704" y="4001"/>
                    </a:cubicBezTo>
                    <a:cubicBezTo>
                      <a:pt x="9942" y="4001"/>
                      <a:pt x="10157" y="3811"/>
                      <a:pt x="10276" y="3466"/>
                    </a:cubicBezTo>
                    <a:cubicBezTo>
                      <a:pt x="10478" y="2942"/>
                      <a:pt x="10419" y="2156"/>
                      <a:pt x="9954" y="1680"/>
                    </a:cubicBezTo>
                    <a:cubicBezTo>
                      <a:pt x="10621" y="751"/>
                      <a:pt x="11562" y="191"/>
                      <a:pt x="12466" y="191"/>
                    </a:cubicBezTo>
                    <a:close/>
                    <a:moveTo>
                      <a:pt x="12454" y="1"/>
                    </a:moveTo>
                    <a:cubicBezTo>
                      <a:pt x="11502" y="1"/>
                      <a:pt x="10514" y="584"/>
                      <a:pt x="9811" y="1561"/>
                    </a:cubicBezTo>
                    <a:cubicBezTo>
                      <a:pt x="9573" y="1382"/>
                      <a:pt x="9276" y="1299"/>
                      <a:pt x="8930" y="1287"/>
                    </a:cubicBezTo>
                    <a:cubicBezTo>
                      <a:pt x="8870" y="1285"/>
                      <a:pt x="8810" y="1283"/>
                      <a:pt x="8751" y="1283"/>
                    </a:cubicBezTo>
                    <a:cubicBezTo>
                      <a:pt x="6926" y="1283"/>
                      <a:pt x="5949" y="2340"/>
                      <a:pt x="5442" y="3263"/>
                    </a:cubicBezTo>
                    <a:cubicBezTo>
                      <a:pt x="5406" y="3251"/>
                      <a:pt x="5358" y="3251"/>
                      <a:pt x="5323" y="3251"/>
                    </a:cubicBezTo>
                    <a:cubicBezTo>
                      <a:pt x="4632" y="3251"/>
                      <a:pt x="3918" y="3549"/>
                      <a:pt x="3334" y="4097"/>
                    </a:cubicBezTo>
                    <a:cubicBezTo>
                      <a:pt x="2572" y="4787"/>
                      <a:pt x="2346" y="6252"/>
                      <a:pt x="2453" y="7347"/>
                    </a:cubicBezTo>
                    <a:cubicBezTo>
                      <a:pt x="1989" y="7430"/>
                      <a:pt x="1548" y="7740"/>
                      <a:pt x="1179" y="8252"/>
                    </a:cubicBezTo>
                    <a:cubicBezTo>
                      <a:pt x="417" y="9300"/>
                      <a:pt x="60" y="11014"/>
                      <a:pt x="334" y="12336"/>
                    </a:cubicBezTo>
                    <a:cubicBezTo>
                      <a:pt x="417" y="12764"/>
                      <a:pt x="632" y="13110"/>
                      <a:pt x="953" y="13360"/>
                    </a:cubicBezTo>
                    <a:cubicBezTo>
                      <a:pt x="191" y="14646"/>
                      <a:pt x="1" y="16586"/>
                      <a:pt x="1096" y="17884"/>
                    </a:cubicBezTo>
                    <a:cubicBezTo>
                      <a:pt x="1405" y="18265"/>
                      <a:pt x="1763" y="18491"/>
                      <a:pt x="2156" y="18563"/>
                    </a:cubicBezTo>
                    <a:cubicBezTo>
                      <a:pt x="1989" y="20051"/>
                      <a:pt x="3049" y="21789"/>
                      <a:pt x="4453" y="22313"/>
                    </a:cubicBezTo>
                    <a:cubicBezTo>
                      <a:pt x="4654" y="22385"/>
                      <a:pt x="4859" y="22422"/>
                      <a:pt x="5058" y="22422"/>
                    </a:cubicBezTo>
                    <a:cubicBezTo>
                      <a:pt x="5190" y="22422"/>
                      <a:pt x="5319" y="22406"/>
                      <a:pt x="5442" y="22373"/>
                    </a:cubicBezTo>
                    <a:cubicBezTo>
                      <a:pt x="6097" y="23706"/>
                      <a:pt x="7192" y="24599"/>
                      <a:pt x="8466" y="24837"/>
                    </a:cubicBezTo>
                    <a:cubicBezTo>
                      <a:pt x="8764" y="24897"/>
                      <a:pt x="9061" y="24921"/>
                      <a:pt x="9311" y="24921"/>
                    </a:cubicBezTo>
                    <a:cubicBezTo>
                      <a:pt x="10157" y="24921"/>
                      <a:pt x="10609" y="24623"/>
                      <a:pt x="10835" y="24325"/>
                    </a:cubicBezTo>
                    <a:cubicBezTo>
                      <a:pt x="11514" y="24825"/>
                      <a:pt x="12335" y="25206"/>
                      <a:pt x="13276" y="25433"/>
                    </a:cubicBezTo>
                    <a:cubicBezTo>
                      <a:pt x="13705" y="25540"/>
                      <a:pt x="14098" y="25587"/>
                      <a:pt x="14443" y="25587"/>
                    </a:cubicBezTo>
                    <a:cubicBezTo>
                      <a:pt x="14991" y="25587"/>
                      <a:pt x="15431" y="25456"/>
                      <a:pt x="15753" y="25194"/>
                    </a:cubicBezTo>
                    <a:cubicBezTo>
                      <a:pt x="16026" y="25337"/>
                      <a:pt x="16348" y="25421"/>
                      <a:pt x="16705" y="25433"/>
                    </a:cubicBezTo>
                    <a:cubicBezTo>
                      <a:pt x="16812" y="25445"/>
                      <a:pt x="16919" y="25445"/>
                      <a:pt x="17026" y="25445"/>
                    </a:cubicBezTo>
                    <a:cubicBezTo>
                      <a:pt x="18062" y="25445"/>
                      <a:pt x="19086" y="25123"/>
                      <a:pt x="19872" y="24563"/>
                    </a:cubicBezTo>
                    <a:cubicBezTo>
                      <a:pt x="20158" y="24802"/>
                      <a:pt x="20563" y="24921"/>
                      <a:pt x="21075" y="24921"/>
                    </a:cubicBezTo>
                    <a:cubicBezTo>
                      <a:pt x="21337" y="24921"/>
                      <a:pt x="21610" y="24897"/>
                      <a:pt x="21920" y="24837"/>
                    </a:cubicBezTo>
                    <a:cubicBezTo>
                      <a:pt x="23551" y="24540"/>
                      <a:pt x="24801" y="23790"/>
                      <a:pt x="25432" y="22742"/>
                    </a:cubicBezTo>
                    <a:cubicBezTo>
                      <a:pt x="25849" y="22075"/>
                      <a:pt x="25968" y="21325"/>
                      <a:pt x="25778" y="20622"/>
                    </a:cubicBezTo>
                    <a:cubicBezTo>
                      <a:pt x="25825" y="20622"/>
                      <a:pt x="25861" y="20611"/>
                      <a:pt x="25909" y="20611"/>
                    </a:cubicBezTo>
                    <a:cubicBezTo>
                      <a:pt x="26956" y="20444"/>
                      <a:pt x="27718" y="19920"/>
                      <a:pt x="28075" y="19098"/>
                    </a:cubicBezTo>
                    <a:cubicBezTo>
                      <a:pt x="28587" y="17967"/>
                      <a:pt x="28242" y="16539"/>
                      <a:pt x="27659" y="15586"/>
                    </a:cubicBezTo>
                    <a:cubicBezTo>
                      <a:pt x="28659" y="15229"/>
                      <a:pt x="29421" y="14253"/>
                      <a:pt x="29611" y="13074"/>
                    </a:cubicBezTo>
                    <a:cubicBezTo>
                      <a:pt x="29802" y="11931"/>
                      <a:pt x="29433" y="10883"/>
                      <a:pt x="28623" y="10252"/>
                    </a:cubicBezTo>
                    <a:cubicBezTo>
                      <a:pt x="29147" y="9693"/>
                      <a:pt x="29421" y="8823"/>
                      <a:pt x="29373" y="7835"/>
                    </a:cubicBezTo>
                    <a:cubicBezTo>
                      <a:pt x="29302" y="6418"/>
                      <a:pt x="28576" y="5025"/>
                      <a:pt x="27444" y="4132"/>
                    </a:cubicBezTo>
                    <a:cubicBezTo>
                      <a:pt x="26957" y="3745"/>
                      <a:pt x="26447" y="3553"/>
                      <a:pt x="25942" y="3553"/>
                    </a:cubicBezTo>
                    <a:cubicBezTo>
                      <a:pt x="25547" y="3553"/>
                      <a:pt x="25154" y="3671"/>
                      <a:pt x="24777" y="3906"/>
                    </a:cubicBezTo>
                    <a:cubicBezTo>
                      <a:pt x="24468" y="3156"/>
                      <a:pt x="23813" y="2513"/>
                      <a:pt x="22932" y="2096"/>
                    </a:cubicBezTo>
                    <a:cubicBezTo>
                      <a:pt x="22611" y="1941"/>
                      <a:pt x="22274" y="1865"/>
                      <a:pt x="21933" y="1865"/>
                    </a:cubicBezTo>
                    <a:cubicBezTo>
                      <a:pt x="21439" y="1865"/>
                      <a:pt x="20935" y="2025"/>
                      <a:pt x="20455" y="2335"/>
                    </a:cubicBezTo>
                    <a:cubicBezTo>
                      <a:pt x="20086" y="1263"/>
                      <a:pt x="19110" y="489"/>
                      <a:pt x="17729" y="227"/>
                    </a:cubicBezTo>
                    <a:cubicBezTo>
                      <a:pt x="17586" y="191"/>
                      <a:pt x="17431" y="180"/>
                      <a:pt x="17277" y="180"/>
                    </a:cubicBezTo>
                    <a:cubicBezTo>
                      <a:pt x="16205" y="180"/>
                      <a:pt x="15491" y="942"/>
                      <a:pt x="15133" y="1453"/>
                    </a:cubicBezTo>
                    <a:cubicBezTo>
                      <a:pt x="14883" y="1180"/>
                      <a:pt x="14574" y="906"/>
                      <a:pt x="14193" y="620"/>
                    </a:cubicBezTo>
                    <a:cubicBezTo>
                      <a:pt x="13633" y="203"/>
                      <a:pt x="13050" y="1"/>
                      <a:pt x="12454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8" name="Google Shape;3238;p37"/>
              <p:cNvSpPr/>
              <p:nvPr/>
            </p:nvSpPr>
            <p:spPr>
              <a:xfrm>
                <a:off x="4953415" y="937676"/>
                <a:ext cx="670658" cy="559981"/>
              </a:xfrm>
              <a:custGeom>
                <a:avLst/>
                <a:gdLst/>
                <a:ahLst/>
                <a:cxnLst/>
                <a:rect l="l" t="t" r="r" b="b"/>
                <a:pathLst>
                  <a:path w="21257" h="17749" extrusionOk="0">
                    <a:moveTo>
                      <a:pt x="6970" y="1"/>
                    </a:moveTo>
                    <a:cubicBezTo>
                      <a:pt x="6923" y="1"/>
                      <a:pt x="6874" y="7"/>
                      <a:pt x="6823" y="18"/>
                    </a:cubicBezTo>
                    <a:cubicBezTo>
                      <a:pt x="5323" y="352"/>
                      <a:pt x="1" y="16306"/>
                      <a:pt x="10752" y="17699"/>
                    </a:cubicBezTo>
                    <a:cubicBezTo>
                      <a:pt x="11006" y="17732"/>
                      <a:pt x="11255" y="17748"/>
                      <a:pt x="11500" y="17748"/>
                    </a:cubicBezTo>
                    <a:cubicBezTo>
                      <a:pt x="17865" y="17748"/>
                      <a:pt x="21256" y="6905"/>
                      <a:pt x="20408" y="2685"/>
                    </a:cubicBezTo>
                    <a:cubicBezTo>
                      <a:pt x="20220" y="1749"/>
                      <a:pt x="19954" y="1381"/>
                      <a:pt x="19653" y="1381"/>
                    </a:cubicBezTo>
                    <a:cubicBezTo>
                      <a:pt x="18545" y="1381"/>
                      <a:pt x="16955" y="6364"/>
                      <a:pt x="16955" y="6364"/>
                    </a:cubicBezTo>
                    <a:lnTo>
                      <a:pt x="7930" y="4566"/>
                    </a:lnTo>
                    <a:cubicBezTo>
                      <a:pt x="7930" y="4566"/>
                      <a:pt x="8297" y="1"/>
                      <a:pt x="6970" y="1"/>
                    </a:cubicBezTo>
                    <a:close/>
                  </a:path>
                </a:pathLst>
              </a:custGeom>
              <a:solidFill>
                <a:srgbClr val="FCB8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9" name="Google Shape;3239;p37"/>
              <p:cNvSpPr/>
              <p:nvPr/>
            </p:nvSpPr>
            <p:spPr>
              <a:xfrm>
                <a:off x="5241530" y="1099307"/>
                <a:ext cx="155542" cy="228517"/>
              </a:xfrm>
              <a:custGeom>
                <a:avLst/>
                <a:gdLst/>
                <a:ahLst/>
                <a:cxnLst/>
                <a:rect l="l" t="t" r="r" b="b"/>
                <a:pathLst>
                  <a:path w="4930" h="7243" extrusionOk="0">
                    <a:moveTo>
                      <a:pt x="828" y="1"/>
                    </a:moveTo>
                    <a:cubicBezTo>
                      <a:pt x="787" y="1"/>
                      <a:pt x="749" y="35"/>
                      <a:pt x="739" y="86"/>
                    </a:cubicBezTo>
                    <a:lnTo>
                      <a:pt x="1" y="6516"/>
                    </a:lnTo>
                    <a:cubicBezTo>
                      <a:pt x="1" y="6563"/>
                      <a:pt x="36" y="6611"/>
                      <a:pt x="84" y="6623"/>
                    </a:cubicBezTo>
                    <a:lnTo>
                      <a:pt x="3275" y="7242"/>
                    </a:lnTo>
                    <a:lnTo>
                      <a:pt x="3287" y="7242"/>
                    </a:lnTo>
                    <a:cubicBezTo>
                      <a:pt x="3335" y="7242"/>
                      <a:pt x="3370" y="7218"/>
                      <a:pt x="3382" y="7171"/>
                    </a:cubicBezTo>
                    <a:lnTo>
                      <a:pt x="4918" y="741"/>
                    </a:lnTo>
                    <a:cubicBezTo>
                      <a:pt x="4930" y="694"/>
                      <a:pt x="4906" y="646"/>
                      <a:pt x="4847" y="634"/>
                    </a:cubicBezTo>
                    <a:cubicBezTo>
                      <a:pt x="4838" y="632"/>
                      <a:pt x="4830" y="631"/>
                      <a:pt x="4822" y="631"/>
                    </a:cubicBezTo>
                    <a:cubicBezTo>
                      <a:pt x="4784" y="631"/>
                      <a:pt x="4749" y="654"/>
                      <a:pt x="4739" y="694"/>
                    </a:cubicBezTo>
                    <a:lnTo>
                      <a:pt x="3215" y="7040"/>
                    </a:lnTo>
                    <a:lnTo>
                      <a:pt x="203" y="6456"/>
                    </a:lnTo>
                    <a:lnTo>
                      <a:pt x="929" y="110"/>
                    </a:lnTo>
                    <a:cubicBezTo>
                      <a:pt x="941" y="51"/>
                      <a:pt x="894" y="3"/>
                      <a:pt x="846" y="3"/>
                    </a:cubicBezTo>
                    <a:cubicBezTo>
                      <a:pt x="840" y="2"/>
                      <a:pt x="834" y="1"/>
                      <a:pt x="82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0" name="Google Shape;3240;p37"/>
              <p:cNvSpPr/>
              <p:nvPr/>
            </p:nvSpPr>
            <p:spPr>
              <a:xfrm>
                <a:off x="5228752" y="1299618"/>
                <a:ext cx="137148" cy="76351"/>
              </a:xfrm>
              <a:custGeom>
                <a:avLst/>
                <a:gdLst/>
                <a:ahLst/>
                <a:cxnLst/>
                <a:rect l="l" t="t" r="r" b="b"/>
                <a:pathLst>
                  <a:path w="4347" h="2420" extrusionOk="0">
                    <a:moveTo>
                      <a:pt x="1" y="0"/>
                    </a:moveTo>
                    <a:cubicBezTo>
                      <a:pt x="1" y="0"/>
                      <a:pt x="394" y="2346"/>
                      <a:pt x="1835" y="2417"/>
                    </a:cubicBezTo>
                    <a:cubicBezTo>
                      <a:pt x="1872" y="2419"/>
                      <a:pt x="1909" y="2420"/>
                      <a:pt x="1946" y="2420"/>
                    </a:cubicBezTo>
                    <a:cubicBezTo>
                      <a:pt x="3550" y="2420"/>
                      <a:pt x="4347" y="679"/>
                      <a:pt x="4347" y="679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1" name="Google Shape;3241;p37"/>
              <p:cNvSpPr/>
              <p:nvPr/>
            </p:nvSpPr>
            <p:spPr>
              <a:xfrm>
                <a:off x="5167166" y="1181274"/>
                <a:ext cx="38712" cy="77045"/>
              </a:xfrm>
              <a:custGeom>
                <a:avLst/>
                <a:gdLst/>
                <a:ahLst/>
                <a:cxnLst/>
                <a:rect l="l" t="t" r="r" b="b"/>
                <a:pathLst>
                  <a:path w="1227" h="2442" extrusionOk="0">
                    <a:moveTo>
                      <a:pt x="1143" y="1"/>
                    </a:moveTo>
                    <a:cubicBezTo>
                      <a:pt x="1084" y="1"/>
                      <a:pt x="1036" y="36"/>
                      <a:pt x="1036" y="84"/>
                    </a:cubicBezTo>
                    <a:cubicBezTo>
                      <a:pt x="953" y="1215"/>
                      <a:pt x="739" y="2227"/>
                      <a:pt x="584" y="2251"/>
                    </a:cubicBezTo>
                    <a:cubicBezTo>
                      <a:pt x="441" y="2227"/>
                      <a:pt x="250" y="1310"/>
                      <a:pt x="191" y="286"/>
                    </a:cubicBezTo>
                    <a:cubicBezTo>
                      <a:pt x="191" y="244"/>
                      <a:pt x="153" y="201"/>
                      <a:pt x="102" y="201"/>
                    </a:cubicBezTo>
                    <a:cubicBezTo>
                      <a:pt x="96" y="201"/>
                      <a:pt x="90" y="202"/>
                      <a:pt x="84" y="203"/>
                    </a:cubicBezTo>
                    <a:cubicBezTo>
                      <a:pt x="36" y="203"/>
                      <a:pt x="0" y="251"/>
                      <a:pt x="0" y="298"/>
                    </a:cubicBezTo>
                    <a:cubicBezTo>
                      <a:pt x="24" y="596"/>
                      <a:pt x="131" y="2120"/>
                      <a:pt x="441" y="2394"/>
                    </a:cubicBezTo>
                    <a:cubicBezTo>
                      <a:pt x="500" y="2430"/>
                      <a:pt x="548" y="2441"/>
                      <a:pt x="584" y="2441"/>
                    </a:cubicBezTo>
                    <a:lnTo>
                      <a:pt x="596" y="2441"/>
                    </a:lnTo>
                    <a:cubicBezTo>
                      <a:pt x="1000" y="2406"/>
                      <a:pt x="1167" y="798"/>
                      <a:pt x="1227" y="108"/>
                    </a:cubicBezTo>
                    <a:cubicBezTo>
                      <a:pt x="1227" y="48"/>
                      <a:pt x="1191" y="13"/>
                      <a:pt x="1143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2" name="Google Shape;3242;p37"/>
              <p:cNvSpPr/>
              <p:nvPr/>
            </p:nvSpPr>
            <p:spPr>
              <a:xfrm>
                <a:off x="5405684" y="1231564"/>
                <a:ext cx="54518" cy="71839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2277" extrusionOk="0">
                    <a:moveTo>
                      <a:pt x="280" y="0"/>
                    </a:moveTo>
                    <a:cubicBezTo>
                      <a:pt x="229" y="0"/>
                      <a:pt x="191" y="43"/>
                      <a:pt x="191" y="85"/>
                    </a:cubicBezTo>
                    <a:cubicBezTo>
                      <a:pt x="156" y="395"/>
                      <a:pt x="1" y="1943"/>
                      <a:pt x="275" y="2217"/>
                    </a:cubicBezTo>
                    <a:cubicBezTo>
                      <a:pt x="310" y="2252"/>
                      <a:pt x="358" y="2276"/>
                      <a:pt x="406" y="2276"/>
                    </a:cubicBezTo>
                    <a:lnTo>
                      <a:pt x="418" y="2276"/>
                    </a:lnTo>
                    <a:cubicBezTo>
                      <a:pt x="810" y="2240"/>
                      <a:pt x="1501" y="705"/>
                      <a:pt x="1703" y="240"/>
                    </a:cubicBezTo>
                    <a:cubicBezTo>
                      <a:pt x="1727" y="193"/>
                      <a:pt x="1703" y="133"/>
                      <a:pt x="1656" y="121"/>
                    </a:cubicBezTo>
                    <a:cubicBezTo>
                      <a:pt x="1643" y="115"/>
                      <a:pt x="1629" y="112"/>
                      <a:pt x="1616" y="112"/>
                    </a:cubicBezTo>
                    <a:cubicBezTo>
                      <a:pt x="1580" y="112"/>
                      <a:pt x="1545" y="134"/>
                      <a:pt x="1537" y="169"/>
                    </a:cubicBezTo>
                    <a:cubicBezTo>
                      <a:pt x="1144" y="1074"/>
                      <a:pt x="596" y="2074"/>
                      <a:pt x="418" y="2086"/>
                    </a:cubicBezTo>
                    <a:cubicBezTo>
                      <a:pt x="287" y="2014"/>
                      <a:pt x="275" y="1109"/>
                      <a:pt x="382" y="109"/>
                    </a:cubicBezTo>
                    <a:cubicBezTo>
                      <a:pt x="382" y="50"/>
                      <a:pt x="346" y="2"/>
                      <a:pt x="298" y="2"/>
                    </a:cubicBezTo>
                    <a:cubicBezTo>
                      <a:pt x="292" y="1"/>
                      <a:pt x="286" y="0"/>
                      <a:pt x="28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3" name="Google Shape;3243;p37"/>
              <p:cNvSpPr/>
              <p:nvPr/>
            </p:nvSpPr>
            <p:spPr>
              <a:xfrm>
                <a:off x="5262574" y="1381111"/>
                <a:ext cx="43224" cy="62027"/>
              </a:xfrm>
              <a:custGeom>
                <a:avLst/>
                <a:gdLst/>
                <a:ahLst/>
                <a:cxnLst/>
                <a:rect l="l" t="t" r="r" b="b"/>
                <a:pathLst>
                  <a:path w="1370" h="1966" extrusionOk="0">
                    <a:moveTo>
                      <a:pt x="96" y="1"/>
                    </a:moveTo>
                    <a:cubicBezTo>
                      <a:pt x="48" y="13"/>
                      <a:pt x="1" y="48"/>
                      <a:pt x="1" y="96"/>
                    </a:cubicBezTo>
                    <a:cubicBezTo>
                      <a:pt x="1" y="632"/>
                      <a:pt x="36" y="1894"/>
                      <a:pt x="417" y="1953"/>
                    </a:cubicBezTo>
                    <a:cubicBezTo>
                      <a:pt x="441" y="1965"/>
                      <a:pt x="453" y="1965"/>
                      <a:pt x="465" y="1965"/>
                    </a:cubicBezTo>
                    <a:cubicBezTo>
                      <a:pt x="643" y="1965"/>
                      <a:pt x="905" y="1727"/>
                      <a:pt x="1346" y="406"/>
                    </a:cubicBezTo>
                    <a:cubicBezTo>
                      <a:pt x="1370" y="358"/>
                      <a:pt x="1346" y="310"/>
                      <a:pt x="1298" y="286"/>
                    </a:cubicBezTo>
                    <a:cubicBezTo>
                      <a:pt x="1288" y="284"/>
                      <a:pt x="1278" y="283"/>
                      <a:pt x="1269" y="283"/>
                    </a:cubicBezTo>
                    <a:cubicBezTo>
                      <a:pt x="1223" y="283"/>
                      <a:pt x="1189" y="307"/>
                      <a:pt x="1179" y="346"/>
                    </a:cubicBezTo>
                    <a:cubicBezTo>
                      <a:pt x="691" y="1763"/>
                      <a:pt x="477" y="1775"/>
                      <a:pt x="453" y="1775"/>
                    </a:cubicBezTo>
                    <a:cubicBezTo>
                      <a:pt x="310" y="1751"/>
                      <a:pt x="191" y="965"/>
                      <a:pt x="191" y="96"/>
                    </a:cubicBezTo>
                    <a:cubicBezTo>
                      <a:pt x="191" y="48"/>
                      <a:pt x="155" y="1"/>
                      <a:pt x="9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4" name="Google Shape;3244;p37"/>
              <p:cNvSpPr/>
              <p:nvPr/>
            </p:nvSpPr>
            <p:spPr>
              <a:xfrm>
                <a:off x="5112333" y="1290531"/>
                <a:ext cx="81525" cy="20003"/>
              </a:xfrm>
              <a:custGeom>
                <a:avLst/>
                <a:gdLst/>
                <a:ahLst/>
                <a:cxnLst/>
                <a:rect l="l" t="t" r="r" b="b"/>
                <a:pathLst>
                  <a:path w="2584" h="634" extrusionOk="0">
                    <a:moveTo>
                      <a:pt x="100" y="0"/>
                    </a:moveTo>
                    <a:cubicBezTo>
                      <a:pt x="60" y="0"/>
                      <a:pt x="22" y="32"/>
                      <a:pt x="12" y="74"/>
                    </a:cubicBezTo>
                    <a:cubicBezTo>
                      <a:pt x="0" y="121"/>
                      <a:pt x="36" y="169"/>
                      <a:pt x="83" y="181"/>
                    </a:cubicBezTo>
                    <a:lnTo>
                      <a:pt x="2465" y="633"/>
                    </a:lnTo>
                    <a:lnTo>
                      <a:pt x="2488" y="633"/>
                    </a:lnTo>
                    <a:cubicBezTo>
                      <a:pt x="2524" y="633"/>
                      <a:pt x="2572" y="610"/>
                      <a:pt x="2572" y="562"/>
                    </a:cubicBezTo>
                    <a:cubicBezTo>
                      <a:pt x="2584" y="514"/>
                      <a:pt x="2548" y="467"/>
                      <a:pt x="2500" y="455"/>
                    </a:cubicBezTo>
                    <a:lnTo>
                      <a:pt x="119" y="2"/>
                    </a:lnTo>
                    <a:cubicBezTo>
                      <a:pt x="113" y="1"/>
                      <a:pt x="107" y="0"/>
                      <a:pt x="1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5" name="Google Shape;3245;p37"/>
              <p:cNvSpPr/>
              <p:nvPr/>
            </p:nvSpPr>
            <p:spPr>
              <a:xfrm>
                <a:off x="5107442" y="1310439"/>
                <a:ext cx="87930" cy="20760"/>
              </a:xfrm>
              <a:custGeom>
                <a:avLst/>
                <a:gdLst/>
                <a:ahLst/>
                <a:cxnLst/>
                <a:rect l="l" t="t" r="r" b="b"/>
                <a:pathLst>
                  <a:path w="2787" h="658" extrusionOk="0">
                    <a:moveTo>
                      <a:pt x="101" y="0"/>
                    </a:moveTo>
                    <a:cubicBezTo>
                      <a:pt x="60" y="0"/>
                      <a:pt x="22" y="32"/>
                      <a:pt x="12" y="74"/>
                    </a:cubicBezTo>
                    <a:cubicBezTo>
                      <a:pt x="0" y="133"/>
                      <a:pt x="36" y="181"/>
                      <a:pt x="95" y="193"/>
                    </a:cubicBezTo>
                    <a:lnTo>
                      <a:pt x="2667" y="657"/>
                    </a:lnTo>
                    <a:lnTo>
                      <a:pt x="2679" y="657"/>
                    </a:lnTo>
                    <a:cubicBezTo>
                      <a:pt x="2727" y="657"/>
                      <a:pt x="2762" y="622"/>
                      <a:pt x="2774" y="574"/>
                    </a:cubicBezTo>
                    <a:cubicBezTo>
                      <a:pt x="2786" y="526"/>
                      <a:pt x="2751" y="479"/>
                      <a:pt x="2703" y="467"/>
                    </a:cubicBezTo>
                    <a:lnTo>
                      <a:pt x="119" y="2"/>
                    </a:lnTo>
                    <a:cubicBezTo>
                      <a:pt x="113" y="1"/>
                      <a:pt x="107" y="0"/>
                      <a:pt x="1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6" name="Google Shape;3246;p37"/>
              <p:cNvSpPr/>
              <p:nvPr/>
            </p:nvSpPr>
            <p:spPr>
              <a:xfrm>
                <a:off x="5112333" y="1332556"/>
                <a:ext cx="81904" cy="24167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766" extrusionOk="0">
                    <a:moveTo>
                      <a:pt x="95" y="1"/>
                    </a:moveTo>
                    <a:cubicBezTo>
                      <a:pt x="57" y="1"/>
                      <a:pt x="22" y="26"/>
                      <a:pt x="12" y="75"/>
                    </a:cubicBezTo>
                    <a:cubicBezTo>
                      <a:pt x="0" y="123"/>
                      <a:pt x="24" y="171"/>
                      <a:pt x="83" y="182"/>
                    </a:cubicBezTo>
                    <a:lnTo>
                      <a:pt x="2465" y="754"/>
                    </a:lnTo>
                    <a:cubicBezTo>
                      <a:pt x="2477" y="754"/>
                      <a:pt x="2488" y="766"/>
                      <a:pt x="2488" y="766"/>
                    </a:cubicBezTo>
                    <a:cubicBezTo>
                      <a:pt x="2536" y="766"/>
                      <a:pt x="2572" y="730"/>
                      <a:pt x="2584" y="682"/>
                    </a:cubicBezTo>
                    <a:cubicBezTo>
                      <a:pt x="2596" y="635"/>
                      <a:pt x="2560" y="587"/>
                      <a:pt x="2512" y="575"/>
                    </a:cubicBezTo>
                    <a:lnTo>
                      <a:pt x="119" y="4"/>
                    </a:lnTo>
                    <a:cubicBezTo>
                      <a:pt x="111" y="2"/>
                      <a:pt x="103" y="1"/>
                      <a:pt x="9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7" name="Google Shape;3247;p37"/>
              <p:cNvSpPr/>
              <p:nvPr/>
            </p:nvSpPr>
            <p:spPr>
              <a:xfrm>
                <a:off x="5376027" y="1339339"/>
                <a:ext cx="81904" cy="20413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647" extrusionOk="0">
                    <a:moveTo>
                      <a:pt x="108" y="1"/>
                    </a:moveTo>
                    <a:cubicBezTo>
                      <a:pt x="60" y="1"/>
                      <a:pt x="22" y="33"/>
                      <a:pt x="12" y="75"/>
                    </a:cubicBezTo>
                    <a:cubicBezTo>
                      <a:pt x="0" y="134"/>
                      <a:pt x="36" y="182"/>
                      <a:pt x="95" y="194"/>
                    </a:cubicBezTo>
                    <a:lnTo>
                      <a:pt x="2477" y="646"/>
                    </a:lnTo>
                    <a:lnTo>
                      <a:pt x="2489" y="646"/>
                    </a:lnTo>
                    <a:cubicBezTo>
                      <a:pt x="2536" y="646"/>
                      <a:pt x="2572" y="610"/>
                      <a:pt x="2584" y="563"/>
                    </a:cubicBezTo>
                    <a:cubicBezTo>
                      <a:pt x="2596" y="515"/>
                      <a:pt x="2560" y="467"/>
                      <a:pt x="2512" y="456"/>
                    </a:cubicBezTo>
                    <a:lnTo>
                      <a:pt x="131" y="3"/>
                    </a:lnTo>
                    <a:cubicBezTo>
                      <a:pt x="123" y="2"/>
                      <a:pt x="116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8" name="Google Shape;3248;p37"/>
              <p:cNvSpPr/>
              <p:nvPr/>
            </p:nvSpPr>
            <p:spPr>
              <a:xfrm>
                <a:off x="5371516" y="1359342"/>
                <a:ext cx="87551" cy="20697"/>
              </a:xfrm>
              <a:custGeom>
                <a:avLst/>
                <a:gdLst/>
                <a:ahLst/>
                <a:cxnLst/>
                <a:rect l="l" t="t" r="r" b="b"/>
                <a:pathLst>
                  <a:path w="2775" h="656" extrusionOk="0">
                    <a:moveTo>
                      <a:pt x="119" y="0"/>
                    </a:moveTo>
                    <a:cubicBezTo>
                      <a:pt x="60" y="0"/>
                      <a:pt x="12" y="36"/>
                      <a:pt x="12" y="84"/>
                    </a:cubicBezTo>
                    <a:cubicBezTo>
                      <a:pt x="0" y="131"/>
                      <a:pt x="36" y="179"/>
                      <a:pt x="84" y="191"/>
                    </a:cubicBezTo>
                    <a:lnTo>
                      <a:pt x="2655" y="655"/>
                    </a:lnTo>
                    <a:lnTo>
                      <a:pt x="2679" y="655"/>
                    </a:lnTo>
                    <a:cubicBezTo>
                      <a:pt x="2715" y="655"/>
                      <a:pt x="2763" y="619"/>
                      <a:pt x="2774" y="584"/>
                    </a:cubicBezTo>
                    <a:cubicBezTo>
                      <a:pt x="2774" y="524"/>
                      <a:pt x="2739" y="476"/>
                      <a:pt x="2691" y="465"/>
                    </a:cubicBez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9" name="Google Shape;3249;p37"/>
              <p:cNvSpPr/>
              <p:nvPr/>
            </p:nvSpPr>
            <p:spPr>
              <a:xfrm>
                <a:off x="5376027" y="1381427"/>
                <a:ext cx="81904" cy="24136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765" extrusionOk="0">
                    <a:moveTo>
                      <a:pt x="108" y="0"/>
                    </a:moveTo>
                    <a:cubicBezTo>
                      <a:pt x="60" y="0"/>
                      <a:pt x="22" y="33"/>
                      <a:pt x="12" y="74"/>
                    </a:cubicBezTo>
                    <a:cubicBezTo>
                      <a:pt x="0" y="122"/>
                      <a:pt x="36" y="181"/>
                      <a:pt x="84" y="193"/>
                    </a:cubicBezTo>
                    <a:lnTo>
                      <a:pt x="2477" y="765"/>
                    </a:lnTo>
                    <a:lnTo>
                      <a:pt x="2501" y="765"/>
                    </a:lnTo>
                    <a:cubicBezTo>
                      <a:pt x="2536" y="765"/>
                      <a:pt x="2572" y="741"/>
                      <a:pt x="2584" y="693"/>
                    </a:cubicBezTo>
                    <a:cubicBezTo>
                      <a:pt x="2596" y="646"/>
                      <a:pt x="2572" y="586"/>
                      <a:pt x="2512" y="574"/>
                    </a:cubicBezTo>
                    <a:lnTo>
                      <a:pt x="131" y="3"/>
                    </a:lnTo>
                    <a:cubicBezTo>
                      <a:pt x="123" y="1"/>
                      <a:pt x="116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0" name="Google Shape;3250;p37"/>
              <p:cNvSpPr/>
              <p:nvPr/>
            </p:nvSpPr>
            <p:spPr>
              <a:xfrm>
                <a:off x="5157765" y="980773"/>
                <a:ext cx="25966" cy="94966"/>
              </a:xfrm>
              <a:custGeom>
                <a:avLst/>
                <a:gdLst/>
                <a:ahLst/>
                <a:cxnLst/>
                <a:rect l="l" t="t" r="r" b="b"/>
                <a:pathLst>
                  <a:path w="823" h="3010" extrusionOk="0">
                    <a:moveTo>
                      <a:pt x="100" y="0"/>
                    </a:moveTo>
                    <a:cubicBezTo>
                      <a:pt x="87" y="0"/>
                      <a:pt x="73" y="3"/>
                      <a:pt x="60" y="10"/>
                    </a:cubicBezTo>
                    <a:cubicBezTo>
                      <a:pt x="13" y="33"/>
                      <a:pt x="1" y="93"/>
                      <a:pt x="24" y="141"/>
                    </a:cubicBezTo>
                    <a:cubicBezTo>
                      <a:pt x="24" y="152"/>
                      <a:pt x="620" y="1343"/>
                      <a:pt x="251" y="2903"/>
                    </a:cubicBezTo>
                    <a:cubicBezTo>
                      <a:pt x="239" y="2950"/>
                      <a:pt x="263" y="2998"/>
                      <a:pt x="310" y="3010"/>
                    </a:cubicBezTo>
                    <a:lnTo>
                      <a:pt x="334" y="3010"/>
                    </a:lnTo>
                    <a:cubicBezTo>
                      <a:pt x="382" y="3010"/>
                      <a:pt x="417" y="2986"/>
                      <a:pt x="429" y="2939"/>
                    </a:cubicBezTo>
                    <a:cubicBezTo>
                      <a:pt x="822" y="1319"/>
                      <a:pt x="215" y="105"/>
                      <a:pt x="191" y="57"/>
                    </a:cubicBezTo>
                    <a:cubicBezTo>
                      <a:pt x="174" y="22"/>
                      <a:pt x="137" y="0"/>
                      <a:pt x="10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1" name="Google Shape;3251;p37"/>
              <p:cNvSpPr/>
              <p:nvPr/>
            </p:nvSpPr>
            <p:spPr>
              <a:xfrm>
                <a:off x="5522136" y="1061289"/>
                <a:ext cx="50764" cy="86226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2733" extrusionOk="0">
                    <a:moveTo>
                      <a:pt x="1500" y="1"/>
                    </a:moveTo>
                    <a:cubicBezTo>
                      <a:pt x="1478" y="1"/>
                      <a:pt x="1457" y="7"/>
                      <a:pt x="1441" y="17"/>
                    </a:cubicBezTo>
                    <a:cubicBezTo>
                      <a:pt x="1394" y="65"/>
                      <a:pt x="167" y="1113"/>
                      <a:pt x="1" y="2637"/>
                    </a:cubicBezTo>
                    <a:cubicBezTo>
                      <a:pt x="1" y="2684"/>
                      <a:pt x="36" y="2732"/>
                      <a:pt x="84" y="2732"/>
                    </a:cubicBezTo>
                    <a:lnTo>
                      <a:pt x="96" y="2732"/>
                    </a:lnTo>
                    <a:cubicBezTo>
                      <a:pt x="144" y="2732"/>
                      <a:pt x="191" y="2696"/>
                      <a:pt x="191" y="2649"/>
                    </a:cubicBezTo>
                    <a:cubicBezTo>
                      <a:pt x="346" y="1208"/>
                      <a:pt x="1549" y="172"/>
                      <a:pt x="1560" y="172"/>
                    </a:cubicBezTo>
                    <a:cubicBezTo>
                      <a:pt x="1596" y="137"/>
                      <a:pt x="1608" y="77"/>
                      <a:pt x="1572" y="29"/>
                    </a:cubicBezTo>
                    <a:cubicBezTo>
                      <a:pt x="1553" y="10"/>
                      <a:pt x="1526" y="1"/>
                      <a:pt x="1500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2" name="Google Shape;3252;p37"/>
              <p:cNvSpPr/>
              <p:nvPr/>
            </p:nvSpPr>
            <p:spPr>
              <a:xfrm>
                <a:off x="5574351" y="1792965"/>
                <a:ext cx="33475" cy="14923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473" extrusionOk="0">
                    <a:moveTo>
                      <a:pt x="107" y="0"/>
                    </a:moveTo>
                    <a:cubicBezTo>
                      <a:pt x="81" y="0"/>
                      <a:pt x="56" y="13"/>
                      <a:pt x="36" y="32"/>
                    </a:cubicBezTo>
                    <a:cubicBezTo>
                      <a:pt x="1" y="67"/>
                      <a:pt x="1" y="127"/>
                      <a:pt x="36" y="163"/>
                    </a:cubicBezTo>
                    <a:cubicBezTo>
                      <a:pt x="215" y="341"/>
                      <a:pt x="870" y="448"/>
                      <a:pt x="941" y="460"/>
                    </a:cubicBezTo>
                    <a:cubicBezTo>
                      <a:pt x="953" y="472"/>
                      <a:pt x="953" y="472"/>
                      <a:pt x="965" y="472"/>
                    </a:cubicBezTo>
                    <a:cubicBezTo>
                      <a:pt x="1013" y="472"/>
                      <a:pt x="1048" y="436"/>
                      <a:pt x="1060" y="389"/>
                    </a:cubicBezTo>
                    <a:cubicBezTo>
                      <a:pt x="1060" y="329"/>
                      <a:pt x="1025" y="282"/>
                      <a:pt x="977" y="282"/>
                    </a:cubicBezTo>
                    <a:cubicBezTo>
                      <a:pt x="727" y="234"/>
                      <a:pt x="275" y="127"/>
                      <a:pt x="167" y="32"/>
                    </a:cubicBezTo>
                    <a:cubicBezTo>
                      <a:pt x="151" y="10"/>
                      <a:pt x="129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3" name="Google Shape;3253;p37"/>
              <p:cNvSpPr/>
              <p:nvPr/>
            </p:nvSpPr>
            <p:spPr>
              <a:xfrm>
                <a:off x="5600285" y="1775455"/>
                <a:ext cx="33443" cy="14765"/>
              </a:xfrm>
              <a:custGeom>
                <a:avLst/>
                <a:gdLst/>
                <a:ahLst/>
                <a:cxnLst/>
                <a:rect l="l" t="t" r="r" b="b"/>
                <a:pathLst>
                  <a:path w="1060" h="468" extrusionOk="0">
                    <a:moveTo>
                      <a:pt x="101" y="0"/>
                    </a:moveTo>
                    <a:cubicBezTo>
                      <a:pt x="78" y="0"/>
                      <a:pt x="54" y="9"/>
                      <a:pt x="36" y="27"/>
                    </a:cubicBezTo>
                    <a:cubicBezTo>
                      <a:pt x="0" y="63"/>
                      <a:pt x="0" y="122"/>
                      <a:pt x="36" y="158"/>
                    </a:cubicBezTo>
                    <a:cubicBezTo>
                      <a:pt x="215" y="337"/>
                      <a:pt x="869" y="444"/>
                      <a:pt x="941" y="456"/>
                    </a:cubicBezTo>
                    <a:cubicBezTo>
                      <a:pt x="953" y="468"/>
                      <a:pt x="953" y="468"/>
                      <a:pt x="965" y="468"/>
                    </a:cubicBezTo>
                    <a:cubicBezTo>
                      <a:pt x="1000" y="468"/>
                      <a:pt x="1048" y="432"/>
                      <a:pt x="1048" y="384"/>
                    </a:cubicBezTo>
                    <a:cubicBezTo>
                      <a:pt x="1060" y="337"/>
                      <a:pt x="1024" y="289"/>
                      <a:pt x="977" y="277"/>
                    </a:cubicBezTo>
                    <a:cubicBezTo>
                      <a:pt x="715" y="230"/>
                      <a:pt x="274" y="122"/>
                      <a:pt x="167" y="27"/>
                    </a:cubicBezTo>
                    <a:cubicBezTo>
                      <a:pt x="149" y="9"/>
                      <a:pt x="125" y="0"/>
                      <a:pt x="1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4" name="Google Shape;3254;p37"/>
              <p:cNvSpPr/>
              <p:nvPr/>
            </p:nvSpPr>
            <p:spPr>
              <a:xfrm>
                <a:off x="5629216" y="1800695"/>
                <a:ext cx="34957" cy="7951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252" extrusionOk="0">
                    <a:moveTo>
                      <a:pt x="105" y="1"/>
                    </a:moveTo>
                    <a:cubicBezTo>
                      <a:pt x="71" y="1"/>
                      <a:pt x="40" y="17"/>
                      <a:pt x="24" y="49"/>
                    </a:cubicBezTo>
                    <a:cubicBezTo>
                      <a:pt x="0" y="96"/>
                      <a:pt x="12" y="144"/>
                      <a:pt x="60" y="180"/>
                    </a:cubicBezTo>
                    <a:cubicBezTo>
                      <a:pt x="167" y="227"/>
                      <a:pt x="357" y="251"/>
                      <a:pt x="548" y="251"/>
                    </a:cubicBezTo>
                    <a:cubicBezTo>
                      <a:pt x="762" y="251"/>
                      <a:pt x="976" y="227"/>
                      <a:pt x="1024" y="215"/>
                    </a:cubicBezTo>
                    <a:cubicBezTo>
                      <a:pt x="1072" y="215"/>
                      <a:pt x="1107" y="168"/>
                      <a:pt x="1107" y="120"/>
                    </a:cubicBezTo>
                    <a:cubicBezTo>
                      <a:pt x="1097" y="68"/>
                      <a:pt x="1059" y="34"/>
                      <a:pt x="1019" y="34"/>
                    </a:cubicBezTo>
                    <a:cubicBezTo>
                      <a:pt x="1012" y="34"/>
                      <a:pt x="1006" y="35"/>
                      <a:pt x="1000" y="37"/>
                    </a:cubicBezTo>
                    <a:cubicBezTo>
                      <a:pt x="869" y="49"/>
                      <a:pt x="691" y="61"/>
                      <a:pt x="528" y="61"/>
                    </a:cubicBezTo>
                    <a:cubicBezTo>
                      <a:pt x="366" y="61"/>
                      <a:pt x="220" y="49"/>
                      <a:pt x="155" y="13"/>
                    </a:cubicBezTo>
                    <a:cubicBezTo>
                      <a:pt x="139" y="5"/>
                      <a:pt x="122" y="1"/>
                      <a:pt x="10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5" name="Google Shape;3255;p37"/>
              <p:cNvSpPr/>
              <p:nvPr/>
            </p:nvSpPr>
            <p:spPr>
              <a:xfrm>
                <a:off x="5654740" y="1776307"/>
                <a:ext cx="35336" cy="7919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51" extrusionOk="0">
                    <a:moveTo>
                      <a:pt x="106" y="0"/>
                    </a:moveTo>
                    <a:cubicBezTo>
                      <a:pt x="72" y="0"/>
                      <a:pt x="40" y="16"/>
                      <a:pt x="24" y="48"/>
                    </a:cubicBezTo>
                    <a:cubicBezTo>
                      <a:pt x="1" y="95"/>
                      <a:pt x="24" y="155"/>
                      <a:pt x="72" y="179"/>
                    </a:cubicBezTo>
                    <a:cubicBezTo>
                      <a:pt x="167" y="238"/>
                      <a:pt x="358" y="250"/>
                      <a:pt x="548" y="250"/>
                    </a:cubicBezTo>
                    <a:cubicBezTo>
                      <a:pt x="775" y="250"/>
                      <a:pt x="989" y="226"/>
                      <a:pt x="1025" y="226"/>
                    </a:cubicBezTo>
                    <a:cubicBezTo>
                      <a:pt x="1072" y="214"/>
                      <a:pt x="1120" y="179"/>
                      <a:pt x="1108" y="119"/>
                    </a:cubicBezTo>
                    <a:cubicBezTo>
                      <a:pt x="1108" y="72"/>
                      <a:pt x="1060" y="36"/>
                      <a:pt x="1001" y="36"/>
                    </a:cubicBezTo>
                    <a:cubicBezTo>
                      <a:pt x="883" y="53"/>
                      <a:pt x="717" y="64"/>
                      <a:pt x="561" y="64"/>
                    </a:cubicBezTo>
                    <a:cubicBezTo>
                      <a:pt x="387" y="64"/>
                      <a:pt x="225" y="50"/>
                      <a:pt x="155" y="12"/>
                    </a:cubicBezTo>
                    <a:cubicBezTo>
                      <a:pt x="140" y="4"/>
                      <a:pt x="122" y="0"/>
                      <a:pt x="10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6" name="Google Shape;3256;p37"/>
              <p:cNvSpPr/>
              <p:nvPr/>
            </p:nvSpPr>
            <p:spPr>
              <a:xfrm>
                <a:off x="5680674" y="1802209"/>
                <a:ext cx="35336" cy="7919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51" extrusionOk="0">
                    <a:moveTo>
                      <a:pt x="108" y="1"/>
                    </a:moveTo>
                    <a:cubicBezTo>
                      <a:pt x="78" y="1"/>
                      <a:pt x="52" y="16"/>
                      <a:pt x="36" y="48"/>
                    </a:cubicBezTo>
                    <a:cubicBezTo>
                      <a:pt x="0" y="96"/>
                      <a:pt x="24" y="155"/>
                      <a:pt x="72" y="179"/>
                    </a:cubicBezTo>
                    <a:cubicBezTo>
                      <a:pt x="167" y="239"/>
                      <a:pt x="369" y="251"/>
                      <a:pt x="548" y="251"/>
                    </a:cubicBezTo>
                    <a:cubicBezTo>
                      <a:pt x="774" y="251"/>
                      <a:pt x="988" y="227"/>
                      <a:pt x="1024" y="227"/>
                    </a:cubicBezTo>
                    <a:cubicBezTo>
                      <a:pt x="1084" y="215"/>
                      <a:pt x="1119" y="167"/>
                      <a:pt x="1107" y="120"/>
                    </a:cubicBezTo>
                    <a:cubicBezTo>
                      <a:pt x="1107" y="77"/>
                      <a:pt x="1069" y="34"/>
                      <a:pt x="1027" y="34"/>
                    </a:cubicBezTo>
                    <a:cubicBezTo>
                      <a:pt x="1022" y="34"/>
                      <a:pt x="1017" y="35"/>
                      <a:pt x="1012" y="36"/>
                    </a:cubicBezTo>
                    <a:cubicBezTo>
                      <a:pt x="889" y="53"/>
                      <a:pt x="723" y="65"/>
                      <a:pt x="567" y="65"/>
                    </a:cubicBezTo>
                    <a:cubicBezTo>
                      <a:pt x="392" y="65"/>
                      <a:pt x="230" y="50"/>
                      <a:pt x="155" y="13"/>
                    </a:cubicBezTo>
                    <a:cubicBezTo>
                      <a:pt x="139" y="5"/>
                      <a:pt x="123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7" name="Google Shape;3257;p37"/>
              <p:cNvSpPr/>
              <p:nvPr/>
            </p:nvSpPr>
            <p:spPr>
              <a:xfrm>
                <a:off x="5703580" y="1781260"/>
                <a:ext cx="34957" cy="7824"/>
              </a:xfrm>
              <a:custGeom>
                <a:avLst/>
                <a:gdLst/>
                <a:ahLst/>
                <a:cxnLst/>
                <a:rect l="l" t="t" r="r" b="b"/>
                <a:pathLst>
                  <a:path w="1108" h="248" extrusionOk="0">
                    <a:moveTo>
                      <a:pt x="109" y="0"/>
                    </a:moveTo>
                    <a:cubicBezTo>
                      <a:pt x="77" y="0"/>
                      <a:pt x="41" y="20"/>
                      <a:pt x="24" y="46"/>
                    </a:cubicBezTo>
                    <a:cubicBezTo>
                      <a:pt x="0" y="93"/>
                      <a:pt x="12" y="153"/>
                      <a:pt x="60" y="176"/>
                    </a:cubicBezTo>
                    <a:cubicBezTo>
                      <a:pt x="167" y="236"/>
                      <a:pt x="358" y="248"/>
                      <a:pt x="536" y="248"/>
                    </a:cubicBezTo>
                    <a:cubicBezTo>
                      <a:pt x="762" y="248"/>
                      <a:pt x="977" y="224"/>
                      <a:pt x="1024" y="224"/>
                    </a:cubicBezTo>
                    <a:cubicBezTo>
                      <a:pt x="1072" y="212"/>
                      <a:pt x="1108" y="176"/>
                      <a:pt x="1096" y="117"/>
                    </a:cubicBezTo>
                    <a:cubicBezTo>
                      <a:pt x="1096" y="69"/>
                      <a:pt x="1048" y="34"/>
                      <a:pt x="1001" y="34"/>
                    </a:cubicBezTo>
                    <a:cubicBezTo>
                      <a:pt x="877" y="50"/>
                      <a:pt x="711" y="62"/>
                      <a:pt x="555" y="62"/>
                    </a:cubicBezTo>
                    <a:cubicBezTo>
                      <a:pt x="381" y="62"/>
                      <a:pt x="219" y="48"/>
                      <a:pt x="143" y="10"/>
                    </a:cubicBezTo>
                    <a:cubicBezTo>
                      <a:pt x="133" y="3"/>
                      <a:pt x="122" y="0"/>
                      <a:pt x="10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8" name="Google Shape;3258;p37"/>
              <p:cNvSpPr/>
              <p:nvPr/>
            </p:nvSpPr>
            <p:spPr>
              <a:xfrm>
                <a:off x="5735887" y="1790472"/>
                <a:ext cx="34579" cy="11011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349" extrusionOk="0">
                    <a:moveTo>
                      <a:pt x="990" y="0"/>
                    </a:moveTo>
                    <a:cubicBezTo>
                      <a:pt x="981" y="0"/>
                      <a:pt x="973" y="1"/>
                      <a:pt x="965" y="4"/>
                    </a:cubicBezTo>
                    <a:cubicBezTo>
                      <a:pt x="749" y="76"/>
                      <a:pt x="390" y="165"/>
                      <a:pt x="205" y="165"/>
                    </a:cubicBezTo>
                    <a:cubicBezTo>
                      <a:pt x="176" y="165"/>
                      <a:pt x="151" y="163"/>
                      <a:pt x="131" y="158"/>
                    </a:cubicBezTo>
                    <a:cubicBezTo>
                      <a:pt x="123" y="156"/>
                      <a:pt x="115" y="155"/>
                      <a:pt x="106" y="155"/>
                    </a:cubicBezTo>
                    <a:cubicBezTo>
                      <a:pt x="65" y="155"/>
                      <a:pt x="22" y="178"/>
                      <a:pt x="12" y="218"/>
                    </a:cubicBezTo>
                    <a:cubicBezTo>
                      <a:pt x="0" y="265"/>
                      <a:pt x="24" y="325"/>
                      <a:pt x="72" y="337"/>
                    </a:cubicBezTo>
                    <a:cubicBezTo>
                      <a:pt x="108" y="349"/>
                      <a:pt x="167" y="349"/>
                      <a:pt x="215" y="349"/>
                    </a:cubicBezTo>
                    <a:cubicBezTo>
                      <a:pt x="500" y="349"/>
                      <a:pt x="965" y="206"/>
                      <a:pt x="1024" y="182"/>
                    </a:cubicBezTo>
                    <a:cubicBezTo>
                      <a:pt x="1072" y="170"/>
                      <a:pt x="1096" y="111"/>
                      <a:pt x="1084" y="63"/>
                    </a:cubicBezTo>
                    <a:cubicBezTo>
                      <a:pt x="1074" y="24"/>
                      <a:pt x="1031" y="0"/>
                      <a:pt x="990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9" name="Google Shape;3259;p37"/>
              <p:cNvSpPr/>
              <p:nvPr/>
            </p:nvSpPr>
            <p:spPr>
              <a:xfrm>
                <a:off x="5179187" y="1837230"/>
                <a:ext cx="11295" cy="34137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82" extrusionOk="0">
                    <a:moveTo>
                      <a:pt x="251" y="1"/>
                    </a:moveTo>
                    <a:cubicBezTo>
                      <a:pt x="221" y="1"/>
                      <a:pt x="193" y="17"/>
                      <a:pt x="179" y="46"/>
                    </a:cubicBezTo>
                    <a:cubicBezTo>
                      <a:pt x="24" y="248"/>
                      <a:pt x="0" y="915"/>
                      <a:pt x="0" y="986"/>
                    </a:cubicBezTo>
                    <a:cubicBezTo>
                      <a:pt x="0" y="1034"/>
                      <a:pt x="36" y="1081"/>
                      <a:pt x="84" y="1081"/>
                    </a:cubicBezTo>
                    <a:lnTo>
                      <a:pt x="96" y="1081"/>
                    </a:lnTo>
                    <a:cubicBezTo>
                      <a:pt x="143" y="1081"/>
                      <a:pt x="179" y="1046"/>
                      <a:pt x="191" y="986"/>
                    </a:cubicBezTo>
                    <a:cubicBezTo>
                      <a:pt x="191" y="736"/>
                      <a:pt x="238" y="272"/>
                      <a:pt x="334" y="153"/>
                    </a:cubicBezTo>
                    <a:cubicBezTo>
                      <a:pt x="358" y="117"/>
                      <a:pt x="346" y="57"/>
                      <a:pt x="310" y="22"/>
                    </a:cubicBezTo>
                    <a:cubicBezTo>
                      <a:pt x="291" y="8"/>
                      <a:pt x="270" y="1"/>
                      <a:pt x="25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0" name="Google Shape;3260;p37"/>
              <p:cNvSpPr/>
              <p:nvPr/>
            </p:nvSpPr>
            <p:spPr>
              <a:xfrm>
                <a:off x="5212251" y="1846600"/>
                <a:ext cx="11674" cy="34169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83" extrusionOk="0">
                    <a:moveTo>
                      <a:pt x="256" y="1"/>
                    </a:moveTo>
                    <a:cubicBezTo>
                      <a:pt x="228" y="1"/>
                      <a:pt x="199" y="14"/>
                      <a:pt x="179" y="34"/>
                    </a:cubicBezTo>
                    <a:cubicBezTo>
                      <a:pt x="24" y="249"/>
                      <a:pt x="0" y="903"/>
                      <a:pt x="0" y="987"/>
                    </a:cubicBezTo>
                    <a:cubicBezTo>
                      <a:pt x="0" y="1034"/>
                      <a:pt x="36" y="1082"/>
                      <a:pt x="95" y="1082"/>
                    </a:cubicBezTo>
                    <a:cubicBezTo>
                      <a:pt x="143" y="1082"/>
                      <a:pt x="191" y="1034"/>
                      <a:pt x="191" y="987"/>
                    </a:cubicBezTo>
                    <a:cubicBezTo>
                      <a:pt x="202" y="725"/>
                      <a:pt x="238" y="272"/>
                      <a:pt x="333" y="153"/>
                    </a:cubicBezTo>
                    <a:cubicBezTo>
                      <a:pt x="369" y="106"/>
                      <a:pt x="357" y="46"/>
                      <a:pt x="310" y="22"/>
                    </a:cubicBezTo>
                    <a:cubicBezTo>
                      <a:pt x="295" y="7"/>
                      <a:pt x="276" y="1"/>
                      <a:pt x="256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1" name="Google Shape;3261;p37"/>
              <p:cNvSpPr/>
              <p:nvPr/>
            </p:nvSpPr>
            <p:spPr>
              <a:xfrm>
                <a:off x="5196098" y="1793091"/>
                <a:ext cx="11295" cy="33948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76" extrusionOk="0">
                    <a:moveTo>
                      <a:pt x="251" y="0"/>
                    </a:moveTo>
                    <a:cubicBezTo>
                      <a:pt x="225" y="0"/>
                      <a:pt x="200" y="12"/>
                      <a:pt x="179" y="40"/>
                    </a:cubicBezTo>
                    <a:cubicBezTo>
                      <a:pt x="24" y="242"/>
                      <a:pt x="0" y="909"/>
                      <a:pt x="0" y="980"/>
                    </a:cubicBezTo>
                    <a:cubicBezTo>
                      <a:pt x="0" y="1040"/>
                      <a:pt x="36" y="1075"/>
                      <a:pt x="83" y="1075"/>
                    </a:cubicBezTo>
                    <a:lnTo>
                      <a:pt x="95" y="1075"/>
                    </a:lnTo>
                    <a:cubicBezTo>
                      <a:pt x="143" y="1075"/>
                      <a:pt x="179" y="1040"/>
                      <a:pt x="191" y="992"/>
                    </a:cubicBezTo>
                    <a:cubicBezTo>
                      <a:pt x="191" y="730"/>
                      <a:pt x="238" y="278"/>
                      <a:pt x="333" y="147"/>
                    </a:cubicBezTo>
                    <a:cubicBezTo>
                      <a:pt x="357" y="111"/>
                      <a:pt x="357" y="52"/>
                      <a:pt x="310" y="16"/>
                    </a:cubicBezTo>
                    <a:cubicBezTo>
                      <a:pt x="290" y="6"/>
                      <a:pt x="270" y="0"/>
                      <a:pt x="25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2" name="Google Shape;3262;p37"/>
              <p:cNvSpPr/>
              <p:nvPr/>
            </p:nvSpPr>
            <p:spPr>
              <a:xfrm>
                <a:off x="4881292" y="1760216"/>
                <a:ext cx="29342" cy="23252"/>
              </a:xfrm>
              <a:custGeom>
                <a:avLst/>
                <a:gdLst/>
                <a:ahLst/>
                <a:cxnLst/>
                <a:rect l="l" t="t" r="r" b="b"/>
                <a:pathLst>
                  <a:path w="930" h="737" extrusionOk="0">
                    <a:moveTo>
                      <a:pt x="102" y="0"/>
                    </a:moveTo>
                    <a:cubicBezTo>
                      <a:pt x="88" y="0"/>
                      <a:pt x="73" y="3"/>
                      <a:pt x="60" y="10"/>
                    </a:cubicBezTo>
                    <a:cubicBezTo>
                      <a:pt x="13" y="34"/>
                      <a:pt x="1" y="93"/>
                      <a:pt x="24" y="129"/>
                    </a:cubicBezTo>
                    <a:cubicBezTo>
                      <a:pt x="132" y="367"/>
                      <a:pt x="715" y="689"/>
                      <a:pt x="775" y="724"/>
                    </a:cubicBezTo>
                    <a:cubicBezTo>
                      <a:pt x="786" y="736"/>
                      <a:pt x="810" y="736"/>
                      <a:pt x="822" y="736"/>
                    </a:cubicBezTo>
                    <a:cubicBezTo>
                      <a:pt x="858" y="736"/>
                      <a:pt x="882" y="724"/>
                      <a:pt x="906" y="689"/>
                    </a:cubicBezTo>
                    <a:cubicBezTo>
                      <a:pt x="929" y="641"/>
                      <a:pt x="906" y="582"/>
                      <a:pt x="870" y="558"/>
                    </a:cubicBezTo>
                    <a:cubicBezTo>
                      <a:pt x="644" y="439"/>
                      <a:pt x="251" y="189"/>
                      <a:pt x="191" y="46"/>
                    </a:cubicBezTo>
                    <a:cubicBezTo>
                      <a:pt x="174" y="20"/>
                      <a:pt x="138" y="0"/>
                      <a:pt x="10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3" name="Google Shape;3263;p37"/>
              <p:cNvSpPr/>
              <p:nvPr/>
            </p:nvSpPr>
            <p:spPr>
              <a:xfrm>
                <a:off x="4838857" y="1724091"/>
                <a:ext cx="21044" cy="30446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65" extrusionOk="0">
                    <a:moveTo>
                      <a:pt x="96" y="0"/>
                    </a:moveTo>
                    <a:cubicBezTo>
                      <a:pt x="48" y="0"/>
                      <a:pt x="0" y="48"/>
                      <a:pt x="12" y="95"/>
                    </a:cubicBezTo>
                    <a:cubicBezTo>
                      <a:pt x="24" y="357"/>
                      <a:pt x="441" y="869"/>
                      <a:pt x="488" y="929"/>
                    </a:cubicBezTo>
                    <a:cubicBezTo>
                      <a:pt x="512" y="953"/>
                      <a:pt x="536" y="965"/>
                      <a:pt x="560" y="965"/>
                    </a:cubicBezTo>
                    <a:cubicBezTo>
                      <a:pt x="584" y="965"/>
                      <a:pt x="607" y="953"/>
                      <a:pt x="619" y="941"/>
                    </a:cubicBezTo>
                    <a:cubicBezTo>
                      <a:pt x="667" y="905"/>
                      <a:pt x="667" y="845"/>
                      <a:pt x="631" y="810"/>
                    </a:cubicBezTo>
                    <a:cubicBezTo>
                      <a:pt x="477" y="607"/>
                      <a:pt x="203" y="238"/>
                      <a:pt x="191" y="83"/>
                    </a:cubicBezTo>
                    <a:cubicBezTo>
                      <a:pt x="191" y="36"/>
                      <a:pt x="155" y="0"/>
                      <a:pt x="9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4" name="Google Shape;3264;p37"/>
              <p:cNvSpPr/>
              <p:nvPr/>
            </p:nvSpPr>
            <p:spPr>
              <a:xfrm>
                <a:off x="4870407" y="1726962"/>
                <a:ext cx="28584" cy="2457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779" extrusionOk="0">
                    <a:moveTo>
                      <a:pt x="104" y="0"/>
                    </a:moveTo>
                    <a:cubicBezTo>
                      <a:pt x="93" y="0"/>
                      <a:pt x="83" y="2"/>
                      <a:pt x="72" y="4"/>
                    </a:cubicBezTo>
                    <a:cubicBezTo>
                      <a:pt x="24" y="28"/>
                      <a:pt x="0" y="88"/>
                      <a:pt x="24" y="135"/>
                    </a:cubicBezTo>
                    <a:cubicBezTo>
                      <a:pt x="119" y="373"/>
                      <a:pt x="679" y="719"/>
                      <a:pt x="739" y="766"/>
                    </a:cubicBezTo>
                    <a:cubicBezTo>
                      <a:pt x="762" y="778"/>
                      <a:pt x="774" y="778"/>
                      <a:pt x="798" y="778"/>
                    </a:cubicBezTo>
                    <a:cubicBezTo>
                      <a:pt x="822" y="778"/>
                      <a:pt x="858" y="766"/>
                      <a:pt x="870" y="731"/>
                    </a:cubicBezTo>
                    <a:cubicBezTo>
                      <a:pt x="905" y="695"/>
                      <a:pt x="881" y="635"/>
                      <a:pt x="846" y="600"/>
                    </a:cubicBezTo>
                    <a:cubicBezTo>
                      <a:pt x="620" y="469"/>
                      <a:pt x="250" y="195"/>
                      <a:pt x="191" y="64"/>
                    </a:cubicBezTo>
                    <a:cubicBezTo>
                      <a:pt x="172" y="18"/>
                      <a:pt x="140" y="0"/>
                      <a:pt x="104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5" name="Google Shape;3265;p37"/>
              <p:cNvSpPr/>
              <p:nvPr/>
            </p:nvSpPr>
            <p:spPr>
              <a:xfrm>
                <a:off x="4914735" y="1748606"/>
                <a:ext cx="34579" cy="11579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367" extrusionOk="0">
                    <a:moveTo>
                      <a:pt x="108" y="0"/>
                    </a:moveTo>
                    <a:cubicBezTo>
                      <a:pt x="78" y="0"/>
                      <a:pt x="50" y="16"/>
                      <a:pt x="36" y="45"/>
                    </a:cubicBezTo>
                    <a:cubicBezTo>
                      <a:pt x="0" y="80"/>
                      <a:pt x="12" y="140"/>
                      <a:pt x="48" y="176"/>
                    </a:cubicBezTo>
                    <a:cubicBezTo>
                      <a:pt x="250" y="330"/>
                      <a:pt x="917" y="366"/>
                      <a:pt x="989" y="366"/>
                    </a:cubicBezTo>
                    <a:cubicBezTo>
                      <a:pt x="1048" y="366"/>
                      <a:pt x="1084" y="330"/>
                      <a:pt x="1084" y="271"/>
                    </a:cubicBezTo>
                    <a:cubicBezTo>
                      <a:pt x="1096" y="223"/>
                      <a:pt x="1048" y="176"/>
                      <a:pt x="1000" y="176"/>
                    </a:cubicBezTo>
                    <a:cubicBezTo>
                      <a:pt x="739" y="164"/>
                      <a:pt x="286" y="116"/>
                      <a:pt x="167" y="21"/>
                    </a:cubicBezTo>
                    <a:cubicBezTo>
                      <a:pt x="148" y="7"/>
                      <a:pt x="128" y="0"/>
                      <a:pt x="108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6" name="Google Shape;3266;p37"/>
              <p:cNvSpPr/>
              <p:nvPr/>
            </p:nvSpPr>
            <p:spPr>
              <a:xfrm>
                <a:off x="4968086" y="1757408"/>
                <a:ext cx="34200" cy="11390"/>
              </a:xfrm>
              <a:custGeom>
                <a:avLst/>
                <a:gdLst/>
                <a:ahLst/>
                <a:cxnLst/>
                <a:rect l="l" t="t" r="r" b="b"/>
                <a:pathLst>
                  <a:path w="1084" h="361" extrusionOk="0">
                    <a:moveTo>
                      <a:pt x="105" y="0"/>
                    </a:moveTo>
                    <a:cubicBezTo>
                      <a:pt x="76" y="0"/>
                      <a:pt x="50" y="12"/>
                      <a:pt x="36" y="40"/>
                    </a:cubicBezTo>
                    <a:cubicBezTo>
                      <a:pt x="0" y="75"/>
                      <a:pt x="12" y="135"/>
                      <a:pt x="48" y="170"/>
                    </a:cubicBezTo>
                    <a:cubicBezTo>
                      <a:pt x="250" y="325"/>
                      <a:pt x="917" y="361"/>
                      <a:pt x="988" y="361"/>
                    </a:cubicBezTo>
                    <a:cubicBezTo>
                      <a:pt x="1048" y="361"/>
                      <a:pt x="1083" y="325"/>
                      <a:pt x="1083" y="278"/>
                    </a:cubicBezTo>
                    <a:cubicBezTo>
                      <a:pt x="1083" y="218"/>
                      <a:pt x="1048" y="182"/>
                      <a:pt x="1000" y="170"/>
                    </a:cubicBezTo>
                    <a:cubicBezTo>
                      <a:pt x="738" y="159"/>
                      <a:pt x="286" y="111"/>
                      <a:pt x="167" y="16"/>
                    </a:cubicBezTo>
                    <a:cubicBezTo>
                      <a:pt x="147" y="6"/>
                      <a:pt x="125" y="0"/>
                      <a:pt x="105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7" name="Google Shape;3267;p37"/>
              <p:cNvSpPr/>
              <p:nvPr/>
            </p:nvSpPr>
            <p:spPr>
              <a:xfrm>
                <a:off x="4828698" y="1685285"/>
                <a:ext cx="26723" cy="26439"/>
              </a:xfrm>
              <a:custGeom>
                <a:avLst/>
                <a:gdLst/>
                <a:ahLst/>
                <a:cxnLst/>
                <a:rect l="l" t="t" r="r" b="b"/>
                <a:pathLst>
                  <a:path w="847" h="838" extrusionOk="0">
                    <a:moveTo>
                      <a:pt x="109" y="1"/>
                    </a:moveTo>
                    <a:cubicBezTo>
                      <a:pt x="100" y="1"/>
                      <a:pt x="92" y="2"/>
                      <a:pt x="84" y="4"/>
                    </a:cubicBezTo>
                    <a:cubicBezTo>
                      <a:pt x="25" y="16"/>
                      <a:pt x="1" y="75"/>
                      <a:pt x="25" y="123"/>
                    </a:cubicBezTo>
                    <a:cubicBezTo>
                      <a:pt x="96" y="361"/>
                      <a:pt x="620" y="766"/>
                      <a:pt x="679" y="813"/>
                    </a:cubicBezTo>
                    <a:cubicBezTo>
                      <a:pt x="703" y="825"/>
                      <a:pt x="727" y="837"/>
                      <a:pt x="739" y="837"/>
                    </a:cubicBezTo>
                    <a:cubicBezTo>
                      <a:pt x="775" y="837"/>
                      <a:pt x="799" y="825"/>
                      <a:pt x="822" y="802"/>
                    </a:cubicBezTo>
                    <a:cubicBezTo>
                      <a:pt x="846" y="754"/>
                      <a:pt x="834" y="694"/>
                      <a:pt x="799" y="659"/>
                    </a:cubicBezTo>
                    <a:cubicBezTo>
                      <a:pt x="596" y="504"/>
                      <a:pt x="239" y="206"/>
                      <a:pt x="203" y="63"/>
                    </a:cubicBezTo>
                    <a:cubicBezTo>
                      <a:pt x="183" y="24"/>
                      <a:pt x="147" y="1"/>
                      <a:pt x="109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8" name="Google Shape;3268;p37"/>
              <p:cNvSpPr/>
              <p:nvPr/>
            </p:nvSpPr>
            <p:spPr>
              <a:xfrm>
                <a:off x="4933886" y="1775171"/>
                <a:ext cx="35336" cy="7540"/>
              </a:xfrm>
              <a:custGeom>
                <a:avLst/>
                <a:gdLst/>
                <a:ahLst/>
                <a:cxnLst/>
                <a:rect l="l" t="t" r="r" b="b"/>
                <a:pathLst>
                  <a:path w="1120" h="239" extrusionOk="0">
                    <a:moveTo>
                      <a:pt x="1001" y="0"/>
                    </a:moveTo>
                    <a:cubicBezTo>
                      <a:pt x="838" y="23"/>
                      <a:pt x="602" y="49"/>
                      <a:pt x="415" y="49"/>
                    </a:cubicBezTo>
                    <a:cubicBezTo>
                      <a:pt x="301" y="49"/>
                      <a:pt x="205" y="39"/>
                      <a:pt x="155" y="12"/>
                    </a:cubicBezTo>
                    <a:cubicBezTo>
                      <a:pt x="143" y="6"/>
                      <a:pt x="129" y="3"/>
                      <a:pt x="115" y="3"/>
                    </a:cubicBezTo>
                    <a:cubicBezTo>
                      <a:pt x="78" y="3"/>
                      <a:pt x="42" y="25"/>
                      <a:pt x="24" y="60"/>
                    </a:cubicBezTo>
                    <a:cubicBezTo>
                      <a:pt x="1" y="108"/>
                      <a:pt x="24" y="167"/>
                      <a:pt x="72" y="179"/>
                    </a:cubicBezTo>
                    <a:cubicBezTo>
                      <a:pt x="155" y="227"/>
                      <a:pt x="298" y="239"/>
                      <a:pt x="441" y="239"/>
                    </a:cubicBezTo>
                    <a:cubicBezTo>
                      <a:pt x="703" y="239"/>
                      <a:pt x="977" y="203"/>
                      <a:pt x="1024" y="191"/>
                    </a:cubicBezTo>
                    <a:cubicBezTo>
                      <a:pt x="1084" y="179"/>
                      <a:pt x="1120" y="131"/>
                      <a:pt x="1108" y="84"/>
                    </a:cubicBezTo>
                    <a:cubicBezTo>
                      <a:pt x="1096" y="36"/>
                      <a:pt x="1048" y="0"/>
                      <a:pt x="100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9" name="Google Shape;3269;p37"/>
              <p:cNvSpPr/>
              <p:nvPr/>
            </p:nvSpPr>
            <p:spPr>
              <a:xfrm>
                <a:off x="5185182" y="1884618"/>
                <a:ext cx="11295" cy="34453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092" extrusionOk="0">
                    <a:moveTo>
                      <a:pt x="172" y="0"/>
                    </a:moveTo>
                    <a:cubicBezTo>
                      <a:pt x="136" y="0"/>
                      <a:pt x="103" y="30"/>
                      <a:pt x="84" y="68"/>
                    </a:cubicBezTo>
                    <a:cubicBezTo>
                      <a:pt x="1" y="306"/>
                      <a:pt x="156" y="949"/>
                      <a:pt x="168" y="1020"/>
                    </a:cubicBezTo>
                    <a:cubicBezTo>
                      <a:pt x="179" y="1068"/>
                      <a:pt x="215" y="1091"/>
                      <a:pt x="263" y="1091"/>
                    </a:cubicBezTo>
                    <a:lnTo>
                      <a:pt x="287" y="1091"/>
                    </a:lnTo>
                    <a:cubicBezTo>
                      <a:pt x="334" y="1080"/>
                      <a:pt x="358" y="1020"/>
                      <a:pt x="346" y="972"/>
                    </a:cubicBezTo>
                    <a:cubicBezTo>
                      <a:pt x="287" y="722"/>
                      <a:pt x="215" y="270"/>
                      <a:pt x="263" y="127"/>
                    </a:cubicBezTo>
                    <a:cubicBezTo>
                      <a:pt x="287" y="79"/>
                      <a:pt x="263" y="20"/>
                      <a:pt x="203" y="8"/>
                    </a:cubicBezTo>
                    <a:cubicBezTo>
                      <a:pt x="193" y="3"/>
                      <a:pt x="182" y="0"/>
                      <a:pt x="172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0" name="Google Shape;3270;p37"/>
              <p:cNvSpPr/>
              <p:nvPr/>
            </p:nvSpPr>
            <p:spPr>
              <a:xfrm>
                <a:off x="5211116" y="1901087"/>
                <a:ext cx="11674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94" extrusionOk="0">
                    <a:moveTo>
                      <a:pt x="175" y="1"/>
                    </a:moveTo>
                    <a:cubicBezTo>
                      <a:pt x="139" y="1"/>
                      <a:pt x="104" y="23"/>
                      <a:pt x="96" y="57"/>
                    </a:cubicBezTo>
                    <a:cubicBezTo>
                      <a:pt x="0" y="308"/>
                      <a:pt x="155" y="950"/>
                      <a:pt x="179" y="1022"/>
                    </a:cubicBezTo>
                    <a:cubicBezTo>
                      <a:pt x="191" y="1058"/>
                      <a:pt x="227" y="1093"/>
                      <a:pt x="262" y="1093"/>
                    </a:cubicBezTo>
                    <a:cubicBezTo>
                      <a:pt x="274" y="1093"/>
                      <a:pt x="286" y="1093"/>
                      <a:pt x="286" y="1081"/>
                    </a:cubicBezTo>
                    <a:cubicBezTo>
                      <a:pt x="334" y="1070"/>
                      <a:pt x="369" y="1022"/>
                      <a:pt x="358" y="974"/>
                    </a:cubicBezTo>
                    <a:cubicBezTo>
                      <a:pt x="298" y="724"/>
                      <a:pt x="215" y="272"/>
                      <a:pt x="262" y="129"/>
                    </a:cubicBezTo>
                    <a:cubicBezTo>
                      <a:pt x="286" y="81"/>
                      <a:pt x="262" y="22"/>
                      <a:pt x="215" y="10"/>
                    </a:cubicBezTo>
                    <a:cubicBezTo>
                      <a:pt x="202" y="3"/>
                      <a:pt x="188" y="1"/>
                      <a:pt x="17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1" name="Google Shape;3271;p37"/>
              <p:cNvSpPr/>
              <p:nvPr/>
            </p:nvSpPr>
            <p:spPr>
              <a:xfrm>
                <a:off x="5232885" y="1982612"/>
                <a:ext cx="11674" cy="34484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93" extrusionOk="0">
                    <a:moveTo>
                      <a:pt x="177" y="0"/>
                    </a:moveTo>
                    <a:cubicBezTo>
                      <a:pt x="144" y="0"/>
                      <a:pt x="114" y="22"/>
                      <a:pt x="96" y="57"/>
                    </a:cubicBezTo>
                    <a:cubicBezTo>
                      <a:pt x="1" y="307"/>
                      <a:pt x="156" y="950"/>
                      <a:pt x="180" y="1022"/>
                    </a:cubicBezTo>
                    <a:cubicBezTo>
                      <a:pt x="191" y="1057"/>
                      <a:pt x="227" y="1093"/>
                      <a:pt x="275" y="1093"/>
                    </a:cubicBezTo>
                    <a:cubicBezTo>
                      <a:pt x="275" y="1093"/>
                      <a:pt x="287" y="1093"/>
                      <a:pt x="299" y="1081"/>
                    </a:cubicBezTo>
                    <a:cubicBezTo>
                      <a:pt x="346" y="1069"/>
                      <a:pt x="370" y="1022"/>
                      <a:pt x="358" y="974"/>
                    </a:cubicBezTo>
                    <a:cubicBezTo>
                      <a:pt x="299" y="724"/>
                      <a:pt x="215" y="271"/>
                      <a:pt x="275" y="129"/>
                    </a:cubicBezTo>
                    <a:cubicBezTo>
                      <a:pt x="287" y="81"/>
                      <a:pt x="263" y="21"/>
                      <a:pt x="215" y="10"/>
                    </a:cubicBezTo>
                    <a:cubicBezTo>
                      <a:pt x="202" y="3"/>
                      <a:pt x="190" y="0"/>
                      <a:pt x="17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2" name="Google Shape;3272;p37"/>
              <p:cNvSpPr/>
              <p:nvPr/>
            </p:nvSpPr>
            <p:spPr>
              <a:xfrm>
                <a:off x="5218246" y="2069942"/>
                <a:ext cx="27070" cy="26060"/>
              </a:xfrm>
              <a:custGeom>
                <a:avLst/>
                <a:gdLst/>
                <a:ahLst/>
                <a:cxnLst/>
                <a:rect l="l" t="t" r="r" b="b"/>
                <a:pathLst>
                  <a:path w="858" h="826" extrusionOk="0">
                    <a:moveTo>
                      <a:pt x="97" y="1"/>
                    </a:moveTo>
                    <a:cubicBezTo>
                      <a:pt x="89" y="1"/>
                      <a:pt x="80" y="2"/>
                      <a:pt x="72" y="4"/>
                    </a:cubicBezTo>
                    <a:cubicBezTo>
                      <a:pt x="24" y="16"/>
                      <a:pt x="1" y="75"/>
                      <a:pt x="12" y="123"/>
                    </a:cubicBezTo>
                    <a:cubicBezTo>
                      <a:pt x="96" y="361"/>
                      <a:pt x="632" y="754"/>
                      <a:pt x="691" y="801"/>
                    </a:cubicBezTo>
                    <a:cubicBezTo>
                      <a:pt x="703" y="813"/>
                      <a:pt x="727" y="825"/>
                      <a:pt x="751" y="825"/>
                    </a:cubicBezTo>
                    <a:cubicBezTo>
                      <a:pt x="774" y="825"/>
                      <a:pt x="810" y="801"/>
                      <a:pt x="822" y="778"/>
                    </a:cubicBezTo>
                    <a:cubicBezTo>
                      <a:pt x="858" y="742"/>
                      <a:pt x="846" y="682"/>
                      <a:pt x="798" y="647"/>
                    </a:cubicBezTo>
                    <a:cubicBezTo>
                      <a:pt x="596" y="492"/>
                      <a:pt x="239" y="206"/>
                      <a:pt x="191" y="63"/>
                    </a:cubicBezTo>
                    <a:cubicBezTo>
                      <a:pt x="181" y="24"/>
                      <a:pt x="139" y="1"/>
                      <a:pt x="97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3" name="Google Shape;3273;p37"/>
              <p:cNvSpPr/>
              <p:nvPr/>
            </p:nvSpPr>
            <p:spPr>
              <a:xfrm>
                <a:off x="5242666" y="2053789"/>
                <a:ext cx="26313" cy="26817"/>
              </a:xfrm>
              <a:custGeom>
                <a:avLst/>
                <a:gdLst/>
                <a:ahLst/>
                <a:cxnLst/>
                <a:rect l="l" t="t" r="r" b="b"/>
                <a:pathLst>
                  <a:path w="834" h="850" extrusionOk="0">
                    <a:moveTo>
                      <a:pt x="108" y="1"/>
                    </a:moveTo>
                    <a:cubicBezTo>
                      <a:pt x="100" y="1"/>
                      <a:pt x="92" y="2"/>
                      <a:pt x="84" y="4"/>
                    </a:cubicBezTo>
                    <a:cubicBezTo>
                      <a:pt x="36" y="16"/>
                      <a:pt x="0" y="75"/>
                      <a:pt x="12" y="123"/>
                    </a:cubicBezTo>
                    <a:cubicBezTo>
                      <a:pt x="96" y="361"/>
                      <a:pt x="608" y="790"/>
                      <a:pt x="667" y="825"/>
                    </a:cubicBezTo>
                    <a:cubicBezTo>
                      <a:pt x="679" y="849"/>
                      <a:pt x="703" y="849"/>
                      <a:pt x="727" y="849"/>
                    </a:cubicBezTo>
                    <a:cubicBezTo>
                      <a:pt x="751" y="849"/>
                      <a:pt x="774" y="837"/>
                      <a:pt x="798" y="813"/>
                    </a:cubicBezTo>
                    <a:cubicBezTo>
                      <a:pt x="834" y="778"/>
                      <a:pt x="822" y="718"/>
                      <a:pt x="786" y="682"/>
                    </a:cubicBezTo>
                    <a:cubicBezTo>
                      <a:pt x="584" y="516"/>
                      <a:pt x="239" y="206"/>
                      <a:pt x="203" y="63"/>
                    </a:cubicBezTo>
                    <a:cubicBezTo>
                      <a:pt x="183" y="24"/>
                      <a:pt x="147" y="1"/>
                      <a:pt x="108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4" name="Google Shape;3274;p37"/>
              <p:cNvSpPr/>
              <p:nvPr/>
            </p:nvSpPr>
            <p:spPr>
              <a:xfrm>
                <a:off x="5183699" y="1944500"/>
                <a:ext cx="11674" cy="34295"/>
              </a:xfrm>
              <a:custGeom>
                <a:avLst/>
                <a:gdLst/>
                <a:ahLst/>
                <a:cxnLst/>
                <a:rect l="l" t="t" r="r" b="b"/>
                <a:pathLst>
                  <a:path w="370" h="1087" extrusionOk="0">
                    <a:moveTo>
                      <a:pt x="189" y="0"/>
                    </a:moveTo>
                    <a:cubicBezTo>
                      <a:pt x="148" y="0"/>
                      <a:pt x="105" y="23"/>
                      <a:pt x="95" y="63"/>
                    </a:cubicBezTo>
                    <a:cubicBezTo>
                      <a:pt x="0" y="301"/>
                      <a:pt x="155" y="944"/>
                      <a:pt x="179" y="1015"/>
                    </a:cubicBezTo>
                    <a:cubicBezTo>
                      <a:pt x="191" y="1063"/>
                      <a:pt x="226" y="1087"/>
                      <a:pt x="262" y="1087"/>
                    </a:cubicBezTo>
                    <a:lnTo>
                      <a:pt x="286" y="1087"/>
                    </a:lnTo>
                    <a:cubicBezTo>
                      <a:pt x="345" y="1075"/>
                      <a:pt x="369" y="1027"/>
                      <a:pt x="357" y="967"/>
                    </a:cubicBezTo>
                    <a:cubicBezTo>
                      <a:pt x="298" y="717"/>
                      <a:pt x="215" y="265"/>
                      <a:pt x="274" y="122"/>
                    </a:cubicBezTo>
                    <a:cubicBezTo>
                      <a:pt x="286" y="75"/>
                      <a:pt x="262" y="27"/>
                      <a:pt x="215" y="3"/>
                    </a:cubicBezTo>
                    <a:cubicBezTo>
                      <a:pt x="206" y="1"/>
                      <a:pt x="198" y="0"/>
                      <a:pt x="189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5" name="Google Shape;3275;p37"/>
              <p:cNvSpPr/>
              <p:nvPr/>
            </p:nvSpPr>
            <p:spPr>
              <a:xfrm>
                <a:off x="5212598" y="1949926"/>
                <a:ext cx="11705" cy="34516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094" extrusionOk="0">
                    <a:moveTo>
                      <a:pt x="176" y="0"/>
                    </a:moveTo>
                    <a:cubicBezTo>
                      <a:pt x="139" y="0"/>
                      <a:pt x="105" y="22"/>
                      <a:pt x="96" y="57"/>
                    </a:cubicBezTo>
                    <a:cubicBezTo>
                      <a:pt x="1" y="307"/>
                      <a:pt x="156" y="950"/>
                      <a:pt x="180" y="1022"/>
                    </a:cubicBezTo>
                    <a:cubicBezTo>
                      <a:pt x="191" y="1057"/>
                      <a:pt x="227" y="1093"/>
                      <a:pt x="275" y="1093"/>
                    </a:cubicBezTo>
                    <a:lnTo>
                      <a:pt x="287" y="1093"/>
                    </a:lnTo>
                    <a:cubicBezTo>
                      <a:pt x="346" y="1069"/>
                      <a:pt x="370" y="1022"/>
                      <a:pt x="358" y="974"/>
                    </a:cubicBezTo>
                    <a:cubicBezTo>
                      <a:pt x="299" y="724"/>
                      <a:pt x="215" y="272"/>
                      <a:pt x="275" y="129"/>
                    </a:cubicBezTo>
                    <a:cubicBezTo>
                      <a:pt x="287" y="81"/>
                      <a:pt x="263" y="22"/>
                      <a:pt x="215" y="10"/>
                    </a:cubicBezTo>
                    <a:cubicBezTo>
                      <a:pt x="203" y="3"/>
                      <a:pt x="189" y="0"/>
                      <a:pt x="176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6" name="Google Shape;3276;p37"/>
              <p:cNvSpPr/>
              <p:nvPr/>
            </p:nvSpPr>
            <p:spPr>
              <a:xfrm>
                <a:off x="5216732" y="2022996"/>
                <a:ext cx="14702" cy="33569"/>
              </a:xfrm>
              <a:custGeom>
                <a:avLst/>
                <a:gdLst/>
                <a:ahLst/>
                <a:cxnLst/>
                <a:rect l="l" t="t" r="r" b="b"/>
                <a:pathLst>
                  <a:path w="466" h="1064" extrusionOk="0">
                    <a:moveTo>
                      <a:pt x="151" y="1"/>
                    </a:moveTo>
                    <a:cubicBezTo>
                      <a:pt x="105" y="1"/>
                      <a:pt x="70" y="25"/>
                      <a:pt x="60" y="75"/>
                    </a:cubicBezTo>
                    <a:cubicBezTo>
                      <a:pt x="1" y="325"/>
                      <a:pt x="251" y="932"/>
                      <a:pt x="275" y="1004"/>
                    </a:cubicBezTo>
                    <a:cubicBezTo>
                      <a:pt x="287" y="1039"/>
                      <a:pt x="322" y="1063"/>
                      <a:pt x="358" y="1063"/>
                    </a:cubicBezTo>
                    <a:lnTo>
                      <a:pt x="394" y="1063"/>
                    </a:lnTo>
                    <a:cubicBezTo>
                      <a:pt x="441" y="1039"/>
                      <a:pt x="465" y="980"/>
                      <a:pt x="453" y="932"/>
                    </a:cubicBezTo>
                    <a:cubicBezTo>
                      <a:pt x="346" y="694"/>
                      <a:pt x="215" y="265"/>
                      <a:pt x="239" y="111"/>
                    </a:cubicBezTo>
                    <a:cubicBezTo>
                      <a:pt x="251" y="63"/>
                      <a:pt x="227" y="15"/>
                      <a:pt x="180" y="3"/>
                    </a:cubicBezTo>
                    <a:cubicBezTo>
                      <a:pt x="170" y="2"/>
                      <a:pt x="160" y="1"/>
                      <a:pt x="15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7" name="Google Shape;3277;p37"/>
              <p:cNvSpPr/>
              <p:nvPr/>
            </p:nvSpPr>
            <p:spPr>
              <a:xfrm>
                <a:off x="5188936" y="1997472"/>
                <a:ext cx="15807" cy="33159"/>
              </a:xfrm>
              <a:custGeom>
                <a:avLst/>
                <a:gdLst/>
                <a:ahLst/>
                <a:cxnLst/>
                <a:rect l="l" t="t" r="r" b="b"/>
                <a:pathLst>
                  <a:path w="501" h="1051" extrusionOk="0">
                    <a:moveTo>
                      <a:pt x="125" y="1"/>
                    </a:moveTo>
                    <a:cubicBezTo>
                      <a:pt x="84" y="1"/>
                      <a:pt x="47" y="33"/>
                      <a:pt x="37" y="74"/>
                    </a:cubicBezTo>
                    <a:cubicBezTo>
                      <a:pt x="1" y="324"/>
                      <a:pt x="287" y="932"/>
                      <a:pt x="310" y="991"/>
                    </a:cubicBezTo>
                    <a:cubicBezTo>
                      <a:pt x="334" y="1027"/>
                      <a:pt x="358" y="1051"/>
                      <a:pt x="394" y="1051"/>
                    </a:cubicBezTo>
                    <a:cubicBezTo>
                      <a:pt x="418" y="1051"/>
                      <a:pt x="430" y="1051"/>
                      <a:pt x="441" y="1039"/>
                    </a:cubicBezTo>
                    <a:cubicBezTo>
                      <a:pt x="489" y="1015"/>
                      <a:pt x="501" y="967"/>
                      <a:pt x="489" y="920"/>
                    </a:cubicBezTo>
                    <a:cubicBezTo>
                      <a:pt x="370" y="682"/>
                      <a:pt x="203" y="253"/>
                      <a:pt x="227" y="110"/>
                    </a:cubicBezTo>
                    <a:cubicBezTo>
                      <a:pt x="239" y="50"/>
                      <a:pt x="203" y="3"/>
                      <a:pt x="144" y="3"/>
                    </a:cubicBezTo>
                    <a:cubicBezTo>
                      <a:pt x="137" y="1"/>
                      <a:pt x="131" y="1"/>
                      <a:pt x="125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78" name="Google Shape;3278;p37"/>
            <p:cNvGrpSpPr/>
            <p:nvPr/>
          </p:nvGrpSpPr>
          <p:grpSpPr>
            <a:xfrm>
              <a:off x="7995317" y="2054213"/>
              <a:ext cx="760670" cy="1616749"/>
              <a:chOff x="8230542" y="2865663"/>
              <a:chExt cx="760670" cy="1616749"/>
            </a:xfrm>
          </p:grpSpPr>
          <p:sp>
            <p:nvSpPr>
              <p:cNvPr id="3279" name="Google Shape;3279;p37"/>
              <p:cNvSpPr/>
              <p:nvPr/>
            </p:nvSpPr>
            <p:spPr>
              <a:xfrm>
                <a:off x="8230542" y="2865663"/>
                <a:ext cx="282294" cy="190880"/>
              </a:xfrm>
              <a:custGeom>
                <a:avLst/>
                <a:gdLst/>
                <a:ahLst/>
                <a:cxnLst/>
                <a:rect l="l" t="t" r="r" b="b"/>
                <a:pathLst>
                  <a:path w="7609" h="5145" extrusionOk="0">
                    <a:moveTo>
                      <a:pt x="7251" y="215"/>
                    </a:moveTo>
                    <a:lnTo>
                      <a:pt x="6096" y="1299"/>
                    </a:lnTo>
                    <a:lnTo>
                      <a:pt x="1286" y="858"/>
                    </a:lnTo>
                    <a:lnTo>
                      <a:pt x="7251" y="215"/>
                    </a:lnTo>
                    <a:close/>
                    <a:moveTo>
                      <a:pt x="381" y="989"/>
                    </a:moveTo>
                    <a:lnTo>
                      <a:pt x="5418" y="2715"/>
                    </a:lnTo>
                    <a:lnTo>
                      <a:pt x="5549" y="4847"/>
                    </a:lnTo>
                    <a:lnTo>
                      <a:pt x="381" y="989"/>
                    </a:lnTo>
                    <a:close/>
                    <a:moveTo>
                      <a:pt x="7501" y="1"/>
                    </a:moveTo>
                    <a:lnTo>
                      <a:pt x="84" y="798"/>
                    </a:lnTo>
                    <a:cubicBezTo>
                      <a:pt x="48" y="798"/>
                      <a:pt x="12" y="834"/>
                      <a:pt x="0" y="870"/>
                    </a:cubicBezTo>
                    <a:cubicBezTo>
                      <a:pt x="0" y="906"/>
                      <a:pt x="12" y="941"/>
                      <a:pt x="36" y="965"/>
                    </a:cubicBezTo>
                    <a:lnTo>
                      <a:pt x="5596" y="5120"/>
                    </a:lnTo>
                    <a:cubicBezTo>
                      <a:pt x="5620" y="5132"/>
                      <a:pt x="5632" y="5144"/>
                      <a:pt x="5656" y="5144"/>
                    </a:cubicBezTo>
                    <a:cubicBezTo>
                      <a:pt x="5703" y="5144"/>
                      <a:pt x="5751" y="5097"/>
                      <a:pt x="5751" y="5049"/>
                    </a:cubicBezTo>
                    <a:cubicBezTo>
                      <a:pt x="5751" y="5037"/>
                      <a:pt x="5751" y="5025"/>
                      <a:pt x="5751" y="5013"/>
                    </a:cubicBezTo>
                    <a:lnTo>
                      <a:pt x="5596" y="2632"/>
                    </a:lnTo>
                    <a:cubicBezTo>
                      <a:pt x="5596" y="2596"/>
                      <a:pt x="5573" y="2561"/>
                      <a:pt x="5537" y="2549"/>
                    </a:cubicBezTo>
                    <a:lnTo>
                      <a:pt x="1096" y="1037"/>
                    </a:lnTo>
                    <a:lnTo>
                      <a:pt x="6120" y="1489"/>
                    </a:lnTo>
                    <a:cubicBezTo>
                      <a:pt x="6127" y="1492"/>
                      <a:pt x="6133" y="1494"/>
                      <a:pt x="6139" y="1494"/>
                    </a:cubicBezTo>
                    <a:cubicBezTo>
                      <a:pt x="6157" y="1494"/>
                      <a:pt x="6174" y="1483"/>
                      <a:pt x="6192" y="1465"/>
                    </a:cubicBezTo>
                    <a:lnTo>
                      <a:pt x="7573" y="167"/>
                    </a:lnTo>
                    <a:cubicBezTo>
                      <a:pt x="7608" y="144"/>
                      <a:pt x="7608" y="96"/>
                      <a:pt x="7597" y="60"/>
                    </a:cubicBezTo>
                    <a:cubicBezTo>
                      <a:pt x="7585" y="25"/>
                      <a:pt x="7537" y="1"/>
                      <a:pt x="7501" y="1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0" name="Google Shape;3280;p37"/>
              <p:cNvSpPr/>
              <p:nvPr/>
            </p:nvSpPr>
            <p:spPr>
              <a:xfrm>
                <a:off x="8431074" y="2913931"/>
                <a:ext cx="66743" cy="102396"/>
              </a:xfrm>
              <a:custGeom>
                <a:avLst/>
                <a:gdLst/>
                <a:ahLst/>
                <a:cxnLst/>
                <a:rect l="l" t="t" r="r" b="b"/>
                <a:pathLst>
                  <a:path w="1799" h="2760" extrusionOk="0">
                    <a:moveTo>
                      <a:pt x="731" y="0"/>
                    </a:moveTo>
                    <a:cubicBezTo>
                      <a:pt x="718" y="0"/>
                      <a:pt x="704" y="3"/>
                      <a:pt x="691" y="9"/>
                    </a:cubicBezTo>
                    <a:cubicBezTo>
                      <a:pt x="644" y="21"/>
                      <a:pt x="620" y="81"/>
                      <a:pt x="632" y="129"/>
                    </a:cubicBezTo>
                    <a:lnTo>
                      <a:pt x="1489" y="2355"/>
                    </a:lnTo>
                    <a:lnTo>
                      <a:pt x="156" y="1272"/>
                    </a:lnTo>
                    <a:cubicBezTo>
                      <a:pt x="139" y="1255"/>
                      <a:pt x="117" y="1246"/>
                      <a:pt x="95" y="1246"/>
                    </a:cubicBezTo>
                    <a:cubicBezTo>
                      <a:pt x="70" y="1246"/>
                      <a:pt x="44" y="1258"/>
                      <a:pt x="25" y="1283"/>
                    </a:cubicBezTo>
                    <a:cubicBezTo>
                      <a:pt x="1" y="1319"/>
                      <a:pt x="1" y="1379"/>
                      <a:pt x="37" y="1414"/>
                    </a:cubicBezTo>
                    <a:lnTo>
                      <a:pt x="1644" y="2736"/>
                    </a:lnTo>
                    <a:cubicBezTo>
                      <a:pt x="1656" y="2748"/>
                      <a:pt x="1680" y="2760"/>
                      <a:pt x="1703" y="2760"/>
                    </a:cubicBezTo>
                    <a:cubicBezTo>
                      <a:pt x="1727" y="2760"/>
                      <a:pt x="1739" y="2748"/>
                      <a:pt x="1751" y="2736"/>
                    </a:cubicBezTo>
                    <a:cubicBezTo>
                      <a:pt x="1787" y="2712"/>
                      <a:pt x="1799" y="2665"/>
                      <a:pt x="1787" y="2629"/>
                    </a:cubicBezTo>
                    <a:lnTo>
                      <a:pt x="810" y="57"/>
                    </a:lnTo>
                    <a:cubicBezTo>
                      <a:pt x="802" y="22"/>
                      <a:pt x="767" y="0"/>
                      <a:pt x="731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1" name="Google Shape;3281;p37"/>
              <p:cNvSpPr/>
              <p:nvPr/>
            </p:nvSpPr>
            <p:spPr>
              <a:xfrm>
                <a:off x="8432855" y="2991027"/>
                <a:ext cx="65407" cy="25302"/>
              </a:xfrm>
              <a:custGeom>
                <a:avLst/>
                <a:gdLst/>
                <a:ahLst/>
                <a:cxnLst/>
                <a:rect l="l" t="t" r="r" b="b"/>
                <a:pathLst>
                  <a:path w="1763" h="682" extrusionOk="0">
                    <a:moveTo>
                      <a:pt x="107" y="0"/>
                    </a:moveTo>
                    <a:cubicBezTo>
                      <a:pt x="65" y="0"/>
                      <a:pt x="22" y="25"/>
                      <a:pt x="12" y="75"/>
                    </a:cubicBezTo>
                    <a:cubicBezTo>
                      <a:pt x="0" y="122"/>
                      <a:pt x="24" y="170"/>
                      <a:pt x="72" y="182"/>
                    </a:cubicBezTo>
                    <a:lnTo>
                      <a:pt x="1620" y="670"/>
                    </a:lnTo>
                    <a:cubicBezTo>
                      <a:pt x="1632" y="670"/>
                      <a:pt x="1644" y="682"/>
                      <a:pt x="1655" y="682"/>
                    </a:cubicBezTo>
                    <a:cubicBezTo>
                      <a:pt x="1691" y="682"/>
                      <a:pt x="1727" y="646"/>
                      <a:pt x="1739" y="610"/>
                    </a:cubicBezTo>
                    <a:cubicBezTo>
                      <a:pt x="1763" y="563"/>
                      <a:pt x="1727" y="503"/>
                      <a:pt x="1679" y="491"/>
                    </a:cubicBezTo>
                    <a:lnTo>
                      <a:pt x="131" y="3"/>
                    </a:lnTo>
                    <a:cubicBezTo>
                      <a:pt x="123" y="1"/>
                      <a:pt x="115" y="0"/>
                      <a:pt x="107" y="0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2" name="Google Shape;3282;p37"/>
              <p:cNvSpPr/>
              <p:nvPr/>
            </p:nvSpPr>
            <p:spPr>
              <a:xfrm>
                <a:off x="8527388" y="3038479"/>
                <a:ext cx="463824" cy="1443932"/>
              </a:xfrm>
              <a:custGeom>
                <a:avLst/>
                <a:gdLst/>
                <a:ahLst/>
                <a:cxnLst/>
                <a:rect l="l" t="t" r="r" b="b"/>
                <a:pathLst>
                  <a:path w="12502" h="38920" extrusionOk="0">
                    <a:moveTo>
                      <a:pt x="461" y="0"/>
                    </a:moveTo>
                    <a:cubicBezTo>
                      <a:pt x="431" y="0"/>
                      <a:pt x="402" y="13"/>
                      <a:pt x="381" y="34"/>
                    </a:cubicBezTo>
                    <a:cubicBezTo>
                      <a:pt x="346" y="70"/>
                      <a:pt x="358" y="129"/>
                      <a:pt x="393" y="165"/>
                    </a:cubicBezTo>
                    <a:cubicBezTo>
                      <a:pt x="393" y="165"/>
                      <a:pt x="762" y="498"/>
                      <a:pt x="1358" y="986"/>
                    </a:cubicBezTo>
                    <a:cubicBezTo>
                      <a:pt x="1382" y="998"/>
                      <a:pt x="1393" y="1010"/>
                      <a:pt x="1417" y="1010"/>
                    </a:cubicBezTo>
                    <a:cubicBezTo>
                      <a:pt x="1441" y="1010"/>
                      <a:pt x="1477" y="998"/>
                      <a:pt x="1489" y="974"/>
                    </a:cubicBezTo>
                    <a:cubicBezTo>
                      <a:pt x="1524" y="927"/>
                      <a:pt x="1512" y="867"/>
                      <a:pt x="1477" y="843"/>
                    </a:cubicBezTo>
                    <a:cubicBezTo>
                      <a:pt x="893" y="355"/>
                      <a:pt x="524" y="22"/>
                      <a:pt x="524" y="22"/>
                    </a:cubicBezTo>
                    <a:cubicBezTo>
                      <a:pt x="504" y="7"/>
                      <a:pt x="482" y="0"/>
                      <a:pt x="461" y="0"/>
                    </a:cubicBezTo>
                    <a:close/>
                    <a:moveTo>
                      <a:pt x="2405" y="1597"/>
                    </a:moveTo>
                    <a:cubicBezTo>
                      <a:pt x="2374" y="1597"/>
                      <a:pt x="2344" y="1612"/>
                      <a:pt x="2322" y="1641"/>
                    </a:cubicBezTo>
                    <a:cubicBezTo>
                      <a:pt x="2298" y="1677"/>
                      <a:pt x="2298" y="1736"/>
                      <a:pt x="2346" y="1772"/>
                    </a:cubicBezTo>
                    <a:cubicBezTo>
                      <a:pt x="2679" y="2034"/>
                      <a:pt x="3025" y="2284"/>
                      <a:pt x="3358" y="2522"/>
                    </a:cubicBezTo>
                    <a:cubicBezTo>
                      <a:pt x="3370" y="2534"/>
                      <a:pt x="3394" y="2546"/>
                      <a:pt x="3417" y="2546"/>
                    </a:cubicBezTo>
                    <a:cubicBezTo>
                      <a:pt x="3441" y="2546"/>
                      <a:pt x="3465" y="2534"/>
                      <a:pt x="3489" y="2498"/>
                    </a:cubicBezTo>
                    <a:cubicBezTo>
                      <a:pt x="3525" y="2463"/>
                      <a:pt x="3513" y="2403"/>
                      <a:pt x="3465" y="2367"/>
                    </a:cubicBezTo>
                    <a:cubicBezTo>
                      <a:pt x="3132" y="2129"/>
                      <a:pt x="2798" y="1879"/>
                      <a:pt x="2465" y="1617"/>
                    </a:cubicBezTo>
                    <a:cubicBezTo>
                      <a:pt x="2446" y="1603"/>
                      <a:pt x="2426" y="1597"/>
                      <a:pt x="2405" y="1597"/>
                    </a:cubicBezTo>
                    <a:close/>
                    <a:moveTo>
                      <a:pt x="10932" y="2758"/>
                    </a:moveTo>
                    <a:cubicBezTo>
                      <a:pt x="10886" y="2758"/>
                      <a:pt x="10859" y="2792"/>
                      <a:pt x="10859" y="2844"/>
                    </a:cubicBezTo>
                    <a:cubicBezTo>
                      <a:pt x="10847" y="2891"/>
                      <a:pt x="10883" y="2939"/>
                      <a:pt x="10942" y="2939"/>
                    </a:cubicBezTo>
                    <a:cubicBezTo>
                      <a:pt x="11383" y="2975"/>
                      <a:pt x="11788" y="3118"/>
                      <a:pt x="12050" y="3332"/>
                    </a:cubicBezTo>
                    <a:cubicBezTo>
                      <a:pt x="12073" y="3344"/>
                      <a:pt x="12097" y="3356"/>
                      <a:pt x="12109" y="3356"/>
                    </a:cubicBezTo>
                    <a:cubicBezTo>
                      <a:pt x="12145" y="3356"/>
                      <a:pt x="12169" y="3344"/>
                      <a:pt x="12192" y="3320"/>
                    </a:cubicBezTo>
                    <a:cubicBezTo>
                      <a:pt x="12216" y="3284"/>
                      <a:pt x="12216" y="3225"/>
                      <a:pt x="12169" y="3189"/>
                    </a:cubicBezTo>
                    <a:cubicBezTo>
                      <a:pt x="11871" y="2951"/>
                      <a:pt x="11442" y="2796"/>
                      <a:pt x="10954" y="2760"/>
                    </a:cubicBezTo>
                    <a:cubicBezTo>
                      <a:pt x="10946" y="2759"/>
                      <a:pt x="10939" y="2758"/>
                      <a:pt x="10932" y="2758"/>
                    </a:cubicBezTo>
                    <a:close/>
                    <a:moveTo>
                      <a:pt x="9705" y="2900"/>
                    </a:moveTo>
                    <a:cubicBezTo>
                      <a:pt x="9697" y="2900"/>
                      <a:pt x="9688" y="2901"/>
                      <a:pt x="9680" y="2903"/>
                    </a:cubicBezTo>
                    <a:cubicBezTo>
                      <a:pt x="9311" y="3010"/>
                      <a:pt x="8918" y="3201"/>
                      <a:pt x="8525" y="3463"/>
                    </a:cubicBezTo>
                    <a:cubicBezTo>
                      <a:pt x="8490" y="3499"/>
                      <a:pt x="8478" y="3558"/>
                      <a:pt x="8501" y="3594"/>
                    </a:cubicBezTo>
                    <a:cubicBezTo>
                      <a:pt x="8525" y="3618"/>
                      <a:pt x="8549" y="3641"/>
                      <a:pt x="8585" y="3641"/>
                    </a:cubicBezTo>
                    <a:cubicBezTo>
                      <a:pt x="8597" y="3641"/>
                      <a:pt x="8621" y="3629"/>
                      <a:pt x="8632" y="3618"/>
                    </a:cubicBezTo>
                    <a:cubicBezTo>
                      <a:pt x="9013" y="3368"/>
                      <a:pt x="9383" y="3189"/>
                      <a:pt x="9740" y="3082"/>
                    </a:cubicBezTo>
                    <a:cubicBezTo>
                      <a:pt x="9787" y="3070"/>
                      <a:pt x="9811" y="3010"/>
                      <a:pt x="9799" y="2963"/>
                    </a:cubicBezTo>
                    <a:cubicBezTo>
                      <a:pt x="9789" y="2923"/>
                      <a:pt x="9747" y="2900"/>
                      <a:pt x="9705" y="2900"/>
                    </a:cubicBezTo>
                    <a:close/>
                    <a:moveTo>
                      <a:pt x="4451" y="3070"/>
                    </a:moveTo>
                    <a:cubicBezTo>
                      <a:pt x="4418" y="3070"/>
                      <a:pt x="4386" y="3086"/>
                      <a:pt x="4370" y="3118"/>
                    </a:cubicBezTo>
                    <a:cubicBezTo>
                      <a:pt x="4346" y="3153"/>
                      <a:pt x="4358" y="3213"/>
                      <a:pt x="4394" y="3248"/>
                    </a:cubicBezTo>
                    <a:cubicBezTo>
                      <a:pt x="4763" y="3487"/>
                      <a:pt x="5120" y="3713"/>
                      <a:pt x="5465" y="3915"/>
                    </a:cubicBezTo>
                    <a:cubicBezTo>
                      <a:pt x="5477" y="3927"/>
                      <a:pt x="5501" y="3927"/>
                      <a:pt x="5513" y="3927"/>
                    </a:cubicBezTo>
                    <a:cubicBezTo>
                      <a:pt x="5549" y="3927"/>
                      <a:pt x="5573" y="3915"/>
                      <a:pt x="5596" y="3880"/>
                    </a:cubicBezTo>
                    <a:cubicBezTo>
                      <a:pt x="5620" y="3844"/>
                      <a:pt x="5608" y="3784"/>
                      <a:pt x="5561" y="3749"/>
                    </a:cubicBezTo>
                    <a:cubicBezTo>
                      <a:pt x="5215" y="3546"/>
                      <a:pt x="4858" y="3320"/>
                      <a:pt x="4501" y="3082"/>
                    </a:cubicBezTo>
                    <a:cubicBezTo>
                      <a:pt x="4485" y="3074"/>
                      <a:pt x="4468" y="3070"/>
                      <a:pt x="4451" y="3070"/>
                    </a:cubicBezTo>
                    <a:close/>
                    <a:moveTo>
                      <a:pt x="12389" y="4279"/>
                    </a:moveTo>
                    <a:cubicBezTo>
                      <a:pt x="12359" y="4279"/>
                      <a:pt x="12327" y="4300"/>
                      <a:pt x="12311" y="4332"/>
                    </a:cubicBezTo>
                    <a:cubicBezTo>
                      <a:pt x="12157" y="4606"/>
                      <a:pt x="11835" y="4856"/>
                      <a:pt x="11383" y="5046"/>
                    </a:cubicBezTo>
                    <a:cubicBezTo>
                      <a:pt x="11335" y="5058"/>
                      <a:pt x="11311" y="5118"/>
                      <a:pt x="11323" y="5165"/>
                    </a:cubicBezTo>
                    <a:cubicBezTo>
                      <a:pt x="11347" y="5201"/>
                      <a:pt x="11383" y="5225"/>
                      <a:pt x="11418" y="5225"/>
                    </a:cubicBezTo>
                    <a:cubicBezTo>
                      <a:pt x="11430" y="5225"/>
                      <a:pt x="11442" y="5225"/>
                      <a:pt x="11454" y="5213"/>
                    </a:cubicBezTo>
                    <a:cubicBezTo>
                      <a:pt x="11954" y="5011"/>
                      <a:pt x="12300" y="4737"/>
                      <a:pt x="12466" y="4415"/>
                    </a:cubicBezTo>
                    <a:cubicBezTo>
                      <a:pt x="12502" y="4368"/>
                      <a:pt x="12478" y="4320"/>
                      <a:pt x="12431" y="4296"/>
                    </a:cubicBezTo>
                    <a:cubicBezTo>
                      <a:pt x="12419" y="4284"/>
                      <a:pt x="12404" y="4279"/>
                      <a:pt x="12389" y="4279"/>
                    </a:cubicBezTo>
                    <a:close/>
                    <a:moveTo>
                      <a:pt x="7603" y="4246"/>
                    </a:moveTo>
                    <a:cubicBezTo>
                      <a:pt x="7579" y="4246"/>
                      <a:pt x="7555" y="4255"/>
                      <a:pt x="7537" y="4272"/>
                    </a:cubicBezTo>
                    <a:cubicBezTo>
                      <a:pt x="7418" y="4380"/>
                      <a:pt x="7311" y="4499"/>
                      <a:pt x="7204" y="4630"/>
                    </a:cubicBezTo>
                    <a:cubicBezTo>
                      <a:pt x="7025" y="4546"/>
                      <a:pt x="6835" y="4451"/>
                      <a:pt x="6656" y="4356"/>
                    </a:cubicBezTo>
                    <a:cubicBezTo>
                      <a:pt x="6643" y="4349"/>
                      <a:pt x="6630" y="4346"/>
                      <a:pt x="6616" y="4346"/>
                    </a:cubicBezTo>
                    <a:cubicBezTo>
                      <a:pt x="6579" y="4346"/>
                      <a:pt x="6542" y="4369"/>
                      <a:pt x="6525" y="4403"/>
                    </a:cubicBezTo>
                    <a:cubicBezTo>
                      <a:pt x="6501" y="4451"/>
                      <a:pt x="6525" y="4511"/>
                      <a:pt x="6573" y="4534"/>
                    </a:cubicBezTo>
                    <a:cubicBezTo>
                      <a:pt x="6739" y="4618"/>
                      <a:pt x="6906" y="4701"/>
                      <a:pt x="7073" y="4772"/>
                    </a:cubicBezTo>
                    <a:cubicBezTo>
                      <a:pt x="6942" y="4915"/>
                      <a:pt x="6823" y="5070"/>
                      <a:pt x="6704" y="5225"/>
                    </a:cubicBezTo>
                    <a:cubicBezTo>
                      <a:pt x="6680" y="5273"/>
                      <a:pt x="6692" y="5332"/>
                      <a:pt x="6727" y="5356"/>
                    </a:cubicBezTo>
                    <a:cubicBezTo>
                      <a:pt x="6751" y="5368"/>
                      <a:pt x="6763" y="5380"/>
                      <a:pt x="6787" y="5380"/>
                    </a:cubicBezTo>
                    <a:cubicBezTo>
                      <a:pt x="6811" y="5380"/>
                      <a:pt x="6846" y="5368"/>
                      <a:pt x="6858" y="5344"/>
                    </a:cubicBezTo>
                    <a:cubicBezTo>
                      <a:pt x="6989" y="5177"/>
                      <a:pt x="7108" y="5011"/>
                      <a:pt x="7251" y="4856"/>
                    </a:cubicBezTo>
                    <a:cubicBezTo>
                      <a:pt x="7406" y="4927"/>
                      <a:pt x="7573" y="4999"/>
                      <a:pt x="7728" y="5058"/>
                    </a:cubicBezTo>
                    <a:cubicBezTo>
                      <a:pt x="7736" y="5060"/>
                      <a:pt x="7744" y="5061"/>
                      <a:pt x="7752" y="5061"/>
                    </a:cubicBezTo>
                    <a:cubicBezTo>
                      <a:pt x="7791" y="5061"/>
                      <a:pt x="7827" y="5038"/>
                      <a:pt x="7847" y="4999"/>
                    </a:cubicBezTo>
                    <a:cubicBezTo>
                      <a:pt x="7859" y="4951"/>
                      <a:pt x="7835" y="4892"/>
                      <a:pt x="7787" y="4880"/>
                    </a:cubicBezTo>
                    <a:cubicBezTo>
                      <a:pt x="7656" y="4820"/>
                      <a:pt x="7525" y="4772"/>
                      <a:pt x="7382" y="4701"/>
                    </a:cubicBezTo>
                    <a:cubicBezTo>
                      <a:pt x="7478" y="4606"/>
                      <a:pt x="7573" y="4499"/>
                      <a:pt x="7668" y="4403"/>
                    </a:cubicBezTo>
                    <a:cubicBezTo>
                      <a:pt x="7704" y="4368"/>
                      <a:pt x="7704" y="4308"/>
                      <a:pt x="7668" y="4272"/>
                    </a:cubicBezTo>
                    <a:cubicBezTo>
                      <a:pt x="7650" y="4255"/>
                      <a:pt x="7626" y="4246"/>
                      <a:pt x="7603" y="4246"/>
                    </a:cubicBezTo>
                    <a:close/>
                    <a:moveTo>
                      <a:pt x="8958" y="5246"/>
                    </a:moveTo>
                    <a:cubicBezTo>
                      <a:pt x="8915" y="5246"/>
                      <a:pt x="8869" y="5279"/>
                      <a:pt x="8859" y="5320"/>
                    </a:cubicBezTo>
                    <a:cubicBezTo>
                      <a:pt x="8859" y="5380"/>
                      <a:pt x="8882" y="5427"/>
                      <a:pt x="8942" y="5439"/>
                    </a:cubicBezTo>
                    <a:cubicBezTo>
                      <a:pt x="9287" y="5511"/>
                      <a:pt x="9633" y="5558"/>
                      <a:pt x="9930" y="5558"/>
                    </a:cubicBezTo>
                    <a:cubicBezTo>
                      <a:pt x="10025" y="5558"/>
                      <a:pt x="10121" y="5546"/>
                      <a:pt x="10216" y="5546"/>
                    </a:cubicBezTo>
                    <a:cubicBezTo>
                      <a:pt x="10264" y="5534"/>
                      <a:pt x="10299" y="5487"/>
                      <a:pt x="10299" y="5439"/>
                    </a:cubicBezTo>
                    <a:cubicBezTo>
                      <a:pt x="10299" y="5397"/>
                      <a:pt x="10261" y="5354"/>
                      <a:pt x="10211" y="5354"/>
                    </a:cubicBezTo>
                    <a:cubicBezTo>
                      <a:pt x="10205" y="5354"/>
                      <a:pt x="10198" y="5355"/>
                      <a:pt x="10192" y="5356"/>
                    </a:cubicBezTo>
                    <a:cubicBezTo>
                      <a:pt x="10103" y="5365"/>
                      <a:pt x="10011" y="5369"/>
                      <a:pt x="9915" y="5369"/>
                    </a:cubicBezTo>
                    <a:cubicBezTo>
                      <a:pt x="9630" y="5369"/>
                      <a:pt x="9317" y="5329"/>
                      <a:pt x="8978" y="5249"/>
                    </a:cubicBezTo>
                    <a:cubicBezTo>
                      <a:pt x="8971" y="5247"/>
                      <a:pt x="8965" y="5246"/>
                      <a:pt x="8958" y="5246"/>
                    </a:cubicBezTo>
                    <a:close/>
                    <a:moveTo>
                      <a:pt x="6118" y="6261"/>
                    </a:moveTo>
                    <a:cubicBezTo>
                      <a:pt x="6084" y="6261"/>
                      <a:pt x="6053" y="6277"/>
                      <a:pt x="6037" y="6308"/>
                    </a:cubicBezTo>
                    <a:cubicBezTo>
                      <a:pt x="5846" y="6689"/>
                      <a:pt x="5680" y="7082"/>
                      <a:pt x="5561" y="7487"/>
                    </a:cubicBezTo>
                    <a:cubicBezTo>
                      <a:pt x="5537" y="7535"/>
                      <a:pt x="5573" y="7594"/>
                      <a:pt x="5620" y="7606"/>
                    </a:cubicBezTo>
                    <a:lnTo>
                      <a:pt x="5644" y="7606"/>
                    </a:lnTo>
                    <a:cubicBezTo>
                      <a:pt x="5692" y="7606"/>
                      <a:pt x="5727" y="7582"/>
                      <a:pt x="5739" y="7547"/>
                    </a:cubicBezTo>
                    <a:cubicBezTo>
                      <a:pt x="5858" y="7154"/>
                      <a:pt x="6013" y="6773"/>
                      <a:pt x="6204" y="6392"/>
                    </a:cubicBezTo>
                    <a:cubicBezTo>
                      <a:pt x="6227" y="6344"/>
                      <a:pt x="6215" y="6296"/>
                      <a:pt x="6168" y="6273"/>
                    </a:cubicBezTo>
                    <a:cubicBezTo>
                      <a:pt x="6152" y="6265"/>
                      <a:pt x="6135" y="6261"/>
                      <a:pt x="6118" y="6261"/>
                    </a:cubicBezTo>
                    <a:close/>
                    <a:moveTo>
                      <a:pt x="5394" y="8642"/>
                    </a:moveTo>
                    <a:cubicBezTo>
                      <a:pt x="5346" y="8642"/>
                      <a:pt x="5287" y="8678"/>
                      <a:pt x="5287" y="8725"/>
                    </a:cubicBezTo>
                    <a:cubicBezTo>
                      <a:pt x="5251" y="9011"/>
                      <a:pt x="5227" y="9309"/>
                      <a:pt x="5227" y="9595"/>
                    </a:cubicBezTo>
                    <a:cubicBezTo>
                      <a:pt x="5227" y="9725"/>
                      <a:pt x="5239" y="9868"/>
                      <a:pt x="5239" y="9999"/>
                    </a:cubicBezTo>
                    <a:cubicBezTo>
                      <a:pt x="5251" y="10047"/>
                      <a:pt x="5287" y="10083"/>
                      <a:pt x="5334" y="10083"/>
                    </a:cubicBezTo>
                    <a:lnTo>
                      <a:pt x="5346" y="10083"/>
                    </a:lnTo>
                    <a:cubicBezTo>
                      <a:pt x="5394" y="10083"/>
                      <a:pt x="5430" y="10035"/>
                      <a:pt x="5430" y="9987"/>
                    </a:cubicBezTo>
                    <a:cubicBezTo>
                      <a:pt x="5430" y="9856"/>
                      <a:pt x="5418" y="9725"/>
                      <a:pt x="5418" y="9595"/>
                    </a:cubicBezTo>
                    <a:cubicBezTo>
                      <a:pt x="5418" y="9309"/>
                      <a:pt x="5442" y="9035"/>
                      <a:pt x="5477" y="8749"/>
                    </a:cubicBezTo>
                    <a:cubicBezTo>
                      <a:pt x="5477" y="8702"/>
                      <a:pt x="5442" y="8654"/>
                      <a:pt x="5394" y="8642"/>
                    </a:cubicBezTo>
                    <a:close/>
                    <a:moveTo>
                      <a:pt x="5520" y="11140"/>
                    </a:moveTo>
                    <a:cubicBezTo>
                      <a:pt x="5514" y="11140"/>
                      <a:pt x="5507" y="11141"/>
                      <a:pt x="5501" y="11142"/>
                    </a:cubicBezTo>
                    <a:cubicBezTo>
                      <a:pt x="5453" y="11154"/>
                      <a:pt x="5418" y="11202"/>
                      <a:pt x="5430" y="11261"/>
                    </a:cubicBezTo>
                    <a:cubicBezTo>
                      <a:pt x="5525" y="11654"/>
                      <a:pt x="5668" y="12071"/>
                      <a:pt x="5834" y="12464"/>
                    </a:cubicBezTo>
                    <a:cubicBezTo>
                      <a:pt x="5846" y="12500"/>
                      <a:pt x="5882" y="12523"/>
                      <a:pt x="5918" y="12523"/>
                    </a:cubicBezTo>
                    <a:cubicBezTo>
                      <a:pt x="5930" y="12523"/>
                      <a:pt x="5942" y="12512"/>
                      <a:pt x="5965" y="12512"/>
                    </a:cubicBezTo>
                    <a:cubicBezTo>
                      <a:pt x="6013" y="12488"/>
                      <a:pt x="6025" y="12440"/>
                      <a:pt x="6013" y="12392"/>
                    </a:cubicBezTo>
                    <a:cubicBezTo>
                      <a:pt x="5846" y="12000"/>
                      <a:pt x="5715" y="11607"/>
                      <a:pt x="5620" y="11214"/>
                    </a:cubicBezTo>
                    <a:cubicBezTo>
                      <a:pt x="5610" y="11172"/>
                      <a:pt x="5564" y="11140"/>
                      <a:pt x="5520" y="11140"/>
                    </a:cubicBezTo>
                    <a:close/>
                    <a:moveTo>
                      <a:pt x="6503" y="13443"/>
                    </a:moveTo>
                    <a:cubicBezTo>
                      <a:pt x="6485" y="13443"/>
                      <a:pt x="6468" y="13450"/>
                      <a:pt x="6454" y="13464"/>
                    </a:cubicBezTo>
                    <a:cubicBezTo>
                      <a:pt x="6406" y="13488"/>
                      <a:pt x="6394" y="13547"/>
                      <a:pt x="6418" y="13583"/>
                    </a:cubicBezTo>
                    <a:cubicBezTo>
                      <a:pt x="6537" y="13786"/>
                      <a:pt x="6668" y="13988"/>
                      <a:pt x="6811" y="14178"/>
                    </a:cubicBezTo>
                    <a:cubicBezTo>
                      <a:pt x="6906" y="14321"/>
                      <a:pt x="7013" y="14476"/>
                      <a:pt x="7108" y="14643"/>
                    </a:cubicBezTo>
                    <a:cubicBezTo>
                      <a:pt x="7132" y="14667"/>
                      <a:pt x="7156" y="14678"/>
                      <a:pt x="7192" y="14678"/>
                    </a:cubicBezTo>
                    <a:cubicBezTo>
                      <a:pt x="7204" y="14678"/>
                      <a:pt x="7227" y="14678"/>
                      <a:pt x="7239" y="14667"/>
                    </a:cubicBezTo>
                    <a:cubicBezTo>
                      <a:pt x="7287" y="14643"/>
                      <a:pt x="7299" y="14583"/>
                      <a:pt x="7275" y="14536"/>
                    </a:cubicBezTo>
                    <a:cubicBezTo>
                      <a:pt x="7168" y="14369"/>
                      <a:pt x="7061" y="14214"/>
                      <a:pt x="6966" y="14071"/>
                    </a:cubicBezTo>
                    <a:cubicBezTo>
                      <a:pt x="6823" y="13881"/>
                      <a:pt x="6692" y="13678"/>
                      <a:pt x="6573" y="13488"/>
                    </a:cubicBezTo>
                    <a:cubicBezTo>
                      <a:pt x="6558" y="13459"/>
                      <a:pt x="6531" y="13443"/>
                      <a:pt x="6503" y="13443"/>
                    </a:cubicBezTo>
                    <a:close/>
                    <a:moveTo>
                      <a:pt x="7822" y="15583"/>
                    </a:moveTo>
                    <a:cubicBezTo>
                      <a:pt x="7807" y="15583"/>
                      <a:pt x="7791" y="15587"/>
                      <a:pt x="7775" y="15595"/>
                    </a:cubicBezTo>
                    <a:cubicBezTo>
                      <a:pt x="7728" y="15619"/>
                      <a:pt x="7704" y="15679"/>
                      <a:pt x="7728" y="15726"/>
                    </a:cubicBezTo>
                    <a:cubicBezTo>
                      <a:pt x="7918" y="16071"/>
                      <a:pt x="8097" y="16452"/>
                      <a:pt x="8263" y="16857"/>
                    </a:cubicBezTo>
                    <a:cubicBezTo>
                      <a:pt x="8275" y="16893"/>
                      <a:pt x="8311" y="16905"/>
                      <a:pt x="8347" y="16905"/>
                    </a:cubicBezTo>
                    <a:lnTo>
                      <a:pt x="8382" y="16905"/>
                    </a:lnTo>
                    <a:cubicBezTo>
                      <a:pt x="8430" y="16881"/>
                      <a:pt x="8454" y="16822"/>
                      <a:pt x="8430" y="16774"/>
                    </a:cubicBezTo>
                    <a:cubicBezTo>
                      <a:pt x="8263" y="16381"/>
                      <a:pt x="8085" y="15988"/>
                      <a:pt x="7894" y="15631"/>
                    </a:cubicBezTo>
                    <a:cubicBezTo>
                      <a:pt x="7878" y="15599"/>
                      <a:pt x="7852" y="15583"/>
                      <a:pt x="7822" y="15583"/>
                    </a:cubicBezTo>
                    <a:close/>
                    <a:moveTo>
                      <a:pt x="8801" y="17890"/>
                    </a:moveTo>
                    <a:cubicBezTo>
                      <a:pt x="8792" y="17890"/>
                      <a:pt x="8783" y="17891"/>
                      <a:pt x="8775" y="17893"/>
                    </a:cubicBezTo>
                    <a:cubicBezTo>
                      <a:pt x="8728" y="17917"/>
                      <a:pt x="8704" y="17965"/>
                      <a:pt x="8716" y="18012"/>
                    </a:cubicBezTo>
                    <a:cubicBezTo>
                      <a:pt x="8859" y="18405"/>
                      <a:pt x="8990" y="18798"/>
                      <a:pt x="9109" y="19203"/>
                    </a:cubicBezTo>
                    <a:cubicBezTo>
                      <a:pt x="9121" y="19250"/>
                      <a:pt x="9156" y="19274"/>
                      <a:pt x="9204" y="19274"/>
                    </a:cubicBezTo>
                    <a:cubicBezTo>
                      <a:pt x="9216" y="19274"/>
                      <a:pt x="9216" y="19274"/>
                      <a:pt x="9228" y="19262"/>
                    </a:cubicBezTo>
                    <a:cubicBezTo>
                      <a:pt x="9275" y="19250"/>
                      <a:pt x="9311" y="19203"/>
                      <a:pt x="9287" y="19143"/>
                    </a:cubicBezTo>
                    <a:cubicBezTo>
                      <a:pt x="9168" y="18738"/>
                      <a:pt x="9037" y="18346"/>
                      <a:pt x="8894" y="17953"/>
                    </a:cubicBezTo>
                    <a:cubicBezTo>
                      <a:pt x="8884" y="17913"/>
                      <a:pt x="8842" y="17890"/>
                      <a:pt x="8801" y="17890"/>
                    </a:cubicBezTo>
                    <a:close/>
                    <a:moveTo>
                      <a:pt x="9532" y="20296"/>
                    </a:moveTo>
                    <a:cubicBezTo>
                      <a:pt x="9526" y="20296"/>
                      <a:pt x="9520" y="20297"/>
                      <a:pt x="9513" y="20298"/>
                    </a:cubicBezTo>
                    <a:cubicBezTo>
                      <a:pt x="9454" y="20310"/>
                      <a:pt x="9430" y="20358"/>
                      <a:pt x="9442" y="20417"/>
                    </a:cubicBezTo>
                    <a:cubicBezTo>
                      <a:pt x="9537" y="20810"/>
                      <a:pt x="9633" y="21227"/>
                      <a:pt x="9704" y="21632"/>
                    </a:cubicBezTo>
                    <a:cubicBezTo>
                      <a:pt x="9716" y="21679"/>
                      <a:pt x="9752" y="21715"/>
                      <a:pt x="9799" y="21715"/>
                    </a:cubicBezTo>
                    <a:lnTo>
                      <a:pt x="9811" y="21715"/>
                    </a:lnTo>
                    <a:cubicBezTo>
                      <a:pt x="9871" y="21703"/>
                      <a:pt x="9894" y="21656"/>
                      <a:pt x="9894" y="21596"/>
                    </a:cubicBezTo>
                    <a:cubicBezTo>
                      <a:pt x="9811" y="21191"/>
                      <a:pt x="9716" y="20774"/>
                      <a:pt x="9621" y="20370"/>
                    </a:cubicBezTo>
                    <a:cubicBezTo>
                      <a:pt x="9610" y="20328"/>
                      <a:pt x="9573" y="20296"/>
                      <a:pt x="9532" y="20296"/>
                    </a:cubicBezTo>
                    <a:close/>
                    <a:moveTo>
                      <a:pt x="9978" y="22763"/>
                    </a:moveTo>
                    <a:cubicBezTo>
                      <a:pt x="9930" y="22775"/>
                      <a:pt x="9894" y="22822"/>
                      <a:pt x="9906" y="22870"/>
                    </a:cubicBezTo>
                    <a:cubicBezTo>
                      <a:pt x="9954" y="23287"/>
                      <a:pt x="10002" y="23703"/>
                      <a:pt x="10037" y="24120"/>
                    </a:cubicBezTo>
                    <a:cubicBezTo>
                      <a:pt x="10037" y="24168"/>
                      <a:pt x="10085" y="24203"/>
                      <a:pt x="10133" y="24203"/>
                    </a:cubicBezTo>
                    <a:cubicBezTo>
                      <a:pt x="10192" y="24192"/>
                      <a:pt x="10228" y="24156"/>
                      <a:pt x="10228" y="24096"/>
                    </a:cubicBezTo>
                    <a:cubicBezTo>
                      <a:pt x="10192" y="23680"/>
                      <a:pt x="10145" y="23263"/>
                      <a:pt x="10085" y="22846"/>
                    </a:cubicBezTo>
                    <a:cubicBezTo>
                      <a:pt x="10085" y="22799"/>
                      <a:pt x="10037" y="22763"/>
                      <a:pt x="9978" y="22763"/>
                    </a:cubicBezTo>
                    <a:close/>
                    <a:moveTo>
                      <a:pt x="10192" y="25275"/>
                    </a:moveTo>
                    <a:cubicBezTo>
                      <a:pt x="10133" y="25275"/>
                      <a:pt x="10097" y="25311"/>
                      <a:pt x="10097" y="25370"/>
                    </a:cubicBezTo>
                    <a:cubicBezTo>
                      <a:pt x="10097" y="25489"/>
                      <a:pt x="10097" y="25620"/>
                      <a:pt x="10097" y="25739"/>
                    </a:cubicBezTo>
                    <a:cubicBezTo>
                      <a:pt x="10097" y="26037"/>
                      <a:pt x="10097" y="26335"/>
                      <a:pt x="10085" y="26620"/>
                    </a:cubicBezTo>
                    <a:cubicBezTo>
                      <a:pt x="10073" y="26668"/>
                      <a:pt x="10121" y="26716"/>
                      <a:pt x="10168" y="26716"/>
                    </a:cubicBezTo>
                    <a:lnTo>
                      <a:pt x="10180" y="26716"/>
                    </a:lnTo>
                    <a:cubicBezTo>
                      <a:pt x="10228" y="26716"/>
                      <a:pt x="10264" y="26680"/>
                      <a:pt x="10264" y="26620"/>
                    </a:cubicBezTo>
                    <a:cubicBezTo>
                      <a:pt x="10287" y="26335"/>
                      <a:pt x="10287" y="26037"/>
                      <a:pt x="10287" y="25739"/>
                    </a:cubicBezTo>
                    <a:cubicBezTo>
                      <a:pt x="10287" y="25620"/>
                      <a:pt x="10287" y="25489"/>
                      <a:pt x="10287" y="25358"/>
                    </a:cubicBezTo>
                    <a:cubicBezTo>
                      <a:pt x="10287" y="25311"/>
                      <a:pt x="10252" y="25275"/>
                      <a:pt x="10192" y="25275"/>
                    </a:cubicBezTo>
                    <a:close/>
                    <a:moveTo>
                      <a:pt x="10085" y="27775"/>
                    </a:moveTo>
                    <a:cubicBezTo>
                      <a:pt x="10037" y="27775"/>
                      <a:pt x="9990" y="27811"/>
                      <a:pt x="9978" y="27859"/>
                    </a:cubicBezTo>
                    <a:cubicBezTo>
                      <a:pt x="9930" y="28287"/>
                      <a:pt x="9871" y="28704"/>
                      <a:pt x="9787" y="29097"/>
                    </a:cubicBezTo>
                    <a:cubicBezTo>
                      <a:pt x="9775" y="29145"/>
                      <a:pt x="9811" y="29192"/>
                      <a:pt x="9871" y="29204"/>
                    </a:cubicBezTo>
                    <a:lnTo>
                      <a:pt x="9883" y="29204"/>
                    </a:lnTo>
                    <a:cubicBezTo>
                      <a:pt x="9930" y="29204"/>
                      <a:pt x="9966" y="29180"/>
                      <a:pt x="9978" y="29133"/>
                    </a:cubicBezTo>
                    <a:cubicBezTo>
                      <a:pt x="10061" y="28728"/>
                      <a:pt x="10121" y="28311"/>
                      <a:pt x="10168" y="27882"/>
                    </a:cubicBezTo>
                    <a:cubicBezTo>
                      <a:pt x="10180" y="27835"/>
                      <a:pt x="10145" y="27787"/>
                      <a:pt x="10085" y="27775"/>
                    </a:cubicBezTo>
                    <a:close/>
                    <a:moveTo>
                      <a:pt x="9601" y="30238"/>
                    </a:moveTo>
                    <a:cubicBezTo>
                      <a:pt x="9558" y="30238"/>
                      <a:pt x="9512" y="30270"/>
                      <a:pt x="9502" y="30311"/>
                    </a:cubicBezTo>
                    <a:cubicBezTo>
                      <a:pt x="9383" y="30716"/>
                      <a:pt x="9252" y="31109"/>
                      <a:pt x="9109" y="31490"/>
                    </a:cubicBezTo>
                    <a:cubicBezTo>
                      <a:pt x="9085" y="31538"/>
                      <a:pt x="9109" y="31597"/>
                      <a:pt x="9156" y="31609"/>
                    </a:cubicBezTo>
                    <a:cubicBezTo>
                      <a:pt x="9168" y="31621"/>
                      <a:pt x="9180" y="31621"/>
                      <a:pt x="9192" y="31621"/>
                    </a:cubicBezTo>
                    <a:cubicBezTo>
                      <a:pt x="9228" y="31621"/>
                      <a:pt x="9263" y="31597"/>
                      <a:pt x="9275" y="31561"/>
                    </a:cubicBezTo>
                    <a:cubicBezTo>
                      <a:pt x="9430" y="31169"/>
                      <a:pt x="9561" y="30776"/>
                      <a:pt x="9680" y="30359"/>
                    </a:cubicBezTo>
                    <a:cubicBezTo>
                      <a:pt x="9692" y="30311"/>
                      <a:pt x="9668" y="30264"/>
                      <a:pt x="9621" y="30240"/>
                    </a:cubicBezTo>
                    <a:cubicBezTo>
                      <a:pt x="9614" y="30238"/>
                      <a:pt x="9608" y="30238"/>
                      <a:pt x="9601" y="30238"/>
                    </a:cubicBezTo>
                    <a:close/>
                    <a:moveTo>
                      <a:pt x="8678" y="32576"/>
                    </a:moveTo>
                    <a:cubicBezTo>
                      <a:pt x="8644" y="32576"/>
                      <a:pt x="8614" y="32598"/>
                      <a:pt x="8597" y="32633"/>
                    </a:cubicBezTo>
                    <a:cubicBezTo>
                      <a:pt x="8406" y="33002"/>
                      <a:pt x="8192" y="33359"/>
                      <a:pt x="7966" y="33705"/>
                    </a:cubicBezTo>
                    <a:cubicBezTo>
                      <a:pt x="7942" y="33740"/>
                      <a:pt x="7954" y="33800"/>
                      <a:pt x="7989" y="33836"/>
                    </a:cubicBezTo>
                    <a:cubicBezTo>
                      <a:pt x="8013" y="33847"/>
                      <a:pt x="8025" y="33847"/>
                      <a:pt x="8049" y="33847"/>
                    </a:cubicBezTo>
                    <a:cubicBezTo>
                      <a:pt x="8073" y="33847"/>
                      <a:pt x="8109" y="33836"/>
                      <a:pt x="8120" y="33800"/>
                    </a:cubicBezTo>
                    <a:cubicBezTo>
                      <a:pt x="8347" y="33455"/>
                      <a:pt x="8561" y="33097"/>
                      <a:pt x="8763" y="32716"/>
                    </a:cubicBezTo>
                    <a:cubicBezTo>
                      <a:pt x="8787" y="32669"/>
                      <a:pt x="8763" y="32609"/>
                      <a:pt x="8716" y="32585"/>
                    </a:cubicBezTo>
                    <a:cubicBezTo>
                      <a:pt x="8703" y="32579"/>
                      <a:pt x="8690" y="32576"/>
                      <a:pt x="8678" y="32576"/>
                    </a:cubicBezTo>
                    <a:close/>
                    <a:moveTo>
                      <a:pt x="7288" y="34664"/>
                    </a:moveTo>
                    <a:cubicBezTo>
                      <a:pt x="7262" y="34664"/>
                      <a:pt x="7235" y="34673"/>
                      <a:pt x="7216" y="34693"/>
                    </a:cubicBezTo>
                    <a:cubicBezTo>
                      <a:pt x="6954" y="35014"/>
                      <a:pt x="6668" y="35324"/>
                      <a:pt x="6370" y="35610"/>
                    </a:cubicBezTo>
                    <a:cubicBezTo>
                      <a:pt x="6323" y="35645"/>
                      <a:pt x="6323" y="35705"/>
                      <a:pt x="6358" y="35741"/>
                    </a:cubicBezTo>
                    <a:cubicBezTo>
                      <a:pt x="6382" y="35752"/>
                      <a:pt x="6406" y="35764"/>
                      <a:pt x="6430" y="35764"/>
                    </a:cubicBezTo>
                    <a:cubicBezTo>
                      <a:pt x="6454" y="35764"/>
                      <a:pt x="6477" y="35764"/>
                      <a:pt x="6489" y="35741"/>
                    </a:cubicBezTo>
                    <a:cubicBezTo>
                      <a:pt x="6799" y="35455"/>
                      <a:pt x="7097" y="35145"/>
                      <a:pt x="7358" y="34824"/>
                    </a:cubicBezTo>
                    <a:cubicBezTo>
                      <a:pt x="7394" y="34776"/>
                      <a:pt x="7394" y="34717"/>
                      <a:pt x="7347" y="34681"/>
                    </a:cubicBezTo>
                    <a:cubicBezTo>
                      <a:pt x="7330" y="34670"/>
                      <a:pt x="7310" y="34664"/>
                      <a:pt x="7288" y="34664"/>
                    </a:cubicBezTo>
                    <a:close/>
                    <a:moveTo>
                      <a:pt x="5472" y="36386"/>
                    </a:moveTo>
                    <a:cubicBezTo>
                      <a:pt x="5452" y="36386"/>
                      <a:pt x="5433" y="36392"/>
                      <a:pt x="5418" y="36407"/>
                    </a:cubicBezTo>
                    <a:cubicBezTo>
                      <a:pt x="5084" y="36645"/>
                      <a:pt x="4739" y="36884"/>
                      <a:pt x="4382" y="37098"/>
                    </a:cubicBezTo>
                    <a:cubicBezTo>
                      <a:pt x="4334" y="37122"/>
                      <a:pt x="4322" y="37181"/>
                      <a:pt x="4346" y="37229"/>
                    </a:cubicBezTo>
                    <a:cubicBezTo>
                      <a:pt x="4358" y="37253"/>
                      <a:pt x="4394" y="37276"/>
                      <a:pt x="4430" y="37276"/>
                    </a:cubicBezTo>
                    <a:cubicBezTo>
                      <a:pt x="4441" y="37276"/>
                      <a:pt x="4453" y="37265"/>
                      <a:pt x="4477" y="37253"/>
                    </a:cubicBezTo>
                    <a:cubicBezTo>
                      <a:pt x="4834" y="37038"/>
                      <a:pt x="5192" y="36812"/>
                      <a:pt x="5525" y="36562"/>
                    </a:cubicBezTo>
                    <a:cubicBezTo>
                      <a:pt x="5573" y="36526"/>
                      <a:pt x="5573" y="36467"/>
                      <a:pt x="5549" y="36419"/>
                    </a:cubicBezTo>
                    <a:cubicBezTo>
                      <a:pt x="5528" y="36398"/>
                      <a:pt x="5499" y="36386"/>
                      <a:pt x="5472" y="36386"/>
                    </a:cubicBezTo>
                    <a:close/>
                    <a:moveTo>
                      <a:pt x="3310" y="37665"/>
                    </a:moveTo>
                    <a:cubicBezTo>
                      <a:pt x="3298" y="37665"/>
                      <a:pt x="3286" y="37667"/>
                      <a:pt x="3275" y="37669"/>
                    </a:cubicBezTo>
                    <a:cubicBezTo>
                      <a:pt x="2906" y="37848"/>
                      <a:pt x="2513" y="38003"/>
                      <a:pt x="2120" y="38146"/>
                    </a:cubicBezTo>
                    <a:cubicBezTo>
                      <a:pt x="2072" y="38169"/>
                      <a:pt x="2048" y="38217"/>
                      <a:pt x="2060" y="38265"/>
                    </a:cubicBezTo>
                    <a:cubicBezTo>
                      <a:pt x="2084" y="38312"/>
                      <a:pt x="2120" y="38336"/>
                      <a:pt x="2155" y="38336"/>
                    </a:cubicBezTo>
                    <a:cubicBezTo>
                      <a:pt x="2167" y="38336"/>
                      <a:pt x="2179" y="38324"/>
                      <a:pt x="2179" y="38324"/>
                    </a:cubicBezTo>
                    <a:cubicBezTo>
                      <a:pt x="2584" y="38181"/>
                      <a:pt x="2977" y="38015"/>
                      <a:pt x="3358" y="37848"/>
                    </a:cubicBezTo>
                    <a:cubicBezTo>
                      <a:pt x="3406" y="37824"/>
                      <a:pt x="3417" y="37765"/>
                      <a:pt x="3394" y="37717"/>
                    </a:cubicBezTo>
                    <a:cubicBezTo>
                      <a:pt x="3385" y="37681"/>
                      <a:pt x="3348" y="37665"/>
                      <a:pt x="3310" y="37665"/>
                    </a:cubicBezTo>
                    <a:close/>
                    <a:moveTo>
                      <a:pt x="954" y="38524"/>
                    </a:moveTo>
                    <a:cubicBezTo>
                      <a:pt x="946" y="38524"/>
                      <a:pt x="937" y="38525"/>
                      <a:pt x="929" y="38527"/>
                    </a:cubicBezTo>
                    <a:cubicBezTo>
                      <a:pt x="655" y="38598"/>
                      <a:pt x="369" y="38670"/>
                      <a:pt x="84" y="38729"/>
                    </a:cubicBezTo>
                    <a:cubicBezTo>
                      <a:pt x="36" y="38741"/>
                      <a:pt x="0" y="38789"/>
                      <a:pt x="12" y="38836"/>
                    </a:cubicBezTo>
                    <a:cubicBezTo>
                      <a:pt x="24" y="38884"/>
                      <a:pt x="60" y="38920"/>
                      <a:pt x="108" y="38920"/>
                    </a:cubicBezTo>
                    <a:lnTo>
                      <a:pt x="119" y="38920"/>
                    </a:lnTo>
                    <a:cubicBezTo>
                      <a:pt x="417" y="38848"/>
                      <a:pt x="703" y="38777"/>
                      <a:pt x="977" y="38705"/>
                    </a:cubicBezTo>
                    <a:cubicBezTo>
                      <a:pt x="1036" y="38693"/>
                      <a:pt x="1060" y="38646"/>
                      <a:pt x="1048" y="38586"/>
                    </a:cubicBezTo>
                    <a:cubicBezTo>
                      <a:pt x="1038" y="38547"/>
                      <a:pt x="996" y="38524"/>
                      <a:pt x="954" y="38524"/>
                    </a:cubicBezTo>
                    <a:close/>
                  </a:path>
                </a:pathLst>
              </a:custGeom>
              <a:solidFill>
                <a:srgbClr val="26192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83" name="Google Shape;3283;p37"/>
            <p:cNvGrpSpPr/>
            <p:nvPr/>
          </p:nvGrpSpPr>
          <p:grpSpPr>
            <a:xfrm>
              <a:off x="6748140" y="2382825"/>
              <a:ext cx="184649" cy="262078"/>
              <a:chOff x="7619190" y="700187"/>
              <a:chExt cx="184649" cy="262078"/>
            </a:xfrm>
          </p:grpSpPr>
          <p:sp>
            <p:nvSpPr>
              <p:cNvPr id="3284" name="Google Shape;3284;p37"/>
              <p:cNvSpPr/>
              <p:nvPr/>
            </p:nvSpPr>
            <p:spPr>
              <a:xfrm>
                <a:off x="7664676" y="845512"/>
                <a:ext cx="36247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3147" extrusionOk="0">
                    <a:moveTo>
                      <a:pt x="101" y="1"/>
                    </a:moveTo>
                    <a:cubicBezTo>
                      <a:pt x="92" y="1"/>
                      <a:pt x="82" y="2"/>
                      <a:pt x="72" y="4"/>
                    </a:cubicBezTo>
                    <a:cubicBezTo>
                      <a:pt x="24" y="15"/>
                      <a:pt x="0" y="63"/>
                      <a:pt x="12" y="111"/>
                    </a:cubicBezTo>
                    <a:lnTo>
                      <a:pt x="786" y="3075"/>
                    </a:lnTo>
                    <a:cubicBezTo>
                      <a:pt x="798" y="3123"/>
                      <a:pt x="834" y="3147"/>
                      <a:pt x="882" y="3147"/>
                    </a:cubicBezTo>
                    <a:lnTo>
                      <a:pt x="905" y="3147"/>
                    </a:lnTo>
                    <a:cubicBezTo>
                      <a:pt x="953" y="3135"/>
                      <a:pt x="977" y="3075"/>
                      <a:pt x="965" y="3028"/>
                    </a:cubicBezTo>
                    <a:lnTo>
                      <a:pt x="191" y="63"/>
                    </a:lnTo>
                    <a:cubicBezTo>
                      <a:pt x="181" y="24"/>
                      <a:pt x="147" y="1"/>
                      <a:pt x="1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5" name="Google Shape;3285;p37"/>
              <p:cNvSpPr/>
              <p:nvPr/>
            </p:nvSpPr>
            <p:spPr>
              <a:xfrm>
                <a:off x="7619190" y="883763"/>
                <a:ext cx="111337" cy="36989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997" extrusionOk="0">
                    <a:moveTo>
                      <a:pt x="2900" y="1"/>
                    </a:moveTo>
                    <a:cubicBezTo>
                      <a:pt x="2890" y="1"/>
                      <a:pt x="2880" y="3"/>
                      <a:pt x="2870" y="8"/>
                    </a:cubicBezTo>
                    <a:lnTo>
                      <a:pt x="83" y="806"/>
                    </a:lnTo>
                    <a:cubicBezTo>
                      <a:pt x="36" y="818"/>
                      <a:pt x="0" y="878"/>
                      <a:pt x="24" y="925"/>
                    </a:cubicBezTo>
                    <a:cubicBezTo>
                      <a:pt x="36" y="961"/>
                      <a:pt x="72" y="997"/>
                      <a:pt x="107" y="997"/>
                    </a:cubicBezTo>
                    <a:cubicBezTo>
                      <a:pt x="119" y="997"/>
                      <a:pt x="131" y="985"/>
                      <a:pt x="131" y="985"/>
                    </a:cubicBezTo>
                    <a:lnTo>
                      <a:pt x="2917" y="187"/>
                    </a:lnTo>
                    <a:cubicBezTo>
                      <a:pt x="2965" y="175"/>
                      <a:pt x="3001" y="116"/>
                      <a:pt x="2977" y="68"/>
                    </a:cubicBezTo>
                    <a:cubicBezTo>
                      <a:pt x="2967" y="31"/>
                      <a:pt x="2936" y="1"/>
                      <a:pt x="290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6" name="Google Shape;3286;p37"/>
              <p:cNvSpPr/>
              <p:nvPr/>
            </p:nvSpPr>
            <p:spPr>
              <a:xfrm>
                <a:off x="7635069" y="866845"/>
                <a:ext cx="95458" cy="64962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1751" extrusionOk="0">
                    <a:moveTo>
                      <a:pt x="118" y="0"/>
                    </a:moveTo>
                    <a:cubicBezTo>
                      <a:pt x="84" y="0"/>
                      <a:pt x="52" y="16"/>
                      <a:pt x="36" y="48"/>
                    </a:cubicBezTo>
                    <a:cubicBezTo>
                      <a:pt x="1" y="83"/>
                      <a:pt x="13" y="143"/>
                      <a:pt x="60" y="179"/>
                    </a:cubicBezTo>
                    <a:lnTo>
                      <a:pt x="2418" y="1726"/>
                    </a:lnTo>
                    <a:cubicBezTo>
                      <a:pt x="2430" y="1738"/>
                      <a:pt x="2442" y="1750"/>
                      <a:pt x="2465" y="1750"/>
                    </a:cubicBezTo>
                    <a:cubicBezTo>
                      <a:pt x="2489" y="1750"/>
                      <a:pt x="2525" y="1726"/>
                      <a:pt x="2549" y="1703"/>
                    </a:cubicBezTo>
                    <a:cubicBezTo>
                      <a:pt x="2573" y="1655"/>
                      <a:pt x="2561" y="1596"/>
                      <a:pt x="2513" y="1572"/>
                    </a:cubicBezTo>
                    <a:lnTo>
                      <a:pt x="167" y="12"/>
                    </a:lnTo>
                    <a:cubicBezTo>
                      <a:pt x="152" y="4"/>
                      <a:pt x="134" y="0"/>
                      <a:pt x="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7" name="Google Shape;3287;p37"/>
              <p:cNvSpPr/>
              <p:nvPr/>
            </p:nvSpPr>
            <p:spPr>
              <a:xfrm>
                <a:off x="7651430" y="848703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2" y="1"/>
                    </a:moveTo>
                    <a:cubicBezTo>
                      <a:pt x="1489" y="1"/>
                      <a:pt x="1457" y="17"/>
                      <a:pt x="1441" y="49"/>
                    </a:cubicBezTo>
                    <a:lnTo>
                      <a:pt x="24" y="2561"/>
                    </a:lnTo>
                    <a:cubicBezTo>
                      <a:pt x="0" y="2608"/>
                      <a:pt x="12" y="2668"/>
                      <a:pt x="60" y="2692"/>
                    </a:cubicBezTo>
                    <a:cubicBezTo>
                      <a:pt x="72" y="2692"/>
                      <a:pt x="84" y="2704"/>
                      <a:pt x="107" y="2704"/>
                    </a:cubicBezTo>
                    <a:cubicBezTo>
                      <a:pt x="143" y="2704"/>
                      <a:pt x="167" y="2680"/>
                      <a:pt x="191" y="2656"/>
                    </a:cubicBezTo>
                    <a:lnTo>
                      <a:pt x="1608" y="144"/>
                    </a:lnTo>
                    <a:cubicBezTo>
                      <a:pt x="1631" y="96"/>
                      <a:pt x="1620" y="37"/>
                      <a:pt x="1572" y="13"/>
                    </a:cubicBezTo>
                    <a:cubicBezTo>
                      <a:pt x="1556" y="5"/>
                      <a:pt x="1539" y="1"/>
                      <a:pt x="15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8" name="Google Shape;3288;p37"/>
              <p:cNvSpPr/>
              <p:nvPr/>
            </p:nvSpPr>
            <p:spPr>
              <a:xfrm>
                <a:off x="7737987" y="700187"/>
                <a:ext cx="36729" cy="116754"/>
              </a:xfrm>
              <a:custGeom>
                <a:avLst/>
                <a:gdLst/>
                <a:ahLst/>
                <a:cxnLst/>
                <a:rect l="l" t="t" r="r" b="b"/>
                <a:pathLst>
                  <a:path w="990" h="3147" extrusionOk="0">
                    <a:moveTo>
                      <a:pt x="108" y="0"/>
                    </a:moveTo>
                    <a:cubicBezTo>
                      <a:pt x="100" y="0"/>
                      <a:pt x="92" y="1"/>
                      <a:pt x="84" y="3"/>
                    </a:cubicBezTo>
                    <a:cubicBezTo>
                      <a:pt x="37" y="15"/>
                      <a:pt x="1" y="63"/>
                      <a:pt x="13" y="123"/>
                    </a:cubicBezTo>
                    <a:lnTo>
                      <a:pt x="787" y="3075"/>
                    </a:lnTo>
                    <a:cubicBezTo>
                      <a:pt x="799" y="3123"/>
                      <a:pt x="834" y="3147"/>
                      <a:pt x="882" y="3147"/>
                    </a:cubicBezTo>
                    <a:lnTo>
                      <a:pt x="906" y="3147"/>
                    </a:lnTo>
                    <a:cubicBezTo>
                      <a:pt x="953" y="3135"/>
                      <a:pt x="989" y="3087"/>
                      <a:pt x="977" y="3028"/>
                    </a:cubicBezTo>
                    <a:lnTo>
                      <a:pt x="191" y="75"/>
                    </a:lnTo>
                    <a:cubicBezTo>
                      <a:pt x="181" y="25"/>
                      <a:pt x="147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9" name="Google Shape;3289;p37"/>
              <p:cNvSpPr/>
              <p:nvPr/>
            </p:nvSpPr>
            <p:spPr>
              <a:xfrm>
                <a:off x="7692947" y="738624"/>
                <a:ext cx="110892" cy="36803"/>
              </a:xfrm>
              <a:custGeom>
                <a:avLst/>
                <a:gdLst/>
                <a:ahLst/>
                <a:cxnLst/>
                <a:rect l="l" t="t" r="r" b="b"/>
                <a:pathLst>
                  <a:path w="2989" h="992" extrusionOk="0">
                    <a:moveTo>
                      <a:pt x="2883" y="0"/>
                    </a:moveTo>
                    <a:cubicBezTo>
                      <a:pt x="2875" y="0"/>
                      <a:pt x="2866" y="1"/>
                      <a:pt x="2858" y="3"/>
                    </a:cubicBezTo>
                    <a:lnTo>
                      <a:pt x="84" y="801"/>
                    </a:lnTo>
                    <a:cubicBezTo>
                      <a:pt x="24" y="813"/>
                      <a:pt x="0" y="872"/>
                      <a:pt x="12" y="920"/>
                    </a:cubicBezTo>
                    <a:cubicBezTo>
                      <a:pt x="24" y="968"/>
                      <a:pt x="60" y="992"/>
                      <a:pt x="108" y="992"/>
                    </a:cubicBezTo>
                    <a:cubicBezTo>
                      <a:pt x="120" y="992"/>
                      <a:pt x="120" y="992"/>
                      <a:pt x="131" y="980"/>
                    </a:cubicBezTo>
                    <a:lnTo>
                      <a:pt x="2906" y="182"/>
                    </a:lnTo>
                    <a:cubicBezTo>
                      <a:pt x="2965" y="170"/>
                      <a:pt x="2989" y="122"/>
                      <a:pt x="2977" y="63"/>
                    </a:cubicBezTo>
                    <a:cubicBezTo>
                      <a:pt x="2967" y="23"/>
                      <a:pt x="2925" y="0"/>
                      <a:pt x="28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0" name="Google Shape;3290;p37"/>
              <p:cNvSpPr/>
              <p:nvPr/>
            </p:nvSpPr>
            <p:spPr>
              <a:xfrm>
                <a:off x="7708863" y="721595"/>
                <a:ext cx="94976" cy="6488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749" extrusionOk="0">
                    <a:moveTo>
                      <a:pt x="104" y="1"/>
                    </a:moveTo>
                    <a:cubicBezTo>
                      <a:pt x="76" y="1"/>
                      <a:pt x="46" y="17"/>
                      <a:pt x="24" y="46"/>
                    </a:cubicBezTo>
                    <a:cubicBezTo>
                      <a:pt x="0" y="93"/>
                      <a:pt x="12" y="153"/>
                      <a:pt x="60" y="177"/>
                    </a:cubicBezTo>
                    <a:lnTo>
                      <a:pt x="2405" y="1724"/>
                    </a:lnTo>
                    <a:cubicBezTo>
                      <a:pt x="2417" y="1736"/>
                      <a:pt x="2441" y="1748"/>
                      <a:pt x="2453" y="1748"/>
                    </a:cubicBezTo>
                    <a:cubicBezTo>
                      <a:pt x="2489" y="1748"/>
                      <a:pt x="2512" y="1736"/>
                      <a:pt x="2536" y="1701"/>
                    </a:cubicBezTo>
                    <a:cubicBezTo>
                      <a:pt x="2560" y="1665"/>
                      <a:pt x="2548" y="1605"/>
                      <a:pt x="2512" y="1570"/>
                    </a:cubicBezTo>
                    <a:lnTo>
                      <a:pt x="155" y="22"/>
                    </a:lnTo>
                    <a:cubicBezTo>
                      <a:pt x="141" y="8"/>
                      <a:pt x="123" y="1"/>
                      <a:pt x="10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1" name="Google Shape;3291;p37"/>
              <p:cNvSpPr/>
              <p:nvPr/>
            </p:nvSpPr>
            <p:spPr>
              <a:xfrm>
                <a:off x="7724742" y="703378"/>
                <a:ext cx="60547" cy="100318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2704" extrusionOk="0">
                    <a:moveTo>
                      <a:pt x="1525" y="1"/>
                    </a:moveTo>
                    <a:cubicBezTo>
                      <a:pt x="1494" y="1"/>
                      <a:pt x="1465" y="17"/>
                      <a:pt x="1441" y="48"/>
                    </a:cubicBezTo>
                    <a:lnTo>
                      <a:pt x="25" y="2561"/>
                    </a:lnTo>
                    <a:cubicBezTo>
                      <a:pt x="1" y="2608"/>
                      <a:pt x="25" y="2668"/>
                      <a:pt x="60" y="2692"/>
                    </a:cubicBezTo>
                    <a:cubicBezTo>
                      <a:pt x="84" y="2703"/>
                      <a:pt x="96" y="2703"/>
                      <a:pt x="108" y="2703"/>
                    </a:cubicBezTo>
                    <a:cubicBezTo>
                      <a:pt x="144" y="2703"/>
                      <a:pt x="179" y="2680"/>
                      <a:pt x="191" y="2656"/>
                    </a:cubicBezTo>
                    <a:lnTo>
                      <a:pt x="1608" y="144"/>
                    </a:lnTo>
                    <a:cubicBezTo>
                      <a:pt x="1632" y="96"/>
                      <a:pt x="1620" y="37"/>
                      <a:pt x="1572" y="13"/>
                    </a:cubicBezTo>
                    <a:cubicBezTo>
                      <a:pt x="1556" y="5"/>
                      <a:pt x="1541" y="1"/>
                      <a:pt x="1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292" name="Google Shape;3292;p37"/>
            <p:cNvGrpSpPr/>
            <p:nvPr/>
          </p:nvGrpSpPr>
          <p:grpSpPr>
            <a:xfrm>
              <a:off x="8124849" y="4414686"/>
              <a:ext cx="205871" cy="226202"/>
              <a:chOff x="7065678" y="829299"/>
              <a:chExt cx="205871" cy="226202"/>
            </a:xfrm>
          </p:grpSpPr>
          <p:sp>
            <p:nvSpPr>
              <p:cNvPr id="3293" name="Google Shape;3293;p37"/>
              <p:cNvSpPr/>
              <p:nvPr/>
            </p:nvSpPr>
            <p:spPr>
              <a:xfrm>
                <a:off x="7065678" y="960933"/>
                <a:ext cx="94123" cy="94568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49" extrusionOk="0">
                    <a:moveTo>
                      <a:pt x="1275" y="191"/>
                    </a:moveTo>
                    <a:cubicBezTo>
                      <a:pt x="1870" y="191"/>
                      <a:pt x="2346" y="679"/>
                      <a:pt x="2346" y="1274"/>
                    </a:cubicBezTo>
                    <a:cubicBezTo>
                      <a:pt x="2346" y="1869"/>
                      <a:pt x="1870" y="2358"/>
                      <a:pt x="1275" y="2358"/>
                    </a:cubicBezTo>
                    <a:cubicBezTo>
                      <a:pt x="667" y="2358"/>
                      <a:pt x="191" y="1869"/>
                      <a:pt x="191" y="1274"/>
                    </a:cubicBezTo>
                    <a:cubicBezTo>
                      <a:pt x="191" y="679"/>
                      <a:pt x="667" y="191"/>
                      <a:pt x="1275" y="191"/>
                    </a:cubicBezTo>
                    <a:close/>
                    <a:moveTo>
                      <a:pt x="1275" y="0"/>
                    </a:moveTo>
                    <a:cubicBezTo>
                      <a:pt x="572" y="0"/>
                      <a:pt x="1" y="572"/>
                      <a:pt x="1" y="1274"/>
                    </a:cubicBezTo>
                    <a:cubicBezTo>
                      <a:pt x="1" y="1977"/>
                      <a:pt x="572" y="2548"/>
                      <a:pt x="1275" y="2548"/>
                    </a:cubicBezTo>
                    <a:cubicBezTo>
                      <a:pt x="1965" y="2548"/>
                      <a:pt x="2537" y="1977"/>
                      <a:pt x="2537" y="1274"/>
                    </a:cubicBezTo>
                    <a:cubicBezTo>
                      <a:pt x="2537" y="572"/>
                      <a:pt x="1965" y="0"/>
                      <a:pt x="12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4" name="Google Shape;3294;p37"/>
              <p:cNvSpPr/>
              <p:nvPr/>
            </p:nvSpPr>
            <p:spPr>
              <a:xfrm>
                <a:off x="7102779" y="983417"/>
                <a:ext cx="36284" cy="27899"/>
              </a:xfrm>
              <a:custGeom>
                <a:avLst/>
                <a:gdLst/>
                <a:ahLst/>
                <a:cxnLst/>
                <a:rect l="l" t="t" r="r" b="b"/>
                <a:pathLst>
                  <a:path w="978" h="752" extrusionOk="0">
                    <a:moveTo>
                      <a:pt x="333" y="0"/>
                    </a:moveTo>
                    <a:cubicBezTo>
                      <a:pt x="182" y="0"/>
                      <a:pt x="69" y="64"/>
                      <a:pt x="60" y="73"/>
                    </a:cubicBezTo>
                    <a:cubicBezTo>
                      <a:pt x="25" y="97"/>
                      <a:pt x="1" y="156"/>
                      <a:pt x="36" y="204"/>
                    </a:cubicBezTo>
                    <a:cubicBezTo>
                      <a:pt x="52" y="227"/>
                      <a:pt x="83" y="245"/>
                      <a:pt x="112" y="245"/>
                    </a:cubicBezTo>
                    <a:cubicBezTo>
                      <a:pt x="128" y="245"/>
                      <a:pt x="143" y="240"/>
                      <a:pt x="156" y="228"/>
                    </a:cubicBezTo>
                    <a:cubicBezTo>
                      <a:pt x="164" y="228"/>
                      <a:pt x="244" y="182"/>
                      <a:pt x="343" y="182"/>
                    </a:cubicBezTo>
                    <a:cubicBezTo>
                      <a:pt x="378" y="182"/>
                      <a:pt x="416" y="188"/>
                      <a:pt x="453" y="204"/>
                    </a:cubicBezTo>
                    <a:cubicBezTo>
                      <a:pt x="596" y="263"/>
                      <a:pt x="703" y="430"/>
                      <a:pt x="787" y="692"/>
                    </a:cubicBezTo>
                    <a:cubicBezTo>
                      <a:pt x="798" y="728"/>
                      <a:pt x="834" y="751"/>
                      <a:pt x="870" y="751"/>
                    </a:cubicBezTo>
                    <a:lnTo>
                      <a:pt x="894" y="751"/>
                    </a:lnTo>
                    <a:cubicBezTo>
                      <a:pt x="953" y="740"/>
                      <a:pt x="977" y="680"/>
                      <a:pt x="965" y="632"/>
                    </a:cubicBezTo>
                    <a:cubicBezTo>
                      <a:pt x="870" y="311"/>
                      <a:pt x="715" y="108"/>
                      <a:pt x="525" y="37"/>
                    </a:cubicBezTo>
                    <a:cubicBezTo>
                      <a:pt x="458" y="10"/>
                      <a:pt x="392" y="0"/>
                      <a:pt x="33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5" name="Google Shape;3295;p37"/>
              <p:cNvSpPr/>
              <p:nvPr/>
            </p:nvSpPr>
            <p:spPr>
              <a:xfrm>
                <a:off x="7177426" y="895969"/>
                <a:ext cx="94123" cy="94123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2537" extrusionOk="0">
                    <a:moveTo>
                      <a:pt x="1263" y="191"/>
                    </a:moveTo>
                    <a:cubicBezTo>
                      <a:pt x="1858" y="191"/>
                      <a:pt x="2346" y="668"/>
                      <a:pt x="2346" y="1263"/>
                    </a:cubicBezTo>
                    <a:cubicBezTo>
                      <a:pt x="2346" y="1870"/>
                      <a:pt x="1858" y="2346"/>
                      <a:pt x="1263" y="2346"/>
                    </a:cubicBezTo>
                    <a:cubicBezTo>
                      <a:pt x="668" y="2346"/>
                      <a:pt x="179" y="1870"/>
                      <a:pt x="179" y="1263"/>
                    </a:cubicBezTo>
                    <a:cubicBezTo>
                      <a:pt x="179" y="668"/>
                      <a:pt x="668" y="191"/>
                      <a:pt x="1263" y="191"/>
                    </a:cubicBezTo>
                    <a:close/>
                    <a:moveTo>
                      <a:pt x="1263" y="1"/>
                    </a:moveTo>
                    <a:cubicBezTo>
                      <a:pt x="560" y="1"/>
                      <a:pt x="1" y="572"/>
                      <a:pt x="1" y="1263"/>
                    </a:cubicBezTo>
                    <a:cubicBezTo>
                      <a:pt x="1" y="1965"/>
                      <a:pt x="560" y="2537"/>
                      <a:pt x="1263" y="2537"/>
                    </a:cubicBezTo>
                    <a:cubicBezTo>
                      <a:pt x="1965" y="2537"/>
                      <a:pt x="2537" y="1965"/>
                      <a:pt x="2537" y="1263"/>
                    </a:cubicBezTo>
                    <a:cubicBezTo>
                      <a:pt x="2537" y="560"/>
                      <a:pt x="1965" y="1"/>
                      <a:pt x="12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6" name="Google Shape;3296;p37"/>
              <p:cNvSpPr/>
              <p:nvPr/>
            </p:nvSpPr>
            <p:spPr>
              <a:xfrm>
                <a:off x="7214565" y="918045"/>
                <a:ext cx="36247" cy="28344"/>
              </a:xfrm>
              <a:custGeom>
                <a:avLst/>
                <a:gdLst/>
                <a:ahLst/>
                <a:cxnLst/>
                <a:rect l="l" t="t" r="r" b="b"/>
                <a:pathLst>
                  <a:path w="977" h="764" extrusionOk="0">
                    <a:moveTo>
                      <a:pt x="323" y="0"/>
                    </a:moveTo>
                    <a:cubicBezTo>
                      <a:pt x="175" y="0"/>
                      <a:pt x="68" y="64"/>
                      <a:pt x="60" y="73"/>
                    </a:cubicBezTo>
                    <a:cubicBezTo>
                      <a:pt x="12" y="96"/>
                      <a:pt x="0" y="156"/>
                      <a:pt x="24" y="204"/>
                    </a:cubicBezTo>
                    <a:cubicBezTo>
                      <a:pt x="48" y="235"/>
                      <a:pt x="77" y="251"/>
                      <a:pt x="108" y="251"/>
                    </a:cubicBezTo>
                    <a:cubicBezTo>
                      <a:pt x="123" y="251"/>
                      <a:pt x="139" y="247"/>
                      <a:pt x="155" y="239"/>
                    </a:cubicBezTo>
                    <a:cubicBezTo>
                      <a:pt x="155" y="239"/>
                      <a:pt x="232" y="194"/>
                      <a:pt x="335" y="194"/>
                    </a:cubicBezTo>
                    <a:cubicBezTo>
                      <a:pt x="372" y="194"/>
                      <a:pt x="412" y="200"/>
                      <a:pt x="452" y="216"/>
                    </a:cubicBezTo>
                    <a:cubicBezTo>
                      <a:pt x="583" y="263"/>
                      <a:pt x="702" y="430"/>
                      <a:pt x="774" y="692"/>
                    </a:cubicBezTo>
                    <a:cubicBezTo>
                      <a:pt x="786" y="727"/>
                      <a:pt x="833" y="763"/>
                      <a:pt x="869" y="763"/>
                    </a:cubicBezTo>
                    <a:cubicBezTo>
                      <a:pt x="881" y="763"/>
                      <a:pt x="893" y="751"/>
                      <a:pt x="893" y="751"/>
                    </a:cubicBezTo>
                    <a:cubicBezTo>
                      <a:pt x="941" y="739"/>
                      <a:pt x="976" y="692"/>
                      <a:pt x="964" y="632"/>
                    </a:cubicBezTo>
                    <a:cubicBezTo>
                      <a:pt x="869" y="311"/>
                      <a:pt x="714" y="108"/>
                      <a:pt x="512" y="37"/>
                    </a:cubicBezTo>
                    <a:cubicBezTo>
                      <a:pt x="445" y="10"/>
                      <a:pt x="381" y="0"/>
                      <a:pt x="3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7" name="Google Shape;3297;p37"/>
              <p:cNvSpPr/>
              <p:nvPr/>
            </p:nvSpPr>
            <p:spPr>
              <a:xfrm>
                <a:off x="7082893" y="829299"/>
                <a:ext cx="76463" cy="76426"/>
              </a:xfrm>
              <a:custGeom>
                <a:avLst/>
                <a:gdLst/>
                <a:ahLst/>
                <a:cxnLst/>
                <a:rect l="l" t="t" r="r" b="b"/>
                <a:pathLst>
                  <a:path w="2061" h="2060" extrusionOk="0">
                    <a:moveTo>
                      <a:pt x="1025" y="191"/>
                    </a:moveTo>
                    <a:cubicBezTo>
                      <a:pt x="1489" y="191"/>
                      <a:pt x="1870" y="572"/>
                      <a:pt x="1870" y="1036"/>
                    </a:cubicBezTo>
                    <a:cubicBezTo>
                      <a:pt x="1870" y="1500"/>
                      <a:pt x="1489" y="1881"/>
                      <a:pt x="1025" y="1881"/>
                    </a:cubicBezTo>
                    <a:cubicBezTo>
                      <a:pt x="561" y="1881"/>
                      <a:pt x="180" y="1500"/>
                      <a:pt x="180" y="1036"/>
                    </a:cubicBezTo>
                    <a:cubicBezTo>
                      <a:pt x="180" y="572"/>
                      <a:pt x="561" y="191"/>
                      <a:pt x="1025" y="191"/>
                    </a:cubicBezTo>
                    <a:close/>
                    <a:moveTo>
                      <a:pt x="1025" y="0"/>
                    </a:moveTo>
                    <a:cubicBezTo>
                      <a:pt x="453" y="0"/>
                      <a:pt x="1" y="464"/>
                      <a:pt x="1" y="1036"/>
                    </a:cubicBezTo>
                    <a:cubicBezTo>
                      <a:pt x="1" y="1607"/>
                      <a:pt x="453" y="2060"/>
                      <a:pt x="1025" y="2060"/>
                    </a:cubicBezTo>
                    <a:cubicBezTo>
                      <a:pt x="1596" y="2060"/>
                      <a:pt x="2061" y="1607"/>
                      <a:pt x="2061" y="1036"/>
                    </a:cubicBezTo>
                    <a:cubicBezTo>
                      <a:pt x="2061" y="464"/>
                      <a:pt x="1596" y="0"/>
                      <a:pt x="102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8" name="Google Shape;3298;p37"/>
              <p:cNvSpPr/>
              <p:nvPr/>
            </p:nvSpPr>
            <p:spPr>
              <a:xfrm>
                <a:off x="7112499" y="846922"/>
                <a:ext cx="30088" cy="23930"/>
              </a:xfrm>
              <a:custGeom>
                <a:avLst/>
                <a:gdLst/>
                <a:ahLst/>
                <a:cxnLst/>
                <a:rect l="l" t="t" r="r" b="b"/>
                <a:pathLst>
                  <a:path w="811" h="645" extrusionOk="0">
                    <a:moveTo>
                      <a:pt x="291" y="1"/>
                    </a:moveTo>
                    <a:cubicBezTo>
                      <a:pt x="160" y="1"/>
                      <a:pt x="57" y="61"/>
                      <a:pt x="48" y="61"/>
                    </a:cubicBezTo>
                    <a:cubicBezTo>
                      <a:pt x="13" y="85"/>
                      <a:pt x="1" y="144"/>
                      <a:pt x="24" y="192"/>
                    </a:cubicBezTo>
                    <a:cubicBezTo>
                      <a:pt x="40" y="224"/>
                      <a:pt x="72" y="239"/>
                      <a:pt x="106" y="239"/>
                    </a:cubicBezTo>
                    <a:cubicBezTo>
                      <a:pt x="122" y="239"/>
                      <a:pt x="140" y="235"/>
                      <a:pt x="155" y="228"/>
                    </a:cubicBezTo>
                    <a:cubicBezTo>
                      <a:pt x="155" y="228"/>
                      <a:pt x="219" y="192"/>
                      <a:pt x="297" y="192"/>
                    </a:cubicBezTo>
                    <a:cubicBezTo>
                      <a:pt x="320" y="192"/>
                      <a:pt x="345" y="195"/>
                      <a:pt x="370" y="204"/>
                    </a:cubicBezTo>
                    <a:cubicBezTo>
                      <a:pt x="477" y="251"/>
                      <a:pt x="560" y="370"/>
                      <a:pt x="620" y="573"/>
                    </a:cubicBezTo>
                    <a:cubicBezTo>
                      <a:pt x="632" y="620"/>
                      <a:pt x="667" y="644"/>
                      <a:pt x="715" y="644"/>
                    </a:cubicBezTo>
                    <a:lnTo>
                      <a:pt x="739" y="644"/>
                    </a:lnTo>
                    <a:cubicBezTo>
                      <a:pt x="786" y="620"/>
                      <a:pt x="810" y="573"/>
                      <a:pt x="798" y="525"/>
                    </a:cubicBezTo>
                    <a:cubicBezTo>
                      <a:pt x="727" y="263"/>
                      <a:pt x="596" y="97"/>
                      <a:pt x="429" y="25"/>
                    </a:cubicBezTo>
                    <a:cubicBezTo>
                      <a:pt x="382" y="7"/>
                      <a:pt x="335" y="1"/>
                      <a:pt x="29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299" name="Google Shape;3299;p37"/>
            <p:cNvSpPr/>
            <p:nvPr/>
          </p:nvSpPr>
          <p:spPr>
            <a:xfrm>
              <a:off x="6932727" y="3703097"/>
              <a:ext cx="258884" cy="259960"/>
            </a:xfrm>
            <a:custGeom>
              <a:avLst/>
              <a:gdLst/>
              <a:ahLst/>
              <a:cxnLst/>
              <a:rect l="l" t="t" r="r" b="b"/>
              <a:pathLst>
                <a:path w="6978" h="7007" extrusionOk="0">
                  <a:moveTo>
                    <a:pt x="2489" y="374"/>
                  </a:moveTo>
                  <a:lnTo>
                    <a:pt x="3561" y="1791"/>
                  </a:lnTo>
                  <a:lnTo>
                    <a:pt x="2453" y="2125"/>
                  </a:lnTo>
                  <a:lnTo>
                    <a:pt x="2489" y="374"/>
                  </a:lnTo>
                  <a:close/>
                  <a:moveTo>
                    <a:pt x="6240" y="1196"/>
                  </a:moveTo>
                  <a:lnTo>
                    <a:pt x="4835" y="3172"/>
                  </a:lnTo>
                  <a:lnTo>
                    <a:pt x="3870" y="1898"/>
                  </a:lnTo>
                  <a:lnTo>
                    <a:pt x="6240" y="1196"/>
                  </a:lnTo>
                  <a:close/>
                  <a:moveTo>
                    <a:pt x="2263" y="2375"/>
                  </a:moveTo>
                  <a:lnTo>
                    <a:pt x="2227" y="3791"/>
                  </a:lnTo>
                  <a:lnTo>
                    <a:pt x="370" y="2934"/>
                  </a:lnTo>
                  <a:lnTo>
                    <a:pt x="2263" y="2375"/>
                  </a:lnTo>
                  <a:close/>
                  <a:moveTo>
                    <a:pt x="3680" y="1958"/>
                  </a:moveTo>
                  <a:lnTo>
                    <a:pt x="4716" y="3327"/>
                  </a:lnTo>
                  <a:lnTo>
                    <a:pt x="3846" y="4542"/>
                  </a:lnTo>
                  <a:lnTo>
                    <a:pt x="2418" y="3875"/>
                  </a:lnTo>
                  <a:lnTo>
                    <a:pt x="2453" y="2315"/>
                  </a:lnTo>
                  <a:lnTo>
                    <a:pt x="3680" y="1958"/>
                  </a:lnTo>
                  <a:close/>
                  <a:moveTo>
                    <a:pt x="4835" y="3482"/>
                  </a:moveTo>
                  <a:lnTo>
                    <a:pt x="6573" y="5792"/>
                  </a:lnTo>
                  <a:lnTo>
                    <a:pt x="4025" y="4613"/>
                  </a:lnTo>
                  <a:lnTo>
                    <a:pt x="4835" y="3482"/>
                  </a:lnTo>
                  <a:close/>
                  <a:moveTo>
                    <a:pt x="2418" y="4077"/>
                  </a:moveTo>
                  <a:lnTo>
                    <a:pt x="3739" y="4696"/>
                  </a:lnTo>
                  <a:lnTo>
                    <a:pt x="2370" y="6601"/>
                  </a:lnTo>
                  <a:lnTo>
                    <a:pt x="2418" y="4077"/>
                  </a:lnTo>
                  <a:close/>
                  <a:moveTo>
                    <a:pt x="2398" y="1"/>
                  </a:moveTo>
                  <a:cubicBezTo>
                    <a:pt x="2389" y="1"/>
                    <a:pt x="2379" y="2"/>
                    <a:pt x="2370" y="5"/>
                  </a:cubicBezTo>
                  <a:cubicBezTo>
                    <a:pt x="2334" y="17"/>
                    <a:pt x="2310" y="53"/>
                    <a:pt x="2310" y="101"/>
                  </a:cubicBezTo>
                  <a:lnTo>
                    <a:pt x="2263" y="2172"/>
                  </a:lnTo>
                  <a:lnTo>
                    <a:pt x="72" y="2827"/>
                  </a:lnTo>
                  <a:cubicBezTo>
                    <a:pt x="36" y="2839"/>
                    <a:pt x="13" y="2875"/>
                    <a:pt x="13" y="2910"/>
                  </a:cubicBezTo>
                  <a:cubicBezTo>
                    <a:pt x="1" y="2946"/>
                    <a:pt x="24" y="2982"/>
                    <a:pt x="60" y="3006"/>
                  </a:cubicBezTo>
                  <a:lnTo>
                    <a:pt x="2227" y="3994"/>
                  </a:lnTo>
                  <a:lnTo>
                    <a:pt x="2168" y="6911"/>
                  </a:lnTo>
                  <a:cubicBezTo>
                    <a:pt x="2168" y="6947"/>
                    <a:pt x="2203" y="6982"/>
                    <a:pt x="2239" y="6994"/>
                  </a:cubicBezTo>
                  <a:cubicBezTo>
                    <a:pt x="2251" y="7006"/>
                    <a:pt x="2251" y="7006"/>
                    <a:pt x="2263" y="7006"/>
                  </a:cubicBezTo>
                  <a:cubicBezTo>
                    <a:pt x="2299" y="7006"/>
                    <a:pt x="2322" y="6982"/>
                    <a:pt x="2346" y="6970"/>
                  </a:cubicBezTo>
                  <a:lnTo>
                    <a:pt x="3918" y="4780"/>
                  </a:lnTo>
                  <a:lnTo>
                    <a:pt x="6835" y="6125"/>
                  </a:lnTo>
                  <a:cubicBezTo>
                    <a:pt x="6844" y="6128"/>
                    <a:pt x="6855" y="6130"/>
                    <a:pt x="6865" y="6130"/>
                  </a:cubicBezTo>
                  <a:cubicBezTo>
                    <a:pt x="6894" y="6130"/>
                    <a:pt x="6925" y="6119"/>
                    <a:pt x="6942" y="6101"/>
                  </a:cubicBezTo>
                  <a:cubicBezTo>
                    <a:pt x="6978" y="6066"/>
                    <a:pt x="6978" y="6018"/>
                    <a:pt x="6954" y="5982"/>
                  </a:cubicBezTo>
                  <a:lnTo>
                    <a:pt x="4954" y="3327"/>
                  </a:lnTo>
                  <a:lnTo>
                    <a:pt x="6561" y="1089"/>
                  </a:lnTo>
                  <a:cubicBezTo>
                    <a:pt x="6585" y="1053"/>
                    <a:pt x="6585" y="1005"/>
                    <a:pt x="6561" y="970"/>
                  </a:cubicBezTo>
                  <a:cubicBezTo>
                    <a:pt x="6542" y="950"/>
                    <a:pt x="6506" y="931"/>
                    <a:pt x="6474" y="931"/>
                  </a:cubicBezTo>
                  <a:cubicBezTo>
                    <a:pt x="6467" y="931"/>
                    <a:pt x="6460" y="932"/>
                    <a:pt x="6454" y="934"/>
                  </a:cubicBezTo>
                  <a:lnTo>
                    <a:pt x="3751" y="1732"/>
                  </a:lnTo>
                  <a:lnTo>
                    <a:pt x="2477" y="41"/>
                  </a:lnTo>
                  <a:cubicBezTo>
                    <a:pt x="2459" y="14"/>
                    <a:pt x="2428" y="1"/>
                    <a:pt x="23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9514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7" name="Google Shape;3657;p41"/>
          <p:cNvSpPr/>
          <p:nvPr/>
        </p:nvSpPr>
        <p:spPr>
          <a:xfrm rot="711">
            <a:off x="2575975" y="735881"/>
            <a:ext cx="4353000" cy="769351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7150" dist="28575" dir="2640000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8" name="Google Shape;3658;p41"/>
          <p:cNvSpPr txBox="1">
            <a:spLocks noGrp="1"/>
          </p:cNvSpPr>
          <p:nvPr>
            <p:ph type="title"/>
          </p:nvPr>
        </p:nvSpPr>
        <p:spPr>
          <a:xfrm>
            <a:off x="2879464" y="649797"/>
            <a:ext cx="3955676" cy="100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CONCLUSIONES</a:t>
            </a:r>
            <a:endParaRPr sz="5400" dirty="0"/>
          </a:p>
        </p:txBody>
      </p:sp>
      <p:sp>
        <p:nvSpPr>
          <p:cNvPr id="3659" name="Google Shape;3659;p41"/>
          <p:cNvSpPr txBox="1">
            <a:spLocks noGrp="1"/>
          </p:cNvSpPr>
          <p:nvPr>
            <p:ph type="subTitle" idx="1"/>
          </p:nvPr>
        </p:nvSpPr>
        <p:spPr>
          <a:xfrm>
            <a:off x="2474940" y="2829900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s-MX" dirty="0"/>
              <a:t>El </a:t>
            </a:r>
            <a:r>
              <a:rPr lang="es-MX" b="1" dirty="0"/>
              <a:t>Desarrollo Humano </a:t>
            </a:r>
            <a:r>
              <a:rPr lang="es-MX" dirty="0"/>
              <a:t>entendido como un </a:t>
            </a:r>
            <a:r>
              <a:rPr lang="es-MX" b="1" dirty="0"/>
              <a:t>proceso de ampliación de las opciones</a:t>
            </a:r>
            <a:r>
              <a:rPr lang="es-MX" dirty="0"/>
              <a:t> de las personas conjugando aspectos fundamentales como: lo constitucional de cada ser, la herencia y la interacción de estos elementos con el medio en el cual se desarrolla, aunado al proceso evolutivo propio del Desarrollo Humano de las personas, </a:t>
            </a:r>
            <a:r>
              <a:rPr lang="es-MX" b="1" dirty="0"/>
              <a:t>permitiría tener acceso a los recursos necesarios para mantener un nivel de vida decente</a:t>
            </a:r>
            <a:r>
              <a:rPr lang="es-MX" dirty="0"/>
              <a:t> que favorezca un bien ser, bien-estar, bien hacer y un bien saber.</a:t>
            </a:r>
            <a:endParaRPr dirty="0"/>
          </a:p>
        </p:txBody>
      </p:sp>
      <p:grpSp>
        <p:nvGrpSpPr>
          <p:cNvPr id="3660" name="Google Shape;3660;p41"/>
          <p:cNvGrpSpPr/>
          <p:nvPr/>
        </p:nvGrpSpPr>
        <p:grpSpPr>
          <a:xfrm>
            <a:off x="369880" y="237713"/>
            <a:ext cx="1775514" cy="2011691"/>
            <a:chOff x="1879688" y="805008"/>
            <a:chExt cx="1470893" cy="1673759"/>
          </a:xfrm>
        </p:grpSpPr>
        <p:sp>
          <p:nvSpPr>
            <p:cNvPr id="3661" name="Google Shape;3661;p41"/>
            <p:cNvSpPr/>
            <p:nvPr/>
          </p:nvSpPr>
          <p:spPr>
            <a:xfrm>
              <a:off x="1879688" y="805008"/>
              <a:ext cx="1450985" cy="1673759"/>
            </a:xfrm>
            <a:custGeom>
              <a:avLst/>
              <a:gdLst/>
              <a:ahLst/>
              <a:cxnLst/>
              <a:rect l="l" t="t" r="r" b="b"/>
              <a:pathLst>
                <a:path w="45990" h="53051" extrusionOk="0">
                  <a:moveTo>
                    <a:pt x="30589" y="1"/>
                  </a:moveTo>
                  <a:cubicBezTo>
                    <a:pt x="28744" y="1"/>
                    <a:pt x="26813" y="612"/>
                    <a:pt x="25023" y="1949"/>
                  </a:cubicBezTo>
                  <a:cubicBezTo>
                    <a:pt x="24807" y="1941"/>
                    <a:pt x="24593" y="1938"/>
                    <a:pt x="24382" y="1938"/>
                  </a:cubicBezTo>
                  <a:cubicBezTo>
                    <a:pt x="20131" y="1938"/>
                    <a:pt x="16955" y="3496"/>
                    <a:pt x="15617" y="4914"/>
                  </a:cubicBezTo>
                  <a:cubicBezTo>
                    <a:pt x="14688" y="4735"/>
                    <a:pt x="13810" y="4650"/>
                    <a:pt x="12985" y="4650"/>
                  </a:cubicBezTo>
                  <a:cubicBezTo>
                    <a:pt x="1516" y="4650"/>
                    <a:pt x="1" y="20995"/>
                    <a:pt x="7675" y="27714"/>
                  </a:cubicBezTo>
                  <a:cubicBezTo>
                    <a:pt x="6509" y="29286"/>
                    <a:pt x="5961" y="30774"/>
                    <a:pt x="6044" y="32191"/>
                  </a:cubicBezTo>
                  <a:cubicBezTo>
                    <a:pt x="3877" y="33965"/>
                    <a:pt x="4449" y="37061"/>
                    <a:pt x="6937" y="38692"/>
                  </a:cubicBezTo>
                  <a:cubicBezTo>
                    <a:pt x="7175" y="39382"/>
                    <a:pt x="7521" y="40168"/>
                    <a:pt x="8021" y="40918"/>
                  </a:cubicBezTo>
                  <a:cubicBezTo>
                    <a:pt x="6485" y="41954"/>
                    <a:pt x="6306" y="44454"/>
                    <a:pt x="7711" y="45705"/>
                  </a:cubicBezTo>
                  <a:cubicBezTo>
                    <a:pt x="8187" y="46324"/>
                    <a:pt x="8414" y="47252"/>
                    <a:pt x="9009" y="47764"/>
                  </a:cubicBezTo>
                  <a:cubicBezTo>
                    <a:pt x="9152" y="48026"/>
                    <a:pt x="9223" y="48324"/>
                    <a:pt x="9414" y="48574"/>
                  </a:cubicBezTo>
                  <a:cubicBezTo>
                    <a:pt x="10202" y="49627"/>
                    <a:pt x="11327" y="50031"/>
                    <a:pt x="12556" y="50031"/>
                  </a:cubicBezTo>
                  <a:cubicBezTo>
                    <a:pt x="15316" y="50031"/>
                    <a:pt x="18598" y="47991"/>
                    <a:pt x="19760" y="46681"/>
                  </a:cubicBezTo>
                  <a:cubicBezTo>
                    <a:pt x="21253" y="46981"/>
                    <a:pt x="22833" y="47135"/>
                    <a:pt x="24378" y="47135"/>
                  </a:cubicBezTo>
                  <a:cubicBezTo>
                    <a:pt x="25039" y="47135"/>
                    <a:pt x="25694" y="47107"/>
                    <a:pt x="26332" y="47050"/>
                  </a:cubicBezTo>
                  <a:lnTo>
                    <a:pt x="26332" y="47050"/>
                  </a:lnTo>
                  <a:cubicBezTo>
                    <a:pt x="26166" y="49681"/>
                    <a:pt x="25630" y="52765"/>
                    <a:pt x="29249" y="53051"/>
                  </a:cubicBezTo>
                  <a:cubicBezTo>
                    <a:pt x="29656" y="52983"/>
                    <a:pt x="30109" y="52959"/>
                    <a:pt x="30566" y="52959"/>
                  </a:cubicBezTo>
                  <a:cubicBezTo>
                    <a:pt x="31152" y="52959"/>
                    <a:pt x="31747" y="52999"/>
                    <a:pt x="32262" y="53039"/>
                  </a:cubicBezTo>
                  <a:cubicBezTo>
                    <a:pt x="32465" y="52992"/>
                    <a:pt x="32664" y="52976"/>
                    <a:pt x="32861" y="52976"/>
                  </a:cubicBezTo>
                  <a:cubicBezTo>
                    <a:pt x="33262" y="52976"/>
                    <a:pt x="33656" y="53043"/>
                    <a:pt x="34072" y="53051"/>
                  </a:cubicBezTo>
                  <a:cubicBezTo>
                    <a:pt x="35715" y="52944"/>
                    <a:pt x="37000" y="51574"/>
                    <a:pt x="37000" y="49943"/>
                  </a:cubicBezTo>
                  <a:cubicBezTo>
                    <a:pt x="37703" y="47121"/>
                    <a:pt x="38227" y="44514"/>
                    <a:pt x="38560" y="42145"/>
                  </a:cubicBezTo>
                  <a:lnTo>
                    <a:pt x="38703" y="42216"/>
                  </a:lnTo>
                  <a:lnTo>
                    <a:pt x="39453" y="35858"/>
                  </a:lnTo>
                  <a:cubicBezTo>
                    <a:pt x="43466" y="33691"/>
                    <a:pt x="43882" y="30596"/>
                    <a:pt x="40930" y="27298"/>
                  </a:cubicBezTo>
                  <a:cubicBezTo>
                    <a:pt x="43180" y="25702"/>
                    <a:pt x="44609" y="23738"/>
                    <a:pt x="45192" y="21428"/>
                  </a:cubicBezTo>
                  <a:cubicBezTo>
                    <a:pt x="45990" y="18273"/>
                    <a:pt x="44930" y="15439"/>
                    <a:pt x="44061" y="13808"/>
                  </a:cubicBezTo>
                  <a:cubicBezTo>
                    <a:pt x="44906" y="10877"/>
                    <a:pt x="42890" y="8046"/>
                    <a:pt x="40312" y="8046"/>
                  </a:cubicBezTo>
                  <a:cubicBezTo>
                    <a:pt x="39948" y="8046"/>
                    <a:pt x="39572" y="8103"/>
                    <a:pt x="39191" y="8224"/>
                  </a:cubicBezTo>
                  <a:cubicBezTo>
                    <a:pt x="38578" y="3196"/>
                    <a:pt x="34808" y="1"/>
                    <a:pt x="3058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28575" dir="2400000" algn="bl" rotWithShape="0">
                <a:schemeClr val="dk1">
                  <a:alpha val="2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2" name="Google Shape;3662;p41"/>
            <p:cNvSpPr/>
            <p:nvPr/>
          </p:nvSpPr>
          <p:spPr>
            <a:xfrm>
              <a:off x="2178561" y="1955416"/>
              <a:ext cx="164186" cy="137590"/>
            </a:xfrm>
            <a:custGeom>
              <a:avLst/>
              <a:gdLst/>
              <a:ahLst/>
              <a:cxnLst/>
              <a:rect l="l" t="t" r="r" b="b"/>
              <a:pathLst>
                <a:path w="5204" h="4361" extrusionOk="0">
                  <a:moveTo>
                    <a:pt x="106" y="0"/>
                  </a:moveTo>
                  <a:cubicBezTo>
                    <a:pt x="99" y="0"/>
                    <a:pt x="91" y="1"/>
                    <a:pt x="84" y="2"/>
                  </a:cubicBezTo>
                  <a:cubicBezTo>
                    <a:pt x="36" y="14"/>
                    <a:pt x="0" y="62"/>
                    <a:pt x="12" y="110"/>
                  </a:cubicBezTo>
                  <a:cubicBezTo>
                    <a:pt x="36" y="229"/>
                    <a:pt x="524" y="3015"/>
                    <a:pt x="2322" y="4015"/>
                  </a:cubicBezTo>
                  <a:cubicBezTo>
                    <a:pt x="2739" y="4253"/>
                    <a:pt x="3191" y="4360"/>
                    <a:pt x="3679" y="4360"/>
                  </a:cubicBezTo>
                  <a:cubicBezTo>
                    <a:pt x="4132" y="4360"/>
                    <a:pt x="4620" y="4265"/>
                    <a:pt x="5132" y="4050"/>
                  </a:cubicBezTo>
                  <a:cubicBezTo>
                    <a:pt x="5179" y="4039"/>
                    <a:pt x="5203" y="3979"/>
                    <a:pt x="5191" y="3931"/>
                  </a:cubicBezTo>
                  <a:cubicBezTo>
                    <a:pt x="5174" y="3897"/>
                    <a:pt x="5144" y="3874"/>
                    <a:pt x="5110" y="3874"/>
                  </a:cubicBezTo>
                  <a:cubicBezTo>
                    <a:pt x="5098" y="3874"/>
                    <a:pt x="5085" y="3877"/>
                    <a:pt x="5072" y="3884"/>
                  </a:cubicBezTo>
                  <a:cubicBezTo>
                    <a:pt x="4583" y="4076"/>
                    <a:pt x="4120" y="4174"/>
                    <a:pt x="3684" y="4174"/>
                  </a:cubicBezTo>
                  <a:cubicBezTo>
                    <a:pt x="3230" y="4174"/>
                    <a:pt x="2806" y="4067"/>
                    <a:pt x="2417" y="3848"/>
                  </a:cubicBezTo>
                  <a:cubicBezTo>
                    <a:pt x="703" y="2896"/>
                    <a:pt x="203" y="110"/>
                    <a:pt x="203" y="74"/>
                  </a:cubicBezTo>
                  <a:cubicBezTo>
                    <a:pt x="192" y="32"/>
                    <a:pt x="155" y="0"/>
                    <a:pt x="106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3" name="Google Shape;3663;p41"/>
            <p:cNvSpPr/>
            <p:nvPr/>
          </p:nvSpPr>
          <p:spPr>
            <a:xfrm>
              <a:off x="2113190" y="1873102"/>
              <a:ext cx="109352" cy="90296"/>
            </a:xfrm>
            <a:custGeom>
              <a:avLst/>
              <a:gdLst/>
              <a:ahLst/>
              <a:cxnLst/>
              <a:rect l="l" t="t" r="r" b="b"/>
              <a:pathLst>
                <a:path w="3466" h="2862" extrusionOk="0">
                  <a:moveTo>
                    <a:pt x="2144" y="182"/>
                  </a:moveTo>
                  <a:cubicBezTo>
                    <a:pt x="2179" y="194"/>
                    <a:pt x="2215" y="218"/>
                    <a:pt x="2251" y="254"/>
                  </a:cubicBezTo>
                  <a:cubicBezTo>
                    <a:pt x="2429" y="504"/>
                    <a:pt x="2346" y="1278"/>
                    <a:pt x="2298" y="1552"/>
                  </a:cubicBezTo>
                  <a:cubicBezTo>
                    <a:pt x="2287" y="1599"/>
                    <a:pt x="2310" y="1647"/>
                    <a:pt x="2370" y="1659"/>
                  </a:cubicBezTo>
                  <a:cubicBezTo>
                    <a:pt x="2376" y="1660"/>
                    <a:pt x="2382" y="1661"/>
                    <a:pt x="2389" y="1661"/>
                  </a:cubicBezTo>
                  <a:cubicBezTo>
                    <a:pt x="2429" y="1661"/>
                    <a:pt x="2467" y="1629"/>
                    <a:pt x="2477" y="1587"/>
                  </a:cubicBezTo>
                  <a:cubicBezTo>
                    <a:pt x="2596" y="1171"/>
                    <a:pt x="2798" y="706"/>
                    <a:pt x="2941" y="671"/>
                  </a:cubicBezTo>
                  <a:cubicBezTo>
                    <a:pt x="2941" y="671"/>
                    <a:pt x="2953" y="671"/>
                    <a:pt x="2989" y="694"/>
                  </a:cubicBezTo>
                  <a:cubicBezTo>
                    <a:pt x="3156" y="873"/>
                    <a:pt x="2679" y="1849"/>
                    <a:pt x="2144" y="2659"/>
                  </a:cubicBezTo>
                  <a:cubicBezTo>
                    <a:pt x="2132" y="2647"/>
                    <a:pt x="2120" y="2635"/>
                    <a:pt x="2108" y="2635"/>
                  </a:cubicBezTo>
                  <a:cubicBezTo>
                    <a:pt x="2084" y="2623"/>
                    <a:pt x="239" y="1742"/>
                    <a:pt x="560" y="921"/>
                  </a:cubicBezTo>
                  <a:cubicBezTo>
                    <a:pt x="572" y="873"/>
                    <a:pt x="596" y="873"/>
                    <a:pt x="596" y="873"/>
                  </a:cubicBezTo>
                  <a:lnTo>
                    <a:pt x="608" y="873"/>
                  </a:lnTo>
                  <a:cubicBezTo>
                    <a:pt x="763" y="873"/>
                    <a:pt x="1179" y="1325"/>
                    <a:pt x="1477" y="1754"/>
                  </a:cubicBezTo>
                  <a:cubicBezTo>
                    <a:pt x="1493" y="1786"/>
                    <a:pt x="1525" y="1802"/>
                    <a:pt x="1558" y="1802"/>
                  </a:cubicBezTo>
                  <a:cubicBezTo>
                    <a:pt x="1575" y="1802"/>
                    <a:pt x="1592" y="1798"/>
                    <a:pt x="1608" y="1790"/>
                  </a:cubicBezTo>
                  <a:cubicBezTo>
                    <a:pt x="1644" y="1766"/>
                    <a:pt x="1667" y="1706"/>
                    <a:pt x="1644" y="1659"/>
                  </a:cubicBezTo>
                  <a:cubicBezTo>
                    <a:pt x="1429" y="1290"/>
                    <a:pt x="1132" y="599"/>
                    <a:pt x="1215" y="373"/>
                  </a:cubicBezTo>
                  <a:cubicBezTo>
                    <a:pt x="1227" y="337"/>
                    <a:pt x="1239" y="337"/>
                    <a:pt x="1251" y="325"/>
                  </a:cubicBezTo>
                  <a:cubicBezTo>
                    <a:pt x="1263" y="325"/>
                    <a:pt x="1271" y="322"/>
                    <a:pt x="1280" y="322"/>
                  </a:cubicBezTo>
                  <a:cubicBezTo>
                    <a:pt x="1289" y="322"/>
                    <a:pt x="1298" y="325"/>
                    <a:pt x="1310" y="337"/>
                  </a:cubicBezTo>
                  <a:cubicBezTo>
                    <a:pt x="1525" y="433"/>
                    <a:pt x="1775" y="1147"/>
                    <a:pt x="1882" y="1564"/>
                  </a:cubicBezTo>
                  <a:cubicBezTo>
                    <a:pt x="1892" y="1605"/>
                    <a:pt x="1929" y="1637"/>
                    <a:pt x="1970" y="1637"/>
                  </a:cubicBezTo>
                  <a:cubicBezTo>
                    <a:pt x="1976" y="1637"/>
                    <a:pt x="1983" y="1637"/>
                    <a:pt x="1989" y="1635"/>
                  </a:cubicBezTo>
                  <a:cubicBezTo>
                    <a:pt x="2036" y="1623"/>
                    <a:pt x="2072" y="1576"/>
                    <a:pt x="2060" y="1528"/>
                  </a:cubicBezTo>
                  <a:cubicBezTo>
                    <a:pt x="1977" y="1099"/>
                    <a:pt x="1917" y="373"/>
                    <a:pt x="2072" y="206"/>
                  </a:cubicBezTo>
                  <a:cubicBezTo>
                    <a:pt x="2096" y="182"/>
                    <a:pt x="2120" y="182"/>
                    <a:pt x="2144" y="182"/>
                  </a:cubicBezTo>
                  <a:close/>
                  <a:moveTo>
                    <a:pt x="2126" y="1"/>
                  </a:moveTo>
                  <a:cubicBezTo>
                    <a:pt x="2057" y="1"/>
                    <a:pt x="1991" y="26"/>
                    <a:pt x="1941" y="75"/>
                  </a:cubicBezTo>
                  <a:cubicBezTo>
                    <a:pt x="1822" y="194"/>
                    <a:pt x="1786" y="444"/>
                    <a:pt x="1786" y="706"/>
                  </a:cubicBezTo>
                  <a:cubicBezTo>
                    <a:pt x="1679" y="468"/>
                    <a:pt x="1548" y="242"/>
                    <a:pt x="1394" y="171"/>
                  </a:cubicBezTo>
                  <a:cubicBezTo>
                    <a:pt x="1355" y="145"/>
                    <a:pt x="1317" y="133"/>
                    <a:pt x="1279" y="133"/>
                  </a:cubicBezTo>
                  <a:cubicBezTo>
                    <a:pt x="1246" y="133"/>
                    <a:pt x="1212" y="142"/>
                    <a:pt x="1179" y="159"/>
                  </a:cubicBezTo>
                  <a:cubicBezTo>
                    <a:pt x="1108" y="182"/>
                    <a:pt x="1060" y="242"/>
                    <a:pt x="1036" y="313"/>
                  </a:cubicBezTo>
                  <a:cubicBezTo>
                    <a:pt x="977" y="480"/>
                    <a:pt x="1048" y="766"/>
                    <a:pt x="1144" y="1040"/>
                  </a:cubicBezTo>
                  <a:cubicBezTo>
                    <a:pt x="959" y="844"/>
                    <a:pt x="753" y="682"/>
                    <a:pt x="589" y="682"/>
                  </a:cubicBezTo>
                  <a:cubicBezTo>
                    <a:pt x="583" y="682"/>
                    <a:pt x="578" y="682"/>
                    <a:pt x="572" y="683"/>
                  </a:cubicBezTo>
                  <a:cubicBezTo>
                    <a:pt x="512" y="694"/>
                    <a:pt x="429" y="730"/>
                    <a:pt x="382" y="849"/>
                  </a:cubicBezTo>
                  <a:cubicBezTo>
                    <a:pt x="1" y="1837"/>
                    <a:pt x="1941" y="2766"/>
                    <a:pt x="2025" y="2802"/>
                  </a:cubicBezTo>
                  <a:cubicBezTo>
                    <a:pt x="2036" y="2808"/>
                    <a:pt x="2051" y="2811"/>
                    <a:pt x="2065" y="2811"/>
                  </a:cubicBezTo>
                  <a:cubicBezTo>
                    <a:pt x="2078" y="2811"/>
                    <a:pt x="2090" y="2808"/>
                    <a:pt x="2096" y="2802"/>
                  </a:cubicBezTo>
                  <a:cubicBezTo>
                    <a:pt x="2108" y="2826"/>
                    <a:pt x="2120" y="2838"/>
                    <a:pt x="2132" y="2849"/>
                  </a:cubicBezTo>
                  <a:cubicBezTo>
                    <a:pt x="2156" y="2861"/>
                    <a:pt x="2167" y="2861"/>
                    <a:pt x="2191" y="2861"/>
                  </a:cubicBezTo>
                  <a:cubicBezTo>
                    <a:pt x="2215" y="2861"/>
                    <a:pt x="2251" y="2849"/>
                    <a:pt x="2263" y="2826"/>
                  </a:cubicBezTo>
                  <a:cubicBezTo>
                    <a:pt x="2548" y="2385"/>
                    <a:pt x="3465" y="944"/>
                    <a:pt x="3132" y="575"/>
                  </a:cubicBezTo>
                  <a:cubicBezTo>
                    <a:pt x="3061" y="505"/>
                    <a:pt x="2998" y="487"/>
                    <a:pt x="2945" y="487"/>
                  </a:cubicBezTo>
                  <a:cubicBezTo>
                    <a:pt x="2926" y="487"/>
                    <a:pt x="2909" y="489"/>
                    <a:pt x="2894" y="492"/>
                  </a:cubicBezTo>
                  <a:cubicBezTo>
                    <a:pt x="2763" y="516"/>
                    <a:pt x="2644" y="683"/>
                    <a:pt x="2537" y="873"/>
                  </a:cubicBezTo>
                  <a:cubicBezTo>
                    <a:pt x="2548" y="599"/>
                    <a:pt x="2513" y="313"/>
                    <a:pt x="2394" y="147"/>
                  </a:cubicBezTo>
                  <a:cubicBezTo>
                    <a:pt x="2334" y="63"/>
                    <a:pt x="2263" y="16"/>
                    <a:pt x="2167" y="4"/>
                  </a:cubicBezTo>
                  <a:cubicBezTo>
                    <a:pt x="2154" y="2"/>
                    <a:pt x="2140" y="1"/>
                    <a:pt x="212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4" name="Google Shape;3664;p41"/>
            <p:cNvSpPr/>
            <p:nvPr/>
          </p:nvSpPr>
          <p:spPr>
            <a:xfrm>
              <a:off x="2190582" y="1755610"/>
              <a:ext cx="888795" cy="624753"/>
            </a:xfrm>
            <a:custGeom>
              <a:avLst/>
              <a:gdLst/>
              <a:ahLst/>
              <a:cxnLst/>
              <a:rect l="l" t="t" r="r" b="b"/>
              <a:pathLst>
                <a:path w="28171" h="19802" extrusionOk="0">
                  <a:moveTo>
                    <a:pt x="23500" y="1"/>
                  </a:moveTo>
                  <a:cubicBezTo>
                    <a:pt x="18579" y="1"/>
                    <a:pt x="3312" y="9443"/>
                    <a:pt x="3322" y="9443"/>
                  </a:cubicBezTo>
                  <a:cubicBezTo>
                    <a:pt x="3393" y="10407"/>
                    <a:pt x="4501" y="11324"/>
                    <a:pt x="4501" y="11324"/>
                  </a:cubicBezTo>
                  <a:cubicBezTo>
                    <a:pt x="3584" y="12539"/>
                    <a:pt x="0" y="13312"/>
                    <a:pt x="0" y="13312"/>
                  </a:cubicBezTo>
                  <a:lnTo>
                    <a:pt x="2167" y="16753"/>
                  </a:lnTo>
                  <a:cubicBezTo>
                    <a:pt x="2382" y="16781"/>
                    <a:pt x="2595" y="16794"/>
                    <a:pt x="2804" y="16794"/>
                  </a:cubicBezTo>
                  <a:cubicBezTo>
                    <a:pt x="6274" y="16794"/>
                    <a:pt x="8858" y="13193"/>
                    <a:pt x="8858" y="13193"/>
                  </a:cubicBezTo>
                  <a:cubicBezTo>
                    <a:pt x="10977" y="13793"/>
                    <a:pt x="12927" y="13987"/>
                    <a:pt x="14569" y="13987"/>
                  </a:cubicBezTo>
                  <a:cubicBezTo>
                    <a:pt x="17625" y="13987"/>
                    <a:pt x="19610" y="13312"/>
                    <a:pt x="19610" y="13312"/>
                  </a:cubicBezTo>
                  <a:lnTo>
                    <a:pt x="19610" y="13312"/>
                  </a:lnTo>
                  <a:lnTo>
                    <a:pt x="19407" y="19801"/>
                  </a:lnTo>
                  <a:lnTo>
                    <a:pt x="24039" y="19801"/>
                  </a:lnTo>
                  <a:cubicBezTo>
                    <a:pt x="28170" y="3871"/>
                    <a:pt x="24849" y="537"/>
                    <a:pt x="24849" y="537"/>
                  </a:cubicBezTo>
                  <a:cubicBezTo>
                    <a:pt x="24618" y="165"/>
                    <a:pt x="24149" y="1"/>
                    <a:pt x="23500" y="1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5" name="Google Shape;3665;p41"/>
            <p:cNvSpPr/>
            <p:nvPr/>
          </p:nvSpPr>
          <p:spPr>
            <a:xfrm>
              <a:off x="2192664" y="1467621"/>
              <a:ext cx="924257" cy="628949"/>
            </a:xfrm>
            <a:custGeom>
              <a:avLst/>
              <a:gdLst/>
              <a:ahLst/>
              <a:cxnLst/>
              <a:rect l="l" t="t" r="r" b="b"/>
              <a:pathLst>
                <a:path w="29295" h="19935" extrusionOk="0">
                  <a:moveTo>
                    <a:pt x="13044" y="0"/>
                  </a:moveTo>
                  <a:cubicBezTo>
                    <a:pt x="0" y="0"/>
                    <a:pt x="1787" y="18729"/>
                    <a:pt x="2827" y="19047"/>
                  </a:cubicBezTo>
                  <a:cubicBezTo>
                    <a:pt x="4359" y="19519"/>
                    <a:pt x="11440" y="19934"/>
                    <a:pt x="17351" y="19934"/>
                  </a:cubicBezTo>
                  <a:cubicBezTo>
                    <a:pt x="21869" y="19934"/>
                    <a:pt x="25705" y="19692"/>
                    <a:pt x="25854" y="19047"/>
                  </a:cubicBezTo>
                  <a:cubicBezTo>
                    <a:pt x="25854" y="19047"/>
                    <a:pt x="29295" y="3259"/>
                    <a:pt x="16793" y="450"/>
                  </a:cubicBezTo>
                  <a:cubicBezTo>
                    <a:pt x="15425" y="142"/>
                    <a:pt x="14178" y="0"/>
                    <a:pt x="13044" y="0"/>
                  </a:cubicBezTo>
                  <a:close/>
                </a:path>
              </a:pathLst>
            </a:custGeom>
            <a:solidFill>
              <a:srgbClr val="008EA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6" name="Google Shape;3666;p41"/>
            <p:cNvSpPr/>
            <p:nvPr/>
          </p:nvSpPr>
          <p:spPr>
            <a:xfrm>
              <a:off x="2249927" y="1512233"/>
              <a:ext cx="266724" cy="484608"/>
            </a:xfrm>
            <a:custGeom>
              <a:avLst/>
              <a:gdLst/>
              <a:ahLst/>
              <a:cxnLst/>
              <a:rect l="l" t="t" r="r" b="b"/>
              <a:pathLst>
                <a:path w="8454" h="15360" extrusionOk="0">
                  <a:moveTo>
                    <a:pt x="4668" y="0"/>
                  </a:moveTo>
                  <a:lnTo>
                    <a:pt x="3822" y="2619"/>
                  </a:lnTo>
                  <a:cubicBezTo>
                    <a:pt x="3822" y="2619"/>
                    <a:pt x="8061" y="8251"/>
                    <a:pt x="0" y="13264"/>
                  </a:cubicBezTo>
                  <a:lnTo>
                    <a:pt x="346" y="15359"/>
                  </a:lnTo>
                  <a:cubicBezTo>
                    <a:pt x="346" y="15359"/>
                    <a:pt x="7668" y="13252"/>
                    <a:pt x="8037" y="8632"/>
                  </a:cubicBezTo>
                  <a:cubicBezTo>
                    <a:pt x="8454" y="3346"/>
                    <a:pt x="4668" y="0"/>
                    <a:pt x="4668" y="0"/>
                  </a:cubicBez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7" name="Google Shape;3667;p41"/>
            <p:cNvSpPr/>
            <p:nvPr/>
          </p:nvSpPr>
          <p:spPr>
            <a:xfrm>
              <a:off x="2807763" y="1512233"/>
              <a:ext cx="222017" cy="478961"/>
            </a:xfrm>
            <a:custGeom>
              <a:avLst/>
              <a:gdLst/>
              <a:ahLst/>
              <a:cxnLst/>
              <a:rect l="l" t="t" r="r" b="b"/>
              <a:pathLst>
                <a:path w="7037" h="15181" extrusionOk="0">
                  <a:moveTo>
                    <a:pt x="3643" y="0"/>
                  </a:moveTo>
                  <a:cubicBezTo>
                    <a:pt x="3643" y="0"/>
                    <a:pt x="0" y="2846"/>
                    <a:pt x="286" y="7465"/>
                  </a:cubicBezTo>
                  <a:cubicBezTo>
                    <a:pt x="584" y="12085"/>
                    <a:pt x="6787" y="15180"/>
                    <a:pt x="6787" y="15180"/>
                  </a:cubicBezTo>
                  <a:lnTo>
                    <a:pt x="7037" y="13097"/>
                  </a:lnTo>
                  <a:cubicBezTo>
                    <a:pt x="893" y="9692"/>
                    <a:pt x="4489" y="2619"/>
                    <a:pt x="4489" y="2619"/>
                  </a:cubicBezTo>
                  <a:lnTo>
                    <a:pt x="3643" y="0"/>
                  </a:lnTo>
                  <a:close/>
                </a:path>
              </a:pathLst>
            </a:custGeom>
            <a:solidFill>
              <a:srgbClr val="FAB2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8" name="Google Shape;3668;p41"/>
            <p:cNvSpPr/>
            <p:nvPr/>
          </p:nvSpPr>
          <p:spPr>
            <a:xfrm>
              <a:off x="1996391" y="893380"/>
              <a:ext cx="1354189" cy="783860"/>
            </a:xfrm>
            <a:custGeom>
              <a:avLst/>
              <a:gdLst/>
              <a:ahLst/>
              <a:cxnLst/>
              <a:rect l="l" t="t" r="r" b="b"/>
              <a:pathLst>
                <a:path w="42922" h="24845" extrusionOk="0">
                  <a:moveTo>
                    <a:pt x="27160" y="0"/>
                  </a:moveTo>
                  <a:cubicBezTo>
                    <a:pt x="25133" y="0"/>
                    <a:pt x="23214" y="1230"/>
                    <a:pt x="22014" y="2196"/>
                  </a:cubicBezTo>
                  <a:cubicBezTo>
                    <a:pt x="21610" y="2174"/>
                    <a:pt x="21224" y="2163"/>
                    <a:pt x="20854" y="2163"/>
                  </a:cubicBezTo>
                  <a:cubicBezTo>
                    <a:pt x="14224" y="2163"/>
                    <a:pt x="13049" y="5613"/>
                    <a:pt x="13049" y="5613"/>
                  </a:cubicBezTo>
                  <a:cubicBezTo>
                    <a:pt x="13049" y="5613"/>
                    <a:pt x="11747" y="4923"/>
                    <a:pt x="9707" y="4923"/>
                  </a:cubicBezTo>
                  <a:cubicBezTo>
                    <a:pt x="8578" y="4923"/>
                    <a:pt x="7223" y="5134"/>
                    <a:pt x="5738" y="5792"/>
                  </a:cubicBezTo>
                  <a:cubicBezTo>
                    <a:pt x="0" y="8327"/>
                    <a:pt x="2001" y="23261"/>
                    <a:pt x="7996" y="23261"/>
                  </a:cubicBezTo>
                  <a:cubicBezTo>
                    <a:pt x="8195" y="23261"/>
                    <a:pt x="8399" y="23245"/>
                    <a:pt x="8608" y="23211"/>
                  </a:cubicBezTo>
                  <a:cubicBezTo>
                    <a:pt x="16573" y="21901"/>
                    <a:pt x="16573" y="18508"/>
                    <a:pt x="16573" y="18508"/>
                  </a:cubicBezTo>
                  <a:cubicBezTo>
                    <a:pt x="16573" y="18508"/>
                    <a:pt x="20079" y="24845"/>
                    <a:pt x="27073" y="24845"/>
                  </a:cubicBezTo>
                  <a:cubicBezTo>
                    <a:pt x="28792" y="24845"/>
                    <a:pt x="30721" y="24462"/>
                    <a:pt x="32861" y="23508"/>
                  </a:cubicBezTo>
                  <a:cubicBezTo>
                    <a:pt x="42922" y="19032"/>
                    <a:pt x="37064" y="11424"/>
                    <a:pt x="37064" y="11424"/>
                  </a:cubicBezTo>
                  <a:cubicBezTo>
                    <a:pt x="37064" y="11424"/>
                    <a:pt x="38040" y="9126"/>
                    <a:pt x="37064" y="8447"/>
                  </a:cubicBezTo>
                  <a:cubicBezTo>
                    <a:pt x="36886" y="8323"/>
                    <a:pt x="36730" y="8268"/>
                    <a:pt x="36591" y="8268"/>
                  </a:cubicBezTo>
                  <a:cubicBezTo>
                    <a:pt x="35642" y="8268"/>
                    <a:pt x="35552" y="10816"/>
                    <a:pt x="35552" y="10816"/>
                  </a:cubicBezTo>
                  <a:cubicBezTo>
                    <a:pt x="35552" y="10816"/>
                    <a:pt x="34598" y="10186"/>
                    <a:pt x="33791" y="10186"/>
                  </a:cubicBezTo>
                  <a:cubicBezTo>
                    <a:pt x="33329" y="10186"/>
                    <a:pt x="32914" y="10392"/>
                    <a:pt x="32754" y="11043"/>
                  </a:cubicBezTo>
                  <a:cubicBezTo>
                    <a:pt x="32563" y="11816"/>
                    <a:pt x="35314" y="12983"/>
                    <a:pt x="35314" y="12983"/>
                  </a:cubicBezTo>
                  <a:cubicBezTo>
                    <a:pt x="35314" y="12983"/>
                    <a:pt x="36016" y="16115"/>
                    <a:pt x="32706" y="16543"/>
                  </a:cubicBezTo>
                  <a:cubicBezTo>
                    <a:pt x="32652" y="16550"/>
                    <a:pt x="32598" y="16553"/>
                    <a:pt x="32545" y="16553"/>
                  </a:cubicBezTo>
                  <a:cubicBezTo>
                    <a:pt x="31363" y="16553"/>
                    <a:pt x="30463" y="14934"/>
                    <a:pt x="29575" y="12769"/>
                  </a:cubicBezTo>
                  <a:cubicBezTo>
                    <a:pt x="30789" y="12721"/>
                    <a:pt x="31873" y="12305"/>
                    <a:pt x="32420" y="11376"/>
                  </a:cubicBezTo>
                  <a:cubicBezTo>
                    <a:pt x="32849" y="10650"/>
                    <a:pt x="33575" y="2934"/>
                    <a:pt x="29480" y="613"/>
                  </a:cubicBezTo>
                  <a:cubicBezTo>
                    <a:pt x="28713" y="177"/>
                    <a:pt x="27929" y="0"/>
                    <a:pt x="27160" y="0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9" name="Google Shape;3669;p41"/>
            <p:cNvSpPr/>
            <p:nvPr/>
          </p:nvSpPr>
          <p:spPr>
            <a:xfrm>
              <a:off x="2624426" y="1149724"/>
              <a:ext cx="56001" cy="84933"/>
            </a:xfrm>
            <a:custGeom>
              <a:avLst/>
              <a:gdLst/>
              <a:ahLst/>
              <a:cxnLst/>
              <a:rect l="l" t="t" r="r" b="b"/>
              <a:pathLst>
                <a:path w="1775" h="2692" extrusionOk="0">
                  <a:moveTo>
                    <a:pt x="1584" y="1"/>
                  </a:moveTo>
                  <a:cubicBezTo>
                    <a:pt x="1525" y="1"/>
                    <a:pt x="1489" y="48"/>
                    <a:pt x="1489" y="96"/>
                  </a:cubicBezTo>
                  <a:cubicBezTo>
                    <a:pt x="1513" y="655"/>
                    <a:pt x="1513" y="2167"/>
                    <a:pt x="1168" y="2465"/>
                  </a:cubicBezTo>
                  <a:cubicBezTo>
                    <a:pt x="1132" y="2492"/>
                    <a:pt x="1103" y="2505"/>
                    <a:pt x="1066" y="2505"/>
                  </a:cubicBezTo>
                  <a:cubicBezTo>
                    <a:pt x="1053" y="2505"/>
                    <a:pt x="1040" y="2504"/>
                    <a:pt x="1025" y="2501"/>
                  </a:cubicBezTo>
                  <a:cubicBezTo>
                    <a:pt x="501" y="2382"/>
                    <a:pt x="251" y="858"/>
                    <a:pt x="203" y="274"/>
                  </a:cubicBezTo>
                  <a:cubicBezTo>
                    <a:pt x="191" y="227"/>
                    <a:pt x="144" y="191"/>
                    <a:pt x="96" y="191"/>
                  </a:cubicBezTo>
                  <a:cubicBezTo>
                    <a:pt x="49" y="191"/>
                    <a:pt x="1" y="239"/>
                    <a:pt x="13" y="298"/>
                  </a:cubicBezTo>
                  <a:cubicBezTo>
                    <a:pt x="25" y="524"/>
                    <a:pt x="227" y="2525"/>
                    <a:pt x="989" y="2679"/>
                  </a:cubicBezTo>
                  <a:cubicBezTo>
                    <a:pt x="1013" y="2691"/>
                    <a:pt x="1037" y="2691"/>
                    <a:pt x="1061" y="2691"/>
                  </a:cubicBezTo>
                  <a:cubicBezTo>
                    <a:pt x="1144" y="2691"/>
                    <a:pt x="1215" y="2668"/>
                    <a:pt x="1287" y="2608"/>
                  </a:cubicBezTo>
                  <a:cubicBezTo>
                    <a:pt x="1775" y="2191"/>
                    <a:pt x="1692" y="310"/>
                    <a:pt x="1680" y="96"/>
                  </a:cubicBezTo>
                  <a:cubicBezTo>
                    <a:pt x="1680" y="36"/>
                    <a:pt x="1632" y="1"/>
                    <a:pt x="158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0" name="Google Shape;3670;p41"/>
            <p:cNvSpPr/>
            <p:nvPr/>
          </p:nvSpPr>
          <p:spPr>
            <a:xfrm>
              <a:off x="2719486" y="1137324"/>
              <a:ext cx="55623" cy="84933"/>
            </a:xfrm>
            <a:custGeom>
              <a:avLst/>
              <a:gdLst/>
              <a:ahLst/>
              <a:cxnLst/>
              <a:rect l="l" t="t" r="r" b="b"/>
              <a:pathLst>
                <a:path w="1763" h="2692" extrusionOk="0">
                  <a:moveTo>
                    <a:pt x="1572" y="1"/>
                  </a:moveTo>
                  <a:cubicBezTo>
                    <a:pt x="1524" y="1"/>
                    <a:pt x="1488" y="48"/>
                    <a:pt x="1488" y="96"/>
                  </a:cubicBezTo>
                  <a:cubicBezTo>
                    <a:pt x="1512" y="655"/>
                    <a:pt x="1512" y="2168"/>
                    <a:pt x="1167" y="2465"/>
                  </a:cubicBezTo>
                  <a:cubicBezTo>
                    <a:pt x="1131" y="2492"/>
                    <a:pt x="1096" y="2505"/>
                    <a:pt x="1060" y="2505"/>
                  </a:cubicBezTo>
                  <a:cubicBezTo>
                    <a:pt x="1048" y="2505"/>
                    <a:pt x="1036" y="2504"/>
                    <a:pt x="1024" y="2501"/>
                  </a:cubicBezTo>
                  <a:cubicBezTo>
                    <a:pt x="488" y="2382"/>
                    <a:pt x="250" y="858"/>
                    <a:pt x="191" y="274"/>
                  </a:cubicBezTo>
                  <a:cubicBezTo>
                    <a:pt x="191" y="227"/>
                    <a:pt x="143" y="191"/>
                    <a:pt x="95" y="191"/>
                  </a:cubicBezTo>
                  <a:cubicBezTo>
                    <a:pt x="36" y="191"/>
                    <a:pt x="0" y="239"/>
                    <a:pt x="0" y="298"/>
                  </a:cubicBezTo>
                  <a:cubicBezTo>
                    <a:pt x="24" y="524"/>
                    <a:pt x="215" y="2525"/>
                    <a:pt x="977" y="2680"/>
                  </a:cubicBezTo>
                  <a:cubicBezTo>
                    <a:pt x="1000" y="2691"/>
                    <a:pt x="1036" y="2691"/>
                    <a:pt x="1060" y="2691"/>
                  </a:cubicBezTo>
                  <a:cubicBezTo>
                    <a:pt x="1143" y="2691"/>
                    <a:pt x="1215" y="2656"/>
                    <a:pt x="1286" y="2608"/>
                  </a:cubicBezTo>
                  <a:cubicBezTo>
                    <a:pt x="1762" y="2191"/>
                    <a:pt x="1679" y="310"/>
                    <a:pt x="1679" y="96"/>
                  </a:cubicBezTo>
                  <a:cubicBezTo>
                    <a:pt x="1667" y="36"/>
                    <a:pt x="1631" y="1"/>
                    <a:pt x="157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1" name="Google Shape;3671;p41"/>
            <p:cNvSpPr/>
            <p:nvPr/>
          </p:nvSpPr>
          <p:spPr>
            <a:xfrm>
              <a:off x="2742770" y="1269077"/>
              <a:ext cx="163808" cy="109068"/>
            </a:xfrm>
            <a:custGeom>
              <a:avLst/>
              <a:gdLst/>
              <a:ahLst/>
              <a:cxnLst/>
              <a:rect l="l" t="t" r="r" b="b"/>
              <a:pathLst>
                <a:path w="5192" h="3457" extrusionOk="0">
                  <a:moveTo>
                    <a:pt x="5090" y="1"/>
                  </a:moveTo>
                  <a:cubicBezTo>
                    <a:pt x="5066" y="1"/>
                    <a:pt x="5043" y="10"/>
                    <a:pt x="5025" y="28"/>
                  </a:cubicBezTo>
                  <a:cubicBezTo>
                    <a:pt x="4037" y="1004"/>
                    <a:pt x="96" y="3266"/>
                    <a:pt x="60" y="3278"/>
                  </a:cubicBezTo>
                  <a:cubicBezTo>
                    <a:pt x="12" y="3314"/>
                    <a:pt x="0" y="3361"/>
                    <a:pt x="24" y="3409"/>
                  </a:cubicBezTo>
                  <a:cubicBezTo>
                    <a:pt x="36" y="3445"/>
                    <a:pt x="72" y="3456"/>
                    <a:pt x="108" y="3456"/>
                  </a:cubicBezTo>
                  <a:cubicBezTo>
                    <a:pt x="119" y="3456"/>
                    <a:pt x="143" y="3456"/>
                    <a:pt x="155" y="3445"/>
                  </a:cubicBezTo>
                  <a:cubicBezTo>
                    <a:pt x="310" y="3349"/>
                    <a:pt x="4156" y="1159"/>
                    <a:pt x="5156" y="158"/>
                  </a:cubicBezTo>
                  <a:cubicBezTo>
                    <a:pt x="5192" y="123"/>
                    <a:pt x="5192" y="63"/>
                    <a:pt x="5156" y="28"/>
                  </a:cubicBezTo>
                  <a:cubicBezTo>
                    <a:pt x="5138" y="10"/>
                    <a:pt x="5114" y="1"/>
                    <a:pt x="5090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2" name="Google Shape;3672;p41"/>
            <p:cNvSpPr/>
            <p:nvPr/>
          </p:nvSpPr>
          <p:spPr>
            <a:xfrm>
              <a:off x="2697685" y="960013"/>
              <a:ext cx="228043" cy="321968"/>
            </a:xfrm>
            <a:custGeom>
              <a:avLst/>
              <a:gdLst/>
              <a:ahLst/>
              <a:cxnLst/>
              <a:rect l="l" t="t" r="r" b="b"/>
              <a:pathLst>
                <a:path w="7228" h="10205" extrusionOk="0">
                  <a:moveTo>
                    <a:pt x="108" y="1"/>
                  </a:moveTo>
                  <a:cubicBezTo>
                    <a:pt x="48" y="1"/>
                    <a:pt x="13" y="48"/>
                    <a:pt x="1" y="96"/>
                  </a:cubicBezTo>
                  <a:cubicBezTo>
                    <a:pt x="1" y="144"/>
                    <a:pt x="36" y="191"/>
                    <a:pt x="96" y="191"/>
                  </a:cubicBezTo>
                  <a:cubicBezTo>
                    <a:pt x="132" y="191"/>
                    <a:pt x="3965" y="525"/>
                    <a:pt x="7025" y="10133"/>
                  </a:cubicBezTo>
                  <a:cubicBezTo>
                    <a:pt x="7037" y="10181"/>
                    <a:pt x="7085" y="10205"/>
                    <a:pt x="7121" y="10205"/>
                  </a:cubicBezTo>
                  <a:lnTo>
                    <a:pt x="7144" y="10205"/>
                  </a:lnTo>
                  <a:cubicBezTo>
                    <a:pt x="7192" y="10181"/>
                    <a:pt x="7228" y="10133"/>
                    <a:pt x="7204" y="10085"/>
                  </a:cubicBezTo>
                  <a:cubicBezTo>
                    <a:pt x="4096" y="322"/>
                    <a:pt x="263" y="13"/>
                    <a:pt x="10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3" name="Google Shape;3673;p41"/>
            <p:cNvSpPr/>
            <p:nvPr/>
          </p:nvSpPr>
          <p:spPr>
            <a:xfrm>
              <a:off x="2234531" y="1162501"/>
              <a:ext cx="139009" cy="336607"/>
            </a:xfrm>
            <a:custGeom>
              <a:avLst/>
              <a:gdLst/>
              <a:ahLst/>
              <a:cxnLst/>
              <a:rect l="l" t="t" r="r" b="b"/>
              <a:pathLst>
                <a:path w="4406" h="10669" extrusionOk="0">
                  <a:moveTo>
                    <a:pt x="4300" y="0"/>
                  </a:moveTo>
                  <a:cubicBezTo>
                    <a:pt x="4154" y="0"/>
                    <a:pt x="2725" y="23"/>
                    <a:pt x="1631" y="1381"/>
                  </a:cubicBezTo>
                  <a:cubicBezTo>
                    <a:pt x="203" y="3132"/>
                    <a:pt x="0" y="6239"/>
                    <a:pt x="1036" y="10597"/>
                  </a:cubicBezTo>
                  <a:cubicBezTo>
                    <a:pt x="1048" y="10633"/>
                    <a:pt x="1084" y="10668"/>
                    <a:pt x="1131" y="10668"/>
                  </a:cubicBezTo>
                  <a:cubicBezTo>
                    <a:pt x="1143" y="10668"/>
                    <a:pt x="1143" y="10668"/>
                    <a:pt x="1155" y="10656"/>
                  </a:cubicBezTo>
                  <a:cubicBezTo>
                    <a:pt x="1203" y="10644"/>
                    <a:pt x="1238" y="10597"/>
                    <a:pt x="1227" y="10549"/>
                  </a:cubicBezTo>
                  <a:cubicBezTo>
                    <a:pt x="215" y="6311"/>
                    <a:pt x="405" y="3179"/>
                    <a:pt x="1774" y="1501"/>
                  </a:cubicBezTo>
                  <a:cubicBezTo>
                    <a:pt x="2809" y="213"/>
                    <a:pt x="4199" y="191"/>
                    <a:pt x="4304" y="191"/>
                  </a:cubicBezTo>
                  <a:cubicBezTo>
                    <a:pt x="4308" y="191"/>
                    <a:pt x="4310" y="191"/>
                    <a:pt x="4310" y="191"/>
                  </a:cubicBezTo>
                  <a:cubicBezTo>
                    <a:pt x="4358" y="191"/>
                    <a:pt x="4406" y="143"/>
                    <a:pt x="4406" y="96"/>
                  </a:cubicBezTo>
                  <a:cubicBezTo>
                    <a:pt x="4406" y="48"/>
                    <a:pt x="4370" y="0"/>
                    <a:pt x="4310" y="0"/>
                  </a:cubicBezTo>
                  <a:cubicBezTo>
                    <a:pt x="4308" y="0"/>
                    <a:pt x="4305" y="0"/>
                    <a:pt x="430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41"/>
            <p:cNvSpPr/>
            <p:nvPr/>
          </p:nvSpPr>
          <p:spPr>
            <a:xfrm>
              <a:off x="2791609" y="993772"/>
              <a:ext cx="202488" cy="217979"/>
            </a:xfrm>
            <a:custGeom>
              <a:avLst/>
              <a:gdLst/>
              <a:ahLst/>
              <a:cxnLst/>
              <a:rect l="l" t="t" r="r" b="b"/>
              <a:pathLst>
                <a:path w="6418" h="6909" extrusionOk="0">
                  <a:moveTo>
                    <a:pt x="89" y="0"/>
                  </a:moveTo>
                  <a:cubicBezTo>
                    <a:pt x="48" y="0"/>
                    <a:pt x="11" y="33"/>
                    <a:pt x="0" y="74"/>
                  </a:cubicBezTo>
                  <a:cubicBezTo>
                    <a:pt x="0" y="121"/>
                    <a:pt x="36" y="181"/>
                    <a:pt x="84" y="181"/>
                  </a:cubicBezTo>
                  <a:cubicBezTo>
                    <a:pt x="95" y="181"/>
                    <a:pt x="1310" y="407"/>
                    <a:pt x="2667" y="1336"/>
                  </a:cubicBezTo>
                  <a:cubicBezTo>
                    <a:pt x="3929" y="2181"/>
                    <a:pt x="5560" y="3836"/>
                    <a:pt x="6227" y="6825"/>
                  </a:cubicBezTo>
                  <a:cubicBezTo>
                    <a:pt x="6239" y="6872"/>
                    <a:pt x="6275" y="6908"/>
                    <a:pt x="6322" y="6908"/>
                  </a:cubicBezTo>
                  <a:cubicBezTo>
                    <a:pt x="6322" y="6908"/>
                    <a:pt x="6334" y="6908"/>
                    <a:pt x="6334" y="6896"/>
                  </a:cubicBezTo>
                  <a:cubicBezTo>
                    <a:pt x="6394" y="6884"/>
                    <a:pt x="6418" y="6837"/>
                    <a:pt x="6406" y="6789"/>
                  </a:cubicBezTo>
                  <a:cubicBezTo>
                    <a:pt x="5108" y="931"/>
                    <a:pt x="167" y="2"/>
                    <a:pt x="107" y="2"/>
                  </a:cubicBezTo>
                  <a:cubicBezTo>
                    <a:pt x="101" y="1"/>
                    <a:pt x="95" y="0"/>
                    <a:pt x="89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41"/>
            <p:cNvSpPr/>
            <p:nvPr/>
          </p:nvSpPr>
          <p:spPr>
            <a:xfrm>
              <a:off x="2791231" y="1359689"/>
              <a:ext cx="173210" cy="97710"/>
            </a:xfrm>
            <a:custGeom>
              <a:avLst/>
              <a:gdLst/>
              <a:ahLst/>
              <a:cxnLst/>
              <a:rect l="l" t="t" r="r" b="b"/>
              <a:pathLst>
                <a:path w="5490" h="3097" extrusionOk="0">
                  <a:moveTo>
                    <a:pt x="5377" y="1"/>
                  </a:moveTo>
                  <a:cubicBezTo>
                    <a:pt x="5344" y="1"/>
                    <a:pt x="5314" y="14"/>
                    <a:pt x="5299" y="37"/>
                  </a:cubicBezTo>
                  <a:cubicBezTo>
                    <a:pt x="4048" y="2013"/>
                    <a:pt x="131" y="2894"/>
                    <a:pt x="84" y="2906"/>
                  </a:cubicBezTo>
                  <a:cubicBezTo>
                    <a:pt x="36" y="2918"/>
                    <a:pt x="0" y="2966"/>
                    <a:pt x="12" y="3013"/>
                  </a:cubicBezTo>
                  <a:cubicBezTo>
                    <a:pt x="24" y="3061"/>
                    <a:pt x="60" y="3097"/>
                    <a:pt x="107" y="3097"/>
                  </a:cubicBezTo>
                  <a:cubicBezTo>
                    <a:pt x="119" y="3097"/>
                    <a:pt x="119" y="3085"/>
                    <a:pt x="131" y="3085"/>
                  </a:cubicBezTo>
                  <a:cubicBezTo>
                    <a:pt x="286" y="3049"/>
                    <a:pt x="4167" y="2180"/>
                    <a:pt x="5453" y="144"/>
                  </a:cubicBezTo>
                  <a:cubicBezTo>
                    <a:pt x="5489" y="96"/>
                    <a:pt x="5465" y="37"/>
                    <a:pt x="5430" y="13"/>
                  </a:cubicBezTo>
                  <a:cubicBezTo>
                    <a:pt x="5413" y="5"/>
                    <a:pt x="5394" y="1"/>
                    <a:pt x="537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41"/>
            <p:cNvSpPr/>
            <p:nvPr/>
          </p:nvSpPr>
          <p:spPr>
            <a:xfrm>
              <a:off x="2569213" y="1367955"/>
              <a:ext cx="142795" cy="178100"/>
            </a:xfrm>
            <a:custGeom>
              <a:avLst/>
              <a:gdLst/>
              <a:ahLst/>
              <a:cxnLst/>
              <a:rect l="l" t="t" r="r" b="b"/>
              <a:pathLst>
                <a:path w="4526" h="5645" extrusionOk="0">
                  <a:moveTo>
                    <a:pt x="1152" y="0"/>
                  </a:moveTo>
                  <a:cubicBezTo>
                    <a:pt x="763" y="0"/>
                    <a:pt x="339" y="305"/>
                    <a:pt x="1" y="1311"/>
                  </a:cubicBezTo>
                  <a:cubicBezTo>
                    <a:pt x="1" y="1311"/>
                    <a:pt x="953" y="5395"/>
                    <a:pt x="4525" y="5645"/>
                  </a:cubicBezTo>
                  <a:cubicBezTo>
                    <a:pt x="4525" y="5645"/>
                    <a:pt x="2739" y="3156"/>
                    <a:pt x="2263" y="715"/>
                  </a:cubicBezTo>
                  <a:cubicBezTo>
                    <a:pt x="2263" y="715"/>
                    <a:pt x="1748" y="0"/>
                    <a:pt x="11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41"/>
            <p:cNvSpPr/>
            <p:nvPr/>
          </p:nvSpPr>
          <p:spPr>
            <a:xfrm>
              <a:off x="2016268" y="1606883"/>
              <a:ext cx="454951" cy="281268"/>
            </a:xfrm>
            <a:custGeom>
              <a:avLst/>
              <a:gdLst/>
              <a:ahLst/>
              <a:cxnLst/>
              <a:rect l="l" t="t" r="r" b="b"/>
              <a:pathLst>
                <a:path w="14420" h="8915" extrusionOk="0">
                  <a:moveTo>
                    <a:pt x="10252" y="0"/>
                  </a:moveTo>
                  <a:cubicBezTo>
                    <a:pt x="10252" y="1"/>
                    <a:pt x="1" y="7132"/>
                    <a:pt x="7406" y="8668"/>
                  </a:cubicBezTo>
                  <a:cubicBezTo>
                    <a:pt x="8237" y="8841"/>
                    <a:pt x="8978" y="8914"/>
                    <a:pt x="9637" y="8914"/>
                  </a:cubicBezTo>
                  <a:cubicBezTo>
                    <a:pt x="13245" y="8914"/>
                    <a:pt x="14419" y="6727"/>
                    <a:pt x="14419" y="6727"/>
                  </a:cubicBezTo>
                  <a:lnTo>
                    <a:pt x="12824" y="1989"/>
                  </a:lnTo>
                  <a:lnTo>
                    <a:pt x="9323" y="3739"/>
                  </a:lnTo>
                  <a:lnTo>
                    <a:pt x="10252" y="0"/>
                  </a:ln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41"/>
            <p:cNvSpPr/>
            <p:nvPr/>
          </p:nvSpPr>
          <p:spPr>
            <a:xfrm>
              <a:off x="2835558" y="1606883"/>
              <a:ext cx="454919" cy="253094"/>
            </a:xfrm>
            <a:custGeom>
              <a:avLst/>
              <a:gdLst/>
              <a:ahLst/>
              <a:cxnLst/>
              <a:rect l="l" t="t" r="r" b="b"/>
              <a:pathLst>
                <a:path w="14419" h="8022" extrusionOk="0">
                  <a:moveTo>
                    <a:pt x="3001" y="0"/>
                  </a:moveTo>
                  <a:lnTo>
                    <a:pt x="4525" y="2548"/>
                  </a:lnTo>
                  <a:lnTo>
                    <a:pt x="1596" y="1084"/>
                  </a:lnTo>
                  <a:lnTo>
                    <a:pt x="0" y="5834"/>
                  </a:lnTo>
                  <a:cubicBezTo>
                    <a:pt x="0" y="5834"/>
                    <a:pt x="1175" y="8021"/>
                    <a:pt x="4782" y="8021"/>
                  </a:cubicBezTo>
                  <a:cubicBezTo>
                    <a:pt x="5442" y="8021"/>
                    <a:pt x="6183" y="7948"/>
                    <a:pt x="7013" y="7775"/>
                  </a:cubicBezTo>
                  <a:cubicBezTo>
                    <a:pt x="14419" y="6227"/>
                    <a:pt x="3001" y="1"/>
                    <a:pt x="3001" y="0"/>
                  </a:cubicBezTo>
                  <a:close/>
                </a:path>
              </a:pathLst>
            </a:custGeom>
            <a:solidFill>
              <a:srgbClr val="ACDB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41"/>
            <p:cNvSpPr/>
            <p:nvPr/>
          </p:nvSpPr>
          <p:spPr>
            <a:xfrm>
              <a:off x="2358112" y="1666576"/>
              <a:ext cx="116483" cy="167215"/>
            </a:xfrm>
            <a:custGeom>
              <a:avLst/>
              <a:gdLst/>
              <a:ahLst/>
              <a:cxnLst/>
              <a:rect l="l" t="t" r="r" b="b"/>
              <a:pathLst>
                <a:path w="3692" h="5300" extrusionOk="0">
                  <a:moveTo>
                    <a:pt x="1982" y="1"/>
                  </a:moveTo>
                  <a:cubicBezTo>
                    <a:pt x="1964" y="1"/>
                    <a:pt x="1946" y="5"/>
                    <a:pt x="1929" y="13"/>
                  </a:cubicBezTo>
                  <a:cubicBezTo>
                    <a:pt x="1846" y="73"/>
                    <a:pt x="0" y="1430"/>
                    <a:pt x="36" y="2311"/>
                  </a:cubicBezTo>
                  <a:cubicBezTo>
                    <a:pt x="36" y="2526"/>
                    <a:pt x="143" y="2692"/>
                    <a:pt x="346" y="2823"/>
                  </a:cubicBezTo>
                  <a:cubicBezTo>
                    <a:pt x="847" y="3128"/>
                    <a:pt x="1335" y="3217"/>
                    <a:pt x="1724" y="3217"/>
                  </a:cubicBezTo>
                  <a:cubicBezTo>
                    <a:pt x="1852" y="3217"/>
                    <a:pt x="1969" y="3207"/>
                    <a:pt x="2072" y="3192"/>
                  </a:cubicBezTo>
                  <a:lnTo>
                    <a:pt x="2072" y="3192"/>
                  </a:lnTo>
                  <a:cubicBezTo>
                    <a:pt x="1548" y="3585"/>
                    <a:pt x="715" y="4288"/>
                    <a:pt x="703" y="4764"/>
                  </a:cubicBezTo>
                  <a:cubicBezTo>
                    <a:pt x="703" y="4895"/>
                    <a:pt x="762" y="5014"/>
                    <a:pt x="870" y="5097"/>
                  </a:cubicBezTo>
                  <a:cubicBezTo>
                    <a:pt x="1060" y="5240"/>
                    <a:pt x="1358" y="5300"/>
                    <a:pt x="1691" y="5300"/>
                  </a:cubicBezTo>
                  <a:cubicBezTo>
                    <a:pt x="2525" y="5300"/>
                    <a:pt x="3548" y="4943"/>
                    <a:pt x="3608" y="4919"/>
                  </a:cubicBezTo>
                  <a:cubicBezTo>
                    <a:pt x="3668" y="4907"/>
                    <a:pt x="3691" y="4847"/>
                    <a:pt x="3668" y="4800"/>
                  </a:cubicBezTo>
                  <a:cubicBezTo>
                    <a:pt x="3658" y="4760"/>
                    <a:pt x="3615" y="4737"/>
                    <a:pt x="3574" y="4737"/>
                  </a:cubicBezTo>
                  <a:cubicBezTo>
                    <a:pt x="3565" y="4737"/>
                    <a:pt x="3557" y="4738"/>
                    <a:pt x="3548" y="4740"/>
                  </a:cubicBezTo>
                  <a:cubicBezTo>
                    <a:pt x="3176" y="4872"/>
                    <a:pt x="2333" y="5108"/>
                    <a:pt x="1677" y="5108"/>
                  </a:cubicBezTo>
                  <a:cubicBezTo>
                    <a:pt x="1389" y="5108"/>
                    <a:pt x="1137" y="5063"/>
                    <a:pt x="977" y="4943"/>
                  </a:cubicBezTo>
                  <a:cubicBezTo>
                    <a:pt x="917" y="4895"/>
                    <a:pt x="893" y="4847"/>
                    <a:pt x="893" y="4776"/>
                  </a:cubicBezTo>
                  <a:cubicBezTo>
                    <a:pt x="905" y="4288"/>
                    <a:pt x="2120" y="3359"/>
                    <a:pt x="2596" y="3049"/>
                  </a:cubicBezTo>
                  <a:cubicBezTo>
                    <a:pt x="2632" y="3026"/>
                    <a:pt x="2644" y="2966"/>
                    <a:pt x="2620" y="2919"/>
                  </a:cubicBezTo>
                  <a:cubicBezTo>
                    <a:pt x="2603" y="2893"/>
                    <a:pt x="2573" y="2873"/>
                    <a:pt x="2540" y="2873"/>
                  </a:cubicBezTo>
                  <a:cubicBezTo>
                    <a:pt x="2527" y="2873"/>
                    <a:pt x="2514" y="2876"/>
                    <a:pt x="2501" y="2883"/>
                  </a:cubicBezTo>
                  <a:cubicBezTo>
                    <a:pt x="2494" y="2883"/>
                    <a:pt x="2173" y="3021"/>
                    <a:pt x="1704" y="3021"/>
                  </a:cubicBezTo>
                  <a:cubicBezTo>
                    <a:pt x="1345" y="3021"/>
                    <a:pt x="900" y="2940"/>
                    <a:pt x="441" y="2657"/>
                  </a:cubicBezTo>
                  <a:cubicBezTo>
                    <a:pt x="298" y="2573"/>
                    <a:pt x="227" y="2454"/>
                    <a:pt x="227" y="2311"/>
                  </a:cubicBezTo>
                  <a:cubicBezTo>
                    <a:pt x="203" y="1656"/>
                    <a:pt x="1524" y="537"/>
                    <a:pt x="2036" y="168"/>
                  </a:cubicBezTo>
                  <a:cubicBezTo>
                    <a:pt x="2084" y="144"/>
                    <a:pt x="2096" y="85"/>
                    <a:pt x="2060" y="37"/>
                  </a:cubicBezTo>
                  <a:cubicBezTo>
                    <a:pt x="2045" y="14"/>
                    <a:pt x="2015" y="1"/>
                    <a:pt x="198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41"/>
            <p:cNvSpPr/>
            <p:nvPr/>
          </p:nvSpPr>
          <p:spPr>
            <a:xfrm>
              <a:off x="2832183" y="1665629"/>
              <a:ext cx="132258" cy="136990"/>
            </a:xfrm>
            <a:custGeom>
              <a:avLst/>
              <a:gdLst/>
              <a:ahLst/>
              <a:cxnLst/>
              <a:rect l="l" t="t" r="r" b="b"/>
              <a:pathLst>
                <a:path w="4192" h="4342" extrusionOk="0">
                  <a:moveTo>
                    <a:pt x="1920" y="0"/>
                  </a:moveTo>
                  <a:cubicBezTo>
                    <a:pt x="1881" y="0"/>
                    <a:pt x="1843" y="30"/>
                    <a:pt x="1834" y="67"/>
                  </a:cubicBezTo>
                  <a:cubicBezTo>
                    <a:pt x="1810" y="115"/>
                    <a:pt x="1846" y="162"/>
                    <a:pt x="1893" y="186"/>
                  </a:cubicBezTo>
                  <a:cubicBezTo>
                    <a:pt x="2453" y="365"/>
                    <a:pt x="3929" y="960"/>
                    <a:pt x="3989" y="1567"/>
                  </a:cubicBezTo>
                  <a:cubicBezTo>
                    <a:pt x="3989" y="1639"/>
                    <a:pt x="3965" y="1698"/>
                    <a:pt x="3917" y="1758"/>
                  </a:cubicBezTo>
                  <a:cubicBezTo>
                    <a:pt x="3642" y="2042"/>
                    <a:pt x="2715" y="2108"/>
                    <a:pt x="2031" y="2108"/>
                  </a:cubicBezTo>
                  <a:cubicBezTo>
                    <a:pt x="1799" y="2108"/>
                    <a:pt x="1594" y="2100"/>
                    <a:pt x="1453" y="2091"/>
                  </a:cubicBezTo>
                  <a:cubicBezTo>
                    <a:pt x="1405" y="2091"/>
                    <a:pt x="1369" y="2127"/>
                    <a:pt x="1357" y="2163"/>
                  </a:cubicBezTo>
                  <a:cubicBezTo>
                    <a:pt x="1345" y="2210"/>
                    <a:pt x="1369" y="2258"/>
                    <a:pt x="1405" y="2270"/>
                  </a:cubicBezTo>
                  <a:cubicBezTo>
                    <a:pt x="1417" y="2282"/>
                    <a:pt x="2619" y="2901"/>
                    <a:pt x="2667" y="3770"/>
                  </a:cubicBezTo>
                  <a:cubicBezTo>
                    <a:pt x="2679" y="3877"/>
                    <a:pt x="2643" y="3949"/>
                    <a:pt x="2572" y="4008"/>
                  </a:cubicBezTo>
                  <a:cubicBezTo>
                    <a:pt x="2442" y="4115"/>
                    <a:pt x="2203" y="4154"/>
                    <a:pt x="1918" y="4154"/>
                  </a:cubicBezTo>
                  <a:cubicBezTo>
                    <a:pt x="1312" y="4154"/>
                    <a:pt x="504" y="3974"/>
                    <a:pt x="131" y="3877"/>
                  </a:cubicBezTo>
                  <a:cubicBezTo>
                    <a:pt x="123" y="3875"/>
                    <a:pt x="115" y="3874"/>
                    <a:pt x="107" y="3874"/>
                  </a:cubicBezTo>
                  <a:cubicBezTo>
                    <a:pt x="68" y="3874"/>
                    <a:pt x="32" y="3897"/>
                    <a:pt x="12" y="3937"/>
                  </a:cubicBezTo>
                  <a:cubicBezTo>
                    <a:pt x="0" y="3996"/>
                    <a:pt x="36" y="4044"/>
                    <a:pt x="83" y="4056"/>
                  </a:cubicBezTo>
                  <a:cubicBezTo>
                    <a:pt x="226" y="4092"/>
                    <a:pt x="1155" y="4342"/>
                    <a:pt x="1893" y="4342"/>
                  </a:cubicBezTo>
                  <a:cubicBezTo>
                    <a:pt x="2227" y="4342"/>
                    <a:pt x="2524" y="4294"/>
                    <a:pt x="2691" y="4151"/>
                  </a:cubicBezTo>
                  <a:cubicBezTo>
                    <a:pt x="2810" y="4056"/>
                    <a:pt x="2869" y="3925"/>
                    <a:pt x="2858" y="3758"/>
                  </a:cubicBezTo>
                  <a:cubicBezTo>
                    <a:pt x="2822" y="3079"/>
                    <a:pt x="2203" y="2556"/>
                    <a:pt x="1810" y="2294"/>
                  </a:cubicBezTo>
                  <a:lnTo>
                    <a:pt x="1810" y="2294"/>
                  </a:lnTo>
                  <a:cubicBezTo>
                    <a:pt x="1879" y="2295"/>
                    <a:pt x="1956" y="2296"/>
                    <a:pt x="2038" y="2296"/>
                  </a:cubicBezTo>
                  <a:cubicBezTo>
                    <a:pt x="2701" y="2296"/>
                    <a:pt x="3709" y="2238"/>
                    <a:pt x="4048" y="1889"/>
                  </a:cubicBezTo>
                  <a:cubicBezTo>
                    <a:pt x="4143" y="1794"/>
                    <a:pt x="4191" y="1675"/>
                    <a:pt x="4179" y="1555"/>
                  </a:cubicBezTo>
                  <a:cubicBezTo>
                    <a:pt x="4084" y="698"/>
                    <a:pt x="2036" y="31"/>
                    <a:pt x="1953" y="8"/>
                  </a:cubicBezTo>
                  <a:cubicBezTo>
                    <a:pt x="1942" y="2"/>
                    <a:pt x="1931" y="0"/>
                    <a:pt x="192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41"/>
            <p:cNvSpPr/>
            <p:nvPr/>
          </p:nvSpPr>
          <p:spPr>
            <a:xfrm>
              <a:off x="2799118" y="2305684"/>
              <a:ext cx="152923" cy="77739"/>
            </a:xfrm>
            <a:custGeom>
              <a:avLst/>
              <a:gdLst/>
              <a:ahLst/>
              <a:cxnLst/>
              <a:rect l="l" t="t" r="r" b="b"/>
              <a:pathLst>
                <a:path w="4847" h="2464" extrusionOk="0">
                  <a:moveTo>
                    <a:pt x="1735" y="1"/>
                  </a:moveTo>
                  <a:cubicBezTo>
                    <a:pt x="1698" y="1"/>
                    <a:pt x="1660" y="7"/>
                    <a:pt x="1620" y="21"/>
                  </a:cubicBezTo>
                  <a:cubicBezTo>
                    <a:pt x="977" y="211"/>
                    <a:pt x="119" y="2116"/>
                    <a:pt x="24" y="2331"/>
                  </a:cubicBezTo>
                  <a:cubicBezTo>
                    <a:pt x="0" y="2378"/>
                    <a:pt x="24" y="2438"/>
                    <a:pt x="72" y="2462"/>
                  </a:cubicBezTo>
                  <a:lnTo>
                    <a:pt x="119" y="2462"/>
                  </a:lnTo>
                  <a:cubicBezTo>
                    <a:pt x="155" y="2462"/>
                    <a:pt x="179" y="2450"/>
                    <a:pt x="203" y="2414"/>
                  </a:cubicBezTo>
                  <a:cubicBezTo>
                    <a:pt x="453" y="1842"/>
                    <a:pt x="1203" y="330"/>
                    <a:pt x="1679" y="199"/>
                  </a:cubicBezTo>
                  <a:cubicBezTo>
                    <a:pt x="1697" y="190"/>
                    <a:pt x="1714" y="186"/>
                    <a:pt x="1730" y="186"/>
                  </a:cubicBezTo>
                  <a:cubicBezTo>
                    <a:pt x="1756" y="186"/>
                    <a:pt x="1781" y="197"/>
                    <a:pt x="1810" y="211"/>
                  </a:cubicBezTo>
                  <a:cubicBezTo>
                    <a:pt x="2358" y="568"/>
                    <a:pt x="2870" y="2378"/>
                    <a:pt x="2882" y="2402"/>
                  </a:cubicBezTo>
                  <a:cubicBezTo>
                    <a:pt x="2892" y="2433"/>
                    <a:pt x="2920" y="2464"/>
                    <a:pt x="2958" y="2464"/>
                  </a:cubicBezTo>
                  <a:cubicBezTo>
                    <a:pt x="2964" y="2464"/>
                    <a:pt x="2970" y="2463"/>
                    <a:pt x="2977" y="2462"/>
                  </a:cubicBezTo>
                  <a:cubicBezTo>
                    <a:pt x="3025" y="2462"/>
                    <a:pt x="3060" y="2426"/>
                    <a:pt x="3060" y="2390"/>
                  </a:cubicBezTo>
                  <a:cubicBezTo>
                    <a:pt x="3120" y="1866"/>
                    <a:pt x="3370" y="473"/>
                    <a:pt x="3739" y="235"/>
                  </a:cubicBezTo>
                  <a:cubicBezTo>
                    <a:pt x="3767" y="221"/>
                    <a:pt x="3795" y="215"/>
                    <a:pt x="3820" y="215"/>
                  </a:cubicBezTo>
                  <a:cubicBezTo>
                    <a:pt x="3838" y="215"/>
                    <a:pt x="3855" y="218"/>
                    <a:pt x="3870" y="223"/>
                  </a:cubicBezTo>
                  <a:cubicBezTo>
                    <a:pt x="4346" y="378"/>
                    <a:pt x="4596" y="1831"/>
                    <a:pt x="4656" y="2378"/>
                  </a:cubicBezTo>
                  <a:cubicBezTo>
                    <a:pt x="4656" y="2430"/>
                    <a:pt x="4692" y="2464"/>
                    <a:pt x="4740" y="2464"/>
                  </a:cubicBezTo>
                  <a:cubicBezTo>
                    <a:pt x="4748" y="2464"/>
                    <a:pt x="4755" y="2463"/>
                    <a:pt x="4763" y="2462"/>
                  </a:cubicBezTo>
                  <a:cubicBezTo>
                    <a:pt x="4810" y="2462"/>
                    <a:pt x="4846" y="2414"/>
                    <a:pt x="4834" y="2366"/>
                  </a:cubicBezTo>
                  <a:cubicBezTo>
                    <a:pt x="4822" y="2152"/>
                    <a:pt x="4608" y="271"/>
                    <a:pt x="3929" y="45"/>
                  </a:cubicBezTo>
                  <a:cubicBezTo>
                    <a:pt x="3894" y="31"/>
                    <a:pt x="3856" y="24"/>
                    <a:pt x="3819" y="24"/>
                  </a:cubicBezTo>
                  <a:cubicBezTo>
                    <a:pt x="3757" y="24"/>
                    <a:pt x="3696" y="43"/>
                    <a:pt x="3644" y="80"/>
                  </a:cubicBezTo>
                  <a:cubicBezTo>
                    <a:pt x="3263" y="318"/>
                    <a:pt x="3036" y="1354"/>
                    <a:pt x="2929" y="1950"/>
                  </a:cubicBezTo>
                  <a:cubicBezTo>
                    <a:pt x="2739" y="1366"/>
                    <a:pt x="2346" y="342"/>
                    <a:pt x="1905" y="56"/>
                  </a:cubicBezTo>
                  <a:cubicBezTo>
                    <a:pt x="1853" y="19"/>
                    <a:pt x="1796" y="1"/>
                    <a:pt x="173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41"/>
            <p:cNvSpPr/>
            <p:nvPr/>
          </p:nvSpPr>
          <p:spPr>
            <a:xfrm>
              <a:off x="2187206" y="2169199"/>
              <a:ext cx="109699" cy="117997"/>
            </a:xfrm>
            <a:custGeom>
              <a:avLst/>
              <a:gdLst/>
              <a:ahLst/>
              <a:cxnLst/>
              <a:rect l="l" t="t" r="r" b="b"/>
              <a:pathLst>
                <a:path w="3477" h="3740" extrusionOk="0">
                  <a:moveTo>
                    <a:pt x="1031" y="1"/>
                  </a:moveTo>
                  <a:cubicBezTo>
                    <a:pt x="535" y="1"/>
                    <a:pt x="119" y="96"/>
                    <a:pt x="83" y="108"/>
                  </a:cubicBezTo>
                  <a:cubicBezTo>
                    <a:pt x="36" y="120"/>
                    <a:pt x="0" y="168"/>
                    <a:pt x="12" y="215"/>
                  </a:cubicBezTo>
                  <a:cubicBezTo>
                    <a:pt x="22" y="257"/>
                    <a:pt x="60" y="289"/>
                    <a:pt x="100" y="289"/>
                  </a:cubicBezTo>
                  <a:cubicBezTo>
                    <a:pt x="107" y="289"/>
                    <a:pt x="113" y="288"/>
                    <a:pt x="119" y="287"/>
                  </a:cubicBezTo>
                  <a:cubicBezTo>
                    <a:pt x="131" y="287"/>
                    <a:pt x="556" y="190"/>
                    <a:pt x="1049" y="190"/>
                  </a:cubicBezTo>
                  <a:cubicBezTo>
                    <a:pt x="1518" y="190"/>
                    <a:pt x="2049" y="278"/>
                    <a:pt x="2346" y="620"/>
                  </a:cubicBezTo>
                  <a:cubicBezTo>
                    <a:pt x="2453" y="751"/>
                    <a:pt x="2500" y="882"/>
                    <a:pt x="2465" y="1025"/>
                  </a:cubicBezTo>
                  <a:cubicBezTo>
                    <a:pt x="2369" y="1608"/>
                    <a:pt x="1369" y="2180"/>
                    <a:pt x="1357" y="2192"/>
                  </a:cubicBezTo>
                  <a:cubicBezTo>
                    <a:pt x="1322" y="2216"/>
                    <a:pt x="1310" y="2263"/>
                    <a:pt x="1322" y="2311"/>
                  </a:cubicBezTo>
                  <a:cubicBezTo>
                    <a:pt x="1341" y="2350"/>
                    <a:pt x="1377" y="2373"/>
                    <a:pt x="1416" y="2373"/>
                  </a:cubicBezTo>
                  <a:cubicBezTo>
                    <a:pt x="1424" y="2373"/>
                    <a:pt x="1433" y="2372"/>
                    <a:pt x="1441" y="2370"/>
                  </a:cubicBezTo>
                  <a:cubicBezTo>
                    <a:pt x="1781" y="2264"/>
                    <a:pt x="2273" y="2162"/>
                    <a:pt x="2663" y="2162"/>
                  </a:cubicBezTo>
                  <a:cubicBezTo>
                    <a:pt x="2928" y="2162"/>
                    <a:pt x="3147" y="2209"/>
                    <a:pt x="3239" y="2335"/>
                  </a:cubicBezTo>
                  <a:cubicBezTo>
                    <a:pt x="3274" y="2370"/>
                    <a:pt x="3286" y="2430"/>
                    <a:pt x="3274" y="2489"/>
                  </a:cubicBezTo>
                  <a:cubicBezTo>
                    <a:pt x="3203" y="2858"/>
                    <a:pt x="2488" y="3382"/>
                    <a:pt x="2215" y="3561"/>
                  </a:cubicBezTo>
                  <a:cubicBezTo>
                    <a:pt x="2179" y="3585"/>
                    <a:pt x="2167" y="3644"/>
                    <a:pt x="2191" y="3692"/>
                  </a:cubicBezTo>
                  <a:cubicBezTo>
                    <a:pt x="2203" y="3716"/>
                    <a:pt x="2238" y="3740"/>
                    <a:pt x="2274" y="3740"/>
                  </a:cubicBezTo>
                  <a:cubicBezTo>
                    <a:pt x="2286" y="3740"/>
                    <a:pt x="2310" y="3728"/>
                    <a:pt x="2322" y="3716"/>
                  </a:cubicBezTo>
                  <a:cubicBezTo>
                    <a:pt x="2429" y="3644"/>
                    <a:pt x="3370" y="3025"/>
                    <a:pt x="3453" y="2525"/>
                  </a:cubicBezTo>
                  <a:cubicBezTo>
                    <a:pt x="3477" y="2406"/>
                    <a:pt x="3453" y="2299"/>
                    <a:pt x="3393" y="2216"/>
                  </a:cubicBezTo>
                  <a:cubicBezTo>
                    <a:pt x="3256" y="2032"/>
                    <a:pt x="2971" y="1971"/>
                    <a:pt x="2658" y="1971"/>
                  </a:cubicBezTo>
                  <a:cubicBezTo>
                    <a:pt x="2401" y="1971"/>
                    <a:pt x="2124" y="2012"/>
                    <a:pt x="1893" y="2061"/>
                  </a:cubicBezTo>
                  <a:cubicBezTo>
                    <a:pt x="2215" y="1811"/>
                    <a:pt x="2596" y="1442"/>
                    <a:pt x="2655" y="1061"/>
                  </a:cubicBezTo>
                  <a:cubicBezTo>
                    <a:pt x="2691" y="858"/>
                    <a:pt x="2631" y="668"/>
                    <a:pt x="2488" y="501"/>
                  </a:cubicBezTo>
                  <a:cubicBezTo>
                    <a:pt x="2138" y="102"/>
                    <a:pt x="1542" y="1"/>
                    <a:pt x="103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41"/>
            <p:cNvSpPr/>
            <p:nvPr/>
          </p:nvSpPr>
          <p:spPr>
            <a:xfrm>
              <a:off x="2894904" y="1394204"/>
              <a:ext cx="94303" cy="143963"/>
            </a:xfrm>
            <a:custGeom>
              <a:avLst/>
              <a:gdLst/>
              <a:ahLst/>
              <a:cxnLst/>
              <a:rect l="l" t="t" r="r" b="b"/>
              <a:pathLst>
                <a:path w="2989" h="4563" extrusionOk="0">
                  <a:moveTo>
                    <a:pt x="2883" y="0"/>
                  </a:moveTo>
                  <a:cubicBezTo>
                    <a:pt x="2834" y="0"/>
                    <a:pt x="2797" y="33"/>
                    <a:pt x="2786" y="74"/>
                  </a:cubicBezTo>
                  <a:cubicBezTo>
                    <a:pt x="2786" y="98"/>
                    <a:pt x="2203" y="3039"/>
                    <a:pt x="60" y="4384"/>
                  </a:cubicBezTo>
                  <a:cubicBezTo>
                    <a:pt x="12" y="4420"/>
                    <a:pt x="0" y="4479"/>
                    <a:pt x="24" y="4515"/>
                  </a:cubicBezTo>
                  <a:cubicBezTo>
                    <a:pt x="48" y="4551"/>
                    <a:pt x="72" y="4563"/>
                    <a:pt x="108" y="4563"/>
                  </a:cubicBezTo>
                  <a:cubicBezTo>
                    <a:pt x="119" y="4563"/>
                    <a:pt x="143" y="4563"/>
                    <a:pt x="155" y="4551"/>
                  </a:cubicBezTo>
                  <a:cubicBezTo>
                    <a:pt x="2370" y="3146"/>
                    <a:pt x="2965" y="133"/>
                    <a:pt x="2977" y="110"/>
                  </a:cubicBezTo>
                  <a:cubicBezTo>
                    <a:pt x="2989" y="62"/>
                    <a:pt x="2953" y="2"/>
                    <a:pt x="2906" y="2"/>
                  </a:cubicBezTo>
                  <a:cubicBezTo>
                    <a:pt x="2898" y="1"/>
                    <a:pt x="2890" y="0"/>
                    <a:pt x="28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41"/>
            <p:cNvSpPr/>
            <p:nvPr/>
          </p:nvSpPr>
          <p:spPr>
            <a:xfrm>
              <a:off x="3024858" y="1412251"/>
              <a:ext cx="16942" cy="154090"/>
            </a:xfrm>
            <a:custGeom>
              <a:avLst/>
              <a:gdLst/>
              <a:ahLst/>
              <a:cxnLst/>
              <a:rect l="l" t="t" r="r" b="b"/>
              <a:pathLst>
                <a:path w="537" h="4884" extrusionOk="0">
                  <a:moveTo>
                    <a:pt x="123" y="0"/>
                  </a:moveTo>
                  <a:cubicBezTo>
                    <a:pt x="118" y="0"/>
                    <a:pt x="113" y="1"/>
                    <a:pt x="108" y="2"/>
                  </a:cubicBezTo>
                  <a:cubicBezTo>
                    <a:pt x="49" y="2"/>
                    <a:pt x="13" y="50"/>
                    <a:pt x="13" y="97"/>
                  </a:cubicBezTo>
                  <a:cubicBezTo>
                    <a:pt x="25" y="133"/>
                    <a:pt x="346" y="3360"/>
                    <a:pt x="13" y="4764"/>
                  </a:cubicBezTo>
                  <a:cubicBezTo>
                    <a:pt x="1" y="4812"/>
                    <a:pt x="37" y="4872"/>
                    <a:pt x="84" y="4884"/>
                  </a:cubicBezTo>
                  <a:lnTo>
                    <a:pt x="108" y="4884"/>
                  </a:lnTo>
                  <a:cubicBezTo>
                    <a:pt x="144" y="4884"/>
                    <a:pt x="191" y="4848"/>
                    <a:pt x="203" y="4812"/>
                  </a:cubicBezTo>
                  <a:cubicBezTo>
                    <a:pt x="537" y="3371"/>
                    <a:pt x="215" y="216"/>
                    <a:pt x="203" y="85"/>
                  </a:cubicBezTo>
                  <a:cubicBezTo>
                    <a:pt x="203" y="43"/>
                    <a:pt x="165" y="0"/>
                    <a:pt x="12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41"/>
            <p:cNvSpPr/>
            <p:nvPr/>
          </p:nvSpPr>
          <p:spPr>
            <a:xfrm>
              <a:off x="2140228" y="1172156"/>
              <a:ext cx="193496" cy="246185"/>
            </a:xfrm>
            <a:custGeom>
              <a:avLst/>
              <a:gdLst/>
              <a:ahLst/>
              <a:cxnLst/>
              <a:rect l="l" t="t" r="r" b="b"/>
              <a:pathLst>
                <a:path w="6133" h="7803" extrusionOk="0">
                  <a:moveTo>
                    <a:pt x="6031" y="1"/>
                  </a:moveTo>
                  <a:cubicBezTo>
                    <a:pt x="6022" y="1"/>
                    <a:pt x="6012" y="2"/>
                    <a:pt x="6002" y="4"/>
                  </a:cubicBezTo>
                  <a:cubicBezTo>
                    <a:pt x="1" y="1516"/>
                    <a:pt x="691" y="7648"/>
                    <a:pt x="691" y="7719"/>
                  </a:cubicBezTo>
                  <a:cubicBezTo>
                    <a:pt x="703" y="7767"/>
                    <a:pt x="739" y="7802"/>
                    <a:pt x="787" y="7802"/>
                  </a:cubicBezTo>
                  <a:cubicBezTo>
                    <a:pt x="798" y="7802"/>
                    <a:pt x="798" y="7802"/>
                    <a:pt x="798" y="7791"/>
                  </a:cubicBezTo>
                  <a:cubicBezTo>
                    <a:pt x="858" y="7791"/>
                    <a:pt x="894" y="7743"/>
                    <a:pt x="882" y="7695"/>
                  </a:cubicBezTo>
                  <a:cubicBezTo>
                    <a:pt x="882" y="7636"/>
                    <a:pt x="215" y="1659"/>
                    <a:pt x="6049" y="182"/>
                  </a:cubicBezTo>
                  <a:cubicBezTo>
                    <a:pt x="6097" y="171"/>
                    <a:pt x="6132" y="123"/>
                    <a:pt x="6121" y="63"/>
                  </a:cubicBezTo>
                  <a:cubicBezTo>
                    <a:pt x="6111" y="24"/>
                    <a:pt x="6076" y="1"/>
                    <a:pt x="6031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41"/>
            <p:cNvSpPr/>
            <p:nvPr/>
          </p:nvSpPr>
          <p:spPr>
            <a:xfrm>
              <a:off x="3062056" y="1401776"/>
              <a:ext cx="54140" cy="113485"/>
            </a:xfrm>
            <a:custGeom>
              <a:avLst/>
              <a:gdLst/>
              <a:ahLst/>
              <a:cxnLst/>
              <a:rect l="l" t="t" r="r" b="b"/>
              <a:pathLst>
                <a:path w="1716" h="3597" extrusionOk="0">
                  <a:moveTo>
                    <a:pt x="98" y="1"/>
                  </a:moveTo>
                  <a:cubicBezTo>
                    <a:pt x="81" y="1"/>
                    <a:pt x="64" y="5"/>
                    <a:pt x="48" y="12"/>
                  </a:cubicBezTo>
                  <a:cubicBezTo>
                    <a:pt x="13" y="48"/>
                    <a:pt x="1" y="108"/>
                    <a:pt x="25" y="143"/>
                  </a:cubicBezTo>
                  <a:cubicBezTo>
                    <a:pt x="36" y="167"/>
                    <a:pt x="1144" y="1846"/>
                    <a:pt x="1513" y="3513"/>
                  </a:cubicBezTo>
                  <a:cubicBezTo>
                    <a:pt x="1525" y="3561"/>
                    <a:pt x="1560" y="3596"/>
                    <a:pt x="1608" y="3596"/>
                  </a:cubicBezTo>
                  <a:cubicBezTo>
                    <a:pt x="1620" y="3596"/>
                    <a:pt x="1620" y="3596"/>
                    <a:pt x="1632" y="3584"/>
                  </a:cubicBezTo>
                  <a:cubicBezTo>
                    <a:pt x="1679" y="3572"/>
                    <a:pt x="1715" y="3525"/>
                    <a:pt x="1703" y="3477"/>
                  </a:cubicBezTo>
                  <a:cubicBezTo>
                    <a:pt x="1322" y="1775"/>
                    <a:pt x="191" y="60"/>
                    <a:pt x="179" y="48"/>
                  </a:cubicBezTo>
                  <a:cubicBezTo>
                    <a:pt x="163" y="16"/>
                    <a:pt x="132" y="1"/>
                    <a:pt x="98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41"/>
            <p:cNvSpPr/>
            <p:nvPr/>
          </p:nvSpPr>
          <p:spPr>
            <a:xfrm>
              <a:off x="3095877" y="1372183"/>
              <a:ext cx="78528" cy="70577"/>
            </a:xfrm>
            <a:custGeom>
              <a:avLst/>
              <a:gdLst/>
              <a:ahLst/>
              <a:cxnLst/>
              <a:rect l="l" t="t" r="r" b="b"/>
              <a:pathLst>
                <a:path w="2489" h="2237" extrusionOk="0">
                  <a:moveTo>
                    <a:pt x="115" y="1"/>
                  </a:moveTo>
                  <a:cubicBezTo>
                    <a:pt x="78" y="1"/>
                    <a:pt x="41" y="23"/>
                    <a:pt x="24" y="58"/>
                  </a:cubicBezTo>
                  <a:cubicBezTo>
                    <a:pt x="0" y="93"/>
                    <a:pt x="24" y="153"/>
                    <a:pt x="60" y="177"/>
                  </a:cubicBezTo>
                  <a:cubicBezTo>
                    <a:pt x="84" y="188"/>
                    <a:pt x="1691" y="1034"/>
                    <a:pt x="2298" y="2189"/>
                  </a:cubicBezTo>
                  <a:cubicBezTo>
                    <a:pt x="2310" y="2224"/>
                    <a:pt x="2346" y="2236"/>
                    <a:pt x="2382" y="2236"/>
                  </a:cubicBezTo>
                  <a:cubicBezTo>
                    <a:pt x="2393" y="2236"/>
                    <a:pt x="2405" y="2236"/>
                    <a:pt x="2417" y="2224"/>
                  </a:cubicBezTo>
                  <a:cubicBezTo>
                    <a:pt x="2465" y="2201"/>
                    <a:pt x="2489" y="2141"/>
                    <a:pt x="2465" y="2105"/>
                  </a:cubicBezTo>
                  <a:cubicBezTo>
                    <a:pt x="1822" y="903"/>
                    <a:pt x="215" y="46"/>
                    <a:pt x="155" y="10"/>
                  </a:cubicBezTo>
                  <a:cubicBezTo>
                    <a:pt x="142" y="4"/>
                    <a:pt x="129" y="1"/>
                    <a:pt x="115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41"/>
            <p:cNvSpPr/>
            <p:nvPr/>
          </p:nvSpPr>
          <p:spPr>
            <a:xfrm>
              <a:off x="3109759" y="1343504"/>
              <a:ext cx="59377" cy="21864"/>
            </a:xfrm>
            <a:custGeom>
              <a:avLst/>
              <a:gdLst/>
              <a:ahLst/>
              <a:cxnLst/>
              <a:rect l="l" t="t" r="r" b="b"/>
              <a:pathLst>
                <a:path w="1882" h="693" extrusionOk="0">
                  <a:moveTo>
                    <a:pt x="90" y="0"/>
                  </a:moveTo>
                  <a:cubicBezTo>
                    <a:pt x="39" y="0"/>
                    <a:pt x="1" y="43"/>
                    <a:pt x="1" y="85"/>
                  </a:cubicBezTo>
                  <a:cubicBezTo>
                    <a:pt x="1" y="145"/>
                    <a:pt x="37" y="181"/>
                    <a:pt x="84" y="193"/>
                  </a:cubicBezTo>
                  <a:cubicBezTo>
                    <a:pt x="96" y="193"/>
                    <a:pt x="1120" y="288"/>
                    <a:pt x="1715" y="681"/>
                  </a:cubicBezTo>
                  <a:cubicBezTo>
                    <a:pt x="1739" y="693"/>
                    <a:pt x="1751" y="693"/>
                    <a:pt x="1775" y="693"/>
                  </a:cubicBezTo>
                  <a:cubicBezTo>
                    <a:pt x="1799" y="693"/>
                    <a:pt x="1834" y="681"/>
                    <a:pt x="1846" y="657"/>
                  </a:cubicBezTo>
                  <a:cubicBezTo>
                    <a:pt x="1882" y="609"/>
                    <a:pt x="1870" y="550"/>
                    <a:pt x="1822" y="526"/>
                  </a:cubicBezTo>
                  <a:cubicBezTo>
                    <a:pt x="1180" y="97"/>
                    <a:pt x="144" y="2"/>
                    <a:pt x="108" y="2"/>
                  </a:cubicBezTo>
                  <a:cubicBezTo>
                    <a:pt x="102" y="1"/>
                    <a:pt x="96" y="0"/>
                    <a:pt x="90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41"/>
            <p:cNvSpPr/>
            <p:nvPr/>
          </p:nvSpPr>
          <p:spPr>
            <a:xfrm>
              <a:off x="2610544" y="979511"/>
              <a:ext cx="34579" cy="11358"/>
            </a:xfrm>
            <a:custGeom>
              <a:avLst/>
              <a:gdLst/>
              <a:ahLst/>
              <a:cxnLst/>
              <a:rect l="l" t="t" r="r" b="b"/>
              <a:pathLst>
                <a:path w="1096" h="360" extrusionOk="0">
                  <a:moveTo>
                    <a:pt x="1007" y="0"/>
                  </a:moveTo>
                  <a:cubicBezTo>
                    <a:pt x="1001" y="0"/>
                    <a:pt x="995" y="1"/>
                    <a:pt x="989" y="2"/>
                  </a:cubicBezTo>
                  <a:cubicBezTo>
                    <a:pt x="917" y="2"/>
                    <a:pt x="262" y="38"/>
                    <a:pt x="48" y="192"/>
                  </a:cubicBezTo>
                  <a:cubicBezTo>
                    <a:pt x="12" y="216"/>
                    <a:pt x="0" y="276"/>
                    <a:pt x="36" y="323"/>
                  </a:cubicBezTo>
                  <a:cubicBezTo>
                    <a:pt x="60" y="347"/>
                    <a:pt x="84" y="359"/>
                    <a:pt x="108" y="359"/>
                  </a:cubicBezTo>
                  <a:cubicBezTo>
                    <a:pt x="131" y="359"/>
                    <a:pt x="155" y="347"/>
                    <a:pt x="167" y="335"/>
                  </a:cubicBezTo>
                  <a:cubicBezTo>
                    <a:pt x="286" y="252"/>
                    <a:pt x="739" y="204"/>
                    <a:pt x="1001" y="192"/>
                  </a:cubicBezTo>
                  <a:cubicBezTo>
                    <a:pt x="1048" y="181"/>
                    <a:pt x="1096" y="145"/>
                    <a:pt x="1096" y="85"/>
                  </a:cubicBezTo>
                  <a:cubicBezTo>
                    <a:pt x="1085" y="43"/>
                    <a:pt x="1055" y="0"/>
                    <a:pt x="1007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41"/>
            <p:cNvSpPr/>
            <p:nvPr/>
          </p:nvSpPr>
          <p:spPr>
            <a:xfrm>
              <a:off x="2610165" y="1007591"/>
              <a:ext cx="34579" cy="9181"/>
            </a:xfrm>
            <a:custGeom>
              <a:avLst/>
              <a:gdLst/>
              <a:ahLst/>
              <a:cxnLst/>
              <a:rect l="l" t="t" r="r" b="b"/>
              <a:pathLst>
                <a:path w="1096" h="291" extrusionOk="0">
                  <a:moveTo>
                    <a:pt x="776" y="1"/>
                  </a:moveTo>
                  <a:cubicBezTo>
                    <a:pt x="540" y="1"/>
                    <a:pt x="199" y="17"/>
                    <a:pt x="48" y="112"/>
                  </a:cubicBezTo>
                  <a:cubicBezTo>
                    <a:pt x="12" y="136"/>
                    <a:pt x="0" y="195"/>
                    <a:pt x="24" y="243"/>
                  </a:cubicBezTo>
                  <a:cubicBezTo>
                    <a:pt x="36" y="267"/>
                    <a:pt x="72" y="291"/>
                    <a:pt x="108" y="291"/>
                  </a:cubicBezTo>
                  <a:cubicBezTo>
                    <a:pt x="120" y="291"/>
                    <a:pt x="143" y="279"/>
                    <a:pt x="155" y="267"/>
                  </a:cubicBezTo>
                  <a:cubicBezTo>
                    <a:pt x="249" y="211"/>
                    <a:pt x="555" y="191"/>
                    <a:pt x="809" y="191"/>
                  </a:cubicBezTo>
                  <a:cubicBezTo>
                    <a:pt x="878" y="191"/>
                    <a:pt x="944" y="193"/>
                    <a:pt x="1001" y="195"/>
                  </a:cubicBezTo>
                  <a:cubicBezTo>
                    <a:pt x="1048" y="195"/>
                    <a:pt x="1096" y="160"/>
                    <a:pt x="1096" y="100"/>
                  </a:cubicBezTo>
                  <a:cubicBezTo>
                    <a:pt x="1096" y="53"/>
                    <a:pt x="1060" y="5"/>
                    <a:pt x="1013" y="5"/>
                  </a:cubicBezTo>
                  <a:cubicBezTo>
                    <a:pt x="985" y="5"/>
                    <a:pt x="893" y="1"/>
                    <a:pt x="7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41"/>
            <p:cNvSpPr/>
            <p:nvPr/>
          </p:nvSpPr>
          <p:spPr>
            <a:xfrm>
              <a:off x="2669889" y="1010556"/>
              <a:ext cx="33853" cy="14481"/>
            </a:xfrm>
            <a:custGeom>
              <a:avLst/>
              <a:gdLst/>
              <a:ahLst/>
              <a:cxnLst/>
              <a:rect l="l" t="t" r="r" b="b"/>
              <a:pathLst>
                <a:path w="1073" h="459" extrusionOk="0">
                  <a:moveTo>
                    <a:pt x="147" y="1"/>
                  </a:moveTo>
                  <a:cubicBezTo>
                    <a:pt x="124" y="1"/>
                    <a:pt x="103" y="3"/>
                    <a:pt x="84" y="6"/>
                  </a:cubicBezTo>
                  <a:cubicBezTo>
                    <a:pt x="36" y="6"/>
                    <a:pt x="1" y="54"/>
                    <a:pt x="1" y="113"/>
                  </a:cubicBezTo>
                  <a:cubicBezTo>
                    <a:pt x="11" y="155"/>
                    <a:pt x="48" y="187"/>
                    <a:pt x="89" y="187"/>
                  </a:cubicBezTo>
                  <a:cubicBezTo>
                    <a:pt x="95" y="187"/>
                    <a:pt x="101" y="186"/>
                    <a:pt x="108" y="185"/>
                  </a:cubicBezTo>
                  <a:cubicBezTo>
                    <a:pt x="118" y="183"/>
                    <a:pt x="129" y="183"/>
                    <a:pt x="141" y="183"/>
                  </a:cubicBezTo>
                  <a:cubicBezTo>
                    <a:pt x="317" y="183"/>
                    <a:pt x="706" y="335"/>
                    <a:pt x="917" y="447"/>
                  </a:cubicBezTo>
                  <a:cubicBezTo>
                    <a:pt x="929" y="447"/>
                    <a:pt x="953" y="459"/>
                    <a:pt x="965" y="459"/>
                  </a:cubicBezTo>
                  <a:cubicBezTo>
                    <a:pt x="989" y="459"/>
                    <a:pt x="1025" y="435"/>
                    <a:pt x="1048" y="399"/>
                  </a:cubicBezTo>
                  <a:cubicBezTo>
                    <a:pt x="1072" y="351"/>
                    <a:pt x="1048" y="304"/>
                    <a:pt x="1001" y="280"/>
                  </a:cubicBezTo>
                  <a:cubicBezTo>
                    <a:pt x="935" y="247"/>
                    <a:pt x="422" y="1"/>
                    <a:pt x="147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41"/>
            <p:cNvSpPr/>
            <p:nvPr/>
          </p:nvSpPr>
          <p:spPr>
            <a:xfrm>
              <a:off x="2708948" y="999356"/>
              <a:ext cx="33853" cy="14418"/>
            </a:xfrm>
            <a:custGeom>
              <a:avLst/>
              <a:gdLst/>
              <a:ahLst/>
              <a:cxnLst/>
              <a:rect l="l" t="t" r="r" b="b"/>
              <a:pathLst>
                <a:path w="1073" h="457" extrusionOk="0">
                  <a:moveTo>
                    <a:pt x="132" y="1"/>
                  </a:moveTo>
                  <a:cubicBezTo>
                    <a:pt x="115" y="1"/>
                    <a:pt x="99" y="2"/>
                    <a:pt x="84" y="4"/>
                  </a:cubicBezTo>
                  <a:cubicBezTo>
                    <a:pt x="37" y="16"/>
                    <a:pt x="1" y="64"/>
                    <a:pt x="1" y="123"/>
                  </a:cubicBezTo>
                  <a:cubicBezTo>
                    <a:pt x="11" y="164"/>
                    <a:pt x="48" y="197"/>
                    <a:pt x="97" y="197"/>
                  </a:cubicBezTo>
                  <a:cubicBezTo>
                    <a:pt x="104" y="197"/>
                    <a:pt x="112" y="196"/>
                    <a:pt x="120" y="195"/>
                  </a:cubicBezTo>
                  <a:cubicBezTo>
                    <a:pt x="129" y="193"/>
                    <a:pt x="140" y="192"/>
                    <a:pt x="151" y="192"/>
                  </a:cubicBezTo>
                  <a:cubicBezTo>
                    <a:pt x="318" y="192"/>
                    <a:pt x="706" y="345"/>
                    <a:pt x="918" y="456"/>
                  </a:cubicBezTo>
                  <a:lnTo>
                    <a:pt x="965" y="456"/>
                  </a:lnTo>
                  <a:cubicBezTo>
                    <a:pt x="1001" y="456"/>
                    <a:pt x="1037" y="445"/>
                    <a:pt x="1049" y="409"/>
                  </a:cubicBezTo>
                  <a:cubicBezTo>
                    <a:pt x="1072" y="361"/>
                    <a:pt x="1049" y="302"/>
                    <a:pt x="1001" y="278"/>
                  </a:cubicBezTo>
                  <a:cubicBezTo>
                    <a:pt x="945" y="255"/>
                    <a:pt x="404" y="1"/>
                    <a:pt x="13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41"/>
            <p:cNvSpPr/>
            <p:nvPr/>
          </p:nvSpPr>
          <p:spPr>
            <a:xfrm>
              <a:off x="2579372" y="1031285"/>
              <a:ext cx="34957" cy="7667"/>
            </a:xfrm>
            <a:custGeom>
              <a:avLst/>
              <a:gdLst/>
              <a:ahLst/>
              <a:cxnLst/>
              <a:rect l="l" t="t" r="r" b="b"/>
              <a:pathLst>
                <a:path w="1108" h="243" extrusionOk="0">
                  <a:moveTo>
                    <a:pt x="483" y="0"/>
                  </a:moveTo>
                  <a:cubicBezTo>
                    <a:pt x="315" y="0"/>
                    <a:pt x="151" y="15"/>
                    <a:pt x="60" y="64"/>
                  </a:cubicBezTo>
                  <a:cubicBezTo>
                    <a:pt x="12" y="87"/>
                    <a:pt x="0" y="147"/>
                    <a:pt x="24" y="195"/>
                  </a:cubicBezTo>
                  <a:cubicBezTo>
                    <a:pt x="36" y="218"/>
                    <a:pt x="72" y="242"/>
                    <a:pt x="107" y="242"/>
                  </a:cubicBezTo>
                  <a:cubicBezTo>
                    <a:pt x="119" y="242"/>
                    <a:pt x="131" y="242"/>
                    <a:pt x="143" y="230"/>
                  </a:cubicBezTo>
                  <a:cubicBezTo>
                    <a:pt x="198" y="200"/>
                    <a:pt x="313" y="189"/>
                    <a:pt x="447" y="189"/>
                  </a:cubicBezTo>
                  <a:cubicBezTo>
                    <a:pt x="630" y="189"/>
                    <a:pt x="849" y="210"/>
                    <a:pt x="1000" y="230"/>
                  </a:cubicBezTo>
                  <a:cubicBezTo>
                    <a:pt x="1048" y="230"/>
                    <a:pt x="1096" y="195"/>
                    <a:pt x="1107" y="147"/>
                  </a:cubicBezTo>
                  <a:cubicBezTo>
                    <a:pt x="1107" y="99"/>
                    <a:pt x="1072" y="52"/>
                    <a:pt x="1024" y="40"/>
                  </a:cubicBezTo>
                  <a:cubicBezTo>
                    <a:pt x="982" y="33"/>
                    <a:pt x="728" y="0"/>
                    <a:pt x="48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41"/>
            <p:cNvSpPr/>
            <p:nvPr/>
          </p:nvSpPr>
          <p:spPr>
            <a:xfrm>
              <a:off x="2663516" y="981247"/>
              <a:ext cx="34200" cy="13377"/>
            </a:xfrm>
            <a:custGeom>
              <a:avLst/>
              <a:gdLst/>
              <a:ahLst/>
              <a:cxnLst/>
              <a:rect l="l" t="t" r="r" b="b"/>
              <a:pathLst>
                <a:path w="1084" h="424" extrusionOk="0">
                  <a:moveTo>
                    <a:pt x="156" y="1"/>
                  </a:moveTo>
                  <a:cubicBezTo>
                    <a:pt x="129" y="1"/>
                    <a:pt x="105" y="2"/>
                    <a:pt x="84" y="7"/>
                  </a:cubicBezTo>
                  <a:cubicBezTo>
                    <a:pt x="36" y="18"/>
                    <a:pt x="0" y="66"/>
                    <a:pt x="12" y="114"/>
                  </a:cubicBezTo>
                  <a:cubicBezTo>
                    <a:pt x="22" y="155"/>
                    <a:pt x="60" y="187"/>
                    <a:pt x="101" y="187"/>
                  </a:cubicBezTo>
                  <a:cubicBezTo>
                    <a:pt x="107" y="187"/>
                    <a:pt x="113" y="187"/>
                    <a:pt x="119" y="185"/>
                  </a:cubicBezTo>
                  <a:cubicBezTo>
                    <a:pt x="129" y="183"/>
                    <a:pt x="141" y="183"/>
                    <a:pt x="153" y="183"/>
                  </a:cubicBezTo>
                  <a:cubicBezTo>
                    <a:pt x="323" y="183"/>
                    <a:pt x="719" y="323"/>
                    <a:pt x="941" y="411"/>
                  </a:cubicBezTo>
                  <a:cubicBezTo>
                    <a:pt x="953" y="411"/>
                    <a:pt x="965" y="423"/>
                    <a:pt x="976" y="423"/>
                  </a:cubicBezTo>
                  <a:cubicBezTo>
                    <a:pt x="1012" y="423"/>
                    <a:pt x="1048" y="399"/>
                    <a:pt x="1060" y="364"/>
                  </a:cubicBezTo>
                  <a:cubicBezTo>
                    <a:pt x="1084" y="316"/>
                    <a:pt x="1060" y="257"/>
                    <a:pt x="1012" y="233"/>
                  </a:cubicBezTo>
                  <a:cubicBezTo>
                    <a:pt x="947" y="211"/>
                    <a:pt x="435" y="1"/>
                    <a:pt x="15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41"/>
            <p:cNvSpPr/>
            <p:nvPr/>
          </p:nvSpPr>
          <p:spPr>
            <a:xfrm>
              <a:off x="2551955" y="1011818"/>
              <a:ext cx="34200" cy="11737"/>
            </a:xfrm>
            <a:custGeom>
              <a:avLst/>
              <a:gdLst/>
              <a:ahLst/>
              <a:cxnLst/>
              <a:rect l="l" t="t" r="r" b="b"/>
              <a:pathLst>
                <a:path w="1084" h="372" extrusionOk="0">
                  <a:moveTo>
                    <a:pt x="1003" y="0"/>
                  </a:moveTo>
                  <a:cubicBezTo>
                    <a:pt x="998" y="0"/>
                    <a:pt x="993" y="1"/>
                    <a:pt x="988" y="2"/>
                  </a:cubicBezTo>
                  <a:cubicBezTo>
                    <a:pt x="917" y="2"/>
                    <a:pt x="250" y="50"/>
                    <a:pt x="48" y="204"/>
                  </a:cubicBezTo>
                  <a:cubicBezTo>
                    <a:pt x="12" y="240"/>
                    <a:pt x="0" y="300"/>
                    <a:pt x="36" y="335"/>
                  </a:cubicBezTo>
                  <a:cubicBezTo>
                    <a:pt x="48" y="359"/>
                    <a:pt x="83" y="371"/>
                    <a:pt x="107" y="371"/>
                  </a:cubicBezTo>
                  <a:cubicBezTo>
                    <a:pt x="131" y="371"/>
                    <a:pt x="155" y="371"/>
                    <a:pt x="167" y="359"/>
                  </a:cubicBezTo>
                  <a:cubicBezTo>
                    <a:pt x="286" y="264"/>
                    <a:pt x="738" y="204"/>
                    <a:pt x="1000" y="192"/>
                  </a:cubicBezTo>
                  <a:cubicBezTo>
                    <a:pt x="1048" y="181"/>
                    <a:pt x="1083" y="145"/>
                    <a:pt x="1083" y="85"/>
                  </a:cubicBezTo>
                  <a:cubicBezTo>
                    <a:pt x="1083" y="43"/>
                    <a:pt x="1045" y="0"/>
                    <a:pt x="1003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41"/>
            <p:cNvSpPr/>
            <p:nvPr/>
          </p:nvSpPr>
          <p:spPr>
            <a:xfrm>
              <a:off x="2494471" y="1003868"/>
              <a:ext cx="33096" cy="16658"/>
            </a:xfrm>
            <a:custGeom>
              <a:avLst/>
              <a:gdLst/>
              <a:ahLst/>
              <a:cxnLst/>
              <a:rect l="l" t="t" r="r" b="b"/>
              <a:pathLst>
                <a:path w="1049" h="528" extrusionOk="0">
                  <a:moveTo>
                    <a:pt x="942" y="1"/>
                  </a:moveTo>
                  <a:cubicBezTo>
                    <a:pt x="934" y="1"/>
                    <a:pt x="925" y="2"/>
                    <a:pt x="917" y="4"/>
                  </a:cubicBezTo>
                  <a:cubicBezTo>
                    <a:pt x="846" y="16"/>
                    <a:pt x="203" y="182"/>
                    <a:pt x="36" y="373"/>
                  </a:cubicBezTo>
                  <a:cubicBezTo>
                    <a:pt x="0" y="409"/>
                    <a:pt x="0" y="468"/>
                    <a:pt x="48" y="504"/>
                  </a:cubicBezTo>
                  <a:cubicBezTo>
                    <a:pt x="60" y="528"/>
                    <a:pt x="84" y="528"/>
                    <a:pt x="108" y="528"/>
                  </a:cubicBezTo>
                  <a:cubicBezTo>
                    <a:pt x="131" y="528"/>
                    <a:pt x="155" y="516"/>
                    <a:pt x="179" y="504"/>
                  </a:cubicBezTo>
                  <a:cubicBezTo>
                    <a:pt x="274" y="385"/>
                    <a:pt x="715" y="242"/>
                    <a:pt x="965" y="182"/>
                  </a:cubicBezTo>
                  <a:cubicBezTo>
                    <a:pt x="1012" y="171"/>
                    <a:pt x="1048" y="123"/>
                    <a:pt x="1036" y="63"/>
                  </a:cubicBezTo>
                  <a:cubicBezTo>
                    <a:pt x="1026" y="24"/>
                    <a:pt x="984" y="1"/>
                    <a:pt x="94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41"/>
            <p:cNvSpPr/>
            <p:nvPr/>
          </p:nvSpPr>
          <p:spPr>
            <a:xfrm>
              <a:off x="2507628" y="1032799"/>
              <a:ext cx="33064" cy="16658"/>
            </a:xfrm>
            <a:custGeom>
              <a:avLst/>
              <a:gdLst/>
              <a:ahLst/>
              <a:cxnLst/>
              <a:rect l="l" t="t" r="r" b="b"/>
              <a:pathLst>
                <a:path w="1048" h="528" extrusionOk="0">
                  <a:moveTo>
                    <a:pt x="942" y="1"/>
                  </a:moveTo>
                  <a:cubicBezTo>
                    <a:pt x="934" y="1"/>
                    <a:pt x="925" y="2"/>
                    <a:pt x="917" y="4"/>
                  </a:cubicBezTo>
                  <a:cubicBezTo>
                    <a:pt x="845" y="16"/>
                    <a:pt x="202" y="182"/>
                    <a:pt x="36" y="373"/>
                  </a:cubicBezTo>
                  <a:cubicBezTo>
                    <a:pt x="0" y="408"/>
                    <a:pt x="0" y="468"/>
                    <a:pt x="48" y="504"/>
                  </a:cubicBezTo>
                  <a:cubicBezTo>
                    <a:pt x="60" y="528"/>
                    <a:pt x="83" y="528"/>
                    <a:pt x="107" y="528"/>
                  </a:cubicBezTo>
                  <a:cubicBezTo>
                    <a:pt x="131" y="528"/>
                    <a:pt x="155" y="516"/>
                    <a:pt x="179" y="504"/>
                  </a:cubicBezTo>
                  <a:cubicBezTo>
                    <a:pt x="274" y="385"/>
                    <a:pt x="714" y="242"/>
                    <a:pt x="964" y="182"/>
                  </a:cubicBezTo>
                  <a:cubicBezTo>
                    <a:pt x="1012" y="170"/>
                    <a:pt x="1048" y="123"/>
                    <a:pt x="1036" y="63"/>
                  </a:cubicBezTo>
                  <a:cubicBezTo>
                    <a:pt x="1026" y="24"/>
                    <a:pt x="983" y="1"/>
                    <a:pt x="942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41"/>
            <p:cNvSpPr/>
            <p:nvPr/>
          </p:nvSpPr>
          <p:spPr>
            <a:xfrm>
              <a:off x="2466297" y="1056935"/>
              <a:ext cx="28206" cy="24451"/>
            </a:xfrm>
            <a:custGeom>
              <a:avLst/>
              <a:gdLst/>
              <a:ahLst/>
              <a:cxnLst/>
              <a:rect l="l" t="t" r="r" b="b"/>
              <a:pathLst>
                <a:path w="894" h="775" extrusionOk="0">
                  <a:moveTo>
                    <a:pt x="792" y="0"/>
                  </a:moveTo>
                  <a:cubicBezTo>
                    <a:pt x="774" y="0"/>
                    <a:pt x="755" y="4"/>
                    <a:pt x="739" y="13"/>
                  </a:cubicBezTo>
                  <a:cubicBezTo>
                    <a:pt x="679" y="48"/>
                    <a:pt x="119" y="405"/>
                    <a:pt x="24" y="644"/>
                  </a:cubicBezTo>
                  <a:cubicBezTo>
                    <a:pt x="0" y="691"/>
                    <a:pt x="24" y="751"/>
                    <a:pt x="72" y="775"/>
                  </a:cubicBezTo>
                  <a:lnTo>
                    <a:pt x="108" y="775"/>
                  </a:lnTo>
                  <a:cubicBezTo>
                    <a:pt x="143" y="775"/>
                    <a:pt x="179" y="763"/>
                    <a:pt x="191" y="715"/>
                  </a:cubicBezTo>
                  <a:cubicBezTo>
                    <a:pt x="250" y="584"/>
                    <a:pt x="620" y="310"/>
                    <a:pt x="846" y="167"/>
                  </a:cubicBezTo>
                  <a:cubicBezTo>
                    <a:pt x="881" y="144"/>
                    <a:pt x="893" y="84"/>
                    <a:pt x="870" y="36"/>
                  </a:cubicBezTo>
                  <a:cubicBezTo>
                    <a:pt x="854" y="13"/>
                    <a:pt x="824" y="0"/>
                    <a:pt x="792" y="0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41"/>
            <p:cNvSpPr/>
            <p:nvPr/>
          </p:nvSpPr>
          <p:spPr>
            <a:xfrm>
              <a:off x="2453141" y="1032610"/>
              <a:ext cx="28206" cy="24735"/>
            </a:xfrm>
            <a:custGeom>
              <a:avLst/>
              <a:gdLst/>
              <a:ahLst/>
              <a:cxnLst/>
              <a:rect l="l" t="t" r="r" b="b"/>
              <a:pathLst>
                <a:path w="894" h="784" extrusionOk="0">
                  <a:moveTo>
                    <a:pt x="794" y="1"/>
                  </a:moveTo>
                  <a:cubicBezTo>
                    <a:pt x="776" y="1"/>
                    <a:pt x="758" y="7"/>
                    <a:pt x="739" y="22"/>
                  </a:cubicBezTo>
                  <a:cubicBezTo>
                    <a:pt x="679" y="57"/>
                    <a:pt x="120" y="414"/>
                    <a:pt x="24" y="653"/>
                  </a:cubicBezTo>
                  <a:cubicBezTo>
                    <a:pt x="1" y="700"/>
                    <a:pt x="24" y="760"/>
                    <a:pt x="72" y="784"/>
                  </a:cubicBezTo>
                  <a:lnTo>
                    <a:pt x="108" y="784"/>
                  </a:lnTo>
                  <a:cubicBezTo>
                    <a:pt x="144" y="784"/>
                    <a:pt x="179" y="760"/>
                    <a:pt x="191" y="724"/>
                  </a:cubicBezTo>
                  <a:cubicBezTo>
                    <a:pt x="251" y="593"/>
                    <a:pt x="620" y="319"/>
                    <a:pt x="834" y="176"/>
                  </a:cubicBezTo>
                  <a:cubicBezTo>
                    <a:pt x="882" y="153"/>
                    <a:pt x="894" y="93"/>
                    <a:pt x="870" y="45"/>
                  </a:cubicBezTo>
                  <a:cubicBezTo>
                    <a:pt x="848" y="17"/>
                    <a:pt x="822" y="1"/>
                    <a:pt x="794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41"/>
            <p:cNvSpPr/>
            <p:nvPr/>
          </p:nvSpPr>
          <p:spPr>
            <a:xfrm>
              <a:off x="2555710" y="984433"/>
              <a:ext cx="34200" cy="12809"/>
            </a:xfrm>
            <a:custGeom>
              <a:avLst/>
              <a:gdLst/>
              <a:ahLst/>
              <a:cxnLst/>
              <a:rect l="l" t="t" r="r" b="b"/>
              <a:pathLst>
                <a:path w="1084" h="406" extrusionOk="0">
                  <a:moveTo>
                    <a:pt x="976" y="1"/>
                  </a:moveTo>
                  <a:cubicBezTo>
                    <a:pt x="905" y="13"/>
                    <a:pt x="238" y="72"/>
                    <a:pt x="48" y="239"/>
                  </a:cubicBezTo>
                  <a:cubicBezTo>
                    <a:pt x="12" y="275"/>
                    <a:pt x="0" y="334"/>
                    <a:pt x="36" y="370"/>
                  </a:cubicBezTo>
                  <a:cubicBezTo>
                    <a:pt x="48" y="394"/>
                    <a:pt x="83" y="406"/>
                    <a:pt x="107" y="406"/>
                  </a:cubicBezTo>
                  <a:cubicBezTo>
                    <a:pt x="131" y="406"/>
                    <a:pt x="155" y="406"/>
                    <a:pt x="167" y="382"/>
                  </a:cubicBezTo>
                  <a:cubicBezTo>
                    <a:pt x="286" y="287"/>
                    <a:pt x="726" y="215"/>
                    <a:pt x="988" y="191"/>
                  </a:cubicBezTo>
                  <a:cubicBezTo>
                    <a:pt x="1048" y="179"/>
                    <a:pt x="1084" y="144"/>
                    <a:pt x="1072" y="84"/>
                  </a:cubicBezTo>
                  <a:cubicBezTo>
                    <a:pt x="1072" y="36"/>
                    <a:pt x="1024" y="1"/>
                    <a:pt x="976" y="1"/>
                  </a:cubicBezTo>
                  <a:close/>
                </a:path>
              </a:pathLst>
            </a:custGeom>
            <a:solidFill>
              <a:srgbClr val="2619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2995;p34"/>
          <p:cNvGrpSpPr/>
          <p:nvPr/>
        </p:nvGrpSpPr>
        <p:grpSpPr>
          <a:xfrm rot="20764148">
            <a:off x="1992029" y="4005188"/>
            <a:ext cx="458681" cy="548631"/>
            <a:chOff x="2785537" y="3352256"/>
            <a:chExt cx="275203" cy="333616"/>
          </a:xfrm>
        </p:grpSpPr>
        <p:sp>
          <p:nvSpPr>
            <p:cNvPr id="47" name="Google Shape;2996;p34"/>
            <p:cNvSpPr/>
            <p:nvPr/>
          </p:nvSpPr>
          <p:spPr>
            <a:xfrm>
              <a:off x="2791147" y="3574655"/>
              <a:ext cx="43230" cy="60831"/>
            </a:xfrm>
            <a:custGeom>
              <a:avLst/>
              <a:gdLst/>
              <a:ahLst/>
              <a:cxnLst/>
              <a:rect l="l" t="t" r="r" b="b"/>
              <a:pathLst>
                <a:path w="1287" h="1811" extrusionOk="0">
                  <a:moveTo>
                    <a:pt x="619" y="0"/>
                  </a:moveTo>
                  <a:cubicBezTo>
                    <a:pt x="262" y="0"/>
                    <a:pt x="0" y="262"/>
                    <a:pt x="0" y="858"/>
                  </a:cubicBezTo>
                  <a:lnTo>
                    <a:pt x="143" y="1143"/>
                  </a:lnTo>
                  <a:lnTo>
                    <a:pt x="0" y="1810"/>
                  </a:lnTo>
                  <a:lnTo>
                    <a:pt x="905" y="1810"/>
                  </a:lnTo>
                  <a:lnTo>
                    <a:pt x="1286" y="858"/>
                  </a:lnTo>
                  <a:lnTo>
                    <a:pt x="905" y="239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34"/>
            <p:cNvSpPr/>
            <p:nvPr/>
          </p:nvSpPr>
          <p:spPr>
            <a:xfrm>
              <a:off x="2791147" y="3552251"/>
              <a:ext cx="40006" cy="51225"/>
            </a:xfrm>
            <a:custGeom>
              <a:avLst/>
              <a:gdLst/>
              <a:ahLst/>
              <a:cxnLst/>
              <a:rect l="l" t="t" r="r" b="b"/>
              <a:pathLst>
                <a:path w="1191" h="1525" extrusionOk="0">
                  <a:moveTo>
                    <a:pt x="619" y="1"/>
                  </a:moveTo>
                  <a:cubicBezTo>
                    <a:pt x="262" y="1"/>
                    <a:pt x="0" y="191"/>
                    <a:pt x="0" y="739"/>
                  </a:cubicBezTo>
                  <a:lnTo>
                    <a:pt x="143" y="929"/>
                  </a:lnTo>
                  <a:lnTo>
                    <a:pt x="73" y="1220"/>
                  </a:lnTo>
                  <a:lnTo>
                    <a:pt x="73" y="1220"/>
                  </a:lnTo>
                  <a:cubicBezTo>
                    <a:pt x="175" y="1028"/>
                    <a:pt x="375" y="906"/>
                    <a:pt x="619" y="906"/>
                  </a:cubicBezTo>
                  <a:lnTo>
                    <a:pt x="905" y="906"/>
                  </a:lnTo>
                  <a:lnTo>
                    <a:pt x="1191" y="548"/>
                  </a:lnTo>
                  <a:lnTo>
                    <a:pt x="905" y="120"/>
                  </a:lnTo>
                  <a:lnTo>
                    <a:pt x="619" y="1"/>
                  </a:lnTo>
                  <a:close/>
                  <a:moveTo>
                    <a:pt x="73" y="1220"/>
                  </a:moveTo>
                  <a:cubicBezTo>
                    <a:pt x="26" y="1309"/>
                    <a:pt x="0" y="1412"/>
                    <a:pt x="0" y="1525"/>
                  </a:cubicBezTo>
                  <a:lnTo>
                    <a:pt x="73" y="12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34"/>
            <p:cNvSpPr/>
            <p:nvPr/>
          </p:nvSpPr>
          <p:spPr>
            <a:xfrm>
              <a:off x="2791147" y="3409863"/>
              <a:ext cx="40006" cy="167211"/>
            </a:xfrm>
            <a:custGeom>
              <a:avLst/>
              <a:gdLst/>
              <a:ahLst/>
              <a:cxnLst/>
              <a:rect l="l" t="t" r="r" b="b"/>
              <a:pathLst>
                <a:path w="1191" h="4978" extrusionOk="0">
                  <a:moveTo>
                    <a:pt x="619" y="1"/>
                  </a:moveTo>
                  <a:cubicBezTo>
                    <a:pt x="262" y="1"/>
                    <a:pt x="0" y="191"/>
                    <a:pt x="0" y="715"/>
                  </a:cubicBezTo>
                  <a:lnTo>
                    <a:pt x="262" y="2739"/>
                  </a:lnTo>
                  <a:lnTo>
                    <a:pt x="17" y="4832"/>
                  </a:lnTo>
                  <a:lnTo>
                    <a:pt x="17" y="4832"/>
                  </a:lnTo>
                  <a:cubicBezTo>
                    <a:pt x="81" y="4565"/>
                    <a:pt x="316" y="4359"/>
                    <a:pt x="619" y="4359"/>
                  </a:cubicBezTo>
                  <a:lnTo>
                    <a:pt x="905" y="4359"/>
                  </a:lnTo>
                  <a:lnTo>
                    <a:pt x="1191" y="2453"/>
                  </a:lnTo>
                  <a:lnTo>
                    <a:pt x="905" y="96"/>
                  </a:lnTo>
                  <a:lnTo>
                    <a:pt x="619" y="1"/>
                  </a:lnTo>
                  <a:close/>
                  <a:moveTo>
                    <a:pt x="17" y="4832"/>
                  </a:moveTo>
                  <a:lnTo>
                    <a:pt x="17" y="4832"/>
                  </a:lnTo>
                  <a:cubicBezTo>
                    <a:pt x="6" y="4879"/>
                    <a:pt x="0" y="4928"/>
                    <a:pt x="0" y="4978"/>
                  </a:cubicBezTo>
                  <a:lnTo>
                    <a:pt x="17" y="48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34"/>
            <p:cNvSpPr/>
            <p:nvPr/>
          </p:nvSpPr>
          <p:spPr>
            <a:xfrm>
              <a:off x="2791147" y="3357865"/>
              <a:ext cx="36815" cy="76820"/>
            </a:xfrm>
            <a:custGeom>
              <a:avLst/>
              <a:gdLst/>
              <a:ahLst/>
              <a:cxnLst/>
              <a:rect l="l" t="t" r="r" b="b"/>
              <a:pathLst>
                <a:path w="1096" h="2287" extrusionOk="0">
                  <a:moveTo>
                    <a:pt x="905" y="1"/>
                  </a:moveTo>
                  <a:cubicBezTo>
                    <a:pt x="762" y="1"/>
                    <a:pt x="595" y="24"/>
                    <a:pt x="476" y="96"/>
                  </a:cubicBezTo>
                  <a:cubicBezTo>
                    <a:pt x="476" y="96"/>
                    <a:pt x="72" y="596"/>
                    <a:pt x="72" y="929"/>
                  </a:cubicBezTo>
                  <a:lnTo>
                    <a:pt x="4" y="2212"/>
                  </a:lnTo>
                  <a:lnTo>
                    <a:pt x="4" y="2212"/>
                  </a:lnTo>
                  <a:cubicBezTo>
                    <a:pt x="38" y="1894"/>
                    <a:pt x="288" y="1668"/>
                    <a:pt x="619" y="1668"/>
                  </a:cubicBezTo>
                  <a:lnTo>
                    <a:pt x="905" y="1668"/>
                  </a:lnTo>
                  <a:lnTo>
                    <a:pt x="1096" y="906"/>
                  </a:lnTo>
                  <a:lnTo>
                    <a:pt x="905" y="1"/>
                  </a:lnTo>
                  <a:close/>
                  <a:moveTo>
                    <a:pt x="4" y="2212"/>
                  </a:moveTo>
                  <a:cubicBezTo>
                    <a:pt x="1" y="2236"/>
                    <a:pt x="0" y="2261"/>
                    <a:pt x="0" y="2287"/>
                  </a:cubicBezTo>
                  <a:lnTo>
                    <a:pt x="4" y="22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34"/>
            <p:cNvSpPr/>
            <p:nvPr/>
          </p:nvSpPr>
          <p:spPr>
            <a:xfrm>
              <a:off x="2821546" y="3357865"/>
              <a:ext cx="233585" cy="256829"/>
            </a:xfrm>
            <a:custGeom>
              <a:avLst/>
              <a:gdLst/>
              <a:ahLst/>
              <a:cxnLst/>
              <a:rect l="l" t="t" r="r" b="b"/>
              <a:pathLst>
                <a:path w="6954" h="7646" extrusionOk="0">
                  <a:moveTo>
                    <a:pt x="0" y="1"/>
                  </a:moveTo>
                  <a:lnTo>
                    <a:pt x="0" y="7645"/>
                  </a:lnTo>
                  <a:lnTo>
                    <a:pt x="6597" y="7645"/>
                  </a:lnTo>
                  <a:lnTo>
                    <a:pt x="6954" y="2168"/>
                  </a:lnTo>
                  <a:lnTo>
                    <a:pt x="6954" y="191"/>
                  </a:lnTo>
                  <a:cubicBezTo>
                    <a:pt x="6954" y="72"/>
                    <a:pt x="6882" y="1"/>
                    <a:pt x="6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34"/>
            <p:cNvSpPr/>
            <p:nvPr/>
          </p:nvSpPr>
          <p:spPr>
            <a:xfrm>
              <a:off x="2931922" y="3377683"/>
              <a:ext cx="28820" cy="36210"/>
            </a:xfrm>
            <a:custGeom>
              <a:avLst/>
              <a:gdLst/>
              <a:ahLst/>
              <a:cxnLst/>
              <a:rect l="l" t="t" r="r" b="b"/>
              <a:pathLst>
                <a:path w="858" h="1078" extrusionOk="0">
                  <a:moveTo>
                    <a:pt x="358" y="0"/>
                  </a:moveTo>
                  <a:cubicBezTo>
                    <a:pt x="316" y="0"/>
                    <a:pt x="274" y="18"/>
                    <a:pt x="239" y="54"/>
                  </a:cubicBezTo>
                  <a:lnTo>
                    <a:pt x="143" y="197"/>
                  </a:lnTo>
                  <a:cubicBezTo>
                    <a:pt x="48" y="339"/>
                    <a:pt x="0" y="530"/>
                    <a:pt x="24" y="697"/>
                  </a:cubicBezTo>
                  <a:lnTo>
                    <a:pt x="48" y="1078"/>
                  </a:lnTo>
                  <a:lnTo>
                    <a:pt x="858" y="1006"/>
                  </a:lnTo>
                  <a:lnTo>
                    <a:pt x="810" y="625"/>
                  </a:lnTo>
                  <a:cubicBezTo>
                    <a:pt x="810" y="459"/>
                    <a:pt x="739" y="292"/>
                    <a:pt x="596" y="173"/>
                  </a:cubicBezTo>
                  <a:lnTo>
                    <a:pt x="477" y="54"/>
                  </a:lnTo>
                  <a:cubicBezTo>
                    <a:pt x="441" y="18"/>
                    <a:pt x="399" y="0"/>
                    <a:pt x="35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34"/>
            <p:cNvSpPr/>
            <p:nvPr/>
          </p:nvSpPr>
          <p:spPr>
            <a:xfrm>
              <a:off x="2958324" y="3379900"/>
              <a:ext cx="31239" cy="37990"/>
            </a:xfrm>
            <a:custGeom>
              <a:avLst/>
              <a:gdLst/>
              <a:ahLst/>
              <a:cxnLst/>
              <a:rect l="l" t="t" r="r" b="b"/>
              <a:pathLst>
                <a:path w="930" h="1131" extrusionOk="0">
                  <a:moveTo>
                    <a:pt x="607" y="1"/>
                  </a:moveTo>
                  <a:cubicBezTo>
                    <a:pt x="577" y="1"/>
                    <a:pt x="548" y="11"/>
                    <a:pt x="524" y="35"/>
                  </a:cubicBezTo>
                  <a:lnTo>
                    <a:pt x="381" y="131"/>
                  </a:lnTo>
                  <a:cubicBezTo>
                    <a:pt x="238" y="226"/>
                    <a:pt x="143" y="369"/>
                    <a:pt x="96" y="535"/>
                  </a:cubicBezTo>
                  <a:lnTo>
                    <a:pt x="0" y="916"/>
                  </a:lnTo>
                  <a:lnTo>
                    <a:pt x="762" y="1131"/>
                  </a:lnTo>
                  <a:lnTo>
                    <a:pt x="881" y="750"/>
                  </a:lnTo>
                  <a:cubicBezTo>
                    <a:pt x="929" y="583"/>
                    <a:pt x="905" y="416"/>
                    <a:pt x="834" y="250"/>
                  </a:cubicBezTo>
                  <a:lnTo>
                    <a:pt x="762" y="107"/>
                  </a:lnTo>
                  <a:cubicBezTo>
                    <a:pt x="731" y="43"/>
                    <a:pt x="667" y="1"/>
                    <a:pt x="60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34"/>
            <p:cNvSpPr/>
            <p:nvPr/>
          </p:nvSpPr>
          <p:spPr>
            <a:xfrm>
              <a:off x="2981501" y="3392866"/>
              <a:ext cx="34430" cy="38629"/>
            </a:xfrm>
            <a:custGeom>
              <a:avLst/>
              <a:gdLst/>
              <a:ahLst/>
              <a:cxnLst/>
              <a:rect l="l" t="t" r="r" b="b"/>
              <a:pathLst>
                <a:path w="1025" h="1150" extrusionOk="0">
                  <a:moveTo>
                    <a:pt x="788" y="0"/>
                  </a:moveTo>
                  <a:cubicBezTo>
                    <a:pt x="772" y="0"/>
                    <a:pt x="756" y="2"/>
                    <a:pt x="739" y="7"/>
                  </a:cubicBezTo>
                  <a:lnTo>
                    <a:pt x="572" y="78"/>
                  </a:lnTo>
                  <a:cubicBezTo>
                    <a:pt x="406" y="149"/>
                    <a:pt x="287" y="268"/>
                    <a:pt x="191" y="411"/>
                  </a:cubicBezTo>
                  <a:lnTo>
                    <a:pt x="1" y="745"/>
                  </a:lnTo>
                  <a:lnTo>
                    <a:pt x="715" y="1150"/>
                  </a:lnTo>
                  <a:lnTo>
                    <a:pt x="906" y="792"/>
                  </a:lnTo>
                  <a:cubicBezTo>
                    <a:pt x="977" y="649"/>
                    <a:pt x="1025" y="483"/>
                    <a:pt x="977" y="292"/>
                  </a:cubicBezTo>
                  <a:lnTo>
                    <a:pt x="953" y="126"/>
                  </a:lnTo>
                  <a:cubicBezTo>
                    <a:pt x="934" y="47"/>
                    <a:pt x="865" y="0"/>
                    <a:pt x="78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34"/>
            <p:cNvSpPr/>
            <p:nvPr/>
          </p:nvSpPr>
          <p:spPr>
            <a:xfrm>
              <a:off x="3003906" y="3411307"/>
              <a:ext cx="36042" cy="36983"/>
            </a:xfrm>
            <a:custGeom>
              <a:avLst/>
              <a:gdLst/>
              <a:ahLst/>
              <a:cxnLst/>
              <a:rect l="l" t="t" r="r" b="b"/>
              <a:pathLst>
                <a:path w="1073" h="1101" extrusionOk="0">
                  <a:moveTo>
                    <a:pt x="919" y="1"/>
                  </a:moveTo>
                  <a:cubicBezTo>
                    <a:pt x="906" y="1"/>
                    <a:pt x="894" y="2"/>
                    <a:pt x="882" y="5"/>
                  </a:cubicBezTo>
                  <a:lnTo>
                    <a:pt x="715" y="29"/>
                  </a:lnTo>
                  <a:cubicBezTo>
                    <a:pt x="525" y="53"/>
                    <a:pt x="382" y="148"/>
                    <a:pt x="263" y="267"/>
                  </a:cubicBezTo>
                  <a:lnTo>
                    <a:pt x="1" y="577"/>
                  </a:lnTo>
                  <a:lnTo>
                    <a:pt x="620" y="1101"/>
                  </a:lnTo>
                  <a:lnTo>
                    <a:pt x="882" y="815"/>
                  </a:lnTo>
                  <a:cubicBezTo>
                    <a:pt x="1001" y="672"/>
                    <a:pt x="1049" y="505"/>
                    <a:pt x="1072" y="339"/>
                  </a:cubicBezTo>
                  <a:lnTo>
                    <a:pt x="1072" y="172"/>
                  </a:lnTo>
                  <a:cubicBezTo>
                    <a:pt x="1072" y="68"/>
                    <a:pt x="1000" y="1"/>
                    <a:pt x="9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34"/>
            <p:cNvSpPr/>
            <p:nvPr/>
          </p:nvSpPr>
          <p:spPr>
            <a:xfrm>
              <a:off x="3023119" y="3429076"/>
              <a:ext cx="32011" cy="40812"/>
            </a:xfrm>
            <a:custGeom>
              <a:avLst/>
              <a:gdLst/>
              <a:ahLst/>
              <a:cxnLst/>
              <a:rect l="l" t="t" r="r" b="b"/>
              <a:pathLst>
                <a:path w="953" h="1215" extrusionOk="0">
                  <a:moveTo>
                    <a:pt x="810" y="0"/>
                  </a:moveTo>
                  <a:cubicBezTo>
                    <a:pt x="810" y="0"/>
                    <a:pt x="500" y="0"/>
                    <a:pt x="167" y="405"/>
                  </a:cubicBezTo>
                  <a:lnTo>
                    <a:pt x="0" y="667"/>
                  </a:lnTo>
                  <a:lnTo>
                    <a:pt x="905" y="1215"/>
                  </a:lnTo>
                  <a:lnTo>
                    <a:pt x="953" y="1096"/>
                  </a:lnTo>
                  <a:lnTo>
                    <a:pt x="953" y="715"/>
                  </a:lnTo>
                  <a:lnTo>
                    <a:pt x="953" y="24"/>
                  </a:lnTo>
                  <a:cubicBezTo>
                    <a:pt x="929" y="0"/>
                    <a:pt x="881" y="0"/>
                    <a:pt x="81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006;p34"/>
            <p:cNvSpPr/>
            <p:nvPr/>
          </p:nvSpPr>
          <p:spPr>
            <a:xfrm>
              <a:off x="2875122" y="3404018"/>
              <a:ext cx="180009" cy="211449"/>
            </a:xfrm>
            <a:custGeom>
              <a:avLst/>
              <a:gdLst/>
              <a:ahLst/>
              <a:cxnLst/>
              <a:rect l="l" t="t" r="r" b="b"/>
              <a:pathLst>
                <a:path w="5359" h="6295" extrusionOk="0">
                  <a:moveTo>
                    <a:pt x="2591" y="0"/>
                  </a:moveTo>
                  <a:cubicBezTo>
                    <a:pt x="2399" y="0"/>
                    <a:pt x="2202" y="27"/>
                    <a:pt x="2001" y="79"/>
                  </a:cubicBezTo>
                  <a:cubicBezTo>
                    <a:pt x="2001" y="79"/>
                    <a:pt x="1691" y="198"/>
                    <a:pt x="1549" y="270"/>
                  </a:cubicBezTo>
                  <a:cubicBezTo>
                    <a:pt x="548" y="746"/>
                    <a:pt x="1" y="1889"/>
                    <a:pt x="334" y="2627"/>
                  </a:cubicBezTo>
                  <a:cubicBezTo>
                    <a:pt x="453" y="2866"/>
                    <a:pt x="572" y="2985"/>
                    <a:pt x="858" y="3056"/>
                  </a:cubicBezTo>
                  <a:cubicBezTo>
                    <a:pt x="1072" y="3128"/>
                    <a:pt x="1572" y="3175"/>
                    <a:pt x="1572" y="3175"/>
                  </a:cubicBezTo>
                  <a:cubicBezTo>
                    <a:pt x="1834" y="3151"/>
                    <a:pt x="2144" y="3104"/>
                    <a:pt x="2406" y="3009"/>
                  </a:cubicBezTo>
                  <a:cubicBezTo>
                    <a:pt x="2453" y="3009"/>
                    <a:pt x="2477" y="3009"/>
                    <a:pt x="2477" y="3032"/>
                  </a:cubicBezTo>
                  <a:lnTo>
                    <a:pt x="4120" y="6295"/>
                  </a:lnTo>
                  <a:lnTo>
                    <a:pt x="5359" y="6223"/>
                  </a:lnTo>
                  <a:lnTo>
                    <a:pt x="5359" y="2532"/>
                  </a:lnTo>
                  <a:lnTo>
                    <a:pt x="5311" y="1961"/>
                  </a:lnTo>
                  <a:lnTo>
                    <a:pt x="5097" y="1603"/>
                  </a:lnTo>
                  <a:lnTo>
                    <a:pt x="4597" y="1151"/>
                  </a:lnTo>
                  <a:lnTo>
                    <a:pt x="4216" y="1032"/>
                  </a:lnTo>
                  <a:lnTo>
                    <a:pt x="4001" y="627"/>
                  </a:lnTo>
                  <a:lnTo>
                    <a:pt x="3835" y="484"/>
                  </a:lnTo>
                  <a:cubicBezTo>
                    <a:pt x="3739" y="389"/>
                    <a:pt x="3620" y="317"/>
                    <a:pt x="3525" y="246"/>
                  </a:cubicBezTo>
                  <a:cubicBezTo>
                    <a:pt x="3239" y="80"/>
                    <a:pt x="2923" y="0"/>
                    <a:pt x="259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007;p34"/>
            <p:cNvSpPr/>
            <p:nvPr/>
          </p:nvSpPr>
          <p:spPr>
            <a:xfrm>
              <a:off x="3013513" y="3614661"/>
              <a:ext cx="34" cy="806"/>
            </a:xfrm>
            <a:custGeom>
              <a:avLst/>
              <a:gdLst/>
              <a:ahLst/>
              <a:cxnLst/>
              <a:rect l="l" t="t" r="r" b="b"/>
              <a:pathLst>
                <a:path w="1" h="24" extrusionOk="0">
                  <a:moveTo>
                    <a:pt x="0" y="0"/>
                  </a:moveTo>
                  <a:lnTo>
                    <a:pt x="0" y="24"/>
                  </a:lnTo>
                  <a:lnTo>
                    <a:pt x="0" y="0"/>
                  </a:lnTo>
                  <a:close/>
                  <a:moveTo>
                    <a:pt x="0" y="0"/>
                  </a:moveTo>
                  <a:close/>
                </a:path>
              </a:pathLst>
            </a:custGeom>
            <a:solidFill>
              <a:srgbClr val="76E5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008;p34"/>
            <p:cNvSpPr/>
            <p:nvPr/>
          </p:nvSpPr>
          <p:spPr>
            <a:xfrm>
              <a:off x="2999035" y="3425079"/>
              <a:ext cx="30500" cy="38897"/>
            </a:xfrm>
            <a:custGeom>
              <a:avLst/>
              <a:gdLst/>
              <a:ahLst/>
              <a:cxnLst/>
              <a:rect l="l" t="t" r="r" b="b"/>
              <a:pathLst>
                <a:path w="908" h="1158" extrusionOk="0">
                  <a:moveTo>
                    <a:pt x="312" y="0"/>
                  </a:moveTo>
                  <a:lnTo>
                    <a:pt x="50" y="905"/>
                  </a:lnTo>
                  <a:cubicBezTo>
                    <a:pt x="1" y="1055"/>
                    <a:pt x="113" y="1158"/>
                    <a:pt x="234" y="1158"/>
                  </a:cubicBezTo>
                  <a:cubicBezTo>
                    <a:pt x="287" y="1158"/>
                    <a:pt x="341" y="1139"/>
                    <a:pt x="384" y="1096"/>
                  </a:cubicBezTo>
                  <a:lnTo>
                    <a:pt x="908" y="524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009;p34"/>
            <p:cNvSpPr/>
            <p:nvPr/>
          </p:nvSpPr>
          <p:spPr>
            <a:xfrm>
              <a:off x="3026210" y="3457863"/>
              <a:ext cx="28921" cy="44473"/>
            </a:xfrm>
            <a:custGeom>
              <a:avLst/>
              <a:gdLst/>
              <a:ahLst/>
              <a:cxnLst/>
              <a:rect l="l" t="t" r="r" b="b"/>
              <a:pathLst>
                <a:path w="861" h="1324" extrusionOk="0">
                  <a:moveTo>
                    <a:pt x="599" y="0"/>
                  </a:moveTo>
                  <a:lnTo>
                    <a:pt x="75" y="1048"/>
                  </a:lnTo>
                  <a:cubicBezTo>
                    <a:pt x="0" y="1179"/>
                    <a:pt x="115" y="1324"/>
                    <a:pt x="249" y="1324"/>
                  </a:cubicBezTo>
                  <a:cubicBezTo>
                    <a:pt x="286" y="1324"/>
                    <a:pt x="324" y="1312"/>
                    <a:pt x="361" y="1286"/>
                  </a:cubicBezTo>
                  <a:lnTo>
                    <a:pt x="861" y="929"/>
                  </a:lnTo>
                  <a:lnTo>
                    <a:pt x="861" y="239"/>
                  </a:lnTo>
                  <a:lnTo>
                    <a:pt x="5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010;p34"/>
            <p:cNvSpPr/>
            <p:nvPr/>
          </p:nvSpPr>
          <p:spPr>
            <a:xfrm>
              <a:off x="2794338" y="3615433"/>
              <a:ext cx="260793" cy="41652"/>
            </a:xfrm>
            <a:custGeom>
              <a:avLst/>
              <a:gdLst/>
              <a:ahLst/>
              <a:cxnLst/>
              <a:rect l="l" t="t" r="r" b="b"/>
              <a:pathLst>
                <a:path w="7764" h="1240" extrusionOk="0">
                  <a:moveTo>
                    <a:pt x="524" y="1"/>
                  </a:moveTo>
                  <a:cubicBezTo>
                    <a:pt x="167" y="1"/>
                    <a:pt x="0" y="263"/>
                    <a:pt x="0" y="620"/>
                  </a:cubicBezTo>
                  <a:cubicBezTo>
                    <a:pt x="0" y="953"/>
                    <a:pt x="167" y="1239"/>
                    <a:pt x="524" y="1239"/>
                  </a:cubicBezTo>
                  <a:lnTo>
                    <a:pt x="7383" y="1215"/>
                  </a:lnTo>
                  <a:lnTo>
                    <a:pt x="7764" y="1096"/>
                  </a:lnTo>
                  <a:lnTo>
                    <a:pt x="7764" y="763"/>
                  </a:lnTo>
                  <a:lnTo>
                    <a:pt x="7597" y="644"/>
                  </a:lnTo>
                  <a:lnTo>
                    <a:pt x="7764" y="477"/>
                  </a:lnTo>
                  <a:lnTo>
                    <a:pt x="7764" y="144"/>
                  </a:lnTo>
                  <a:lnTo>
                    <a:pt x="731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011;p34"/>
            <p:cNvSpPr/>
            <p:nvPr/>
          </p:nvSpPr>
          <p:spPr>
            <a:xfrm>
              <a:off x="2837535" y="3636259"/>
              <a:ext cx="46421" cy="43533"/>
            </a:xfrm>
            <a:custGeom>
              <a:avLst/>
              <a:gdLst/>
              <a:ahLst/>
              <a:cxnLst/>
              <a:rect l="l" t="t" r="r" b="b"/>
              <a:pathLst>
                <a:path w="1382" h="1296" extrusionOk="0">
                  <a:moveTo>
                    <a:pt x="358" y="0"/>
                  </a:moveTo>
                  <a:lnTo>
                    <a:pt x="96" y="48"/>
                  </a:lnTo>
                  <a:cubicBezTo>
                    <a:pt x="72" y="48"/>
                    <a:pt x="48" y="95"/>
                    <a:pt x="48" y="119"/>
                  </a:cubicBezTo>
                  <a:lnTo>
                    <a:pt x="0" y="1119"/>
                  </a:lnTo>
                  <a:cubicBezTo>
                    <a:pt x="0" y="1167"/>
                    <a:pt x="48" y="1191"/>
                    <a:pt x="96" y="1191"/>
                  </a:cubicBezTo>
                  <a:lnTo>
                    <a:pt x="358" y="1119"/>
                  </a:lnTo>
                  <a:lnTo>
                    <a:pt x="643" y="976"/>
                  </a:lnTo>
                  <a:cubicBezTo>
                    <a:pt x="643" y="965"/>
                    <a:pt x="649" y="959"/>
                    <a:pt x="658" y="959"/>
                  </a:cubicBezTo>
                  <a:cubicBezTo>
                    <a:pt x="667" y="959"/>
                    <a:pt x="679" y="965"/>
                    <a:pt x="691" y="976"/>
                  </a:cubicBezTo>
                  <a:lnTo>
                    <a:pt x="1310" y="1286"/>
                  </a:lnTo>
                  <a:cubicBezTo>
                    <a:pt x="1316" y="1292"/>
                    <a:pt x="1325" y="1295"/>
                    <a:pt x="1333" y="1295"/>
                  </a:cubicBezTo>
                  <a:cubicBezTo>
                    <a:pt x="1356" y="1295"/>
                    <a:pt x="1382" y="1273"/>
                    <a:pt x="1382" y="1238"/>
                  </a:cubicBezTo>
                  <a:lnTo>
                    <a:pt x="1382" y="48"/>
                  </a:lnTo>
                  <a:cubicBezTo>
                    <a:pt x="1382" y="24"/>
                    <a:pt x="1358" y="0"/>
                    <a:pt x="133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012;p34"/>
            <p:cNvSpPr/>
            <p:nvPr/>
          </p:nvSpPr>
          <p:spPr>
            <a:xfrm>
              <a:off x="2851139" y="3556248"/>
              <a:ext cx="151995" cy="39233"/>
            </a:xfrm>
            <a:custGeom>
              <a:avLst/>
              <a:gdLst/>
              <a:ahLst/>
              <a:cxnLst/>
              <a:rect l="l" t="t" r="r" b="b"/>
              <a:pathLst>
                <a:path w="4525" h="1168" extrusionOk="0">
                  <a:moveTo>
                    <a:pt x="191" y="1"/>
                  </a:moveTo>
                  <a:cubicBezTo>
                    <a:pt x="72" y="1"/>
                    <a:pt x="0" y="96"/>
                    <a:pt x="0" y="191"/>
                  </a:cubicBezTo>
                  <a:lnTo>
                    <a:pt x="0" y="977"/>
                  </a:lnTo>
                  <a:cubicBezTo>
                    <a:pt x="0" y="1072"/>
                    <a:pt x="72" y="1168"/>
                    <a:pt x="191" y="1168"/>
                  </a:cubicBezTo>
                  <a:lnTo>
                    <a:pt x="4525" y="1168"/>
                  </a:lnTo>
                  <a:lnTo>
                    <a:pt x="395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3013;p34"/>
            <p:cNvGrpSpPr/>
            <p:nvPr/>
          </p:nvGrpSpPr>
          <p:grpSpPr>
            <a:xfrm>
              <a:off x="2785537" y="3352256"/>
              <a:ext cx="275203" cy="333616"/>
              <a:chOff x="2785537" y="3352256"/>
              <a:chExt cx="275203" cy="333616"/>
            </a:xfrm>
          </p:grpSpPr>
          <p:sp>
            <p:nvSpPr>
              <p:cNvPr id="65" name="Google Shape;3014;p34"/>
              <p:cNvSpPr/>
              <p:nvPr/>
            </p:nvSpPr>
            <p:spPr>
              <a:xfrm>
                <a:off x="2926313" y="3429849"/>
                <a:ext cx="38427" cy="16929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504" extrusionOk="0">
                    <a:moveTo>
                      <a:pt x="572" y="1"/>
                    </a:moveTo>
                    <a:cubicBezTo>
                      <a:pt x="358" y="1"/>
                      <a:pt x="167" y="96"/>
                      <a:pt x="48" y="263"/>
                    </a:cubicBezTo>
                    <a:cubicBezTo>
                      <a:pt x="1" y="334"/>
                      <a:pt x="25" y="430"/>
                      <a:pt x="96" y="477"/>
                    </a:cubicBezTo>
                    <a:cubicBezTo>
                      <a:pt x="114" y="495"/>
                      <a:pt x="139" y="503"/>
                      <a:pt x="166" y="503"/>
                    </a:cubicBezTo>
                    <a:cubicBezTo>
                      <a:pt x="209" y="503"/>
                      <a:pt x="257" y="483"/>
                      <a:pt x="286" y="453"/>
                    </a:cubicBezTo>
                    <a:cubicBezTo>
                      <a:pt x="358" y="358"/>
                      <a:pt x="453" y="287"/>
                      <a:pt x="572" y="287"/>
                    </a:cubicBezTo>
                    <a:cubicBezTo>
                      <a:pt x="691" y="287"/>
                      <a:pt x="787" y="358"/>
                      <a:pt x="858" y="453"/>
                    </a:cubicBezTo>
                    <a:cubicBezTo>
                      <a:pt x="882" y="477"/>
                      <a:pt x="929" y="501"/>
                      <a:pt x="977" y="501"/>
                    </a:cubicBezTo>
                    <a:cubicBezTo>
                      <a:pt x="1001" y="501"/>
                      <a:pt x="1025" y="501"/>
                      <a:pt x="1072" y="477"/>
                    </a:cubicBezTo>
                    <a:cubicBezTo>
                      <a:pt x="1120" y="430"/>
                      <a:pt x="1144" y="334"/>
                      <a:pt x="1096" y="263"/>
                    </a:cubicBezTo>
                    <a:cubicBezTo>
                      <a:pt x="977" y="96"/>
                      <a:pt x="787" y="1"/>
                      <a:pt x="5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3015;p34"/>
              <p:cNvSpPr/>
              <p:nvPr/>
            </p:nvSpPr>
            <p:spPr>
              <a:xfrm>
                <a:off x="2785537" y="3352256"/>
                <a:ext cx="275203" cy="333616"/>
              </a:xfrm>
              <a:custGeom>
                <a:avLst/>
                <a:gdLst/>
                <a:ahLst/>
                <a:cxnLst/>
                <a:rect l="l" t="t" r="r" b="b"/>
                <a:pathLst>
                  <a:path w="8193" h="9932" extrusionOk="0">
                    <a:moveTo>
                      <a:pt x="5787" y="977"/>
                    </a:moveTo>
                    <a:lnTo>
                      <a:pt x="5859" y="1120"/>
                    </a:lnTo>
                    <a:cubicBezTo>
                      <a:pt x="5906" y="1239"/>
                      <a:pt x="5906" y="1382"/>
                      <a:pt x="5883" y="1501"/>
                    </a:cubicBezTo>
                    <a:cubicBezTo>
                      <a:pt x="5740" y="1454"/>
                      <a:pt x="5549" y="1406"/>
                      <a:pt x="5382" y="1406"/>
                    </a:cubicBezTo>
                    <a:cubicBezTo>
                      <a:pt x="5406" y="1263"/>
                      <a:pt x="5502" y="1144"/>
                      <a:pt x="5621" y="1073"/>
                    </a:cubicBezTo>
                    <a:lnTo>
                      <a:pt x="5740" y="977"/>
                    </a:lnTo>
                    <a:close/>
                    <a:moveTo>
                      <a:pt x="4739" y="906"/>
                    </a:moveTo>
                    <a:lnTo>
                      <a:pt x="4859" y="1025"/>
                    </a:lnTo>
                    <a:cubicBezTo>
                      <a:pt x="4954" y="1096"/>
                      <a:pt x="5025" y="1263"/>
                      <a:pt x="5025" y="1406"/>
                    </a:cubicBezTo>
                    <a:cubicBezTo>
                      <a:pt x="4859" y="1430"/>
                      <a:pt x="4692" y="1454"/>
                      <a:pt x="4525" y="1525"/>
                    </a:cubicBezTo>
                    <a:lnTo>
                      <a:pt x="4525" y="1430"/>
                    </a:lnTo>
                    <a:cubicBezTo>
                      <a:pt x="4501" y="1287"/>
                      <a:pt x="4549" y="1144"/>
                      <a:pt x="4620" y="1049"/>
                    </a:cubicBezTo>
                    <a:lnTo>
                      <a:pt x="4716" y="906"/>
                    </a:lnTo>
                    <a:close/>
                    <a:moveTo>
                      <a:pt x="929" y="334"/>
                    </a:moveTo>
                    <a:lnTo>
                      <a:pt x="929" y="1692"/>
                    </a:lnTo>
                    <a:lnTo>
                      <a:pt x="786" y="1692"/>
                    </a:lnTo>
                    <a:lnTo>
                      <a:pt x="786" y="1668"/>
                    </a:lnTo>
                    <a:cubicBezTo>
                      <a:pt x="596" y="1668"/>
                      <a:pt x="429" y="1739"/>
                      <a:pt x="310" y="1835"/>
                    </a:cubicBezTo>
                    <a:lnTo>
                      <a:pt x="310" y="1073"/>
                    </a:lnTo>
                    <a:cubicBezTo>
                      <a:pt x="310" y="692"/>
                      <a:pt x="572" y="382"/>
                      <a:pt x="929" y="334"/>
                    </a:cubicBezTo>
                    <a:close/>
                    <a:moveTo>
                      <a:pt x="6645" y="1358"/>
                    </a:moveTo>
                    <a:lnTo>
                      <a:pt x="6668" y="1525"/>
                    </a:lnTo>
                    <a:cubicBezTo>
                      <a:pt x="6692" y="1668"/>
                      <a:pt x="6668" y="1811"/>
                      <a:pt x="6621" y="1930"/>
                    </a:cubicBezTo>
                    <a:cubicBezTo>
                      <a:pt x="6502" y="1811"/>
                      <a:pt x="6359" y="1716"/>
                      <a:pt x="6192" y="1620"/>
                    </a:cubicBezTo>
                    <a:cubicBezTo>
                      <a:pt x="6264" y="1525"/>
                      <a:pt x="6359" y="1454"/>
                      <a:pt x="6454" y="1406"/>
                    </a:cubicBezTo>
                    <a:lnTo>
                      <a:pt x="6621" y="1358"/>
                    </a:lnTo>
                    <a:close/>
                    <a:moveTo>
                      <a:pt x="7407" y="1906"/>
                    </a:moveTo>
                    <a:cubicBezTo>
                      <a:pt x="7407" y="1906"/>
                      <a:pt x="7430" y="1930"/>
                      <a:pt x="7430" y="1930"/>
                    </a:cubicBezTo>
                    <a:lnTo>
                      <a:pt x="7407" y="2097"/>
                    </a:lnTo>
                    <a:cubicBezTo>
                      <a:pt x="7407" y="2240"/>
                      <a:pt x="7359" y="2359"/>
                      <a:pt x="7264" y="2478"/>
                    </a:cubicBezTo>
                    <a:lnTo>
                      <a:pt x="7240" y="2501"/>
                    </a:lnTo>
                    <a:lnTo>
                      <a:pt x="6859" y="2144"/>
                    </a:lnTo>
                    <a:lnTo>
                      <a:pt x="6883" y="2144"/>
                    </a:lnTo>
                    <a:cubicBezTo>
                      <a:pt x="6978" y="2025"/>
                      <a:pt x="7097" y="1954"/>
                      <a:pt x="7240" y="1930"/>
                    </a:cubicBezTo>
                    <a:lnTo>
                      <a:pt x="7407" y="1906"/>
                    </a:lnTo>
                    <a:close/>
                    <a:moveTo>
                      <a:pt x="7883" y="2430"/>
                    </a:moveTo>
                    <a:lnTo>
                      <a:pt x="7883" y="3073"/>
                    </a:lnTo>
                    <a:lnTo>
                      <a:pt x="7454" y="2692"/>
                    </a:lnTo>
                    <a:cubicBezTo>
                      <a:pt x="7502" y="2621"/>
                      <a:pt x="7597" y="2549"/>
                      <a:pt x="7669" y="2501"/>
                    </a:cubicBezTo>
                    <a:cubicBezTo>
                      <a:pt x="7788" y="2430"/>
                      <a:pt x="7859" y="2430"/>
                      <a:pt x="7883" y="2430"/>
                    </a:cubicBezTo>
                    <a:close/>
                    <a:moveTo>
                      <a:pt x="6740" y="2430"/>
                    </a:moveTo>
                    <a:lnTo>
                      <a:pt x="7049" y="2692"/>
                    </a:lnTo>
                    <a:lnTo>
                      <a:pt x="6597" y="3192"/>
                    </a:lnTo>
                    <a:lnTo>
                      <a:pt x="6549" y="3192"/>
                    </a:lnTo>
                    <a:cubicBezTo>
                      <a:pt x="6526" y="3192"/>
                      <a:pt x="6526" y="3168"/>
                      <a:pt x="6526" y="3144"/>
                    </a:cubicBezTo>
                    <a:lnTo>
                      <a:pt x="6740" y="2430"/>
                    </a:lnTo>
                    <a:close/>
                    <a:moveTo>
                      <a:pt x="7812" y="3383"/>
                    </a:moveTo>
                    <a:lnTo>
                      <a:pt x="7883" y="3454"/>
                    </a:lnTo>
                    <a:lnTo>
                      <a:pt x="7883" y="4002"/>
                    </a:lnTo>
                    <a:lnTo>
                      <a:pt x="7430" y="4335"/>
                    </a:lnTo>
                    <a:lnTo>
                      <a:pt x="7359" y="4335"/>
                    </a:lnTo>
                    <a:cubicBezTo>
                      <a:pt x="7359" y="4311"/>
                      <a:pt x="7359" y="4288"/>
                      <a:pt x="7359" y="4264"/>
                    </a:cubicBezTo>
                    <a:lnTo>
                      <a:pt x="7812" y="3383"/>
                    </a:lnTo>
                    <a:close/>
                    <a:moveTo>
                      <a:pt x="929" y="6217"/>
                    </a:moveTo>
                    <a:lnTo>
                      <a:pt x="929" y="6717"/>
                    </a:lnTo>
                    <a:lnTo>
                      <a:pt x="786" y="6717"/>
                    </a:lnTo>
                    <a:cubicBezTo>
                      <a:pt x="596" y="6717"/>
                      <a:pt x="429" y="6764"/>
                      <a:pt x="310" y="6883"/>
                    </a:cubicBezTo>
                    <a:lnTo>
                      <a:pt x="310" y="6693"/>
                    </a:lnTo>
                    <a:cubicBezTo>
                      <a:pt x="310" y="6431"/>
                      <a:pt x="524" y="6217"/>
                      <a:pt x="786" y="6217"/>
                    </a:cubicBezTo>
                    <a:close/>
                    <a:moveTo>
                      <a:pt x="5273" y="1686"/>
                    </a:moveTo>
                    <a:cubicBezTo>
                      <a:pt x="5572" y="1686"/>
                      <a:pt x="5857" y="1757"/>
                      <a:pt x="6121" y="1906"/>
                    </a:cubicBezTo>
                    <a:cubicBezTo>
                      <a:pt x="6216" y="1978"/>
                      <a:pt x="6311" y="2049"/>
                      <a:pt x="6406" y="2120"/>
                    </a:cubicBezTo>
                    <a:lnTo>
                      <a:pt x="6502" y="2216"/>
                    </a:lnTo>
                    <a:lnTo>
                      <a:pt x="6240" y="3073"/>
                    </a:lnTo>
                    <a:cubicBezTo>
                      <a:pt x="6216" y="3216"/>
                      <a:pt x="6264" y="3383"/>
                      <a:pt x="6406" y="3454"/>
                    </a:cubicBezTo>
                    <a:cubicBezTo>
                      <a:pt x="6454" y="3478"/>
                      <a:pt x="6526" y="3502"/>
                      <a:pt x="6573" y="3502"/>
                    </a:cubicBezTo>
                    <a:cubicBezTo>
                      <a:pt x="6668" y="3502"/>
                      <a:pt x="6740" y="3454"/>
                      <a:pt x="6811" y="3383"/>
                    </a:cubicBezTo>
                    <a:lnTo>
                      <a:pt x="7264" y="2883"/>
                    </a:lnTo>
                    <a:lnTo>
                      <a:pt x="7573" y="3192"/>
                    </a:lnTo>
                    <a:lnTo>
                      <a:pt x="7097" y="4145"/>
                    </a:lnTo>
                    <a:cubicBezTo>
                      <a:pt x="7026" y="4288"/>
                      <a:pt x="7049" y="4454"/>
                      <a:pt x="7169" y="4550"/>
                    </a:cubicBezTo>
                    <a:cubicBezTo>
                      <a:pt x="7240" y="4597"/>
                      <a:pt x="7311" y="4621"/>
                      <a:pt x="7407" y="4621"/>
                    </a:cubicBezTo>
                    <a:cubicBezTo>
                      <a:pt x="7454" y="4621"/>
                      <a:pt x="7526" y="4597"/>
                      <a:pt x="7597" y="4573"/>
                    </a:cubicBezTo>
                    <a:lnTo>
                      <a:pt x="7883" y="4359"/>
                    </a:lnTo>
                    <a:lnTo>
                      <a:pt x="7883" y="7693"/>
                    </a:lnTo>
                    <a:lnTo>
                      <a:pt x="6859" y="7693"/>
                    </a:lnTo>
                    <a:lnTo>
                      <a:pt x="6716" y="7383"/>
                    </a:lnTo>
                    <a:lnTo>
                      <a:pt x="6978" y="7383"/>
                    </a:lnTo>
                    <a:cubicBezTo>
                      <a:pt x="7169" y="7383"/>
                      <a:pt x="7311" y="7241"/>
                      <a:pt x="7311" y="7050"/>
                    </a:cubicBezTo>
                    <a:lnTo>
                      <a:pt x="7311" y="6264"/>
                    </a:lnTo>
                    <a:cubicBezTo>
                      <a:pt x="7311" y="6074"/>
                      <a:pt x="7169" y="5931"/>
                      <a:pt x="6978" y="5931"/>
                    </a:cubicBezTo>
                    <a:lnTo>
                      <a:pt x="6002" y="5931"/>
                    </a:lnTo>
                    <a:lnTo>
                      <a:pt x="5263" y="4478"/>
                    </a:lnTo>
                    <a:cubicBezTo>
                      <a:pt x="5228" y="4424"/>
                      <a:pt x="5179" y="4398"/>
                      <a:pt x="5126" y="4398"/>
                    </a:cubicBezTo>
                    <a:cubicBezTo>
                      <a:pt x="5109" y="4398"/>
                      <a:pt x="5091" y="4401"/>
                      <a:pt x="5073" y="4407"/>
                    </a:cubicBezTo>
                    <a:cubicBezTo>
                      <a:pt x="4757" y="4507"/>
                      <a:pt x="4398" y="4573"/>
                      <a:pt x="4069" y="4573"/>
                    </a:cubicBezTo>
                    <a:cubicBezTo>
                      <a:pt x="3852" y="4573"/>
                      <a:pt x="3648" y="4544"/>
                      <a:pt x="3477" y="4478"/>
                    </a:cubicBezTo>
                    <a:cubicBezTo>
                      <a:pt x="3954" y="4454"/>
                      <a:pt x="4358" y="4240"/>
                      <a:pt x="4692" y="3859"/>
                    </a:cubicBezTo>
                    <a:cubicBezTo>
                      <a:pt x="4739" y="3811"/>
                      <a:pt x="4716" y="3716"/>
                      <a:pt x="4668" y="3668"/>
                    </a:cubicBezTo>
                    <a:cubicBezTo>
                      <a:pt x="4636" y="3636"/>
                      <a:pt x="4603" y="3623"/>
                      <a:pt x="4571" y="3623"/>
                    </a:cubicBezTo>
                    <a:cubicBezTo>
                      <a:pt x="4532" y="3623"/>
                      <a:pt x="4493" y="3642"/>
                      <a:pt x="4454" y="3668"/>
                    </a:cubicBezTo>
                    <a:cubicBezTo>
                      <a:pt x="4150" y="4033"/>
                      <a:pt x="3777" y="4208"/>
                      <a:pt x="3320" y="4208"/>
                    </a:cubicBezTo>
                    <a:cubicBezTo>
                      <a:pt x="3240" y="4208"/>
                      <a:pt x="3158" y="4203"/>
                      <a:pt x="3072" y="4192"/>
                    </a:cubicBezTo>
                    <a:cubicBezTo>
                      <a:pt x="2882" y="3883"/>
                      <a:pt x="2930" y="3406"/>
                      <a:pt x="3168" y="2954"/>
                    </a:cubicBezTo>
                    <a:cubicBezTo>
                      <a:pt x="3406" y="2525"/>
                      <a:pt x="3811" y="2144"/>
                      <a:pt x="4263" y="1930"/>
                    </a:cubicBezTo>
                    <a:cubicBezTo>
                      <a:pt x="4609" y="1769"/>
                      <a:pt x="4949" y="1686"/>
                      <a:pt x="5273" y="1686"/>
                    </a:cubicBezTo>
                    <a:close/>
                    <a:moveTo>
                      <a:pt x="929" y="7002"/>
                    </a:moveTo>
                    <a:lnTo>
                      <a:pt x="929" y="7693"/>
                    </a:lnTo>
                    <a:lnTo>
                      <a:pt x="786" y="7693"/>
                    </a:lnTo>
                    <a:lnTo>
                      <a:pt x="786" y="7669"/>
                    </a:lnTo>
                    <a:cubicBezTo>
                      <a:pt x="596" y="7669"/>
                      <a:pt x="429" y="7741"/>
                      <a:pt x="310" y="7836"/>
                    </a:cubicBezTo>
                    <a:lnTo>
                      <a:pt x="310" y="7479"/>
                    </a:lnTo>
                    <a:cubicBezTo>
                      <a:pt x="310" y="7217"/>
                      <a:pt x="524" y="7002"/>
                      <a:pt x="786" y="7002"/>
                    </a:cubicBezTo>
                    <a:close/>
                    <a:moveTo>
                      <a:pt x="7883" y="7979"/>
                    </a:moveTo>
                    <a:lnTo>
                      <a:pt x="7883" y="8312"/>
                    </a:lnTo>
                    <a:lnTo>
                      <a:pt x="1072" y="8312"/>
                    </a:lnTo>
                    <a:lnTo>
                      <a:pt x="1072" y="8288"/>
                    </a:lnTo>
                    <a:cubicBezTo>
                      <a:pt x="1001" y="8288"/>
                      <a:pt x="929" y="8360"/>
                      <a:pt x="929" y="8455"/>
                    </a:cubicBezTo>
                    <a:cubicBezTo>
                      <a:pt x="929" y="8527"/>
                      <a:pt x="1001" y="8598"/>
                      <a:pt x="1072" y="8598"/>
                    </a:cubicBezTo>
                    <a:lnTo>
                      <a:pt x="1358" y="8598"/>
                    </a:lnTo>
                    <a:lnTo>
                      <a:pt x="1358" y="8931"/>
                    </a:lnTo>
                    <a:lnTo>
                      <a:pt x="786" y="8931"/>
                    </a:lnTo>
                    <a:cubicBezTo>
                      <a:pt x="524" y="8931"/>
                      <a:pt x="310" y="8717"/>
                      <a:pt x="310" y="8455"/>
                    </a:cubicBezTo>
                    <a:cubicBezTo>
                      <a:pt x="310" y="8193"/>
                      <a:pt x="524" y="7979"/>
                      <a:pt x="786" y="7979"/>
                    </a:cubicBezTo>
                    <a:close/>
                    <a:moveTo>
                      <a:pt x="2787" y="8598"/>
                    </a:moveTo>
                    <a:lnTo>
                      <a:pt x="2787" y="9551"/>
                    </a:lnTo>
                    <a:lnTo>
                      <a:pt x="2287" y="9289"/>
                    </a:lnTo>
                    <a:cubicBezTo>
                      <a:pt x="2263" y="9277"/>
                      <a:pt x="2239" y="9271"/>
                      <a:pt x="2215" y="9271"/>
                    </a:cubicBezTo>
                    <a:cubicBezTo>
                      <a:pt x="2191" y="9271"/>
                      <a:pt x="2167" y="9277"/>
                      <a:pt x="2144" y="9289"/>
                    </a:cubicBezTo>
                    <a:lnTo>
                      <a:pt x="1644" y="9551"/>
                    </a:lnTo>
                    <a:lnTo>
                      <a:pt x="1644" y="8598"/>
                    </a:lnTo>
                    <a:close/>
                    <a:moveTo>
                      <a:pt x="1072" y="1"/>
                    </a:moveTo>
                    <a:cubicBezTo>
                      <a:pt x="477" y="1"/>
                      <a:pt x="24" y="477"/>
                      <a:pt x="24" y="1073"/>
                    </a:cubicBezTo>
                    <a:lnTo>
                      <a:pt x="24" y="3811"/>
                    </a:lnTo>
                    <a:cubicBezTo>
                      <a:pt x="24" y="3883"/>
                      <a:pt x="72" y="3954"/>
                      <a:pt x="167" y="3954"/>
                    </a:cubicBezTo>
                    <a:cubicBezTo>
                      <a:pt x="239" y="3954"/>
                      <a:pt x="310" y="3883"/>
                      <a:pt x="310" y="3811"/>
                    </a:cubicBezTo>
                    <a:lnTo>
                      <a:pt x="310" y="2430"/>
                    </a:lnTo>
                    <a:cubicBezTo>
                      <a:pt x="310" y="2168"/>
                      <a:pt x="524" y="1954"/>
                      <a:pt x="786" y="1954"/>
                    </a:cubicBezTo>
                    <a:lnTo>
                      <a:pt x="929" y="1954"/>
                    </a:lnTo>
                    <a:lnTo>
                      <a:pt x="929" y="5931"/>
                    </a:lnTo>
                    <a:lnTo>
                      <a:pt x="786" y="5931"/>
                    </a:lnTo>
                    <a:cubicBezTo>
                      <a:pt x="596" y="5931"/>
                      <a:pt x="429" y="6002"/>
                      <a:pt x="310" y="6097"/>
                    </a:cubicBezTo>
                    <a:lnTo>
                      <a:pt x="310" y="4502"/>
                    </a:lnTo>
                    <a:cubicBezTo>
                      <a:pt x="310" y="4407"/>
                      <a:pt x="239" y="4335"/>
                      <a:pt x="167" y="4335"/>
                    </a:cubicBezTo>
                    <a:cubicBezTo>
                      <a:pt x="72" y="4335"/>
                      <a:pt x="24" y="4407"/>
                      <a:pt x="24" y="4502"/>
                    </a:cubicBezTo>
                    <a:lnTo>
                      <a:pt x="24" y="8431"/>
                    </a:lnTo>
                    <a:cubicBezTo>
                      <a:pt x="0" y="8860"/>
                      <a:pt x="358" y="9217"/>
                      <a:pt x="786" y="9217"/>
                    </a:cubicBezTo>
                    <a:lnTo>
                      <a:pt x="1358" y="9217"/>
                    </a:lnTo>
                    <a:lnTo>
                      <a:pt x="1358" y="9789"/>
                    </a:lnTo>
                    <a:cubicBezTo>
                      <a:pt x="1358" y="9836"/>
                      <a:pt x="1382" y="9884"/>
                      <a:pt x="1429" y="9908"/>
                    </a:cubicBezTo>
                    <a:cubicBezTo>
                      <a:pt x="1453" y="9920"/>
                      <a:pt x="1477" y="9926"/>
                      <a:pt x="1501" y="9926"/>
                    </a:cubicBezTo>
                    <a:cubicBezTo>
                      <a:pt x="1524" y="9926"/>
                      <a:pt x="1548" y="9920"/>
                      <a:pt x="1572" y="9908"/>
                    </a:cubicBezTo>
                    <a:lnTo>
                      <a:pt x="2215" y="9574"/>
                    </a:lnTo>
                    <a:lnTo>
                      <a:pt x="2858" y="9908"/>
                    </a:lnTo>
                    <a:cubicBezTo>
                      <a:pt x="2882" y="9932"/>
                      <a:pt x="2906" y="9932"/>
                      <a:pt x="2930" y="9932"/>
                    </a:cubicBezTo>
                    <a:cubicBezTo>
                      <a:pt x="2953" y="9932"/>
                      <a:pt x="2977" y="9908"/>
                      <a:pt x="3001" y="9908"/>
                    </a:cubicBezTo>
                    <a:cubicBezTo>
                      <a:pt x="3049" y="9884"/>
                      <a:pt x="3072" y="9836"/>
                      <a:pt x="3072" y="9789"/>
                    </a:cubicBezTo>
                    <a:lnTo>
                      <a:pt x="3072" y="9193"/>
                    </a:lnTo>
                    <a:lnTo>
                      <a:pt x="4525" y="9193"/>
                    </a:lnTo>
                    <a:cubicBezTo>
                      <a:pt x="4597" y="9193"/>
                      <a:pt x="4668" y="9146"/>
                      <a:pt x="4668" y="9050"/>
                    </a:cubicBezTo>
                    <a:cubicBezTo>
                      <a:pt x="4668" y="8979"/>
                      <a:pt x="4597" y="8908"/>
                      <a:pt x="4525" y="8908"/>
                    </a:cubicBezTo>
                    <a:lnTo>
                      <a:pt x="3072" y="8908"/>
                    </a:lnTo>
                    <a:lnTo>
                      <a:pt x="3072" y="8574"/>
                    </a:lnTo>
                    <a:lnTo>
                      <a:pt x="7883" y="8574"/>
                    </a:lnTo>
                    <a:lnTo>
                      <a:pt x="7883" y="8860"/>
                    </a:lnTo>
                    <a:cubicBezTo>
                      <a:pt x="7883" y="8884"/>
                      <a:pt x="7859" y="8908"/>
                      <a:pt x="7835" y="8908"/>
                    </a:cubicBezTo>
                    <a:lnTo>
                      <a:pt x="5192" y="8908"/>
                    </a:lnTo>
                    <a:cubicBezTo>
                      <a:pt x="5120" y="8908"/>
                      <a:pt x="5049" y="8979"/>
                      <a:pt x="5049" y="9050"/>
                    </a:cubicBezTo>
                    <a:cubicBezTo>
                      <a:pt x="5049" y="9146"/>
                      <a:pt x="5120" y="9193"/>
                      <a:pt x="5192" y="9193"/>
                    </a:cubicBezTo>
                    <a:lnTo>
                      <a:pt x="7835" y="9193"/>
                    </a:lnTo>
                    <a:cubicBezTo>
                      <a:pt x="8026" y="9193"/>
                      <a:pt x="8169" y="9050"/>
                      <a:pt x="8169" y="8860"/>
                    </a:cubicBezTo>
                    <a:cubicBezTo>
                      <a:pt x="8193" y="8527"/>
                      <a:pt x="8193" y="954"/>
                      <a:pt x="8193" y="358"/>
                    </a:cubicBezTo>
                    <a:cubicBezTo>
                      <a:pt x="8193" y="168"/>
                      <a:pt x="8026" y="25"/>
                      <a:pt x="7835" y="25"/>
                    </a:cubicBezTo>
                    <a:lnTo>
                      <a:pt x="7002" y="25"/>
                    </a:lnTo>
                    <a:cubicBezTo>
                      <a:pt x="6907" y="25"/>
                      <a:pt x="6859" y="72"/>
                      <a:pt x="6859" y="168"/>
                    </a:cubicBezTo>
                    <a:cubicBezTo>
                      <a:pt x="6859" y="239"/>
                      <a:pt x="6907" y="311"/>
                      <a:pt x="7002" y="311"/>
                    </a:cubicBezTo>
                    <a:lnTo>
                      <a:pt x="7835" y="311"/>
                    </a:lnTo>
                    <a:cubicBezTo>
                      <a:pt x="7859" y="311"/>
                      <a:pt x="7883" y="334"/>
                      <a:pt x="7883" y="358"/>
                    </a:cubicBezTo>
                    <a:lnTo>
                      <a:pt x="7883" y="2144"/>
                    </a:lnTo>
                    <a:cubicBezTo>
                      <a:pt x="7835" y="2144"/>
                      <a:pt x="7812" y="2144"/>
                      <a:pt x="7692" y="2168"/>
                    </a:cubicBezTo>
                    <a:cubicBezTo>
                      <a:pt x="7692" y="2144"/>
                      <a:pt x="7716" y="2120"/>
                      <a:pt x="7716" y="2097"/>
                    </a:cubicBezTo>
                    <a:lnTo>
                      <a:pt x="7716" y="1930"/>
                    </a:lnTo>
                    <a:cubicBezTo>
                      <a:pt x="7716" y="1835"/>
                      <a:pt x="7669" y="1763"/>
                      <a:pt x="7597" y="1692"/>
                    </a:cubicBezTo>
                    <a:cubicBezTo>
                      <a:pt x="7539" y="1653"/>
                      <a:pt x="7481" y="1614"/>
                      <a:pt x="7409" y="1614"/>
                    </a:cubicBezTo>
                    <a:cubicBezTo>
                      <a:pt x="7393" y="1614"/>
                      <a:pt x="7377" y="1616"/>
                      <a:pt x="7359" y="1620"/>
                    </a:cubicBezTo>
                    <a:lnTo>
                      <a:pt x="7192" y="1644"/>
                    </a:lnTo>
                    <a:cubicBezTo>
                      <a:pt x="7121" y="1668"/>
                      <a:pt x="7049" y="1692"/>
                      <a:pt x="6978" y="1716"/>
                    </a:cubicBezTo>
                    <a:cubicBezTo>
                      <a:pt x="6978" y="1644"/>
                      <a:pt x="6978" y="1549"/>
                      <a:pt x="6954" y="1477"/>
                    </a:cubicBezTo>
                    <a:lnTo>
                      <a:pt x="6930" y="1311"/>
                    </a:lnTo>
                    <a:cubicBezTo>
                      <a:pt x="6907" y="1216"/>
                      <a:pt x="6859" y="1144"/>
                      <a:pt x="6787" y="1096"/>
                    </a:cubicBezTo>
                    <a:cubicBezTo>
                      <a:pt x="6740" y="1073"/>
                      <a:pt x="6692" y="1061"/>
                      <a:pt x="6648" y="1061"/>
                    </a:cubicBezTo>
                    <a:cubicBezTo>
                      <a:pt x="6603" y="1061"/>
                      <a:pt x="6561" y="1073"/>
                      <a:pt x="6526" y="1096"/>
                    </a:cubicBezTo>
                    <a:lnTo>
                      <a:pt x="6359" y="1144"/>
                    </a:lnTo>
                    <a:cubicBezTo>
                      <a:pt x="6287" y="1168"/>
                      <a:pt x="6240" y="1216"/>
                      <a:pt x="6168" y="1239"/>
                    </a:cubicBezTo>
                    <a:cubicBezTo>
                      <a:pt x="6168" y="1168"/>
                      <a:pt x="6144" y="1073"/>
                      <a:pt x="6097" y="1001"/>
                    </a:cubicBezTo>
                    <a:lnTo>
                      <a:pt x="6025" y="858"/>
                    </a:lnTo>
                    <a:cubicBezTo>
                      <a:pt x="6002" y="763"/>
                      <a:pt x="5930" y="715"/>
                      <a:pt x="5835" y="692"/>
                    </a:cubicBezTo>
                    <a:cubicBezTo>
                      <a:pt x="5809" y="685"/>
                      <a:pt x="5784" y="682"/>
                      <a:pt x="5759" y="682"/>
                    </a:cubicBezTo>
                    <a:cubicBezTo>
                      <a:pt x="5690" y="682"/>
                      <a:pt x="5625" y="704"/>
                      <a:pt x="5573" y="739"/>
                    </a:cubicBezTo>
                    <a:lnTo>
                      <a:pt x="5430" y="834"/>
                    </a:lnTo>
                    <a:cubicBezTo>
                      <a:pt x="5359" y="882"/>
                      <a:pt x="5287" y="954"/>
                      <a:pt x="5216" y="1025"/>
                    </a:cubicBezTo>
                    <a:cubicBezTo>
                      <a:pt x="5192" y="954"/>
                      <a:pt x="5120" y="882"/>
                      <a:pt x="5073" y="811"/>
                    </a:cubicBezTo>
                    <a:lnTo>
                      <a:pt x="4954" y="692"/>
                    </a:lnTo>
                    <a:cubicBezTo>
                      <a:pt x="4882" y="620"/>
                      <a:pt x="4787" y="596"/>
                      <a:pt x="4692" y="596"/>
                    </a:cubicBezTo>
                    <a:cubicBezTo>
                      <a:pt x="4620" y="596"/>
                      <a:pt x="4525" y="668"/>
                      <a:pt x="4477" y="739"/>
                    </a:cubicBezTo>
                    <a:lnTo>
                      <a:pt x="4382" y="858"/>
                    </a:lnTo>
                    <a:cubicBezTo>
                      <a:pt x="4263" y="1049"/>
                      <a:pt x="4216" y="1239"/>
                      <a:pt x="4216" y="1454"/>
                    </a:cubicBezTo>
                    <a:lnTo>
                      <a:pt x="4239" y="1620"/>
                    </a:lnTo>
                    <a:cubicBezTo>
                      <a:pt x="4216" y="1620"/>
                      <a:pt x="4168" y="1644"/>
                      <a:pt x="4144" y="1668"/>
                    </a:cubicBezTo>
                    <a:cubicBezTo>
                      <a:pt x="3620" y="1906"/>
                      <a:pt x="3192" y="2311"/>
                      <a:pt x="2906" y="2811"/>
                    </a:cubicBezTo>
                    <a:cubicBezTo>
                      <a:pt x="2644" y="3311"/>
                      <a:pt x="2572" y="3835"/>
                      <a:pt x="2763" y="4216"/>
                    </a:cubicBezTo>
                    <a:cubicBezTo>
                      <a:pt x="2979" y="4679"/>
                      <a:pt x="3495" y="4862"/>
                      <a:pt x="4078" y="4862"/>
                    </a:cubicBezTo>
                    <a:cubicBezTo>
                      <a:pt x="4395" y="4862"/>
                      <a:pt x="4731" y="4808"/>
                      <a:pt x="5049" y="4716"/>
                    </a:cubicBezTo>
                    <a:lnTo>
                      <a:pt x="5668" y="5931"/>
                    </a:lnTo>
                    <a:lnTo>
                      <a:pt x="3358" y="5931"/>
                    </a:lnTo>
                    <a:cubicBezTo>
                      <a:pt x="3263" y="5931"/>
                      <a:pt x="3192" y="5978"/>
                      <a:pt x="3192" y="6074"/>
                    </a:cubicBezTo>
                    <a:cubicBezTo>
                      <a:pt x="3192" y="6145"/>
                      <a:pt x="3263" y="6217"/>
                      <a:pt x="3358" y="6217"/>
                    </a:cubicBezTo>
                    <a:lnTo>
                      <a:pt x="6978" y="6217"/>
                    </a:lnTo>
                    <a:cubicBezTo>
                      <a:pt x="7002" y="6217"/>
                      <a:pt x="7026" y="6240"/>
                      <a:pt x="7026" y="6264"/>
                    </a:cubicBezTo>
                    <a:lnTo>
                      <a:pt x="7026" y="7050"/>
                    </a:lnTo>
                    <a:cubicBezTo>
                      <a:pt x="7026" y="7074"/>
                      <a:pt x="7002" y="7098"/>
                      <a:pt x="6978" y="7098"/>
                    </a:cubicBezTo>
                    <a:lnTo>
                      <a:pt x="2120" y="7098"/>
                    </a:lnTo>
                    <a:cubicBezTo>
                      <a:pt x="2096" y="7098"/>
                      <a:pt x="2072" y="7074"/>
                      <a:pt x="2072" y="7050"/>
                    </a:cubicBezTo>
                    <a:lnTo>
                      <a:pt x="2072" y="6264"/>
                    </a:lnTo>
                    <a:cubicBezTo>
                      <a:pt x="2072" y="6240"/>
                      <a:pt x="2096" y="6217"/>
                      <a:pt x="2120" y="6217"/>
                    </a:cubicBezTo>
                    <a:lnTo>
                      <a:pt x="2668" y="6217"/>
                    </a:lnTo>
                    <a:cubicBezTo>
                      <a:pt x="2739" y="6217"/>
                      <a:pt x="2810" y="6145"/>
                      <a:pt x="2810" y="6074"/>
                    </a:cubicBezTo>
                    <a:cubicBezTo>
                      <a:pt x="2810" y="5978"/>
                      <a:pt x="2739" y="5931"/>
                      <a:pt x="2668" y="5931"/>
                    </a:cubicBezTo>
                    <a:lnTo>
                      <a:pt x="2120" y="5931"/>
                    </a:lnTo>
                    <a:cubicBezTo>
                      <a:pt x="1953" y="5931"/>
                      <a:pt x="1786" y="6074"/>
                      <a:pt x="1786" y="6264"/>
                    </a:cubicBezTo>
                    <a:lnTo>
                      <a:pt x="1786" y="7026"/>
                    </a:lnTo>
                    <a:cubicBezTo>
                      <a:pt x="1786" y="7217"/>
                      <a:pt x="1953" y="7383"/>
                      <a:pt x="2120" y="7383"/>
                    </a:cubicBezTo>
                    <a:lnTo>
                      <a:pt x="6383" y="7383"/>
                    </a:lnTo>
                    <a:lnTo>
                      <a:pt x="6549" y="7669"/>
                    </a:lnTo>
                    <a:lnTo>
                      <a:pt x="1215" y="7669"/>
                    </a:lnTo>
                    <a:lnTo>
                      <a:pt x="1215" y="311"/>
                    </a:lnTo>
                    <a:lnTo>
                      <a:pt x="6311" y="311"/>
                    </a:lnTo>
                    <a:cubicBezTo>
                      <a:pt x="6406" y="311"/>
                      <a:pt x="6454" y="239"/>
                      <a:pt x="6454" y="144"/>
                    </a:cubicBezTo>
                    <a:cubicBezTo>
                      <a:pt x="6454" y="72"/>
                      <a:pt x="6406" y="1"/>
                      <a:pt x="63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3016;p34"/>
              <p:cNvSpPr/>
              <p:nvPr/>
            </p:nvSpPr>
            <p:spPr>
              <a:xfrm>
                <a:off x="2836728" y="3411475"/>
                <a:ext cx="30433" cy="9607"/>
              </a:xfrm>
              <a:custGeom>
                <a:avLst/>
                <a:gdLst/>
                <a:ahLst/>
                <a:cxnLst/>
                <a:rect l="l" t="t" r="r" b="b"/>
                <a:pathLst>
                  <a:path w="906" h="286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763" y="286"/>
                    </a:lnTo>
                    <a:cubicBezTo>
                      <a:pt x="834" y="286"/>
                      <a:pt x="905" y="215"/>
                      <a:pt x="905" y="143"/>
                    </a:cubicBezTo>
                    <a:cubicBezTo>
                      <a:pt x="905" y="72"/>
                      <a:pt x="834" y="0"/>
                      <a:pt x="7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3017;p34"/>
              <p:cNvSpPr/>
              <p:nvPr/>
            </p:nvSpPr>
            <p:spPr>
              <a:xfrm>
                <a:off x="2836728" y="3391455"/>
                <a:ext cx="67214" cy="10446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311" extrusionOk="0">
                    <a:moveTo>
                      <a:pt x="143" y="1"/>
                    </a:moveTo>
                    <a:cubicBezTo>
                      <a:pt x="48" y="1"/>
                      <a:pt x="0" y="72"/>
                      <a:pt x="0" y="168"/>
                    </a:cubicBezTo>
                    <a:cubicBezTo>
                      <a:pt x="0" y="239"/>
                      <a:pt x="48" y="310"/>
                      <a:pt x="143" y="310"/>
                    </a:cubicBezTo>
                    <a:lnTo>
                      <a:pt x="1858" y="310"/>
                    </a:lnTo>
                    <a:cubicBezTo>
                      <a:pt x="1929" y="310"/>
                      <a:pt x="2001" y="239"/>
                      <a:pt x="2001" y="168"/>
                    </a:cubicBezTo>
                    <a:cubicBezTo>
                      <a:pt x="2001" y="72"/>
                      <a:pt x="1929" y="1"/>
                      <a:pt x="18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3018;p34"/>
              <p:cNvSpPr/>
              <p:nvPr/>
            </p:nvSpPr>
            <p:spPr>
              <a:xfrm>
                <a:off x="2836728" y="3372275"/>
                <a:ext cx="67214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8"/>
                      <a:pt x="48" y="286"/>
                      <a:pt x="143" y="286"/>
                    </a:cubicBezTo>
                    <a:lnTo>
                      <a:pt x="1858" y="286"/>
                    </a:lnTo>
                    <a:cubicBezTo>
                      <a:pt x="1929" y="286"/>
                      <a:pt x="2001" y="238"/>
                      <a:pt x="2001" y="143"/>
                    </a:cubicBezTo>
                    <a:cubicBezTo>
                      <a:pt x="2001" y="72"/>
                      <a:pt x="1929" y="0"/>
                      <a:pt x="18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3019;p34"/>
              <p:cNvSpPr/>
              <p:nvPr/>
            </p:nvSpPr>
            <p:spPr>
              <a:xfrm>
                <a:off x="2897526" y="3570658"/>
                <a:ext cx="82430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15"/>
                      <a:pt x="48" y="286"/>
                      <a:pt x="143" y="286"/>
                    </a:cubicBezTo>
                    <a:lnTo>
                      <a:pt x="2310" y="286"/>
                    </a:lnTo>
                    <a:cubicBezTo>
                      <a:pt x="2382" y="286"/>
                      <a:pt x="2453" y="215"/>
                      <a:pt x="2453" y="143"/>
                    </a:cubicBezTo>
                    <a:cubicBezTo>
                      <a:pt x="2453" y="72"/>
                      <a:pt x="2382" y="0"/>
                      <a:pt x="23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3020;p34"/>
              <p:cNvSpPr/>
              <p:nvPr/>
            </p:nvSpPr>
            <p:spPr>
              <a:xfrm>
                <a:off x="2920737" y="3531458"/>
                <a:ext cx="36008" cy="964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287" extrusionOk="0">
                    <a:moveTo>
                      <a:pt x="143" y="0"/>
                    </a:moveTo>
                    <a:cubicBezTo>
                      <a:pt x="48" y="0"/>
                      <a:pt x="0" y="72"/>
                      <a:pt x="0" y="143"/>
                    </a:cubicBezTo>
                    <a:cubicBezTo>
                      <a:pt x="0" y="239"/>
                      <a:pt x="48" y="286"/>
                      <a:pt x="143" y="286"/>
                    </a:cubicBezTo>
                    <a:lnTo>
                      <a:pt x="905" y="286"/>
                    </a:lnTo>
                    <a:cubicBezTo>
                      <a:pt x="1000" y="286"/>
                      <a:pt x="1072" y="239"/>
                      <a:pt x="1072" y="143"/>
                    </a:cubicBezTo>
                    <a:cubicBezTo>
                      <a:pt x="1072" y="72"/>
                      <a:pt x="1000" y="0"/>
                      <a:pt x="9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2" name="Google Shape;3803;p44"/>
          <p:cNvSpPr/>
          <p:nvPr/>
        </p:nvSpPr>
        <p:spPr>
          <a:xfrm rot="8371913">
            <a:off x="2328333" y="4268805"/>
            <a:ext cx="666317" cy="308006"/>
          </a:xfrm>
          <a:custGeom>
            <a:avLst/>
            <a:gdLst/>
            <a:ahLst/>
            <a:cxnLst/>
            <a:rect l="l" t="t" r="r" b="b"/>
            <a:pathLst>
              <a:path w="91686" h="42382" extrusionOk="0">
                <a:moveTo>
                  <a:pt x="0" y="14478"/>
                </a:moveTo>
                <a:cubicBezTo>
                  <a:pt x="7942" y="19773"/>
                  <a:pt x="18916" y="24111"/>
                  <a:pt x="27905" y="20900"/>
                </a:cubicBezTo>
                <a:cubicBezTo>
                  <a:pt x="34968" y="18377"/>
                  <a:pt x="42782" y="7518"/>
                  <a:pt x="38756" y="1190"/>
                </a:cubicBezTo>
                <a:cubicBezTo>
                  <a:pt x="37063" y="-1471"/>
                  <a:pt x="31171" y="1071"/>
                  <a:pt x="29676" y="3848"/>
                </a:cubicBezTo>
                <a:cubicBezTo>
                  <a:pt x="26542" y="9669"/>
                  <a:pt x="27860" y="18318"/>
                  <a:pt x="31891" y="23558"/>
                </a:cubicBezTo>
                <a:cubicBezTo>
                  <a:pt x="37665" y="31063"/>
                  <a:pt x="50587" y="26685"/>
                  <a:pt x="60017" y="27544"/>
                </a:cubicBezTo>
                <a:cubicBezTo>
                  <a:pt x="71626" y="28602"/>
                  <a:pt x="87997" y="31323"/>
                  <a:pt x="91686" y="42382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08513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8" name="Google Shape;2738;p29"/>
          <p:cNvSpPr/>
          <p:nvPr/>
        </p:nvSpPr>
        <p:spPr>
          <a:xfrm rot="8882992" flipH="1">
            <a:off x="1720966" y="1533739"/>
            <a:ext cx="761151" cy="753977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39" name="Google Shape;2739;p29"/>
          <p:cNvSpPr/>
          <p:nvPr/>
        </p:nvSpPr>
        <p:spPr>
          <a:xfrm rot="-2561462" flipH="1">
            <a:off x="3770758" y="1533765"/>
            <a:ext cx="761137" cy="75396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0" name="Google Shape;2740;p29"/>
          <p:cNvSpPr/>
          <p:nvPr/>
        </p:nvSpPr>
        <p:spPr>
          <a:xfrm rot="1941547">
            <a:off x="6333837" y="1533740"/>
            <a:ext cx="761147" cy="753973"/>
          </a:xfrm>
          <a:custGeom>
            <a:avLst/>
            <a:gdLst/>
            <a:ahLst/>
            <a:cxnLst/>
            <a:rect l="l" t="t" r="r" b="b"/>
            <a:pathLst>
              <a:path w="22705" h="22491" extrusionOk="0">
                <a:moveTo>
                  <a:pt x="2463" y="9993"/>
                </a:moveTo>
                <a:cubicBezTo>
                  <a:pt x="4351" y="7032"/>
                  <a:pt x="8867" y="0"/>
                  <a:pt x="12235" y="0"/>
                </a:cubicBezTo>
                <a:cubicBezTo>
                  <a:pt x="15603" y="0"/>
                  <a:pt x="22413" y="6292"/>
                  <a:pt x="22672" y="9993"/>
                </a:cubicBezTo>
                <a:cubicBezTo>
                  <a:pt x="22931" y="13694"/>
                  <a:pt x="17416" y="20913"/>
                  <a:pt x="13789" y="22208"/>
                </a:cubicBezTo>
                <a:cubicBezTo>
                  <a:pt x="10162" y="23504"/>
                  <a:pt x="2797" y="19802"/>
                  <a:pt x="909" y="17766"/>
                </a:cubicBezTo>
                <a:cubicBezTo>
                  <a:pt x="-979" y="15730"/>
                  <a:pt x="575" y="12954"/>
                  <a:pt x="2463" y="99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28575" dir="2700000" algn="bl" rotWithShape="0">
              <a:schemeClr val="dk1">
                <a:alpha val="26000"/>
              </a:schemeClr>
            </a:outerShdw>
          </a:effectLst>
        </p:spPr>
      </p:sp>
      <p:sp>
        <p:nvSpPr>
          <p:cNvPr id="2741" name="Google Shape;2741;p29"/>
          <p:cNvSpPr txBox="1">
            <a:spLocks noGrp="1"/>
          </p:cNvSpPr>
          <p:nvPr>
            <p:ph type="title"/>
          </p:nvPr>
        </p:nvSpPr>
        <p:spPr>
          <a:xfrm>
            <a:off x="5515310" y="1646877"/>
            <a:ext cx="23982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quiero saber</a:t>
            </a:r>
            <a:endParaRPr dirty="0"/>
          </a:p>
        </p:txBody>
      </p:sp>
      <p:sp>
        <p:nvSpPr>
          <p:cNvPr id="2744" name="Google Shape;2744;p29"/>
          <p:cNvSpPr txBox="1">
            <a:spLocks noGrp="1"/>
          </p:cNvSpPr>
          <p:nvPr>
            <p:ph type="title" idx="3"/>
          </p:nvPr>
        </p:nvSpPr>
        <p:spPr>
          <a:xfrm>
            <a:off x="3419777" y="1685222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sé</a:t>
            </a:r>
            <a:endParaRPr dirty="0"/>
          </a:p>
        </p:txBody>
      </p:sp>
      <p:sp>
        <p:nvSpPr>
          <p:cNvPr id="2747" name="Google Shape;2747;p29"/>
          <p:cNvSpPr txBox="1">
            <a:spLocks noGrp="1"/>
          </p:cNvSpPr>
          <p:nvPr>
            <p:ph type="title" idx="6"/>
          </p:nvPr>
        </p:nvSpPr>
        <p:spPr>
          <a:xfrm>
            <a:off x="1369977" y="1685245"/>
            <a:ext cx="14631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L</a:t>
            </a:r>
            <a:r>
              <a:rPr lang="en" dirty="0"/>
              <a:t>o que sabía</a:t>
            </a:r>
            <a:endParaRPr dirty="0"/>
          </a:p>
        </p:txBody>
      </p:sp>
      <p:sp>
        <p:nvSpPr>
          <p:cNvPr id="2753" name="Google Shape;2753;p29"/>
          <p:cNvSpPr txBox="1">
            <a:spLocks noGrp="1"/>
          </p:cNvSpPr>
          <p:nvPr>
            <p:ph type="title" idx="15"/>
          </p:nvPr>
        </p:nvSpPr>
        <p:spPr>
          <a:xfrm>
            <a:off x="720000" y="422817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C</a:t>
            </a:r>
            <a:r>
              <a:rPr lang="es-MX" dirty="0"/>
              <a:t>IERRE DE UNIDAD…</a:t>
            </a:r>
            <a:endParaRPr dirty="0"/>
          </a:p>
        </p:txBody>
      </p:sp>
      <p:sp>
        <p:nvSpPr>
          <p:cNvPr id="2754" name="Google Shape;2754;p29"/>
          <p:cNvSpPr/>
          <p:nvPr/>
        </p:nvSpPr>
        <p:spPr>
          <a:xfrm>
            <a:off x="3042225" y="1501241"/>
            <a:ext cx="122212" cy="3036892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756" name="Google Shape;2756;p29"/>
          <p:cNvSpPr/>
          <p:nvPr/>
        </p:nvSpPr>
        <p:spPr>
          <a:xfrm rot="10800000">
            <a:off x="5208449" y="1501240"/>
            <a:ext cx="122212" cy="3036892"/>
          </a:xfrm>
          <a:custGeom>
            <a:avLst/>
            <a:gdLst/>
            <a:ahLst/>
            <a:cxnLst/>
            <a:rect l="l" t="t" r="r" b="b"/>
            <a:pathLst>
              <a:path w="5002" h="108595" extrusionOk="0">
                <a:moveTo>
                  <a:pt x="2615" y="108595"/>
                </a:moveTo>
                <a:cubicBezTo>
                  <a:pt x="2615" y="98937"/>
                  <a:pt x="-789" y="89335"/>
                  <a:pt x="172" y="79725"/>
                </a:cubicBezTo>
                <a:cubicBezTo>
                  <a:pt x="909" y="72358"/>
                  <a:pt x="3878" y="65329"/>
                  <a:pt x="4614" y="57962"/>
                </a:cubicBezTo>
                <a:cubicBezTo>
                  <a:pt x="5705" y="47048"/>
                  <a:pt x="4270" y="35995"/>
                  <a:pt x="3059" y="25094"/>
                </a:cubicBezTo>
                <a:cubicBezTo>
                  <a:pt x="2134" y="16769"/>
                  <a:pt x="4134" y="8023"/>
                  <a:pt x="1727" y="0"/>
                </a:cubicBezTo>
              </a:path>
            </a:pathLst>
          </a:custGeom>
          <a:noFill/>
          <a:ln w="9525" cap="flat" cmpd="sng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</p:sp>
      <p:sp>
        <p:nvSpPr>
          <p:cNvPr id="28" name="Google Shape;2746;p29">
            <a:extLst>
              <a:ext uri="{FF2B5EF4-FFF2-40B4-BE49-F238E27FC236}">
                <a16:creationId xmlns:a16="http://schemas.microsoft.com/office/drawing/2014/main" id="{A75FBE53-3344-4793-985A-EC806BF936C4}"/>
              </a:ext>
            </a:extLst>
          </p:cNvPr>
          <p:cNvSpPr txBox="1">
            <a:spLocks/>
          </p:cNvSpPr>
          <p:nvPr/>
        </p:nvSpPr>
        <p:spPr>
          <a:xfrm>
            <a:off x="3615990" y="438079"/>
            <a:ext cx="35888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naheim"/>
              <a:buNone/>
              <a:defRPr sz="1400" b="0" i="0" u="none" strike="noStrike" cap="none">
                <a:solidFill>
                  <a:schemeClr val="dk1"/>
                </a:solidFill>
                <a:latin typeface="Anaheim"/>
                <a:ea typeface="Anaheim"/>
                <a:cs typeface="Anaheim"/>
                <a:sym typeface="Anaheim"/>
              </a:defRPr>
            </a:lvl9pPr>
          </a:lstStyle>
          <a:p>
            <a:pPr marL="0" indent="0"/>
            <a:r>
              <a:rPr lang="es-ES" sz="1800" b="1" dirty="0"/>
              <a:t>Realiza ésta tabla en tu cuaderno. </a:t>
            </a:r>
          </a:p>
        </p:txBody>
      </p:sp>
    </p:spTree>
    <p:extLst>
      <p:ext uri="{BB962C8B-B14F-4D97-AF65-F5344CB8AC3E}">
        <p14:creationId xmlns:p14="http://schemas.microsoft.com/office/powerpoint/2010/main" val="2672251026"/>
      </p:ext>
    </p:extLst>
  </p:cSld>
  <p:clrMapOvr>
    <a:masterClrMapping/>
  </p:clrMapOvr>
</p:sld>
</file>

<file path=ppt/theme/theme1.xml><?xml version="1.0" encoding="utf-8"?>
<a:theme xmlns:a="http://schemas.openxmlformats.org/drawingml/2006/main" name="Foreign Language Subject for Elementary - 2nd Grade: German">
  <a:themeElements>
    <a:clrScheme name="Simple Light">
      <a:dk1>
        <a:srgbClr val="2C3A3D"/>
      </a:dk1>
      <a:lt1>
        <a:srgbClr val="FEFAEF"/>
      </a:lt1>
      <a:dk2>
        <a:srgbClr val="C7C2B3"/>
      </a:dk2>
      <a:lt2>
        <a:srgbClr val="E2CE96"/>
      </a:lt2>
      <a:accent1>
        <a:srgbClr val="ACDBCF"/>
      </a:accent1>
      <a:accent2>
        <a:srgbClr val="E9A295"/>
      </a:accent2>
      <a:accent3>
        <a:srgbClr val="F58B29"/>
      </a:accent3>
      <a:accent4>
        <a:srgbClr val="FCB82F"/>
      </a:accent4>
      <a:accent5>
        <a:srgbClr val="028EA7"/>
      </a:accent5>
      <a:accent6>
        <a:srgbClr val="DB6463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718</Words>
  <Application>Microsoft Office PowerPoint</Application>
  <PresentationFormat>Presentación en pantalla (16:9)</PresentationFormat>
  <Paragraphs>43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Staatliches</vt:lpstr>
      <vt:lpstr>Anaheim</vt:lpstr>
      <vt:lpstr>Foreign Language Subject for Elementary - 2nd Grade: German</vt:lpstr>
      <vt:lpstr>Desarrollo emocional: impacto en el desarrollo humano</vt:lpstr>
      <vt:lpstr>goleman</vt:lpstr>
      <vt:lpstr>Presentación de PowerPoint</vt:lpstr>
      <vt:lpstr>montessori</vt:lpstr>
      <vt:lpstr>Presentación de PowerPoint</vt:lpstr>
      <vt:lpstr>reevé</vt:lpstr>
      <vt:lpstr>Presentación de PowerPoint</vt:lpstr>
      <vt:lpstr>CONCLUSIONES</vt:lpstr>
      <vt:lpstr>Lo que quiero saber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emocional: impacto en el desarrollo humano</dc:title>
  <dc:creator>ENEP</dc:creator>
  <cp:lastModifiedBy>MARIA EFIGENIA MAURY ARREDONDO</cp:lastModifiedBy>
  <cp:revision>19</cp:revision>
  <dcterms:modified xsi:type="dcterms:W3CDTF">2022-03-17T01:49:28Z</dcterms:modified>
</cp:coreProperties>
</file>