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5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A9805-8302-4D5C-A2FC-3460B48DD29A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DE67A-3EC7-4D01-8876-84D960267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2017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5768795"/>
            <a:ext cx="9144000" cy="10892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3758263"/>
            <a:ext cx="6858000" cy="1795644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5836028"/>
            <a:ext cx="6858000" cy="820273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8" t="29806" r="26877" b="29652"/>
          <a:stretch/>
        </p:blipFill>
        <p:spPr>
          <a:xfrm>
            <a:off x="2480835" y="1479668"/>
            <a:ext cx="4182330" cy="206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0" y="6481489"/>
            <a:ext cx="9144000" cy="3765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</p:spTree>
    <p:extLst>
      <p:ext uri="{BB962C8B-B14F-4D97-AF65-F5344CB8AC3E}">
        <p14:creationId xmlns:p14="http://schemas.microsoft.com/office/powerpoint/2010/main" val="377529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" y="4"/>
            <a:ext cx="534521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1709745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5910" y="45894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03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44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" y="0"/>
            <a:ext cx="3983691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904" y="987425"/>
            <a:ext cx="2949178" cy="160020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7063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18904" y="2587631"/>
            <a:ext cx="2949178" cy="3281363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5276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3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851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6" r:id="rId5"/>
    <p:sldLayoutId id="2147483655" r:id="rId6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34081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322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7115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367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48841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ENEP car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 ENEP carta" id="{04A96CAA-22C2-4C50-BEA8-3EBDD62D3FCB}" vid="{A10B78DA-AA16-4A23-8E1C-1181DC0840D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ENEP carta</Template>
  <TotalTime>53</TotalTime>
  <Words>0</Words>
  <Application>Microsoft Office PowerPoint</Application>
  <PresentationFormat>Presentación en pantalla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ENEP carta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Usuario de Windows</cp:lastModifiedBy>
  <cp:revision>7</cp:revision>
  <dcterms:created xsi:type="dcterms:W3CDTF">2020-02-12T18:07:36Z</dcterms:created>
  <dcterms:modified xsi:type="dcterms:W3CDTF">2022-06-01T15:26:36Z</dcterms:modified>
</cp:coreProperties>
</file>