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handoutMasterIdLst>
    <p:handoutMasterId r:id="rId22"/>
  </p:handoutMasterIdLst>
  <p:sldIdLst>
    <p:sldId id="256" r:id="rId3"/>
    <p:sldId id="263" r:id="rId4"/>
    <p:sldId id="265" r:id="rId5"/>
    <p:sldId id="272" r:id="rId6"/>
    <p:sldId id="27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89" r:id="rId16"/>
    <p:sldId id="275" r:id="rId17"/>
    <p:sldId id="278" r:id="rId18"/>
    <p:sldId id="281" r:id="rId19"/>
    <p:sldId id="282" r:id="rId20"/>
    <p:sldId id="291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AF6A46-785D-4B0E-A858-C051DF52A285}" v="1" dt="2022-08-26T00:30:04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CIO BLANCO GOMEZ" userId="1e6cf22b-4652-4a8f-9393-c8ef9269ee6f" providerId="ADAL" clId="{7AAF6A46-785D-4B0E-A858-C051DF52A285}"/>
    <pc:docChg chg="custSel modSld">
      <pc:chgData name="ROCIO BLANCO GOMEZ" userId="1e6cf22b-4652-4a8f-9393-c8ef9269ee6f" providerId="ADAL" clId="{7AAF6A46-785D-4B0E-A858-C051DF52A285}" dt="2022-08-26T00:32:27.512" v="19" actId="21"/>
      <pc:docMkLst>
        <pc:docMk/>
      </pc:docMkLst>
      <pc:sldChg chg="modSp mod">
        <pc:chgData name="ROCIO BLANCO GOMEZ" userId="1e6cf22b-4652-4a8f-9393-c8ef9269ee6f" providerId="ADAL" clId="{7AAF6A46-785D-4B0E-A858-C051DF52A285}" dt="2022-08-26T00:29:14.397" v="3" actId="123"/>
        <pc:sldMkLst>
          <pc:docMk/>
          <pc:sldMk cId="3563221068" sldId="263"/>
        </pc:sldMkLst>
        <pc:spChg chg="mod">
          <ac:chgData name="ROCIO BLANCO GOMEZ" userId="1e6cf22b-4652-4a8f-9393-c8ef9269ee6f" providerId="ADAL" clId="{7AAF6A46-785D-4B0E-A858-C051DF52A285}" dt="2022-08-26T00:29:14.397" v="3" actId="123"/>
          <ac:spMkLst>
            <pc:docMk/>
            <pc:sldMk cId="3563221068" sldId="263"/>
            <ac:spMk id="3" creationId="{00000000-0000-0000-0000-000000000000}"/>
          </ac:spMkLst>
        </pc:spChg>
      </pc:sldChg>
      <pc:sldChg chg="modSp mod">
        <pc:chgData name="ROCIO BLANCO GOMEZ" userId="1e6cf22b-4652-4a8f-9393-c8ef9269ee6f" providerId="ADAL" clId="{7AAF6A46-785D-4B0E-A858-C051DF52A285}" dt="2022-08-26T00:28:53.827" v="1" actId="14100"/>
        <pc:sldMkLst>
          <pc:docMk/>
          <pc:sldMk cId="887115864" sldId="264"/>
        </pc:sldMkLst>
        <pc:spChg chg="mod">
          <ac:chgData name="ROCIO BLANCO GOMEZ" userId="1e6cf22b-4652-4a8f-9393-c8ef9269ee6f" providerId="ADAL" clId="{7AAF6A46-785D-4B0E-A858-C051DF52A285}" dt="2022-08-26T00:28:53.827" v="1" actId="14100"/>
          <ac:spMkLst>
            <pc:docMk/>
            <pc:sldMk cId="887115864" sldId="264"/>
            <ac:spMk id="2" creationId="{00000000-0000-0000-0000-000000000000}"/>
          </ac:spMkLst>
        </pc:spChg>
      </pc:sldChg>
      <pc:sldChg chg="modSp mod">
        <pc:chgData name="ROCIO BLANCO GOMEZ" userId="1e6cf22b-4652-4a8f-9393-c8ef9269ee6f" providerId="ADAL" clId="{7AAF6A46-785D-4B0E-A858-C051DF52A285}" dt="2022-08-26T00:29:27.775" v="4" actId="123"/>
        <pc:sldMkLst>
          <pc:docMk/>
          <pc:sldMk cId="437726675" sldId="267"/>
        </pc:sldMkLst>
        <pc:spChg chg="mod">
          <ac:chgData name="ROCIO BLANCO GOMEZ" userId="1e6cf22b-4652-4a8f-9393-c8ef9269ee6f" providerId="ADAL" clId="{7AAF6A46-785D-4B0E-A858-C051DF52A285}" dt="2022-08-26T00:29:27.775" v="4" actId="123"/>
          <ac:spMkLst>
            <pc:docMk/>
            <pc:sldMk cId="437726675" sldId="267"/>
            <ac:spMk id="3" creationId="{45B02260-B5F8-22F9-5DFF-4BD8E5618430}"/>
          </ac:spMkLst>
        </pc:spChg>
      </pc:sldChg>
      <pc:sldChg chg="modSp mod">
        <pc:chgData name="ROCIO BLANCO GOMEZ" userId="1e6cf22b-4652-4a8f-9393-c8ef9269ee6f" providerId="ADAL" clId="{7AAF6A46-785D-4B0E-A858-C051DF52A285}" dt="2022-08-26T00:29:35.447" v="5" actId="123"/>
        <pc:sldMkLst>
          <pc:docMk/>
          <pc:sldMk cId="980101623" sldId="268"/>
        </pc:sldMkLst>
        <pc:spChg chg="mod">
          <ac:chgData name="ROCIO BLANCO GOMEZ" userId="1e6cf22b-4652-4a8f-9393-c8ef9269ee6f" providerId="ADAL" clId="{7AAF6A46-785D-4B0E-A858-C051DF52A285}" dt="2022-08-26T00:29:35.447" v="5" actId="123"/>
          <ac:spMkLst>
            <pc:docMk/>
            <pc:sldMk cId="980101623" sldId="268"/>
            <ac:spMk id="8" creationId="{8A61FF15-1C46-D4D3-52CE-EE8D13E37A78}"/>
          </ac:spMkLst>
        </pc:spChg>
      </pc:sldChg>
      <pc:sldChg chg="delSp modSp mod">
        <pc:chgData name="ROCIO BLANCO GOMEZ" userId="1e6cf22b-4652-4a8f-9393-c8ef9269ee6f" providerId="ADAL" clId="{7AAF6A46-785D-4B0E-A858-C051DF52A285}" dt="2022-08-26T00:32:27.512" v="19" actId="21"/>
        <pc:sldMkLst>
          <pc:docMk/>
          <pc:sldMk cId="1158036066" sldId="289"/>
        </pc:sldMkLst>
        <pc:spChg chg="del mod">
          <ac:chgData name="ROCIO BLANCO GOMEZ" userId="1e6cf22b-4652-4a8f-9393-c8ef9269ee6f" providerId="ADAL" clId="{7AAF6A46-785D-4B0E-A858-C051DF52A285}" dt="2022-08-26T00:30:30.043" v="8" actId="478"/>
          <ac:spMkLst>
            <pc:docMk/>
            <pc:sldMk cId="1158036066" sldId="289"/>
            <ac:spMk id="6" creationId="{37D83529-3BE7-44DE-994C-AB22FE6395A4}"/>
          </ac:spMkLst>
        </pc:spChg>
        <pc:graphicFrameChg chg="mod modGraphic">
          <ac:chgData name="ROCIO BLANCO GOMEZ" userId="1e6cf22b-4652-4a8f-9393-c8ef9269ee6f" providerId="ADAL" clId="{7AAF6A46-785D-4B0E-A858-C051DF52A285}" dt="2022-08-26T00:32:27.512" v="19" actId="21"/>
          <ac:graphicFrameMkLst>
            <pc:docMk/>
            <pc:sldMk cId="1158036066" sldId="289"/>
            <ac:graphicFrameMk id="9" creationId="{D86387DC-E1C5-4B6C-8F37-BBC8D06A25FF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51B4D-E5E1-4607-AFD4-0613C7E6F9F7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CCFDB8-7BF4-431D-A4F9-1CBA939E4557}">
      <dgm:prSet custT="1"/>
      <dgm:spPr/>
      <dgm:t>
        <a:bodyPr/>
        <a:lstStyle/>
        <a:p>
          <a:r>
            <a:rPr lang="en-US" sz="1400" b="1" dirty="0"/>
            <a:t>JORNADA DE OBSERVACIÓN:</a:t>
          </a:r>
          <a:endParaRPr lang="en-US" sz="1400" dirty="0"/>
        </a:p>
      </dgm:t>
    </dgm:pt>
    <dgm:pt modelId="{E4CD61D0-A012-47A4-8953-D29E7114AC4A}" type="parTrans" cxnId="{DA4DEB72-54A7-44D2-9242-97B6DF663193}">
      <dgm:prSet/>
      <dgm:spPr/>
      <dgm:t>
        <a:bodyPr/>
        <a:lstStyle/>
        <a:p>
          <a:endParaRPr lang="en-US"/>
        </a:p>
      </dgm:t>
    </dgm:pt>
    <dgm:pt modelId="{B326B3C4-841D-4C2C-A4F5-8CCA0B516CCA}" type="sibTrans" cxnId="{DA4DEB72-54A7-44D2-9242-97B6DF663193}">
      <dgm:prSet/>
      <dgm:spPr/>
      <dgm:t>
        <a:bodyPr/>
        <a:lstStyle/>
        <a:p>
          <a:endParaRPr lang="en-US"/>
        </a:p>
      </dgm:t>
    </dgm:pt>
    <dgm:pt modelId="{62BEF9CD-5433-4645-BEB7-E82EE8948747}">
      <dgm:prSet custT="1"/>
      <dgm:spPr/>
      <dgm:t>
        <a:bodyPr/>
        <a:lstStyle/>
        <a:p>
          <a:r>
            <a:rPr lang="es-MX" sz="1400" b="1" dirty="0"/>
            <a:t>Ayudantía 4, 5 y 6 de octubre de Marzo.</a:t>
          </a:r>
          <a:endParaRPr lang="en-US" sz="1400" dirty="0"/>
        </a:p>
      </dgm:t>
    </dgm:pt>
    <dgm:pt modelId="{38E71ED6-A35F-43A5-86F3-808DB6D205B9}" type="parTrans" cxnId="{249AC5F6-8F2F-41AC-88A5-074E872E823B}">
      <dgm:prSet/>
      <dgm:spPr/>
      <dgm:t>
        <a:bodyPr/>
        <a:lstStyle/>
        <a:p>
          <a:endParaRPr lang="en-US"/>
        </a:p>
      </dgm:t>
    </dgm:pt>
    <dgm:pt modelId="{1CAC8290-D9DB-4168-A056-4F3F11E71853}" type="sibTrans" cxnId="{249AC5F6-8F2F-41AC-88A5-074E872E823B}">
      <dgm:prSet/>
      <dgm:spPr/>
      <dgm:t>
        <a:bodyPr/>
        <a:lstStyle/>
        <a:p>
          <a:endParaRPr lang="en-US"/>
        </a:p>
      </dgm:t>
    </dgm:pt>
    <dgm:pt modelId="{69D38061-5455-42A8-9A5B-1B86CA8ECE0F}">
      <dgm:prSet custT="1"/>
      <dgm:spPr/>
      <dgm:t>
        <a:bodyPr/>
        <a:lstStyle/>
        <a:p>
          <a:r>
            <a:rPr lang="es-MX" sz="1400" b="1" dirty="0"/>
            <a:t>Ayudantía del 31 de octubre al 4 de noviembre.  </a:t>
          </a:r>
          <a:r>
            <a:rPr lang="en-US" sz="1400" b="1" dirty="0"/>
            <a:t> </a:t>
          </a:r>
          <a:endParaRPr lang="en-US" sz="1400" dirty="0"/>
        </a:p>
      </dgm:t>
    </dgm:pt>
    <dgm:pt modelId="{FBFCD0A5-8456-4AA4-BE5A-4334C11EE1AD}" type="parTrans" cxnId="{A79748C9-2092-4555-BC87-6374A06B8621}">
      <dgm:prSet/>
      <dgm:spPr/>
      <dgm:t>
        <a:bodyPr/>
        <a:lstStyle/>
        <a:p>
          <a:endParaRPr lang="en-US"/>
        </a:p>
      </dgm:t>
    </dgm:pt>
    <dgm:pt modelId="{8E500522-FE38-498F-A295-B102255D9B3C}" type="sibTrans" cxnId="{A79748C9-2092-4555-BC87-6374A06B8621}">
      <dgm:prSet/>
      <dgm:spPr/>
      <dgm:t>
        <a:bodyPr/>
        <a:lstStyle/>
        <a:p>
          <a:endParaRPr lang="en-US"/>
        </a:p>
      </dgm:t>
    </dgm:pt>
    <dgm:pt modelId="{83C949F6-23E9-4618-BF80-7399071CD031}">
      <dgm:prSet custT="1"/>
      <dgm:spPr/>
      <dgm:t>
        <a:bodyPr/>
        <a:lstStyle/>
        <a:p>
          <a:r>
            <a:rPr lang="en-US" sz="1400" b="1" dirty="0" err="1"/>
            <a:t>Ayudantía</a:t>
          </a:r>
          <a:r>
            <a:rPr lang="en-US" sz="1400" b="1" dirty="0"/>
            <a:t> y </a:t>
          </a:r>
          <a:r>
            <a:rPr lang="en-US" sz="1400" b="1" dirty="0" err="1"/>
            <a:t>práctica</a:t>
          </a:r>
          <a:r>
            <a:rPr lang="en-US" sz="1400" b="1" dirty="0"/>
            <a:t> 5 al 9 de </a:t>
          </a:r>
          <a:r>
            <a:rPr lang="en-US" sz="1400" b="1" dirty="0" err="1"/>
            <a:t>diciembre</a:t>
          </a:r>
          <a:endParaRPr lang="en-US" sz="1400" b="1" dirty="0"/>
        </a:p>
      </dgm:t>
    </dgm:pt>
    <dgm:pt modelId="{743C3DDA-0814-4142-8D3C-4E8FF77527C4}" type="parTrans" cxnId="{031BC941-95C9-4ABC-842B-1AD2B3276E46}">
      <dgm:prSet/>
      <dgm:spPr/>
      <dgm:t>
        <a:bodyPr/>
        <a:lstStyle/>
        <a:p>
          <a:endParaRPr lang="en-US"/>
        </a:p>
      </dgm:t>
    </dgm:pt>
    <dgm:pt modelId="{41588084-2367-490B-AD7D-9D1E622E500E}" type="sibTrans" cxnId="{031BC941-95C9-4ABC-842B-1AD2B3276E46}">
      <dgm:prSet/>
      <dgm:spPr/>
      <dgm:t>
        <a:bodyPr/>
        <a:lstStyle/>
        <a:p>
          <a:endParaRPr lang="en-US"/>
        </a:p>
      </dgm:t>
    </dgm:pt>
    <dgm:pt modelId="{045934E3-75D1-4B50-A61F-342A88A678DE}" type="pres">
      <dgm:prSet presAssocID="{AE551B4D-E5E1-4607-AFD4-0613C7E6F9F7}" presName="diagram" presStyleCnt="0">
        <dgm:presLayoutVars>
          <dgm:dir/>
          <dgm:resizeHandles val="exact"/>
        </dgm:presLayoutVars>
      </dgm:prSet>
      <dgm:spPr/>
    </dgm:pt>
    <dgm:pt modelId="{A21B15EB-4C9A-4105-A031-FE1DDD2E30D0}" type="pres">
      <dgm:prSet presAssocID="{76CCFDB8-7BF4-431D-A4F9-1CBA939E4557}" presName="arrow" presStyleLbl="node1" presStyleIdx="0" presStyleCnt="4">
        <dgm:presLayoutVars>
          <dgm:bulletEnabled val="1"/>
        </dgm:presLayoutVars>
      </dgm:prSet>
      <dgm:spPr/>
    </dgm:pt>
    <dgm:pt modelId="{455881D3-6621-4C7A-AF5C-F9AE9DBEC08C}" type="pres">
      <dgm:prSet presAssocID="{62BEF9CD-5433-4645-BEB7-E82EE8948747}" presName="arrow" presStyleLbl="node1" presStyleIdx="1" presStyleCnt="4">
        <dgm:presLayoutVars>
          <dgm:bulletEnabled val="1"/>
        </dgm:presLayoutVars>
      </dgm:prSet>
      <dgm:spPr/>
    </dgm:pt>
    <dgm:pt modelId="{3EE8624F-9620-40F4-B2DC-BD2778CA645B}" type="pres">
      <dgm:prSet presAssocID="{69D38061-5455-42A8-9A5B-1B86CA8ECE0F}" presName="arrow" presStyleLbl="node1" presStyleIdx="2" presStyleCnt="4">
        <dgm:presLayoutVars>
          <dgm:bulletEnabled val="1"/>
        </dgm:presLayoutVars>
      </dgm:prSet>
      <dgm:spPr/>
    </dgm:pt>
    <dgm:pt modelId="{C33E2090-210B-4AD9-8C63-2B2E6CD3DDF3}" type="pres">
      <dgm:prSet presAssocID="{83C949F6-23E9-4618-BF80-7399071CD031}" presName="arrow" presStyleLbl="node1" presStyleIdx="3" presStyleCnt="4">
        <dgm:presLayoutVars>
          <dgm:bulletEnabled val="1"/>
        </dgm:presLayoutVars>
      </dgm:prSet>
      <dgm:spPr/>
    </dgm:pt>
  </dgm:ptLst>
  <dgm:cxnLst>
    <dgm:cxn modelId="{031BC941-95C9-4ABC-842B-1AD2B3276E46}" srcId="{AE551B4D-E5E1-4607-AFD4-0613C7E6F9F7}" destId="{83C949F6-23E9-4618-BF80-7399071CD031}" srcOrd="3" destOrd="0" parTransId="{743C3DDA-0814-4142-8D3C-4E8FF77527C4}" sibTransId="{41588084-2367-490B-AD7D-9D1E622E500E}"/>
    <dgm:cxn modelId="{DA4DEB72-54A7-44D2-9242-97B6DF663193}" srcId="{AE551B4D-E5E1-4607-AFD4-0613C7E6F9F7}" destId="{76CCFDB8-7BF4-431D-A4F9-1CBA939E4557}" srcOrd="0" destOrd="0" parTransId="{E4CD61D0-A012-47A4-8953-D29E7114AC4A}" sibTransId="{B326B3C4-841D-4C2C-A4F5-8CCA0B516CCA}"/>
    <dgm:cxn modelId="{CD181C78-84B4-4ED4-BD55-5825748EF477}" type="presOf" srcId="{76CCFDB8-7BF4-431D-A4F9-1CBA939E4557}" destId="{A21B15EB-4C9A-4105-A031-FE1DDD2E30D0}" srcOrd="0" destOrd="0" presId="urn:microsoft.com/office/officeart/2005/8/layout/arrow5"/>
    <dgm:cxn modelId="{2C5CB37A-3B0B-460D-9449-EC980B07CF45}" type="presOf" srcId="{69D38061-5455-42A8-9A5B-1B86CA8ECE0F}" destId="{3EE8624F-9620-40F4-B2DC-BD2778CA645B}" srcOrd="0" destOrd="0" presId="urn:microsoft.com/office/officeart/2005/8/layout/arrow5"/>
    <dgm:cxn modelId="{73980781-5BC6-44F7-8872-ED2412BAAFBC}" type="presOf" srcId="{62BEF9CD-5433-4645-BEB7-E82EE8948747}" destId="{455881D3-6621-4C7A-AF5C-F9AE9DBEC08C}" srcOrd="0" destOrd="0" presId="urn:microsoft.com/office/officeart/2005/8/layout/arrow5"/>
    <dgm:cxn modelId="{FEAF8798-A7BB-4207-BC72-8877764E4EA8}" type="presOf" srcId="{AE551B4D-E5E1-4607-AFD4-0613C7E6F9F7}" destId="{045934E3-75D1-4B50-A61F-342A88A678DE}" srcOrd="0" destOrd="0" presId="urn:microsoft.com/office/officeart/2005/8/layout/arrow5"/>
    <dgm:cxn modelId="{DA931A9C-3BBC-4178-A3C6-4E6A6FE2D897}" type="presOf" srcId="{83C949F6-23E9-4618-BF80-7399071CD031}" destId="{C33E2090-210B-4AD9-8C63-2B2E6CD3DDF3}" srcOrd="0" destOrd="0" presId="urn:microsoft.com/office/officeart/2005/8/layout/arrow5"/>
    <dgm:cxn modelId="{A79748C9-2092-4555-BC87-6374A06B8621}" srcId="{AE551B4D-E5E1-4607-AFD4-0613C7E6F9F7}" destId="{69D38061-5455-42A8-9A5B-1B86CA8ECE0F}" srcOrd="2" destOrd="0" parTransId="{FBFCD0A5-8456-4AA4-BE5A-4334C11EE1AD}" sibTransId="{8E500522-FE38-498F-A295-B102255D9B3C}"/>
    <dgm:cxn modelId="{249AC5F6-8F2F-41AC-88A5-074E872E823B}" srcId="{AE551B4D-E5E1-4607-AFD4-0613C7E6F9F7}" destId="{62BEF9CD-5433-4645-BEB7-E82EE8948747}" srcOrd="1" destOrd="0" parTransId="{38E71ED6-A35F-43A5-86F3-808DB6D205B9}" sibTransId="{1CAC8290-D9DB-4168-A056-4F3F11E71853}"/>
    <dgm:cxn modelId="{66371A66-3729-4BF1-A386-414E5CCF40EF}" type="presParOf" srcId="{045934E3-75D1-4B50-A61F-342A88A678DE}" destId="{A21B15EB-4C9A-4105-A031-FE1DDD2E30D0}" srcOrd="0" destOrd="0" presId="urn:microsoft.com/office/officeart/2005/8/layout/arrow5"/>
    <dgm:cxn modelId="{10934726-E3B1-4931-A52A-1E818518BFFC}" type="presParOf" srcId="{045934E3-75D1-4B50-A61F-342A88A678DE}" destId="{455881D3-6621-4C7A-AF5C-F9AE9DBEC08C}" srcOrd="1" destOrd="0" presId="urn:microsoft.com/office/officeart/2005/8/layout/arrow5"/>
    <dgm:cxn modelId="{15343C35-E7CF-4BF7-B52B-0FA74DF5C0B6}" type="presParOf" srcId="{045934E3-75D1-4B50-A61F-342A88A678DE}" destId="{3EE8624F-9620-40F4-B2DC-BD2778CA645B}" srcOrd="2" destOrd="0" presId="urn:microsoft.com/office/officeart/2005/8/layout/arrow5"/>
    <dgm:cxn modelId="{A32975FB-08B8-4DCC-A21E-1FFF3E9F4CD4}" type="presParOf" srcId="{045934E3-75D1-4B50-A61F-342A88A678DE}" destId="{C33E2090-210B-4AD9-8C63-2B2E6CD3DDF3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2B2B86-794B-4272-90AB-3AD8FF1628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3C3E2A-9B56-424B-839A-0C4CF0B2451C}">
      <dgm:prSet/>
      <dgm:spPr/>
      <dgm:t>
        <a:bodyPr/>
        <a:lstStyle/>
        <a:p>
          <a:r>
            <a:rPr lang="es-MX" b="1"/>
            <a:t>Durante la clase no se permite ingerir ningún tipo de bebidas solo agua </a:t>
          </a:r>
          <a:endParaRPr lang="en-US"/>
        </a:p>
      </dgm:t>
    </dgm:pt>
    <dgm:pt modelId="{21DE0F1D-175E-4EB6-AB5A-F3EC02873A44}" type="parTrans" cxnId="{2BBFF95F-F4D4-4A87-A293-8D25A4C428C1}">
      <dgm:prSet/>
      <dgm:spPr/>
      <dgm:t>
        <a:bodyPr/>
        <a:lstStyle/>
        <a:p>
          <a:endParaRPr lang="en-US"/>
        </a:p>
      </dgm:t>
    </dgm:pt>
    <dgm:pt modelId="{5622D35C-7367-4047-9894-3253322E3EDA}" type="sibTrans" cxnId="{2BBFF95F-F4D4-4A87-A293-8D25A4C428C1}">
      <dgm:prSet/>
      <dgm:spPr/>
      <dgm:t>
        <a:bodyPr/>
        <a:lstStyle/>
        <a:p>
          <a:endParaRPr lang="en-US"/>
        </a:p>
      </dgm:t>
    </dgm:pt>
    <dgm:pt modelId="{22AFE136-B00B-49D9-8802-58A0AE8FFE1A}">
      <dgm:prSet/>
      <dgm:spPr/>
      <dgm:t>
        <a:bodyPr/>
        <a:lstStyle/>
        <a:p>
          <a:r>
            <a:rPr lang="es-MX" b="1"/>
            <a:t>Deberán de participar todos los miembros de los equipos de no hacerlo así se calificará con cero a la persona que no haya trabajado </a:t>
          </a:r>
          <a:endParaRPr lang="en-US"/>
        </a:p>
      </dgm:t>
    </dgm:pt>
    <dgm:pt modelId="{AF9F296B-94BB-4722-83A9-22A70779279A}" type="parTrans" cxnId="{DA4FC767-BF04-4918-B0B0-A7BCD1A5BAE5}">
      <dgm:prSet/>
      <dgm:spPr/>
      <dgm:t>
        <a:bodyPr/>
        <a:lstStyle/>
        <a:p>
          <a:endParaRPr lang="en-US"/>
        </a:p>
      </dgm:t>
    </dgm:pt>
    <dgm:pt modelId="{1711ED76-83E3-4B6C-93B0-814AFCF324EF}" type="sibTrans" cxnId="{DA4FC767-BF04-4918-B0B0-A7BCD1A5BAE5}">
      <dgm:prSet/>
      <dgm:spPr/>
      <dgm:t>
        <a:bodyPr/>
        <a:lstStyle/>
        <a:p>
          <a:endParaRPr lang="en-US"/>
        </a:p>
      </dgm:t>
    </dgm:pt>
    <dgm:pt modelId="{D109F9F0-E565-4A06-8DD6-A85184CB6B75}">
      <dgm:prSet/>
      <dgm:spPr/>
      <dgm:t>
        <a:bodyPr/>
        <a:lstStyle/>
        <a:p>
          <a:r>
            <a:rPr lang="es-MX" b="1"/>
            <a:t>Las actividades que se realizarán en la clase solo se aceptarán ese mismo día ya que si no asiste no tendrá derecho a la calificación </a:t>
          </a:r>
          <a:endParaRPr lang="en-US"/>
        </a:p>
      </dgm:t>
    </dgm:pt>
    <dgm:pt modelId="{4D98285B-37B6-4F6B-870B-0A695B129B92}" type="parTrans" cxnId="{DD8B573C-1390-4026-B817-455816A4E76C}">
      <dgm:prSet/>
      <dgm:spPr/>
      <dgm:t>
        <a:bodyPr/>
        <a:lstStyle/>
        <a:p>
          <a:endParaRPr lang="en-US"/>
        </a:p>
      </dgm:t>
    </dgm:pt>
    <dgm:pt modelId="{A00ADA9B-4E7E-4DCE-BCD6-05D6375E1497}" type="sibTrans" cxnId="{DD8B573C-1390-4026-B817-455816A4E76C}">
      <dgm:prSet/>
      <dgm:spPr/>
      <dgm:t>
        <a:bodyPr/>
        <a:lstStyle/>
        <a:p>
          <a:endParaRPr lang="en-US"/>
        </a:p>
      </dgm:t>
    </dgm:pt>
    <dgm:pt modelId="{E9300363-6405-4907-83F6-933264C011F7}">
      <dgm:prSet/>
      <dgm:spPr/>
      <dgm:t>
        <a:bodyPr/>
        <a:lstStyle/>
        <a:p>
          <a:r>
            <a:rPr lang="es-MX" b="1" dirty="0"/>
            <a:t>Para tener derecho a los decimas tendrán que asistir a todas las clases e incluso entregar todas las actividades, aun que tu promedio sea 6.6 o 6.9 se quedará la calificación en 6 de no ameritar el redondeo</a:t>
          </a:r>
          <a:endParaRPr lang="en-US" dirty="0"/>
        </a:p>
      </dgm:t>
    </dgm:pt>
    <dgm:pt modelId="{A99CEA1C-3DC6-4435-A480-50466F5C9E5B}" type="parTrans" cxnId="{F6AD7615-E06C-4EB3-89C4-D3D5A1F5376B}">
      <dgm:prSet/>
      <dgm:spPr/>
      <dgm:t>
        <a:bodyPr/>
        <a:lstStyle/>
        <a:p>
          <a:endParaRPr lang="en-US"/>
        </a:p>
      </dgm:t>
    </dgm:pt>
    <dgm:pt modelId="{D2108AC7-31D4-42A0-BB05-8A2F431F5F97}" type="sibTrans" cxnId="{F6AD7615-E06C-4EB3-89C4-D3D5A1F5376B}">
      <dgm:prSet/>
      <dgm:spPr/>
      <dgm:t>
        <a:bodyPr/>
        <a:lstStyle/>
        <a:p>
          <a:endParaRPr lang="en-US"/>
        </a:p>
      </dgm:t>
    </dgm:pt>
    <dgm:pt modelId="{AE88DE0E-22EA-41A3-A18D-454F8982E63B}">
      <dgm:prSet/>
      <dgm:spPr/>
      <dgm:t>
        <a:bodyPr/>
        <a:lstStyle/>
        <a:p>
          <a:r>
            <a:rPr lang="es-MX" b="1"/>
            <a:t>Estar siempre al pendiente de escuela en red para checar actividades por entregar </a:t>
          </a:r>
          <a:endParaRPr lang="en-US"/>
        </a:p>
      </dgm:t>
    </dgm:pt>
    <dgm:pt modelId="{826713BA-BEFF-43C0-80B7-C6930AF484D5}" type="parTrans" cxnId="{36938AD1-728E-421E-B9B1-1DA60490F836}">
      <dgm:prSet/>
      <dgm:spPr/>
      <dgm:t>
        <a:bodyPr/>
        <a:lstStyle/>
        <a:p>
          <a:endParaRPr lang="en-US"/>
        </a:p>
      </dgm:t>
    </dgm:pt>
    <dgm:pt modelId="{7ACA6319-9513-4152-AD3D-7D91E9840EFA}" type="sibTrans" cxnId="{36938AD1-728E-421E-B9B1-1DA60490F836}">
      <dgm:prSet/>
      <dgm:spPr/>
      <dgm:t>
        <a:bodyPr/>
        <a:lstStyle/>
        <a:p>
          <a:endParaRPr lang="en-US"/>
        </a:p>
      </dgm:t>
    </dgm:pt>
    <dgm:pt modelId="{23341B9F-4C31-4D80-9C75-68B5846ECCCA}" type="pres">
      <dgm:prSet presAssocID="{342B2B86-794B-4272-90AB-3AD8FF162807}" presName="vert0" presStyleCnt="0">
        <dgm:presLayoutVars>
          <dgm:dir/>
          <dgm:animOne val="branch"/>
          <dgm:animLvl val="lvl"/>
        </dgm:presLayoutVars>
      </dgm:prSet>
      <dgm:spPr/>
    </dgm:pt>
    <dgm:pt modelId="{5994DB8A-648B-4419-96AC-1D312A6BA080}" type="pres">
      <dgm:prSet presAssocID="{083C3E2A-9B56-424B-839A-0C4CF0B2451C}" presName="thickLine" presStyleLbl="alignNode1" presStyleIdx="0" presStyleCnt="5"/>
      <dgm:spPr/>
    </dgm:pt>
    <dgm:pt modelId="{0A4310BC-4D2B-4013-98C3-E925B5421ADB}" type="pres">
      <dgm:prSet presAssocID="{083C3E2A-9B56-424B-839A-0C4CF0B2451C}" presName="horz1" presStyleCnt="0"/>
      <dgm:spPr/>
    </dgm:pt>
    <dgm:pt modelId="{81B1F3F2-70B3-41FF-982F-FD290A37A299}" type="pres">
      <dgm:prSet presAssocID="{083C3E2A-9B56-424B-839A-0C4CF0B2451C}" presName="tx1" presStyleLbl="revTx" presStyleIdx="0" presStyleCnt="5"/>
      <dgm:spPr/>
    </dgm:pt>
    <dgm:pt modelId="{6B8C900D-D707-418B-B1AF-0381FF6FABC3}" type="pres">
      <dgm:prSet presAssocID="{083C3E2A-9B56-424B-839A-0C4CF0B2451C}" presName="vert1" presStyleCnt="0"/>
      <dgm:spPr/>
    </dgm:pt>
    <dgm:pt modelId="{2BBDFD27-C535-4484-89FA-542799EAB665}" type="pres">
      <dgm:prSet presAssocID="{22AFE136-B00B-49D9-8802-58A0AE8FFE1A}" presName="thickLine" presStyleLbl="alignNode1" presStyleIdx="1" presStyleCnt="5"/>
      <dgm:spPr/>
    </dgm:pt>
    <dgm:pt modelId="{3DFD86E4-C974-4A0B-B743-E8518577124E}" type="pres">
      <dgm:prSet presAssocID="{22AFE136-B00B-49D9-8802-58A0AE8FFE1A}" presName="horz1" presStyleCnt="0"/>
      <dgm:spPr/>
    </dgm:pt>
    <dgm:pt modelId="{115A94B8-8962-4C30-9907-5D8839DBF6F3}" type="pres">
      <dgm:prSet presAssocID="{22AFE136-B00B-49D9-8802-58A0AE8FFE1A}" presName="tx1" presStyleLbl="revTx" presStyleIdx="1" presStyleCnt="5"/>
      <dgm:spPr/>
    </dgm:pt>
    <dgm:pt modelId="{B19A6237-AF0E-4432-A70C-C3AFC0FDA93A}" type="pres">
      <dgm:prSet presAssocID="{22AFE136-B00B-49D9-8802-58A0AE8FFE1A}" presName="vert1" presStyleCnt="0"/>
      <dgm:spPr/>
    </dgm:pt>
    <dgm:pt modelId="{B21EE76E-F87C-43B8-A80C-73DCF1510E24}" type="pres">
      <dgm:prSet presAssocID="{D109F9F0-E565-4A06-8DD6-A85184CB6B75}" presName="thickLine" presStyleLbl="alignNode1" presStyleIdx="2" presStyleCnt="5"/>
      <dgm:spPr/>
    </dgm:pt>
    <dgm:pt modelId="{8B0CBFED-85C7-4B28-A813-3A5C7F4AB404}" type="pres">
      <dgm:prSet presAssocID="{D109F9F0-E565-4A06-8DD6-A85184CB6B75}" presName="horz1" presStyleCnt="0"/>
      <dgm:spPr/>
    </dgm:pt>
    <dgm:pt modelId="{A23D7BB3-086E-4066-8B87-3C3C6328265A}" type="pres">
      <dgm:prSet presAssocID="{D109F9F0-E565-4A06-8DD6-A85184CB6B75}" presName="tx1" presStyleLbl="revTx" presStyleIdx="2" presStyleCnt="5"/>
      <dgm:spPr/>
    </dgm:pt>
    <dgm:pt modelId="{4ADDA0ED-C60C-4A6A-BE43-C6EFB14941EC}" type="pres">
      <dgm:prSet presAssocID="{D109F9F0-E565-4A06-8DD6-A85184CB6B75}" presName="vert1" presStyleCnt="0"/>
      <dgm:spPr/>
    </dgm:pt>
    <dgm:pt modelId="{4468E131-5CD7-4754-AAC1-56C8061AF021}" type="pres">
      <dgm:prSet presAssocID="{E9300363-6405-4907-83F6-933264C011F7}" presName="thickLine" presStyleLbl="alignNode1" presStyleIdx="3" presStyleCnt="5"/>
      <dgm:spPr/>
    </dgm:pt>
    <dgm:pt modelId="{439114B3-EEE9-4068-94AD-7E307E50761B}" type="pres">
      <dgm:prSet presAssocID="{E9300363-6405-4907-83F6-933264C011F7}" presName="horz1" presStyleCnt="0"/>
      <dgm:spPr/>
    </dgm:pt>
    <dgm:pt modelId="{3026A1B9-742B-42A7-82E7-E20C8673EAD7}" type="pres">
      <dgm:prSet presAssocID="{E9300363-6405-4907-83F6-933264C011F7}" presName="tx1" presStyleLbl="revTx" presStyleIdx="3" presStyleCnt="5"/>
      <dgm:spPr/>
    </dgm:pt>
    <dgm:pt modelId="{64672436-AE57-4B7B-A9E5-C8AA33C0672D}" type="pres">
      <dgm:prSet presAssocID="{E9300363-6405-4907-83F6-933264C011F7}" presName="vert1" presStyleCnt="0"/>
      <dgm:spPr/>
    </dgm:pt>
    <dgm:pt modelId="{CE678FA1-4F8C-4C6D-8C25-59FE0C526C86}" type="pres">
      <dgm:prSet presAssocID="{AE88DE0E-22EA-41A3-A18D-454F8982E63B}" presName="thickLine" presStyleLbl="alignNode1" presStyleIdx="4" presStyleCnt="5"/>
      <dgm:spPr/>
    </dgm:pt>
    <dgm:pt modelId="{6B61E1BD-1310-4804-BFB5-211751D1F51F}" type="pres">
      <dgm:prSet presAssocID="{AE88DE0E-22EA-41A3-A18D-454F8982E63B}" presName="horz1" presStyleCnt="0"/>
      <dgm:spPr/>
    </dgm:pt>
    <dgm:pt modelId="{69397D2B-618C-454E-AB7E-D2E74DE5A4B6}" type="pres">
      <dgm:prSet presAssocID="{AE88DE0E-22EA-41A3-A18D-454F8982E63B}" presName="tx1" presStyleLbl="revTx" presStyleIdx="4" presStyleCnt="5"/>
      <dgm:spPr/>
    </dgm:pt>
    <dgm:pt modelId="{6DED7223-7637-412B-9287-86A3FCF23CA0}" type="pres">
      <dgm:prSet presAssocID="{AE88DE0E-22EA-41A3-A18D-454F8982E63B}" presName="vert1" presStyleCnt="0"/>
      <dgm:spPr/>
    </dgm:pt>
  </dgm:ptLst>
  <dgm:cxnLst>
    <dgm:cxn modelId="{F6AD7615-E06C-4EB3-89C4-D3D5A1F5376B}" srcId="{342B2B86-794B-4272-90AB-3AD8FF162807}" destId="{E9300363-6405-4907-83F6-933264C011F7}" srcOrd="3" destOrd="0" parTransId="{A99CEA1C-3DC6-4435-A480-50466F5C9E5B}" sibTransId="{D2108AC7-31D4-42A0-BB05-8A2F431F5F97}"/>
    <dgm:cxn modelId="{5F246B2D-5FFD-48EA-8CE8-BF4D789B80E2}" type="presOf" srcId="{D109F9F0-E565-4A06-8DD6-A85184CB6B75}" destId="{A23D7BB3-086E-4066-8B87-3C3C6328265A}" srcOrd="0" destOrd="0" presId="urn:microsoft.com/office/officeart/2008/layout/LinedList"/>
    <dgm:cxn modelId="{DD8B573C-1390-4026-B817-455816A4E76C}" srcId="{342B2B86-794B-4272-90AB-3AD8FF162807}" destId="{D109F9F0-E565-4A06-8DD6-A85184CB6B75}" srcOrd="2" destOrd="0" parTransId="{4D98285B-37B6-4F6B-870B-0A695B129B92}" sibTransId="{A00ADA9B-4E7E-4DCE-BCD6-05D6375E1497}"/>
    <dgm:cxn modelId="{2BBFF95F-F4D4-4A87-A293-8D25A4C428C1}" srcId="{342B2B86-794B-4272-90AB-3AD8FF162807}" destId="{083C3E2A-9B56-424B-839A-0C4CF0B2451C}" srcOrd="0" destOrd="0" parTransId="{21DE0F1D-175E-4EB6-AB5A-F3EC02873A44}" sibTransId="{5622D35C-7367-4047-9894-3253322E3EDA}"/>
    <dgm:cxn modelId="{DA4FC767-BF04-4918-B0B0-A7BCD1A5BAE5}" srcId="{342B2B86-794B-4272-90AB-3AD8FF162807}" destId="{22AFE136-B00B-49D9-8802-58A0AE8FFE1A}" srcOrd="1" destOrd="0" parTransId="{AF9F296B-94BB-4722-83A9-22A70779279A}" sibTransId="{1711ED76-83E3-4B6C-93B0-814AFCF324EF}"/>
    <dgm:cxn modelId="{E2FF2E4D-AF8F-4A59-998D-BD218F257F0A}" type="presOf" srcId="{22AFE136-B00B-49D9-8802-58A0AE8FFE1A}" destId="{115A94B8-8962-4C30-9907-5D8839DBF6F3}" srcOrd="0" destOrd="0" presId="urn:microsoft.com/office/officeart/2008/layout/LinedList"/>
    <dgm:cxn modelId="{B1118A99-2E5B-4188-84F0-BC6BF4EA9AB1}" type="presOf" srcId="{E9300363-6405-4907-83F6-933264C011F7}" destId="{3026A1B9-742B-42A7-82E7-E20C8673EAD7}" srcOrd="0" destOrd="0" presId="urn:microsoft.com/office/officeart/2008/layout/LinedList"/>
    <dgm:cxn modelId="{9E00F7CA-C60E-4596-BBCB-5F578AFBDC19}" type="presOf" srcId="{342B2B86-794B-4272-90AB-3AD8FF162807}" destId="{23341B9F-4C31-4D80-9C75-68B5846ECCCA}" srcOrd="0" destOrd="0" presId="urn:microsoft.com/office/officeart/2008/layout/LinedList"/>
    <dgm:cxn modelId="{F37978CF-400F-4551-A509-D44330BC7FCF}" type="presOf" srcId="{083C3E2A-9B56-424B-839A-0C4CF0B2451C}" destId="{81B1F3F2-70B3-41FF-982F-FD290A37A299}" srcOrd="0" destOrd="0" presId="urn:microsoft.com/office/officeart/2008/layout/LinedList"/>
    <dgm:cxn modelId="{36938AD1-728E-421E-B9B1-1DA60490F836}" srcId="{342B2B86-794B-4272-90AB-3AD8FF162807}" destId="{AE88DE0E-22EA-41A3-A18D-454F8982E63B}" srcOrd="4" destOrd="0" parTransId="{826713BA-BEFF-43C0-80B7-C6930AF484D5}" sibTransId="{7ACA6319-9513-4152-AD3D-7D91E9840EFA}"/>
    <dgm:cxn modelId="{7B84C5FE-43D5-4995-A07F-8611180DFE95}" type="presOf" srcId="{AE88DE0E-22EA-41A3-A18D-454F8982E63B}" destId="{69397D2B-618C-454E-AB7E-D2E74DE5A4B6}" srcOrd="0" destOrd="0" presId="urn:microsoft.com/office/officeart/2008/layout/LinedList"/>
    <dgm:cxn modelId="{77163706-5A45-471A-AA53-75ED502CDC28}" type="presParOf" srcId="{23341B9F-4C31-4D80-9C75-68B5846ECCCA}" destId="{5994DB8A-648B-4419-96AC-1D312A6BA080}" srcOrd="0" destOrd="0" presId="urn:microsoft.com/office/officeart/2008/layout/LinedList"/>
    <dgm:cxn modelId="{51A8CDF0-EA58-46CB-812F-A54FAB6887B1}" type="presParOf" srcId="{23341B9F-4C31-4D80-9C75-68B5846ECCCA}" destId="{0A4310BC-4D2B-4013-98C3-E925B5421ADB}" srcOrd="1" destOrd="0" presId="urn:microsoft.com/office/officeart/2008/layout/LinedList"/>
    <dgm:cxn modelId="{3BE78BBA-AFCA-4ABB-9C0A-B25A50DE77CD}" type="presParOf" srcId="{0A4310BC-4D2B-4013-98C3-E925B5421ADB}" destId="{81B1F3F2-70B3-41FF-982F-FD290A37A299}" srcOrd="0" destOrd="0" presId="urn:microsoft.com/office/officeart/2008/layout/LinedList"/>
    <dgm:cxn modelId="{F6BCCD2F-AC04-497B-AF2A-A0C036E02618}" type="presParOf" srcId="{0A4310BC-4D2B-4013-98C3-E925B5421ADB}" destId="{6B8C900D-D707-418B-B1AF-0381FF6FABC3}" srcOrd="1" destOrd="0" presId="urn:microsoft.com/office/officeart/2008/layout/LinedList"/>
    <dgm:cxn modelId="{23F2F5BC-B77F-4EAA-949B-DBC471FE40E1}" type="presParOf" srcId="{23341B9F-4C31-4D80-9C75-68B5846ECCCA}" destId="{2BBDFD27-C535-4484-89FA-542799EAB665}" srcOrd="2" destOrd="0" presId="urn:microsoft.com/office/officeart/2008/layout/LinedList"/>
    <dgm:cxn modelId="{2420402F-CA01-42B1-8AF9-C3B4941EC3A2}" type="presParOf" srcId="{23341B9F-4C31-4D80-9C75-68B5846ECCCA}" destId="{3DFD86E4-C974-4A0B-B743-E8518577124E}" srcOrd="3" destOrd="0" presId="urn:microsoft.com/office/officeart/2008/layout/LinedList"/>
    <dgm:cxn modelId="{3CEDDD60-33F5-4EC9-A871-30DDD48789F7}" type="presParOf" srcId="{3DFD86E4-C974-4A0B-B743-E8518577124E}" destId="{115A94B8-8962-4C30-9907-5D8839DBF6F3}" srcOrd="0" destOrd="0" presId="urn:microsoft.com/office/officeart/2008/layout/LinedList"/>
    <dgm:cxn modelId="{9E82D701-5E65-4971-8060-2CDBE04B6077}" type="presParOf" srcId="{3DFD86E4-C974-4A0B-B743-E8518577124E}" destId="{B19A6237-AF0E-4432-A70C-C3AFC0FDA93A}" srcOrd="1" destOrd="0" presId="urn:microsoft.com/office/officeart/2008/layout/LinedList"/>
    <dgm:cxn modelId="{5EBBC746-7FA3-4612-84A1-6D9125647C2E}" type="presParOf" srcId="{23341B9F-4C31-4D80-9C75-68B5846ECCCA}" destId="{B21EE76E-F87C-43B8-A80C-73DCF1510E24}" srcOrd="4" destOrd="0" presId="urn:microsoft.com/office/officeart/2008/layout/LinedList"/>
    <dgm:cxn modelId="{D456EC09-3EA3-4E5F-B70C-730220DCEA8D}" type="presParOf" srcId="{23341B9F-4C31-4D80-9C75-68B5846ECCCA}" destId="{8B0CBFED-85C7-4B28-A813-3A5C7F4AB404}" srcOrd="5" destOrd="0" presId="urn:microsoft.com/office/officeart/2008/layout/LinedList"/>
    <dgm:cxn modelId="{5DCCCB35-DDCB-460D-B34D-464578D1700F}" type="presParOf" srcId="{8B0CBFED-85C7-4B28-A813-3A5C7F4AB404}" destId="{A23D7BB3-086E-4066-8B87-3C3C6328265A}" srcOrd="0" destOrd="0" presId="urn:microsoft.com/office/officeart/2008/layout/LinedList"/>
    <dgm:cxn modelId="{7B298F0A-429E-4A61-B861-F989FFF13D7C}" type="presParOf" srcId="{8B0CBFED-85C7-4B28-A813-3A5C7F4AB404}" destId="{4ADDA0ED-C60C-4A6A-BE43-C6EFB14941EC}" srcOrd="1" destOrd="0" presId="urn:microsoft.com/office/officeart/2008/layout/LinedList"/>
    <dgm:cxn modelId="{9775A79A-C39C-4BF2-B6A0-9BAFE3382CC3}" type="presParOf" srcId="{23341B9F-4C31-4D80-9C75-68B5846ECCCA}" destId="{4468E131-5CD7-4754-AAC1-56C8061AF021}" srcOrd="6" destOrd="0" presId="urn:microsoft.com/office/officeart/2008/layout/LinedList"/>
    <dgm:cxn modelId="{23F093AF-B49A-4C69-9FC0-D4FE56D90AA0}" type="presParOf" srcId="{23341B9F-4C31-4D80-9C75-68B5846ECCCA}" destId="{439114B3-EEE9-4068-94AD-7E307E50761B}" srcOrd="7" destOrd="0" presId="urn:microsoft.com/office/officeart/2008/layout/LinedList"/>
    <dgm:cxn modelId="{7A9D8549-6D01-4AA5-AF8B-F77A8725E2F5}" type="presParOf" srcId="{439114B3-EEE9-4068-94AD-7E307E50761B}" destId="{3026A1B9-742B-42A7-82E7-E20C8673EAD7}" srcOrd="0" destOrd="0" presId="urn:microsoft.com/office/officeart/2008/layout/LinedList"/>
    <dgm:cxn modelId="{0BF3558B-9498-4C0C-86E9-796D169D6C50}" type="presParOf" srcId="{439114B3-EEE9-4068-94AD-7E307E50761B}" destId="{64672436-AE57-4B7B-A9E5-C8AA33C0672D}" srcOrd="1" destOrd="0" presId="urn:microsoft.com/office/officeart/2008/layout/LinedList"/>
    <dgm:cxn modelId="{BE8863A5-1C3A-45C5-AF60-58C096A79DDB}" type="presParOf" srcId="{23341B9F-4C31-4D80-9C75-68B5846ECCCA}" destId="{CE678FA1-4F8C-4C6D-8C25-59FE0C526C86}" srcOrd="8" destOrd="0" presId="urn:microsoft.com/office/officeart/2008/layout/LinedList"/>
    <dgm:cxn modelId="{6437B50F-FAA5-4E20-BF0D-957065B45097}" type="presParOf" srcId="{23341B9F-4C31-4D80-9C75-68B5846ECCCA}" destId="{6B61E1BD-1310-4804-BFB5-211751D1F51F}" srcOrd="9" destOrd="0" presId="urn:microsoft.com/office/officeart/2008/layout/LinedList"/>
    <dgm:cxn modelId="{4D14C5CF-B9C4-4339-8151-92E1B9FF9360}" type="presParOf" srcId="{6B61E1BD-1310-4804-BFB5-211751D1F51F}" destId="{69397D2B-618C-454E-AB7E-D2E74DE5A4B6}" srcOrd="0" destOrd="0" presId="urn:microsoft.com/office/officeart/2008/layout/LinedList"/>
    <dgm:cxn modelId="{944C672A-BD6E-427E-B80B-E22331D322C8}" type="presParOf" srcId="{6B61E1BD-1310-4804-BFB5-211751D1F51F}" destId="{6DED7223-7637-412B-9287-86A3FCF23C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B15EB-4C9A-4105-A031-FE1DDD2E30D0}">
      <dsp:nvSpPr>
        <dsp:cNvPr id="0" name=""/>
        <dsp:cNvSpPr/>
      </dsp:nvSpPr>
      <dsp:spPr>
        <a:xfrm>
          <a:off x="2775891" y="1098"/>
          <a:ext cx="2506368" cy="250636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JORNADA DE OBSERVACIÓN:</a:t>
          </a:r>
          <a:endParaRPr lang="en-US" sz="1400" kern="1200" dirty="0"/>
        </a:p>
      </dsp:txBody>
      <dsp:txXfrm>
        <a:off x="3402483" y="1098"/>
        <a:ext cx="1253184" cy="2067754"/>
      </dsp:txXfrm>
    </dsp:sp>
    <dsp:sp modelId="{455881D3-6621-4C7A-AF5C-F9AE9DBEC08C}">
      <dsp:nvSpPr>
        <dsp:cNvPr id="0" name=""/>
        <dsp:cNvSpPr/>
      </dsp:nvSpPr>
      <dsp:spPr>
        <a:xfrm rot="5400000">
          <a:off x="4665193" y="1890400"/>
          <a:ext cx="2506368" cy="250636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Ayudantía 4, 5 y 6 de octubre de Marzo.</a:t>
          </a:r>
          <a:endParaRPr lang="en-US" sz="1400" kern="1200" dirty="0"/>
        </a:p>
      </dsp:txBody>
      <dsp:txXfrm rot="-5400000">
        <a:off x="5103807" y="2516992"/>
        <a:ext cx="2067754" cy="1253184"/>
      </dsp:txXfrm>
    </dsp:sp>
    <dsp:sp modelId="{3EE8624F-9620-40F4-B2DC-BD2778CA645B}">
      <dsp:nvSpPr>
        <dsp:cNvPr id="0" name=""/>
        <dsp:cNvSpPr/>
      </dsp:nvSpPr>
      <dsp:spPr>
        <a:xfrm rot="10800000">
          <a:off x="2775891" y="3779702"/>
          <a:ext cx="2506368" cy="250636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Ayudantía del 31 de octubre al 4 de noviembre.  </a:t>
          </a:r>
          <a:r>
            <a:rPr lang="en-US" sz="1400" b="1" kern="1200" dirty="0"/>
            <a:t> </a:t>
          </a:r>
          <a:endParaRPr lang="en-US" sz="1400" kern="1200" dirty="0"/>
        </a:p>
      </dsp:txBody>
      <dsp:txXfrm rot="10800000">
        <a:off x="3402483" y="4218316"/>
        <a:ext cx="1253184" cy="2067754"/>
      </dsp:txXfrm>
    </dsp:sp>
    <dsp:sp modelId="{C33E2090-210B-4AD9-8C63-2B2E6CD3DDF3}">
      <dsp:nvSpPr>
        <dsp:cNvPr id="0" name=""/>
        <dsp:cNvSpPr/>
      </dsp:nvSpPr>
      <dsp:spPr>
        <a:xfrm rot="16200000">
          <a:off x="886589" y="1890400"/>
          <a:ext cx="2506368" cy="250636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Ayudantía</a:t>
          </a:r>
          <a:r>
            <a:rPr lang="en-US" sz="1400" b="1" kern="1200" dirty="0"/>
            <a:t> y </a:t>
          </a:r>
          <a:r>
            <a:rPr lang="en-US" sz="1400" b="1" kern="1200" dirty="0" err="1"/>
            <a:t>práctica</a:t>
          </a:r>
          <a:r>
            <a:rPr lang="en-US" sz="1400" b="1" kern="1200" dirty="0"/>
            <a:t> 5 al 9 de </a:t>
          </a:r>
          <a:r>
            <a:rPr lang="en-US" sz="1400" b="1" kern="1200" dirty="0" err="1"/>
            <a:t>diciembre</a:t>
          </a:r>
          <a:endParaRPr lang="en-US" sz="1400" b="1" kern="1200" dirty="0"/>
        </a:p>
      </dsp:txBody>
      <dsp:txXfrm rot="5400000">
        <a:off x="886589" y="2516992"/>
        <a:ext cx="2067754" cy="1253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4DB8A-648B-4419-96AC-1D312A6BA080}">
      <dsp:nvSpPr>
        <dsp:cNvPr id="0" name=""/>
        <dsp:cNvSpPr/>
      </dsp:nvSpPr>
      <dsp:spPr>
        <a:xfrm>
          <a:off x="0" y="745"/>
          <a:ext cx="70567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1F3F2-70B3-41FF-982F-FD290A37A299}">
      <dsp:nvSpPr>
        <dsp:cNvPr id="0" name=""/>
        <dsp:cNvSpPr/>
      </dsp:nvSpPr>
      <dsp:spPr>
        <a:xfrm>
          <a:off x="0" y="745"/>
          <a:ext cx="7056785" cy="122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/>
            <a:t>Durante la clase no se permite ingerir ningún tipo de bebidas solo agua </a:t>
          </a:r>
          <a:endParaRPr lang="en-US" sz="1900" kern="1200"/>
        </a:p>
      </dsp:txBody>
      <dsp:txXfrm>
        <a:off x="0" y="745"/>
        <a:ext cx="7056785" cy="1220577"/>
      </dsp:txXfrm>
    </dsp:sp>
    <dsp:sp modelId="{2BBDFD27-C535-4484-89FA-542799EAB665}">
      <dsp:nvSpPr>
        <dsp:cNvPr id="0" name=""/>
        <dsp:cNvSpPr/>
      </dsp:nvSpPr>
      <dsp:spPr>
        <a:xfrm>
          <a:off x="0" y="1221322"/>
          <a:ext cx="70567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A94B8-8962-4C30-9907-5D8839DBF6F3}">
      <dsp:nvSpPr>
        <dsp:cNvPr id="0" name=""/>
        <dsp:cNvSpPr/>
      </dsp:nvSpPr>
      <dsp:spPr>
        <a:xfrm>
          <a:off x="0" y="1221322"/>
          <a:ext cx="7056785" cy="122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/>
            <a:t>Deberán de participar todos los miembros de los equipos de no hacerlo así se calificará con cero a la persona que no haya trabajado </a:t>
          </a:r>
          <a:endParaRPr lang="en-US" sz="1900" kern="1200"/>
        </a:p>
      </dsp:txBody>
      <dsp:txXfrm>
        <a:off x="0" y="1221322"/>
        <a:ext cx="7056785" cy="1220577"/>
      </dsp:txXfrm>
    </dsp:sp>
    <dsp:sp modelId="{B21EE76E-F87C-43B8-A80C-73DCF1510E24}">
      <dsp:nvSpPr>
        <dsp:cNvPr id="0" name=""/>
        <dsp:cNvSpPr/>
      </dsp:nvSpPr>
      <dsp:spPr>
        <a:xfrm>
          <a:off x="0" y="2441899"/>
          <a:ext cx="70567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D7BB3-086E-4066-8B87-3C3C6328265A}">
      <dsp:nvSpPr>
        <dsp:cNvPr id="0" name=""/>
        <dsp:cNvSpPr/>
      </dsp:nvSpPr>
      <dsp:spPr>
        <a:xfrm>
          <a:off x="0" y="2441899"/>
          <a:ext cx="7056785" cy="122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/>
            <a:t>Las actividades que se realizarán en la clase solo se aceptarán ese mismo día ya que si no asiste no tendrá derecho a la calificación </a:t>
          </a:r>
          <a:endParaRPr lang="en-US" sz="1900" kern="1200"/>
        </a:p>
      </dsp:txBody>
      <dsp:txXfrm>
        <a:off x="0" y="2441899"/>
        <a:ext cx="7056785" cy="1220577"/>
      </dsp:txXfrm>
    </dsp:sp>
    <dsp:sp modelId="{4468E131-5CD7-4754-AAC1-56C8061AF021}">
      <dsp:nvSpPr>
        <dsp:cNvPr id="0" name=""/>
        <dsp:cNvSpPr/>
      </dsp:nvSpPr>
      <dsp:spPr>
        <a:xfrm>
          <a:off x="0" y="3662477"/>
          <a:ext cx="70567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6A1B9-742B-42A7-82E7-E20C8673EAD7}">
      <dsp:nvSpPr>
        <dsp:cNvPr id="0" name=""/>
        <dsp:cNvSpPr/>
      </dsp:nvSpPr>
      <dsp:spPr>
        <a:xfrm>
          <a:off x="0" y="3662477"/>
          <a:ext cx="7056785" cy="122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/>
            <a:t>Para tener derecho a los decimas tendrán que asistir a todas las clases e incluso entregar todas las actividades, aun que tu promedio sea 6.6 o 6.9 se quedará la calificación en 6 de no ameritar el redondeo</a:t>
          </a:r>
          <a:endParaRPr lang="en-US" sz="1900" kern="1200" dirty="0"/>
        </a:p>
      </dsp:txBody>
      <dsp:txXfrm>
        <a:off x="0" y="3662477"/>
        <a:ext cx="7056785" cy="1220577"/>
      </dsp:txXfrm>
    </dsp:sp>
    <dsp:sp modelId="{CE678FA1-4F8C-4C6D-8C25-59FE0C526C86}">
      <dsp:nvSpPr>
        <dsp:cNvPr id="0" name=""/>
        <dsp:cNvSpPr/>
      </dsp:nvSpPr>
      <dsp:spPr>
        <a:xfrm>
          <a:off x="0" y="4883054"/>
          <a:ext cx="70567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97D2B-618C-454E-AB7E-D2E74DE5A4B6}">
      <dsp:nvSpPr>
        <dsp:cNvPr id="0" name=""/>
        <dsp:cNvSpPr/>
      </dsp:nvSpPr>
      <dsp:spPr>
        <a:xfrm>
          <a:off x="0" y="4883054"/>
          <a:ext cx="7056785" cy="122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/>
            <a:t>Estar siempre al pendiente de escuela en red para checar actividades por entregar </a:t>
          </a:r>
          <a:endParaRPr lang="en-US" sz="1900" kern="1200"/>
        </a:p>
      </dsp:txBody>
      <dsp:txXfrm>
        <a:off x="0" y="4883054"/>
        <a:ext cx="7056785" cy="1220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A9805-8302-4D5C-A2FC-3460B48DD29A}" type="datetimeFigureOut">
              <a:rPr lang="es-MX" smtClean="0"/>
              <a:t>26/08/2022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DE67A-3EC7-4D01-8876-84D960267F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2017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68795"/>
            <a:ext cx="9144000" cy="10892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3758263"/>
            <a:ext cx="6858000" cy="1795644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5836028"/>
            <a:ext cx="6858000" cy="820273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t="29806" r="26877" b="29652"/>
          <a:stretch/>
        </p:blipFill>
        <p:spPr>
          <a:xfrm>
            <a:off x="2480835" y="1479668"/>
            <a:ext cx="4182330" cy="206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, objetos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adrado"/>
          <p:cNvSpPr/>
          <p:nvPr/>
        </p:nvSpPr>
        <p:spPr>
          <a:xfrm>
            <a:off x="269874" y="268286"/>
            <a:ext cx="1645923" cy="164592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exto del título"/>
          <p:cNvSpPr txBox="1">
            <a:spLocks noGrp="1"/>
          </p:cNvSpPr>
          <p:nvPr>
            <p:ph type="title"/>
          </p:nvPr>
        </p:nvSpPr>
        <p:spPr>
          <a:xfrm>
            <a:off x="2178423" y="914400"/>
            <a:ext cx="6508378" cy="1143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7" name="Nivel de texto 1…"/>
          <p:cNvSpPr txBox="1">
            <a:spLocks noGrp="1"/>
          </p:cNvSpPr>
          <p:nvPr>
            <p:ph type="body" idx="1"/>
          </p:nvPr>
        </p:nvSpPr>
        <p:spPr>
          <a:xfrm>
            <a:off x="2178423" y="2209800"/>
            <a:ext cx="6508378" cy="39163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482600" indent="-254000">
              <a:defRPr sz="2000"/>
            </a:lvl2pPr>
            <a:lvl3pPr marL="711200" indent="-254000">
              <a:defRPr sz="2000"/>
            </a:lvl3pPr>
            <a:lvl4pPr marL="939800" indent="-254000">
              <a:defRPr sz="2000"/>
            </a:lvl4pPr>
            <a:lvl5pPr marL="1168400" indent="-254000">
              <a:defRPr sz="2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8" name="Imagen"/>
          <p:cNvSpPr>
            <a:spLocks noGrp="1"/>
          </p:cNvSpPr>
          <p:nvPr>
            <p:ph type="pic" sz="quarter" idx="13"/>
          </p:nvPr>
        </p:nvSpPr>
        <p:spPr>
          <a:xfrm>
            <a:off x="269875" y="1976715"/>
            <a:ext cx="1645923" cy="46257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21104" y="326410"/>
            <a:ext cx="417097" cy="4343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43695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ángulo"/>
          <p:cNvSpPr/>
          <p:nvPr/>
        </p:nvSpPr>
        <p:spPr>
          <a:xfrm>
            <a:off x="7758951" y="268286"/>
            <a:ext cx="1099077" cy="635000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xfrm>
            <a:off x="2209800" y="3429000"/>
            <a:ext cx="4966450" cy="1398494"/>
          </a:xfrm>
          <a:prstGeom prst="rect">
            <a:avLst/>
          </a:prstGeom>
        </p:spPr>
        <p:txBody>
          <a:bodyPr/>
          <a:lstStyle>
            <a:lvl1pPr algn="r">
              <a:defRPr sz="4600"/>
            </a:lvl1pPr>
          </a:lstStyle>
          <a:p>
            <a:r>
              <a:t>Texto del título</a:t>
            </a:r>
          </a:p>
        </p:txBody>
      </p:sp>
      <p:sp>
        <p:nvSpPr>
          <p:cNvPr id="5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2209800" y="4824414"/>
            <a:ext cx="4966450" cy="132080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ClrTx/>
              <a:buSzTx/>
              <a:buNone/>
              <a:defRPr sz="1600"/>
            </a:lvl1pPr>
            <a:lvl2pPr marL="0" indent="0" algn="r">
              <a:spcBef>
                <a:spcPts val="0"/>
              </a:spcBef>
              <a:buClrTx/>
              <a:buSzTx/>
              <a:buNone/>
              <a:defRPr sz="1600"/>
            </a:lvl2pPr>
            <a:lvl3pPr marL="0" indent="0" algn="r">
              <a:spcBef>
                <a:spcPts val="0"/>
              </a:spcBef>
              <a:buClrTx/>
              <a:buSzTx/>
              <a:buNone/>
              <a:defRPr sz="1600"/>
            </a:lvl3pPr>
            <a:lvl4pPr marL="0" indent="0" algn="r">
              <a:spcBef>
                <a:spcPts val="0"/>
              </a:spcBef>
              <a:buClrTx/>
              <a:buSzTx/>
              <a:buNone/>
              <a:defRPr sz="1600"/>
            </a:lvl4pPr>
            <a:lvl5pPr marL="0" indent="0" algn="r">
              <a:spcBef>
                <a:spcPts val="0"/>
              </a:spcBef>
              <a:buClrTx/>
              <a:buSz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673340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ángulo"/>
          <p:cNvSpPr/>
          <p:nvPr/>
        </p:nvSpPr>
        <p:spPr>
          <a:xfrm>
            <a:off x="269875" y="4773705"/>
            <a:ext cx="2971800" cy="18445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Texto del título"/>
          <p:cNvSpPr txBox="1">
            <a:spLocks noGrp="1"/>
          </p:cNvSpPr>
          <p:nvPr>
            <p:ph type="title"/>
          </p:nvPr>
        </p:nvSpPr>
        <p:spPr>
          <a:xfrm>
            <a:off x="3720353" y="3429001"/>
            <a:ext cx="4966447" cy="1398497"/>
          </a:xfrm>
          <a:prstGeom prst="rect">
            <a:avLst/>
          </a:prstGeom>
        </p:spPr>
        <p:txBody>
          <a:bodyPr/>
          <a:lstStyle>
            <a:lvl1pPr algn="r">
              <a:defRPr sz="4600"/>
            </a:lvl1pPr>
          </a:lstStyle>
          <a:p>
            <a:r>
              <a:t>Texto del título</a:t>
            </a:r>
          </a:p>
        </p:txBody>
      </p:sp>
      <p:sp>
        <p:nvSpPr>
          <p:cNvPr id="6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3720353" y="4824414"/>
            <a:ext cx="4966447" cy="132080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ClrTx/>
              <a:buSzTx/>
              <a:buNone/>
              <a:defRPr sz="1600"/>
            </a:lvl1pPr>
            <a:lvl2pPr marL="0" indent="0" algn="r">
              <a:spcBef>
                <a:spcPts val="0"/>
              </a:spcBef>
              <a:buClrTx/>
              <a:buSzTx/>
              <a:buNone/>
              <a:defRPr sz="1600"/>
            </a:lvl2pPr>
            <a:lvl3pPr marL="0" indent="0" algn="r">
              <a:spcBef>
                <a:spcPts val="0"/>
              </a:spcBef>
              <a:buClrTx/>
              <a:buSzTx/>
              <a:buNone/>
              <a:defRPr sz="1600"/>
            </a:lvl3pPr>
            <a:lvl4pPr marL="0" indent="0" algn="r">
              <a:spcBef>
                <a:spcPts val="0"/>
              </a:spcBef>
              <a:buClrTx/>
              <a:buSzTx/>
              <a:buNone/>
              <a:defRPr sz="1600"/>
            </a:lvl4pPr>
            <a:lvl5pPr marL="0" indent="0" algn="r">
              <a:spcBef>
                <a:spcPts val="0"/>
              </a:spcBef>
              <a:buClrTx/>
              <a:buSz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9" name="Imagen"/>
          <p:cNvSpPr>
            <a:spLocks noGrp="1"/>
          </p:cNvSpPr>
          <p:nvPr>
            <p:ph type="pic" sz="half" idx="13"/>
          </p:nvPr>
        </p:nvSpPr>
        <p:spPr>
          <a:xfrm>
            <a:off x="269874" y="268288"/>
            <a:ext cx="2971801" cy="44386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0622" y="6070359"/>
            <a:ext cx="417097" cy="4343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708207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8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457200" y="2214563"/>
            <a:ext cx="3566160" cy="3911603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16659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o del título"/>
          <p:cNvSpPr txBox="1">
            <a:spLocks noGrp="1"/>
          </p:cNvSpPr>
          <p:nvPr>
            <p:ph type="title"/>
          </p:nvPr>
        </p:nvSpPr>
        <p:spPr>
          <a:xfrm>
            <a:off x="457198" y="914400"/>
            <a:ext cx="7388354" cy="1143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8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2054131"/>
            <a:ext cx="3566160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ClrTx/>
              <a:buSz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000" b="1">
                <a:solidFill>
                  <a:schemeClr val="accent1"/>
                </a:solidFill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000" b="1">
                <a:solidFill>
                  <a:schemeClr val="accent1"/>
                </a:solidFill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000" b="1">
                <a:solidFill>
                  <a:schemeClr val="accent1"/>
                </a:solidFill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000" b="1">
                <a:solidFill>
                  <a:schemeClr val="accent1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8" name="Rectángulo"/>
          <p:cNvSpPr>
            <a:spLocks noGrp="1"/>
          </p:cNvSpPr>
          <p:nvPr>
            <p:ph type="body" sz="quarter" idx="13"/>
          </p:nvPr>
        </p:nvSpPr>
        <p:spPr>
          <a:xfrm>
            <a:off x="4279391" y="2054131"/>
            <a:ext cx="3566160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8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724389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7" name="Nivel de texto 1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32106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6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282440" y="2214559"/>
            <a:ext cx="3566160" cy="1920244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213268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15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282440" y="2214559"/>
            <a:ext cx="3566160" cy="1920244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107197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o del título"/>
          <p:cNvSpPr txBox="1">
            <a:spLocks noGrp="1"/>
          </p:cNvSpPr>
          <p:nvPr>
            <p:ph type="title"/>
          </p:nvPr>
        </p:nvSpPr>
        <p:spPr>
          <a:xfrm>
            <a:off x="457198" y="914400"/>
            <a:ext cx="6508379" cy="1143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36178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ángulo"/>
          <p:cNvSpPr/>
          <p:nvPr/>
        </p:nvSpPr>
        <p:spPr>
          <a:xfrm>
            <a:off x="8148918" y="268288"/>
            <a:ext cx="718076" cy="56693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44438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0" y="6481489"/>
            <a:ext cx="9144000" cy="3765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3775299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ángulo"/>
          <p:cNvSpPr/>
          <p:nvPr/>
        </p:nvSpPr>
        <p:spPr>
          <a:xfrm>
            <a:off x="8148918" y="268288"/>
            <a:ext cx="718076" cy="56693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Texto del título"/>
          <p:cNvSpPr txBox="1">
            <a:spLocks noGrp="1"/>
          </p:cNvSpPr>
          <p:nvPr>
            <p:ph type="title"/>
          </p:nvPr>
        </p:nvSpPr>
        <p:spPr>
          <a:xfrm>
            <a:off x="457198" y="995081"/>
            <a:ext cx="3566163" cy="103542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Texto del título</a:t>
            </a:r>
          </a:p>
        </p:txBody>
      </p:sp>
      <p:sp>
        <p:nvSpPr>
          <p:cNvPr id="141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4762051" y="990600"/>
            <a:ext cx="3566163" cy="5135563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2" name="Rectángulo"/>
          <p:cNvSpPr>
            <a:spLocks noGrp="1"/>
          </p:cNvSpPr>
          <p:nvPr>
            <p:ph type="body" sz="half" idx="13"/>
          </p:nvPr>
        </p:nvSpPr>
        <p:spPr>
          <a:xfrm>
            <a:off x="457197" y="2057400"/>
            <a:ext cx="3566164" cy="36576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166842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ángulo"/>
          <p:cNvSpPr/>
          <p:nvPr/>
        </p:nvSpPr>
        <p:spPr>
          <a:xfrm>
            <a:off x="4746811" y="268288"/>
            <a:ext cx="4114802" cy="56693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" name="Texto del título"/>
          <p:cNvSpPr txBox="1">
            <a:spLocks noGrp="1"/>
          </p:cNvSpPr>
          <p:nvPr>
            <p:ph type="title"/>
          </p:nvPr>
        </p:nvSpPr>
        <p:spPr>
          <a:xfrm>
            <a:off x="457198" y="995081"/>
            <a:ext cx="3566163" cy="103542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Texto del título</a:t>
            </a:r>
          </a:p>
        </p:txBody>
      </p:sp>
      <p:sp>
        <p:nvSpPr>
          <p:cNvPr id="152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457198" y="2057400"/>
            <a:ext cx="3566163" cy="365760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None/>
              <a:defRPr sz="1600"/>
            </a:lvl1pPr>
            <a:lvl2pPr marL="0" indent="0">
              <a:spcBef>
                <a:spcPts val="600"/>
              </a:spcBef>
              <a:buClrTx/>
              <a:buSzTx/>
              <a:buNone/>
              <a:defRPr sz="1600"/>
            </a:lvl2pPr>
            <a:lvl3pPr marL="0" indent="0">
              <a:spcBef>
                <a:spcPts val="600"/>
              </a:spcBef>
              <a:buClrTx/>
              <a:buSzTx/>
              <a:buNone/>
              <a:defRPr sz="1600"/>
            </a:lvl3pPr>
            <a:lvl4pPr marL="0" indent="0">
              <a:spcBef>
                <a:spcPts val="600"/>
              </a:spcBef>
              <a:buClrTx/>
              <a:buSzTx/>
              <a:buNone/>
              <a:defRPr sz="1600"/>
            </a:lvl4pPr>
            <a:lvl5pPr marL="0" indent="0">
              <a:spcBef>
                <a:spcPts val="600"/>
              </a:spcBef>
              <a:buClrTx/>
              <a:buSz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3" name="Imagen"/>
          <p:cNvSpPr>
            <a:spLocks noGrp="1"/>
          </p:cNvSpPr>
          <p:nvPr>
            <p:ph type="pic" sz="half" idx="13"/>
          </p:nvPr>
        </p:nvSpPr>
        <p:spPr>
          <a:xfrm>
            <a:off x="4760257" y="990600"/>
            <a:ext cx="4096515" cy="56118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09483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ángulo"/>
          <p:cNvSpPr/>
          <p:nvPr/>
        </p:nvSpPr>
        <p:spPr>
          <a:xfrm>
            <a:off x="7216775" y="268288"/>
            <a:ext cx="1639455" cy="36393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Texto del título"/>
          <p:cNvSpPr txBox="1">
            <a:spLocks noGrp="1"/>
          </p:cNvSpPr>
          <p:nvPr>
            <p:ph type="title"/>
          </p:nvPr>
        </p:nvSpPr>
        <p:spPr>
          <a:xfrm>
            <a:off x="458787" y="4267200"/>
            <a:ext cx="6477002" cy="566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Texto del título</a:t>
            </a:r>
          </a:p>
        </p:txBody>
      </p:sp>
      <p:sp>
        <p:nvSpPr>
          <p:cNvPr id="163" name="Imagen"/>
          <p:cNvSpPr>
            <a:spLocks noGrp="1"/>
          </p:cNvSpPr>
          <p:nvPr>
            <p:ph type="pic" sz="half" idx="13"/>
          </p:nvPr>
        </p:nvSpPr>
        <p:spPr>
          <a:xfrm>
            <a:off x="269874" y="268288"/>
            <a:ext cx="6858001" cy="36393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58787" y="4840940"/>
            <a:ext cx="6475415" cy="130427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600"/>
            </a:lvl1pPr>
            <a:lvl2pPr marL="0" indent="0">
              <a:spcBef>
                <a:spcPts val="0"/>
              </a:spcBef>
              <a:buClrTx/>
              <a:buSzTx/>
              <a:buNone/>
              <a:defRPr sz="1600"/>
            </a:lvl2pPr>
            <a:lvl3pPr marL="0" indent="0">
              <a:spcBef>
                <a:spcPts val="0"/>
              </a:spcBef>
              <a:buClrTx/>
              <a:buSzTx/>
              <a:buNone/>
              <a:defRPr sz="1600"/>
            </a:lvl3pPr>
            <a:lvl4pPr marL="0" indent="0">
              <a:spcBef>
                <a:spcPts val="0"/>
              </a:spcBef>
              <a:buClrTx/>
              <a:buSzTx/>
              <a:buNone/>
              <a:defRPr sz="1600"/>
            </a:lvl4pPr>
            <a:lvl5pPr marL="0" indent="0">
              <a:spcBef>
                <a:spcPts val="0"/>
              </a:spcBef>
              <a:buClrTx/>
              <a:buSz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89349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ángulo"/>
          <p:cNvSpPr/>
          <p:nvPr/>
        </p:nvSpPr>
        <p:spPr>
          <a:xfrm>
            <a:off x="8135470" y="268288"/>
            <a:ext cx="720764" cy="36393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Texto del título"/>
          <p:cNvSpPr txBox="1">
            <a:spLocks noGrp="1"/>
          </p:cNvSpPr>
          <p:nvPr>
            <p:ph type="title"/>
          </p:nvPr>
        </p:nvSpPr>
        <p:spPr>
          <a:xfrm>
            <a:off x="458787" y="4267200"/>
            <a:ext cx="6477002" cy="566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Texto del título</a:t>
            </a:r>
          </a:p>
        </p:txBody>
      </p:sp>
      <p:sp>
        <p:nvSpPr>
          <p:cNvPr id="174" name="Imagen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3006726" cy="36393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5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58787" y="4840940"/>
            <a:ext cx="6475415" cy="130427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600"/>
            </a:lvl1pPr>
            <a:lvl2pPr marL="0" indent="0">
              <a:spcBef>
                <a:spcPts val="0"/>
              </a:spcBef>
              <a:buClrTx/>
              <a:buSzTx/>
              <a:buNone/>
              <a:defRPr sz="1600"/>
            </a:lvl2pPr>
            <a:lvl3pPr marL="0" indent="0">
              <a:spcBef>
                <a:spcPts val="0"/>
              </a:spcBef>
              <a:buClrTx/>
              <a:buSzTx/>
              <a:buNone/>
              <a:defRPr sz="1600"/>
            </a:lvl3pPr>
            <a:lvl4pPr marL="0" indent="0">
              <a:spcBef>
                <a:spcPts val="0"/>
              </a:spcBef>
              <a:buClrTx/>
              <a:buSzTx/>
              <a:buNone/>
              <a:defRPr sz="1600"/>
            </a:lvl4pPr>
            <a:lvl5pPr marL="0" indent="0">
              <a:spcBef>
                <a:spcPts val="0"/>
              </a:spcBef>
              <a:buClrTx/>
              <a:buSz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76" name="Imagen"/>
          <p:cNvSpPr>
            <a:spLocks noGrp="1"/>
          </p:cNvSpPr>
          <p:nvPr>
            <p:ph type="pic" sz="quarter" idx="14"/>
          </p:nvPr>
        </p:nvSpPr>
        <p:spPr>
          <a:xfrm>
            <a:off x="3352800" y="268288"/>
            <a:ext cx="4701989" cy="1775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7" name="Imagen"/>
          <p:cNvSpPr>
            <a:spLocks noGrp="1"/>
          </p:cNvSpPr>
          <p:nvPr>
            <p:ph type="pic" sz="quarter" idx="15"/>
          </p:nvPr>
        </p:nvSpPr>
        <p:spPr>
          <a:xfrm>
            <a:off x="3352800" y="2131934"/>
            <a:ext cx="2304289" cy="1775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8" name="Imagen"/>
          <p:cNvSpPr>
            <a:spLocks noGrp="1"/>
          </p:cNvSpPr>
          <p:nvPr>
            <p:ph type="pic" sz="quarter" idx="16"/>
          </p:nvPr>
        </p:nvSpPr>
        <p:spPr>
          <a:xfrm>
            <a:off x="5750500" y="2131934"/>
            <a:ext cx="2304291" cy="1775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46749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adrado"/>
          <p:cNvSpPr/>
          <p:nvPr/>
        </p:nvSpPr>
        <p:spPr>
          <a:xfrm>
            <a:off x="7212106" y="268286"/>
            <a:ext cx="1645923" cy="164592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Texto del título"/>
          <p:cNvSpPr txBox="1">
            <a:spLocks noGrp="1"/>
          </p:cNvSpPr>
          <p:nvPr>
            <p:ph type="title"/>
          </p:nvPr>
        </p:nvSpPr>
        <p:spPr>
          <a:xfrm>
            <a:off x="457198" y="914400"/>
            <a:ext cx="6508379" cy="1143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88" name="Nivel de texto 1…"/>
          <p:cNvSpPr txBox="1">
            <a:spLocks noGrp="1"/>
          </p:cNvSpPr>
          <p:nvPr>
            <p:ph type="body" idx="1"/>
          </p:nvPr>
        </p:nvSpPr>
        <p:spPr>
          <a:xfrm>
            <a:off x="457198" y="2209800"/>
            <a:ext cx="6508379" cy="39163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482600" indent="-254000">
              <a:defRPr sz="2000"/>
            </a:lvl2pPr>
            <a:lvl3pPr marL="711200" indent="-254000">
              <a:defRPr sz="2000"/>
            </a:lvl3pPr>
            <a:lvl4pPr marL="939800" indent="-254000">
              <a:defRPr sz="2000"/>
            </a:lvl4pPr>
            <a:lvl5pPr marL="1168400" indent="-254000">
              <a:defRPr sz="2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8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69395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ángulo"/>
          <p:cNvSpPr/>
          <p:nvPr/>
        </p:nvSpPr>
        <p:spPr>
          <a:xfrm>
            <a:off x="8148918" y="268288"/>
            <a:ext cx="718076" cy="56693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Texto del título"/>
          <p:cNvSpPr txBox="1">
            <a:spLocks noGrp="1"/>
          </p:cNvSpPr>
          <p:nvPr>
            <p:ph type="title"/>
          </p:nvPr>
        </p:nvSpPr>
        <p:spPr>
          <a:xfrm>
            <a:off x="7543799" y="1035424"/>
            <a:ext cx="1322298" cy="5090739"/>
          </a:xfrm>
          <a:prstGeom prst="rect">
            <a:avLst/>
          </a:prstGeom>
        </p:spPr>
        <p:txBody>
          <a:bodyPr anchor="t"/>
          <a:lstStyle/>
          <a:p>
            <a:r>
              <a:t>Texto del título</a:t>
            </a:r>
          </a:p>
        </p:txBody>
      </p:sp>
      <p:sp>
        <p:nvSpPr>
          <p:cNvPr id="198" name="Nivel de texto 1…"/>
          <p:cNvSpPr txBox="1">
            <a:spLocks noGrp="1"/>
          </p:cNvSpPr>
          <p:nvPr>
            <p:ph type="body" idx="1"/>
          </p:nvPr>
        </p:nvSpPr>
        <p:spPr>
          <a:xfrm>
            <a:off x="457200" y="1035424"/>
            <a:ext cx="6019800" cy="510978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482600" indent="-254000">
              <a:defRPr sz="2000"/>
            </a:lvl2pPr>
            <a:lvl3pPr marL="711200" indent="-254000">
              <a:defRPr sz="2000"/>
            </a:lvl3pPr>
            <a:lvl4pPr marL="939800" indent="-254000">
              <a:defRPr sz="2000"/>
            </a:lvl4pPr>
            <a:lvl5pPr marL="1168400" indent="-254000">
              <a:defRPr sz="2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9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98108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" y="4"/>
            <a:ext cx="534521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910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5910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3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44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" y="0"/>
            <a:ext cx="3983691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904" y="987425"/>
            <a:ext cx="2949178" cy="16002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7063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904" y="2587631"/>
            <a:ext cx="2949178" cy="3281363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5276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"/>
          <p:cNvSpPr/>
          <p:nvPr/>
        </p:nvSpPr>
        <p:spPr>
          <a:xfrm>
            <a:off x="3186951" y="268288"/>
            <a:ext cx="5669284" cy="3900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Rectángulo"/>
          <p:cNvSpPr/>
          <p:nvPr/>
        </p:nvSpPr>
        <p:spPr>
          <a:xfrm>
            <a:off x="268940" y="268285"/>
            <a:ext cx="182883" cy="388685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exto del título"/>
          <p:cNvSpPr txBox="1">
            <a:spLocks noGrp="1"/>
          </p:cNvSpPr>
          <p:nvPr>
            <p:ph type="title"/>
          </p:nvPr>
        </p:nvSpPr>
        <p:spPr>
          <a:xfrm>
            <a:off x="3200400" y="4208929"/>
            <a:ext cx="5458968" cy="1048687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r>
              <a:t>Texto del título</a:t>
            </a:r>
          </a:p>
        </p:txBody>
      </p:sp>
      <p:sp>
        <p:nvSpPr>
          <p:cNvPr id="15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3200400" y="5257800"/>
            <a:ext cx="5458968" cy="6217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600"/>
            </a:lvl1pPr>
            <a:lvl2pPr marL="0" indent="0">
              <a:spcBef>
                <a:spcPts val="0"/>
              </a:spcBef>
              <a:buClrTx/>
              <a:buSzTx/>
              <a:buNone/>
              <a:defRPr sz="1600"/>
            </a:lvl2pPr>
            <a:lvl3pPr marL="0" indent="0">
              <a:spcBef>
                <a:spcPts val="0"/>
              </a:spcBef>
              <a:buClrTx/>
              <a:buSzTx/>
              <a:buNone/>
              <a:defRPr sz="1600"/>
            </a:lvl3pPr>
            <a:lvl4pPr marL="0" indent="0">
              <a:spcBef>
                <a:spcPts val="0"/>
              </a:spcBef>
              <a:buClrTx/>
              <a:buSzTx/>
              <a:buNone/>
              <a:defRPr sz="1600"/>
            </a:lvl4pPr>
            <a:lvl5pPr marL="0" indent="0">
              <a:spcBef>
                <a:spcPts val="0"/>
              </a:spcBef>
              <a:buClrTx/>
              <a:buSz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681678" y="6410644"/>
            <a:ext cx="260618" cy="2565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8585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191757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ado"/>
          <p:cNvSpPr/>
          <p:nvPr/>
        </p:nvSpPr>
        <p:spPr>
          <a:xfrm>
            <a:off x="7212106" y="268286"/>
            <a:ext cx="1645923" cy="164592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Texto del título"/>
          <p:cNvSpPr txBox="1">
            <a:spLocks noGrp="1"/>
          </p:cNvSpPr>
          <p:nvPr>
            <p:ph type="title"/>
          </p:nvPr>
        </p:nvSpPr>
        <p:spPr>
          <a:xfrm>
            <a:off x="457198" y="914400"/>
            <a:ext cx="6508379" cy="1143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5" name="Nivel de texto 1…"/>
          <p:cNvSpPr txBox="1">
            <a:spLocks noGrp="1"/>
          </p:cNvSpPr>
          <p:nvPr>
            <p:ph type="body" idx="1"/>
          </p:nvPr>
        </p:nvSpPr>
        <p:spPr>
          <a:xfrm>
            <a:off x="457198" y="2209800"/>
            <a:ext cx="6508379" cy="39163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482600" indent="-254000">
              <a:defRPr sz="2000"/>
            </a:lvl2pPr>
            <a:lvl3pPr marL="711200" indent="-254000">
              <a:defRPr sz="2000"/>
            </a:lvl3pPr>
            <a:lvl4pPr marL="939800" indent="-254000">
              <a:defRPr sz="2000"/>
            </a:lvl4pPr>
            <a:lvl5pPr marL="1168400" indent="-254000">
              <a:defRPr sz="2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93157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"/>
          <p:cNvSpPr/>
          <p:nvPr/>
        </p:nvSpPr>
        <p:spPr>
          <a:xfrm>
            <a:off x="3186951" y="268286"/>
            <a:ext cx="5669284" cy="256032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Texto del título"/>
          <p:cNvSpPr txBox="1">
            <a:spLocks noGrp="1"/>
          </p:cNvSpPr>
          <p:nvPr>
            <p:ph type="title"/>
          </p:nvPr>
        </p:nvSpPr>
        <p:spPr>
          <a:xfrm>
            <a:off x="3200399" y="4171950"/>
            <a:ext cx="5457920" cy="1085850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r>
              <a:t>Texto del título</a:t>
            </a:r>
          </a:p>
        </p:txBody>
      </p:sp>
      <p:sp>
        <p:nvSpPr>
          <p:cNvPr id="35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3200400" y="5257798"/>
            <a:ext cx="5457920" cy="61856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600"/>
            </a:lvl1pPr>
            <a:lvl2pPr marL="0" indent="0">
              <a:spcBef>
                <a:spcPts val="0"/>
              </a:spcBef>
              <a:buClrTx/>
              <a:buSzTx/>
              <a:buNone/>
              <a:defRPr sz="1600"/>
            </a:lvl2pPr>
            <a:lvl3pPr marL="0" indent="0">
              <a:spcBef>
                <a:spcPts val="0"/>
              </a:spcBef>
              <a:buClrTx/>
              <a:buSzTx/>
              <a:buNone/>
              <a:defRPr sz="1600"/>
            </a:lvl3pPr>
            <a:lvl4pPr marL="0" indent="0">
              <a:spcBef>
                <a:spcPts val="0"/>
              </a:spcBef>
              <a:buClrTx/>
              <a:buSzTx/>
              <a:buNone/>
              <a:defRPr sz="1600"/>
            </a:lvl4pPr>
            <a:lvl5pPr marL="0" indent="0">
              <a:spcBef>
                <a:spcPts val="0"/>
              </a:spcBef>
              <a:buClrTx/>
              <a:buSz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6" name="Imagen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7" name="Rectángulo"/>
          <p:cNvSpPr/>
          <p:nvPr/>
        </p:nvSpPr>
        <p:spPr>
          <a:xfrm>
            <a:off x="268940" y="268285"/>
            <a:ext cx="182883" cy="388685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690643" y="6410644"/>
            <a:ext cx="260617" cy="2565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8585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92135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851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6" r:id="rId5"/>
    <p:sldLayoutId id="2147483655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/>
          <p:cNvSpPr/>
          <p:nvPr/>
        </p:nvSpPr>
        <p:spPr>
          <a:xfrm>
            <a:off x="8148918" y="268286"/>
            <a:ext cx="718076" cy="164592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457198" y="914400"/>
            <a:ext cx="7391404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Nivel de texto 1…"/>
          <p:cNvSpPr txBox="1">
            <a:spLocks noGrp="1"/>
          </p:cNvSpPr>
          <p:nvPr>
            <p:ph type="body" idx="1"/>
          </p:nvPr>
        </p:nvSpPr>
        <p:spPr>
          <a:xfrm>
            <a:off x="457198" y="2214559"/>
            <a:ext cx="7396165" cy="1920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45904" y="326410"/>
            <a:ext cx="417098" cy="4343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22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336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Century Gothic"/>
        </a:defRPr>
      </a:lvl1pPr>
      <a:lvl2pPr marL="4572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Century Gothic"/>
        </a:defRPr>
      </a:lvl2pPr>
      <a:lvl3pPr marL="6858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Century Gothic"/>
        </a:defRPr>
      </a:lvl3pPr>
      <a:lvl4pPr marL="9144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Century Gothic"/>
        </a:defRPr>
      </a:lvl4pPr>
      <a:lvl5pPr marL="11430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Century Gothic"/>
        </a:defRPr>
      </a:lvl5pPr>
      <a:lvl6pPr marL="137795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Century Gothic"/>
        </a:defRPr>
      </a:lvl6pPr>
      <a:lvl7pPr marL="1603375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Century Gothic"/>
        </a:defRPr>
      </a:lvl7pPr>
      <a:lvl8pPr marL="1830388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Century Gothic"/>
        </a:defRPr>
      </a:lvl8pPr>
      <a:lvl9pPr marL="20574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/>
              <a:t>PROBABILIDAD Y ESTADÍSTICA</a:t>
            </a:r>
            <a:br>
              <a:rPr lang="es-MX" dirty="0"/>
            </a:br>
            <a:r>
              <a:rPr lang="es-MX" sz="3100" dirty="0"/>
              <a:t>6 HRS/7.75</a:t>
            </a:r>
            <a:br>
              <a:rPr lang="es-MX" sz="3100" dirty="0"/>
            </a:br>
            <a:r>
              <a:rPr lang="es-MX" sz="3100" dirty="0"/>
              <a:t>FORMACIÓN PARA LA ENSEÑANZA Y EL APRENDIZAJE 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5759828"/>
            <a:ext cx="6858000" cy="1231522"/>
          </a:xfrm>
        </p:spPr>
        <p:txBody>
          <a:bodyPr>
            <a:normAutofit/>
          </a:bodyPr>
          <a:lstStyle/>
          <a:p>
            <a:r>
              <a:rPr lang="es-MX" b="1" dirty="0"/>
              <a:t>MTRA. ROCIO BLANCO GOMEZ</a:t>
            </a:r>
          </a:p>
          <a:p>
            <a:r>
              <a:rPr lang="es-MX" b="1" dirty="0"/>
              <a:t>TERCER SEMESTRE</a:t>
            </a:r>
          </a:p>
          <a:p>
            <a:r>
              <a:rPr lang="es-MX" b="1" dirty="0"/>
              <a:t>SECCIÓN “A”</a:t>
            </a:r>
          </a:p>
        </p:txBody>
      </p:sp>
    </p:spTree>
    <p:extLst>
      <p:ext uri="{BB962C8B-B14F-4D97-AF65-F5344CB8AC3E}">
        <p14:creationId xmlns:p14="http://schemas.microsoft.com/office/powerpoint/2010/main" val="233408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E048F-40A9-384B-8E89-2081554A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UNIDAD 1 IMÁGENES QUE DICEN MUCHO: ESTADÍSTICA DESCRIPTIVA</a:t>
            </a:r>
          </a:p>
        </p:txBody>
      </p:sp>
      <p:pic>
        <p:nvPicPr>
          <p:cNvPr id="12" name="Marcador de contenido 11" descr="Papel cuadriculado con calculadora, regla, rotulador y lápices">
            <a:extLst>
              <a:ext uri="{FF2B5EF4-FFF2-40B4-BE49-F238E27FC236}">
                <a16:creationId xmlns:a16="http://schemas.microsoft.com/office/drawing/2014/main" id="{652F820C-0409-E87E-6912-E699385318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077641"/>
            <a:ext cx="3684588" cy="3684588"/>
          </a:xfr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B68E189-0EA6-3DDF-0172-88C1CF7F5FB1}"/>
              </a:ext>
            </a:extLst>
          </p:cNvPr>
          <p:cNvSpPr txBox="1"/>
          <p:nvPr/>
        </p:nvSpPr>
        <p:spPr>
          <a:xfrm>
            <a:off x="3422650" y="2077641"/>
            <a:ext cx="5721350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/>
              <a:t>Organizando datos: Métodos tabulares y gráficos</a:t>
            </a:r>
          </a:p>
          <a:p>
            <a:pPr>
              <a:lnSpc>
                <a:spcPct val="150000"/>
              </a:lnSpc>
            </a:pPr>
            <a:r>
              <a:rPr lang="es-MX" b="1" dirty="0"/>
              <a:t>Hacia dónde van todos: Medidas de tendencia central</a:t>
            </a:r>
          </a:p>
          <a:p>
            <a:pPr>
              <a:lnSpc>
                <a:spcPct val="150000"/>
              </a:lnSpc>
            </a:pPr>
            <a:r>
              <a:rPr lang="es-MX" b="1" dirty="0"/>
              <a:t>	o Media</a:t>
            </a:r>
          </a:p>
          <a:p>
            <a:pPr>
              <a:lnSpc>
                <a:spcPct val="150000"/>
              </a:lnSpc>
            </a:pPr>
            <a:r>
              <a:rPr lang="es-MX" b="1" dirty="0"/>
              <a:t>	o Mediana</a:t>
            </a:r>
          </a:p>
          <a:p>
            <a:pPr>
              <a:lnSpc>
                <a:spcPct val="150000"/>
              </a:lnSpc>
            </a:pPr>
            <a:r>
              <a:rPr lang="es-MX" b="1" dirty="0"/>
              <a:t>	o Moda </a:t>
            </a:r>
          </a:p>
          <a:p>
            <a:pPr>
              <a:lnSpc>
                <a:spcPct val="150000"/>
              </a:lnSpc>
            </a:pPr>
            <a:r>
              <a:rPr lang="es-MX" b="1" dirty="0"/>
              <a:t>¿Por qué se alejan? Medidas de dispersión o variabilidad</a:t>
            </a:r>
          </a:p>
          <a:p>
            <a:pPr>
              <a:lnSpc>
                <a:spcPct val="150000"/>
              </a:lnSpc>
            </a:pPr>
            <a:r>
              <a:rPr lang="es-MX" b="1" dirty="0"/>
              <a:t>	o Varianza</a:t>
            </a:r>
          </a:p>
          <a:p>
            <a:pPr>
              <a:lnSpc>
                <a:spcPct val="150000"/>
              </a:lnSpc>
            </a:pPr>
            <a:r>
              <a:rPr lang="es-MX" b="1" dirty="0"/>
              <a:t>	o Desviación estándar</a:t>
            </a:r>
          </a:p>
          <a:p>
            <a:pPr>
              <a:lnSpc>
                <a:spcPct val="150000"/>
              </a:lnSpc>
            </a:pPr>
            <a:r>
              <a:rPr lang="es-MX" b="1" dirty="0"/>
              <a:t>Correlación entre dos variables</a:t>
            </a:r>
          </a:p>
          <a:p>
            <a:pPr>
              <a:lnSpc>
                <a:spcPct val="150000"/>
              </a:lnSpc>
            </a:pPr>
            <a:r>
              <a:rPr lang="es-MX" b="1" dirty="0"/>
              <a:t>	o Coeficiente de correlación de Pearson</a:t>
            </a:r>
          </a:p>
        </p:txBody>
      </p:sp>
    </p:spTree>
    <p:extLst>
      <p:ext uri="{BB962C8B-B14F-4D97-AF65-F5344CB8AC3E}">
        <p14:creationId xmlns:p14="http://schemas.microsoft.com/office/powerpoint/2010/main" val="115727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56094-D1F7-F0C8-4074-D38FBC8A4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UNIDAD 2 ¿QUIÉN PARTICIPA? LA MUESTRA SÍ IMPORTA</a:t>
            </a:r>
          </a:p>
        </p:txBody>
      </p:sp>
      <p:pic>
        <p:nvPicPr>
          <p:cNvPr id="5" name="Marcador de contenido 4" descr="Portátil con teléfono y calculadora">
            <a:extLst>
              <a:ext uri="{FF2B5EF4-FFF2-40B4-BE49-F238E27FC236}">
                <a16:creationId xmlns:a16="http://schemas.microsoft.com/office/drawing/2014/main" id="{FB0FA213-7267-57C1-E6B1-21187EE0B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187" y="2476499"/>
            <a:ext cx="3452813" cy="3452813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C4E8BF-C453-851E-E62E-E01CC8CE8A83}"/>
              </a:ext>
            </a:extLst>
          </p:cNvPr>
          <p:cNvSpPr txBox="1"/>
          <p:nvPr/>
        </p:nvSpPr>
        <p:spPr>
          <a:xfrm>
            <a:off x="628650" y="2075587"/>
            <a:ext cx="4572000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/>
              <a:t>Poblaciones y muestras </a:t>
            </a:r>
          </a:p>
          <a:p>
            <a:pPr>
              <a:lnSpc>
                <a:spcPct val="150000"/>
              </a:lnSpc>
            </a:pPr>
            <a:r>
              <a:rPr lang="es-MX" dirty="0"/>
              <a:t>Tipos de muestreo </a:t>
            </a:r>
          </a:p>
          <a:p>
            <a:pPr>
              <a:lnSpc>
                <a:spcPct val="150000"/>
              </a:lnSpc>
            </a:pPr>
            <a:r>
              <a:rPr lang="es-MX" dirty="0"/>
              <a:t>Muestreo no probabilístico </a:t>
            </a:r>
          </a:p>
          <a:p>
            <a:pPr>
              <a:lnSpc>
                <a:spcPct val="150000"/>
              </a:lnSpc>
            </a:pPr>
            <a:r>
              <a:rPr lang="es-MX" dirty="0"/>
              <a:t>Muestreo probabilístico </a:t>
            </a:r>
          </a:p>
          <a:p>
            <a:pPr>
              <a:lnSpc>
                <a:spcPct val="150000"/>
              </a:lnSpc>
            </a:pPr>
            <a:r>
              <a:rPr lang="es-MX" dirty="0"/>
              <a:t>	Muestreo aleatorio simple o 	Muestreo estratificado </a:t>
            </a:r>
          </a:p>
          <a:p>
            <a:pPr>
              <a:lnSpc>
                <a:spcPct val="150000"/>
              </a:lnSpc>
            </a:pPr>
            <a:r>
              <a:rPr lang="es-MX" dirty="0"/>
              <a:t>	Muestreo por conglomerados  Obteniendo el tamaño de la muestra</a:t>
            </a:r>
          </a:p>
        </p:txBody>
      </p:sp>
    </p:spTree>
    <p:extLst>
      <p:ext uri="{BB962C8B-B14F-4D97-AF65-F5344CB8AC3E}">
        <p14:creationId xmlns:p14="http://schemas.microsoft.com/office/powerpoint/2010/main" val="92501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37323-A777-BCEB-5D36-3623AE59E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8441"/>
            <a:ext cx="7886700" cy="957255"/>
          </a:xfrm>
        </p:spPr>
        <p:txBody>
          <a:bodyPr>
            <a:noAutofit/>
          </a:bodyPr>
          <a:lstStyle/>
          <a:p>
            <a:r>
              <a:rPr lang="es-MX" sz="4000" dirty="0"/>
              <a:t>UNIDAD 3 PREDICIENDO EL FUTURO: LA PROBABILIDAD Y SU APLICACIÓN EN LA EDUCACIÓN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CCE114-9B67-1930-ACEC-5E8EC49CF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245" y="2202474"/>
            <a:ext cx="2904845" cy="217583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96C88F7-4A90-9BB7-F900-F08F6D461184}"/>
              </a:ext>
            </a:extLst>
          </p:cNvPr>
          <p:cNvSpPr txBox="1"/>
          <p:nvPr/>
        </p:nvSpPr>
        <p:spPr>
          <a:xfrm>
            <a:off x="895910" y="2011289"/>
            <a:ext cx="7886700" cy="419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dirty="0"/>
              <a:t>Eventos y sus probabilidades </a:t>
            </a:r>
          </a:p>
          <a:p>
            <a:pPr>
              <a:lnSpc>
                <a:spcPct val="150000"/>
              </a:lnSpc>
            </a:pPr>
            <a:r>
              <a:rPr lang="es-MX" sz="2000" dirty="0"/>
              <a:t>Diagrama de árbol </a:t>
            </a:r>
          </a:p>
          <a:p>
            <a:pPr>
              <a:lnSpc>
                <a:spcPct val="150000"/>
              </a:lnSpc>
            </a:pPr>
            <a:r>
              <a:rPr lang="es-MX" sz="2000" dirty="0"/>
              <a:t>Combinaciones y permutaciones </a:t>
            </a:r>
          </a:p>
          <a:p>
            <a:pPr>
              <a:lnSpc>
                <a:spcPct val="150000"/>
              </a:lnSpc>
            </a:pPr>
            <a:r>
              <a:rPr lang="es-MX" sz="2000" dirty="0"/>
              <a:t>Distribuciones de probabilidad </a:t>
            </a:r>
          </a:p>
          <a:p>
            <a:pPr>
              <a:lnSpc>
                <a:spcPct val="150000"/>
              </a:lnSpc>
            </a:pPr>
            <a:r>
              <a:rPr lang="es-MX" sz="2000" dirty="0"/>
              <a:t>	Binomial </a:t>
            </a:r>
          </a:p>
          <a:p>
            <a:pPr>
              <a:lnSpc>
                <a:spcPct val="150000"/>
              </a:lnSpc>
            </a:pPr>
            <a:r>
              <a:rPr lang="es-MX" sz="2000" dirty="0"/>
              <a:t>	Poisson </a:t>
            </a:r>
          </a:p>
          <a:p>
            <a:pPr>
              <a:lnSpc>
                <a:spcPct val="150000"/>
              </a:lnSpc>
            </a:pPr>
            <a:r>
              <a:rPr lang="es-MX" sz="2000" dirty="0"/>
              <a:t>Distribuciones de probabilidad continua </a:t>
            </a:r>
          </a:p>
          <a:p>
            <a:pPr>
              <a:lnSpc>
                <a:spcPct val="150000"/>
              </a:lnSpc>
            </a:pPr>
            <a:r>
              <a:rPr lang="es-MX" sz="2000" dirty="0"/>
              <a:t>	Normal </a:t>
            </a:r>
          </a:p>
          <a:p>
            <a:pPr>
              <a:lnSpc>
                <a:spcPct val="150000"/>
              </a:lnSpc>
            </a:pPr>
            <a:r>
              <a:rPr lang="es-MX" sz="2000" dirty="0"/>
              <a:t>Pruebas de hipótesis </a:t>
            </a:r>
          </a:p>
        </p:txBody>
      </p:sp>
    </p:spTree>
    <p:extLst>
      <p:ext uri="{BB962C8B-B14F-4D97-AF65-F5344CB8AC3E}">
        <p14:creationId xmlns:p14="http://schemas.microsoft.com/office/powerpoint/2010/main" val="3322120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DCE95-3679-3E12-B58B-681E2C98E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24145"/>
            <a:ext cx="7886700" cy="1033455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C00000"/>
                </a:solidFill>
              </a:rPr>
              <a:t>EVALUACIÓN DEL CURSO</a:t>
            </a:r>
          </a:p>
        </p:txBody>
      </p:sp>
    </p:spTree>
    <p:extLst>
      <p:ext uri="{BB962C8B-B14F-4D97-AF65-F5344CB8AC3E}">
        <p14:creationId xmlns:p14="http://schemas.microsoft.com/office/powerpoint/2010/main" val="123110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tif" descr="image1.tif">
            <a:extLst>
              <a:ext uri="{FF2B5EF4-FFF2-40B4-BE49-F238E27FC236}">
                <a16:creationId xmlns:a16="http://schemas.microsoft.com/office/drawing/2014/main" id="{45BC0D1C-7548-4DDC-8871-C1630093C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925" y="241709"/>
            <a:ext cx="1115347" cy="1087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ogo chiquito" descr="logo chiquito">
            <a:extLst>
              <a:ext uri="{FF2B5EF4-FFF2-40B4-BE49-F238E27FC236}">
                <a16:creationId xmlns:a16="http://schemas.microsoft.com/office/drawing/2014/main" id="{299DF0B2-B4FB-415C-B16B-588313A03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400" y="6018343"/>
            <a:ext cx="645872" cy="6760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D86387DC-E1C5-4B6C-8F37-BBC8D06A2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817603"/>
              </p:ext>
            </p:extLst>
          </p:nvPr>
        </p:nvGraphicFramePr>
        <p:xfrm>
          <a:off x="645981" y="785365"/>
          <a:ext cx="7328641" cy="5484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1094">
                  <a:extLst>
                    <a:ext uri="{9D8B030D-6E8A-4147-A177-3AD203B41FA5}">
                      <a16:colId xmlns:a16="http://schemas.microsoft.com/office/drawing/2014/main" val="4001234413"/>
                    </a:ext>
                  </a:extLst>
                </a:gridCol>
                <a:gridCol w="4707547">
                  <a:extLst>
                    <a:ext uri="{9D8B030D-6E8A-4147-A177-3AD203B41FA5}">
                      <a16:colId xmlns:a16="http://schemas.microsoft.com/office/drawing/2014/main" val="3343998352"/>
                    </a:ext>
                  </a:extLst>
                </a:gridCol>
              </a:tblGrid>
              <a:tr h="908364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</a:rPr>
                        <a:t>Criterios de evaluación por unidad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s-MX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MX" sz="1600" dirty="0">
                          <a:solidFill>
                            <a:schemeClr val="bg1"/>
                          </a:solidFill>
                        </a:rPr>
                        <a:t>Formativa</a:t>
                      </a:r>
                      <a:endParaRPr lang="es-MX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151216"/>
                  </a:ext>
                </a:extLst>
              </a:tr>
              <a:tr h="1899308">
                <a:tc>
                  <a:txBody>
                    <a:bodyPr/>
                    <a:lstStyle/>
                    <a:p>
                      <a:r>
                        <a:rPr lang="es-MX" sz="1200" dirty="0"/>
                        <a:t>Evaluación por competencias</a:t>
                      </a:r>
                    </a:p>
                    <a:p>
                      <a:endParaRPr lang="es-MX" sz="1200" dirty="0"/>
                    </a:p>
                    <a:p>
                      <a:r>
                        <a:rPr lang="es-MX" sz="1200" dirty="0"/>
                        <a:t>Proyectos </a:t>
                      </a:r>
                    </a:p>
                    <a:p>
                      <a:r>
                        <a:rPr lang="es-MX" sz="1200" dirty="0"/>
                        <a:t>Videos</a:t>
                      </a:r>
                    </a:p>
                    <a:p>
                      <a:r>
                        <a:rPr lang="es-MX" sz="1200" dirty="0"/>
                        <a:t>Cuadros comparativos </a:t>
                      </a:r>
                    </a:p>
                    <a:p>
                      <a:r>
                        <a:rPr lang="es-MX" sz="1200" dirty="0"/>
                        <a:t>Materiales</a:t>
                      </a:r>
                    </a:p>
                    <a:p>
                      <a:r>
                        <a:rPr lang="es-MX" sz="1200" dirty="0"/>
                        <a:t>Planeaciones </a:t>
                      </a:r>
                    </a:p>
                    <a:p>
                      <a:r>
                        <a:rPr lang="es-MX" sz="1200" dirty="0"/>
                        <a:t>Ensayos, reportes, escritos, etc.</a:t>
                      </a:r>
                    </a:p>
                    <a:p>
                      <a:r>
                        <a:rPr lang="es-MX" sz="1200" dirty="0"/>
                        <a:t>Instrumento de recolección de datos</a:t>
                      </a:r>
                    </a:p>
                    <a:p>
                      <a:r>
                        <a:rPr lang="es-MX" sz="1200" dirty="0"/>
                        <a:t>Actividades en general</a:t>
                      </a:r>
                    </a:p>
                    <a:p>
                      <a:r>
                        <a:rPr lang="es-MX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2982908"/>
                  </a:ext>
                </a:extLst>
              </a:tr>
              <a:tr h="385367">
                <a:tc>
                  <a:txBody>
                    <a:bodyPr/>
                    <a:lstStyle/>
                    <a:p>
                      <a:r>
                        <a:rPr lang="es-MX" sz="1200" dirty="0"/>
                        <a:t>Participación Y Asistencia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5805076"/>
                  </a:ext>
                </a:extLst>
              </a:tr>
              <a:tr h="1183626">
                <a:tc>
                  <a:txBody>
                    <a:bodyPr/>
                    <a:lstStyle/>
                    <a:p>
                      <a:r>
                        <a:rPr lang="es-MX" sz="1400" dirty="0"/>
                        <a:t>Evidencia de unidad /portafolio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Heteroevaluación: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Coevaluación: 1%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Autoevaluación 1%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Total: 40%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227787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B2A78592-F62E-4674-92A0-5A14364A96D8}"/>
              </a:ext>
            </a:extLst>
          </p:cNvPr>
          <p:cNvSpPr txBox="1"/>
          <p:nvPr/>
        </p:nvSpPr>
        <p:spPr>
          <a:xfrm>
            <a:off x="3271994" y="1391713"/>
            <a:ext cx="4702629" cy="369328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Porcentaje de evaluación </a:t>
            </a:r>
          </a:p>
        </p:txBody>
      </p:sp>
    </p:spTree>
    <p:extLst>
      <p:ext uri="{BB962C8B-B14F-4D97-AF65-F5344CB8AC3E}">
        <p14:creationId xmlns:p14="http://schemas.microsoft.com/office/powerpoint/2010/main" val="115803606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EFFD354-7F61-234C-A9F1-5C978AA11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621181"/>
              </p:ext>
            </p:extLst>
          </p:nvPr>
        </p:nvGraphicFramePr>
        <p:xfrm>
          <a:off x="846037" y="319178"/>
          <a:ext cx="7383563" cy="5929221"/>
        </p:xfrm>
        <a:graphic>
          <a:graphicData uri="http://schemas.openxmlformats.org/drawingml/2006/table">
            <a:tbl>
              <a:tblPr firstRow="1" firstCol="1" bandRow="1"/>
              <a:tblGrid>
                <a:gridCol w="2400599">
                  <a:extLst>
                    <a:ext uri="{9D8B030D-6E8A-4147-A177-3AD203B41FA5}">
                      <a16:colId xmlns:a16="http://schemas.microsoft.com/office/drawing/2014/main" val="2637722804"/>
                    </a:ext>
                  </a:extLst>
                </a:gridCol>
                <a:gridCol w="2559973">
                  <a:extLst>
                    <a:ext uri="{9D8B030D-6E8A-4147-A177-3AD203B41FA5}">
                      <a16:colId xmlns:a16="http://schemas.microsoft.com/office/drawing/2014/main" val="42344855"/>
                    </a:ext>
                  </a:extLst>
                </a:gridCol>
                <a:gridCol w="2422991">
                  <a:extLst>
                    <a:ext uri="{9D8B030D-6E8A-4147-A177-3AD203B41FA5}">
                      <a16:colId xmlns:a16="http://schemas.microsoft.com/office/drawing/2014/main" val="1944363449"/>
                    </a:ext>
                  </a:extLst>
                </a:gridCol>
              </a:tblGrid>
              <a:tr h="131258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solidFill>
                            <a:schemeClr val="bg1"/>
                          </a:solidFill>
                          <a:effectLst/>
                        </a:rPr>
                        <a:t>Criterios de evaluación  Semestral por curso</a:t>
                      </a:r>
                      <a:endParaRPr lang="es-MX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7" marR="43817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101">
                        <a:lumMod val="75000"/>
                        <a:lumOff val="2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solidFill>
                            <a:schemeClr val="bg1"/>
                          </a:solidFill>
                          <a:effectLst/>
                        </a:rPr>
                        <a:t>Porcentajes de Evaluación</a:t>
                      </a:r>
                      <a:endParaRPr lang="es-MX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7" marR="43817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101">
                        <a:lumMod val="75000"/>
                        <a:lumOff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54660"/>
                  </a:ext>
                </a:extLst>
              </a:tr>
              <a:tr h="2701882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effectLst/>
                        </a:rPr>
                        <a:t>Evidencia Final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7" marR="43817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effectLst/>
                        </a:rPr>
                        <a:t>50%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effectLst/>
                        </a:rPr>
                        <a:t>Evidencia de aprendizaje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effectLst/>
                        </a:rPr>
                        <a:t>Autoevaluación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effectLst/>
                        </a:rPr>
                        <a:t>Coevaluación </a:t>
                      </a:r>
                    </a:p>
                  </a:txBody>
                  <a:tcPr marL="43817" marR="43817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7" marR="43817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246707"/>
                  </a:ext>
                </a:extLst>
              </a:tr>
              <a:tr h="1914755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effectLst/>
                        </a:rPr>
                        <a:t>Evaluación Global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7" marR="43817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7" marR="43817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effectLst/>
                        </a:rPr>
                        <a:t>Promedio de las unidades 50%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effectLst/>
                        </a:rPr>
                        <a:t>Evidencia Final 50%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effectLst/>
                        </a:rPr>
                        <a:t>Total: 100%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7" marR="43817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099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031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1.tif" descr="image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824" y="501650"/>
            <a:ext cx="1184820" cy="115503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51" name="JORNADA DE OBSERVACIÓN:…">
            <a:extLst>
              <a:ext uri="{FF2B5EF4-FFF2-40B4-BE49-F238E27FC236}">
                <a16:creationId xmlns:a16="http://schemas.microsoft.com/office/drawing/2014/main" id="{E25655DD-571E-4884-0F7C-FB1116F0BE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864136"/>
              </p:ext>
            </p:extLst>
          </p:nvPr>
        </p:nvGraphicFramePr>
        <p:xfrm>
          <a:off x="761998" y="209550"/>
          <a:ext cx="8058152" cy="6287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REGLAMENTO Y ACUERDOS INTERNOS"/>
          <p:cNvSpPr txBox="1">
            <a:spLocks noGrp="1"/>
          </p:cNvSpPr>
          <p:nvPr>
            <p:ph type="title"/>
          </p:nvPr>
        </p:nvSpPr>
        <p:spPr>
          <a:xfrm>
            <a:off x="2178423" y="914400"/>
            <a:ext cx="6508378" cy="1143000"/>
          </a:xfrm>
        </p:spPr>
        <p:txBody>
          <a:bodyPr anchor="b">
            <a:normAutofit/>
          </a:bodyPr>
          <a:lstStyle>
            <a:lvl1pPr algn="ctr" defTabSz="859536">
              <a:defRPr sz="3300"/>
            </a:lvl1pPr>
          </a:lstStyle>
          <a:p>
            <a:pPr algn="l">
              <a:lnSpc>
                <a:spcPct val="90000"/>
              </a:lnSpc>
            </a:pPr>
            <a:r>
              <a:rPr lang="es-MX" sz="3600" b="1"/>
              <a:t>REGLAMENTO Y ACUERDOS INTERNOS</a:t>
            </a:r>
          </a:p>
        </p:txBody>
      </p:sp>
      <p:sp>
        <p:nvSpPr>
          <p:cNvPr id="368" name="4 Marcador de contenido"/>
          <p:cNvSpPr txBox="1">
            <a:spLocks noGrp="1"/>
          </p:cNvSpPr>
          <p:nvPr>
            <p:ph type="body" idx="1"/>
          </p:nvPr>
        </p:nvSpPr>
        <p:spPr>
          <a:xfrm>
            <a:off x="514350" y="2209800"/>
            <a:ext cx="8172451" cy="3916363"/>
          </a:xfrm>
        </p:spPr>
        <p:txBody>
          <a:bodyPr>
            <a:normAutofit/>
          </a:bodyPr>
          <a:lstStyle/>
          <a:p>
            <a:pPr defTabSz="905255">
              <a:spcBef>
                <a:spcPts val="1900"/>
              </a:spcBef>
              <a:buClr>
                <a:srgbClr val="EC714F"/>
              </a:buClr>
              <a:buSzPct val="110000"/>
              <a:buFont typeface="Arial" panose="020B0604020202020204" pitchFamily="34" charset="0"/>
              <a:buChar char="•"/>
              <a:defRPr sz="1600" b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sz="1800" dirty="0">
                <a:solidFill>
                  <a:schemeClr val="tx1"/>
                </a:solidFill>
              </a:rPr>
              <a:t>Tener los materiales necesarios de la clase  ( programas, reportes de lectura, etc.) </a:t>
            </a:r>
          </a:p>
          <a:p>
            <a:pPr marL="345440" indent="-345440" defTabSz="905255">
              <a:spcBef>
                <a:spcPts val="1900"/>
              </a:spcBef>
              <a:buClr>
                <a:srgbClr val="EC714F"/>
              </a:buClr>
              <a:buSzPct val="110000"/>
              <a:buChar char="●"/>
              <a:defRPr sz="1600" b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sz="1800" dirty="0">
                <a:solidFill>
                  <a:schemeClr val="tx1"/>
                </a:solidFill>
              </a:rPr>
              <a:t>Trabajos duplicados se calificarán con cero.</a:t>
            </a:r>
          </a:p>
          <a:p>
            <a:pPr marL="345440" indent="-345440" defTabSz="905255">
              <a:spcBef>
                <a:spcPts val="1900"/>
              </a:spcBef>
              <a:buClr>
                <a:srgbClr val="EC714F"/>
              </a:buClr>
              <a:buSzPct val="110000"/>
              <a:buChar char="●"/>
              <a:defRPr sz="1600" b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sz="1800" dirty="0">
                <a:solidFill>
                  <a:schemeClr val="tx1"/>
                </a:solidFill>
              </a:rPr>
              <a:t>Tareas y trabajos se recogerán en tiempo y forma</a:t>
            </a:r>
          </a:p>
          <a:p>
            <a:pPr marL="345440" indent="-345440" defTabSz="905255">
              <a:spcBef>
                <a:spcPts val="1900"/>
              </a:spcBef>
              <a:buClr>
                <a:srgbClr val="EC714F"/>
              </a:buClr>
              <a:buSzPct val="110000"/>
              <a:buChar char="●"/>
              <a:defRPr sz="1600" b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sz="1800" dirty="0">
                <a:solidFill>
                  <a:schemeClr val="tx1"/>
                </a:solidFill>
              </a:rPr>
              <a:t>No se aceptarán trabajos fuera de día y hora establecido para la entrega.</a:t>
            </a:r>
          </a:p>
          <a:p>
            <a:pPr marL="345440" indent="-345440" defTabSz="905255">
              <a:spcBef>
                <a:spcPts val="1900"/>
              </a:spcBef>
              <a:buClr>
                <a:srgbClr val="EC714F"/>
              </a:buClr>
              <a:buSzPct val="110000"/>
              <a:buChar char="●"/>
              <a:defRPr sz="1600" b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sz="1800" dirty="0">
                <a:solidFill>
                  <a:schemeClr val="tx1"/>
                </a:solidFill>
              </a:rPr>
              <a:t>Tener una buena actitud y mostrar respeto a todos los miembros de la clase</a:t>
            </a:r>
          </a:p>
          <a:p>
            <a:pPr marL="345440" indent="-345440" defTabSz="905255">
              <a:spcBef>
                <a:spcPts val="1900"/>
              </a:spcBef>
              <a:buClr>
                <a:srgbClr val="EC714F"/>
              </a:buClr>
              <a:buSzPct val="110000"/>
              <a:buChar char="●"/>
              <a:defRPr sz="1600" b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sz="1800" dirty="0">
                <a:solidFill>
                  <a:schemeClr val="tx1"/>
                </a:solidFill>
              </a:rPr>
              <a:t>Ser respetuoso y puntual en las clases.</a:t>
            </a:r>
            <a:endParaRPr lang="es-MX" sz="1600" dirty="0">
              <a:solidFill>
                <a:schemeClr val="tx1"/>
              </a:solidFill>
            </a:endParaRPr>
          </a:p>
        </p:txBody>
      </p:sp>
      <p:pic>
        <p:nvPicPr>
          <p:cNvPr id="365" name="image1.tif" descr="image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22" y="376942"/>
            <a:ext cx="1866901" cy="1532115"/>
          </a:xfrm>
          <a:prstGeom prst="rect">
            <a:avLst/>
          </a:prstGeom>
          <a:noFill/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image1.tif" descr="image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111" y="188974"/>
            <a:ext cx="1760271" cy="171602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75" name="3 Marcador de texto">
            <a:extLst>
              <a:ext uri="{FF2B5EF4-FFF2-40B4-BE49-F238E27FC236}">
                <a16:creationId xmlns:a16="http://schemas.microsoft.com/office/drawing/2014/main" id="{C2A19A01-BCAA-6B10-5E87-44D915BF8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11924"/>
              </p:ext>
            </p:extLst>
          </p:nvPr>
        </p:nvGraphicFramePr>
        <p:xfrm>
          <a:off x="197618" y="239272"/>
          <a:ext cx="7056785" cy="610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D06BB00-3AA7-308D-4618-9DE90900F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320386"/>
            <a:ext cx="6286500" cy="621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2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27363" y="554425"/>
            <a:ext cx="756013" cy="5441425"/>
          </a:xfrm>
        </p:spPr>
        <p:txBody>
          <a:bodyPr vert="wordArtVert">
            <a:norm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PROPÓSITO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24147" y="209007"/>
            <a:ext cx="7705453" cy="624404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MX" b="1" dirty="0">
                <a:solidFill>
                  <a:schemeClr val="accent2">
                    <a:lumMod val="50000"/>
                  </a:schemeClr>
                </a:solidFill>
              </a:rPr>
              <a:t>Que los estudiantes normalistas utilicen los conocimientos y métodos que proporciona la probabilidad y estadística para analizar la información derivada de fenómenos o situaciones que suceden en el entorno escolar y en su práctica docente, a fin de realizar intervenciones pedagógicas y didácticas fundamentadas en el análisis de datos cuantitativos y cualitativos.</a:t>
            </a:r>
          </a:p>
          <a:p>
            <a:pPr algn="just">
              <a:lnSpc>
                <a:spcPct val="150000"/>
              </a:lnSpc>
            </a:pPr>
            <a:endParaRPr lang="es-MX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b="1" dirty="0">
                <a:solidFill>
                  <a:schemeClr val="accent4">
                    <a:lumMod val="75000"/>
                  </a:schemeClr>
                </a:solidFill>
              </a:rPr>
              <a:t>Recopilar, organizar, procesar, analizar e interpretar datos, son tareas propias de la estadística. Aprender a utilizar sus marcos teóricos y sus procesos metodológicos facilitan la tarea docente para hacer intervenciones argumentadas, pasar de las expresiones “yo creo que esto debo hacer” a “los datos que obtengo de mis estudiantes o del entorno son referentes para saber qué debo hacer” </a:t>
            </a:r>
          </a:p>
          <a:p>
            <a:pPr algn="just">
              <a:lnSpc>
                <a:spcPct val="150000"/>
              </a:lnSpc>
            </a:pPr>
            <a:endParaRPr lang="es-MX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De esta manera, el curso Probabilidad y estadística, retoma las experiencias de los estudiantes normalistas, generadas en los cursos Pensamiento cuantitativo y Forma, espacio y medida de primero y segundo semestres, respectivamente, como base para desarrollar nuevas competencias de pensamiento lógico matemático y de investigación educativa. Los contenidos abordados se vincularán estrechamente con el curso Iniciación al trabajo docente que es el espacio natural de la licenciatura para desarrollar competencias investigativas.</a:t>
            </a:r>
          </a:p>
        </p:txBody>
      </p:sp>
    </p:spTree>
    <p:extLst>
      <p:ext uri="{BB962C8B-B14F-4D97-AF65-F5344CB8AC3E}">
        <p14:creationId xmlns:p14="http://schemas.microsoft.com/office/powerpoint/2010/main" val="356322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05EA1AD-5CF4-7314-7843-3C56101F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s-MX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PROPÓSITO GENERAL</a:t>
            </a:r>
            <a:endParaRPr lang="en-US" b="1" dirty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38FB77-E8A8-70C2-1FC6-6CF23E7D7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s-MX" sz="2800" b="1" dirty="0">
                <a:solidFill>
                  <a:schemeClr val="accent2">
                    <a:lumMod val="75000"/>
                  </a:schemeClr>
                </a:solidFill>
              </a:rPr>
              <a:t>Que el estudiante normalista aplique la estadística y la probabilidad en problemas educativos contextualizados, para ofrecer mejores explicaciones basados en la recolección y análisis de datos cuantitativos y cualitativos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6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13227-6EE0-6673-BF92-7D7FE29FC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CURSOS QUE LE ANTECEDEN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B638AE-9563-C433-D203-E222BC86B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PENSAMIENTO CUANTITATIVO</a:t>
            </a:r>
          </a:p>
          <a:p>
            <a:r>
              <a:rPr lang="es-MX" dirty="0"/>
              <a:t>FORMA, ESPACIO Y MEDIDA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922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13227-6EE0-6673-BF92-7D7FE29FC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CURSOS SUBSECUENTES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B638AE-9563-C433-D203-E222BC86B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HERRAMIENTAS BÁSICAS PARA LA INVESTIGACIÓN EDUCATIVA</a:t>
            </a:r>
          </a:p>
          <a:p>
            <a:r>
              <a:rPr lang="es-MX" dirty="0"/>
              <a:t>ESTRATEGIAS DE TRABAJO DOCENTE</a:t>
            </a:r>
          </a:p>
        </p:txBody>
      </p:sp>
    </p:spTree>
    <p:extLst>
      <p:ext uri="{BB962C8B-B14F-4D97-AF65-F5344CB8AC3E}">
        <p14:creationId xmlns:p14="http://schemas.microsoft.com/office/powerpoint/2010/main" val="398681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638066"/>
            <a:ext cx="7153275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s-MX" b="1" dirty="0">
                <a:solidFill>
                  <a:schemeClr val="accent2">
                    <a:lumMod val="50000"/>
                  </a:schemeClr>
                </a:solidFill>
              </a:rPr>
              <a:t>Este curso responde a la necesidad de fortalecer el perfil de egreso de los estudiantes normalistas a través del desarrollo de competencias investigativas y de uso de tecnologías, particularmente de hojas de cálculo, como Excel para solucionar problemas y generar evidencias de aprendizaje digitales que, al combinarlas con los saberes adquiridos en otros cursos como el de Planeación y evaluación de la enseñanza y el aprendizaje, y los cursos de Prácticas Profesionales le permitirán generar una docencia reflexiva anclada en evidencias susceptibles de medirse, evaluarse y explicarse. </a:t>
            </a:r>
          </a:p>
        </p:txBody>
      </p:sp>
    </p:spTree>
    <p:extLst>
      <p:ext uri="{BB962C8B-B14F-4D97-AF65-F5344CB8AC3E}">
        <p14:creationId xmlns:p14="http://schemas.microsoft.com/office/powerpoint/2010/main" val="88711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29F6878-B256-1F03-5874-EC29E2079190}"/>
              </a:ext>
            </a:extLst>
          </p:cNvPr>
          <p:cNvSpPr txBox="1"/>
          <p:nvPr/>
        </p:nvSpPr>
        <p:spPr>
          <a:xfrm>
            <a:off x="685800" y="2367171"/>
            <a:ext cx="7772400" cy="21236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COMPETENCIAS DEL PERFIL DE EGRESO A LAS QUE CONTRIBUYE EL CURSO</a:t>
            </a:r>
          </a:p>
        </p:txBody>
      </p:sp>
    </p:spTree>
    <p:extLst>
      <p:ext uri="{BB962C8B-B14F-4D97-AF65-F5344CB8AC3E}">
        <p14:creationId xmlns:p14="http://schemas.microsoft.com/office/powerpoint/2010/main" val="331488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05C7D-6F84-BEB6-4580-CB0E7145C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19" y="2111375"/>
            <a:ext cx="3641981" cy="1600200"/>
          </a:xfrm>
        </p:spPr>
        <p:txBody>
          <a:bodyPr>
            <a:normAutofit/>
          </a:bodyPr>
          <a:lstStyle/>
          <a:p>
            <a:pPr algn="ctr"/>
            <a:r>
              <a:rPr lang="es-MX" sz="4000" dirty="0"/>
              <a:t>COMPETENCIAS GENÉRICAS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B02260-B5F8-22F9-5DFF-4BD8E5618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631" y="987432"/>
            <a:ext cx="4629150" cy="531811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s-MX" b="1" dirty="0"/>
              <a:t>Soluciona problemas y toma decisiones utilizando su pensamiento crítico y creativo. </a:t>
            </a:r>
          </a:p>
          <a:p>
            <a:pPr algn="just">
              <a:lnSpc>
                <a:spcPct val="150000"/>
              </a:lnSpc>
            </a:pPr>
            <a:r>
              <a:rPr lang="es-MX" b="1" dirty="0"/>
              <a:t>Utiliza las tecnologías de la información y la comunicación de manera crítica. </a:t>
            </a:r>
          </a:p>
          <a:p>
            <a:pPr algn="just">
              <a:lnSpc>
                <a:spcPct val="150000"/>
              </a:lnSpc>
            </a:pPr>
            <a:r>
              <a:rPr lang="es-MX" b="1" dirty="0"/>
              <a:t>Aplica sus habilidades lingüísticas y comunicativas en diversos contextos.</a:t>
            </a:r>
          </a:p>
        </p:txBody>
      </p:sp>
    </p:spTree>
    <p:extLst>
      <p:ext uri="{BB962C8B-B14F-4D97-AF65-F5344CB8AC3E}">
        <p14:creationId xmlns:p14="http://schemas.microsoft.com/office/powerpoint/2010/main" val="43772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BD2DD-13B1-45C9-CDC8-419ADAF0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r>
              <a:rPr lang="es-MX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COMPETENCIAS PROFESIONALES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61FF15-1C46-D4D3-52CE-EE8D13E37A78}"/>
              </a:ext>
            </a:extLst>
          </p:cNvPr>
          <p:cNvSpPr txBox="1"/>
          <p:nvPr/>
        </p:nvSpPr>
        <p:spPr>
          <a:xfrm>
            <a:off x="209550" y="1443841"/>
            <a:ext cx="8515350" cy="5122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/>
              <a:t>Aplica el plan y programas de estudio para alcanzar los propósitos educativos y contribuir al pleno desenvolvimiento de las capacidades de sus alumnos. </a:t>
            </a:r>
          </a:p>
          <a:p>
            <a:pPr algn="just">
              <a:lnSpc>
                <a:spcPct val="150000"/>
              </a:lnSpc>
            </a:pPr>
            <a:endParaRPr lang="es-MX" sz="2000" b="1" dirty="0"/>
          </a:p>
          <a:p>
            <a:pPr algn="just">
              <a:lnSpc>
                <a:spcPct val="150000"/>
              </a:lnSpc>
            </a:pPr>
            <a:r>
              <a:rPr lang="es-MX" sz="2000" b="1" dirty="0"/>
              <a:t>Diseña planeaciones aplicando sus conocimientos curriculares, psicopedagógicos, disciplinares, didácticos y tecnológicos para propiciar espacios de aprendizaje incluyentes que respondan a las necesidades de todos los alumnos en el marco del plan y programas de estudio. </a:t>
            </a:r>
          </a:p>
          <a:p>
            <a:pPr algn="just">
              <a:lnSpc>
                <a:spcPct val="150000"/>
              </a:lnSpc>
            </a:pPr>
            <a:endParaRPr lang="es-MX" sz="2000" b="1" dirty="0"/>
          </a:p>
          <a:p>
            <a:pPr algn="just">
              <a:lnSpc>
                <a:spcPct val="150000"/>
              </a:lnSpc>
            </a:pPr>
            <a:r>
              <a:rPr lang="es-MX" sz="2000" b="1" dirty="0"/>
              <a:t>Integra recursos de la investigación educativa para enriquecer su práctica profesional, expresando su interés por el conocimiento, la ciencia y la mejora de la educación. </a:t>
            </a:r>
          </a:p>
        </p:txBody>
      </p:sp>
    </p:spTree>
    <p:extLst>
      <p:ext uri="{BB962C8B-B14F-4D97-AF65-F5344CB8AC3E}">
        <p14:creationId xmlns:p14="http://schemas.microsoft.com/office/powerpoint/2010/main" val="980101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ENEP car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ENEP carta" id="{04A96CAA-22C2-4C50-BEA8-3EBDD62D3FCB}" vid="{A10B78DA-AA16-4A23-8E1C-1181DC0840DF}"/>
    </a:ext>
  </a:extLst>
</a:theme>
</file>

<file path=ppt/theme/theme2.xml><?xml version="1.0" encoding="utf-8"?>
<a:theme xmlns:a="http://schemas.openxmlformats.org/drawingml/2006/main" name="Plaza">
  <a:themeElements>
    <a:clrScheme name="Plaz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0000FF"/>
      </a:hlink>
      <a:folHlink>
        <a:srgbClr val="FF00FF"/>
      </a:folHlink>
    </a:clrScheme>
    <a:fontScheme name="Plaza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ENEP carta</Template>
  <TotalTime>216</TotalTime>
  <Words>981</Words>
  <Application>Microsoft Office PowerPoint</Application>
  <PresentationFormat>Presentación en pantalla (4:3)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Tema ENEP carta</vt:lpstr>
      <vt:lpstr>Plaza</vt:lpstr>
      <vt:lpstr>PROBABILIDAD Y ESTADÍSTICA 6 HRS/7.75 FORMACIÓN PARA LA ENSEÑANZA Y EL APRENDIZAJE </vt:lpstr>
      <vt:lpstr>PROPÓSITO</vt:lpstr>
      <vt:lpstr>PROPÓSITO GENERAL</vt:lpstr>
      <vt:lpstr>CURSOS QUE LE ANTECEDEN</vt:lpstr>
      <vt:lpstr>CURSOS SUBSECUENTES</vt:lpstr>
      <vt:lpstr>Este curso responde a la necesidad de fortalecer el perfil de egreso de los estudiantes normalistas a través del desarrollo de competencias investigativas y de uso de tecnologías, particularmente de hojas de cálculo, como Excel para solucionar problemas y generar evidencias de aprendizaje digitales que, al combinarlas con los saberes adquiridos en otros cursos como el de Planeación y evaluación de la enseñanza y el aprendizaje, y los cursos de Prácticas Profesionales le permitirán generar una docencia reflexiva anclada en evidencias susceptibles de medirse, evaluarse y explicarse. </vt:lpstr>
      <vt:lpstr>Presentación de PowerPoint</vt:lpstr>
      <vt:lpstr>COMPETENCIAS GENÉRICAS</vt:lpstr>
      <vt:lpstr>COMPETENCIAS PROFESIONALES</vt:lpstr>
      <vt:lpstr>UNIDAD 1 IMÁGENES QUE DICEN MUCHO: ESTADÍSTICA DESCRIPTIVA</vt:lpstr>
      <vt:lpstr>UNIDAD 2 ¿QUIÉN PARTICIPA? LA MUESTRA SÍ IMPORTA</vt:lpstr>
      <vt:lpstr>UNIDAD 3 PREDICIENDO EL FUTURO: LA PROBABILIDAD Y SU APLICACIÓN EN LA EDUCACIÓN</vt:lpstr>
      <vt:lpstr>EVALUACIÓN DEL CURSO</vt:lpstr>
      <vt:lpstr>Presentación de PowerPoint</vt:lpstr>
      <vt:lpstr>Presentación de PowerPoint</vt:lpstr>
      <vt:lpstr>Presentación de PowerPoint</vt:lpstr>
      <vt:lpstr>REGLAMENTO Y ACUERDOS INTERNOS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ROCIO BLANCO GOMEZ</cp:lastModifiedBy>
  <cp:revision>11</cp:revision>
  <dcterms:created xsi:type="dcterms:W3CDTF">2020-02-12T18:07:36Z</dcterms:created>
  <dcterms:modified xsi:type="dcterms:W3CDTF">2022-08-26T18:12:08Z</dcterms:modified>
</cp:coreProperties>
</file>