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99" r:id="rId7"/>
    <p:sldId id="302" r:id="rId8"/>
    <p:sldId id="294" r:id="rId9"/>
    <p:sldId id="264" r:id="rId10"/>
    <p:sldId id="265" r:id="rId11"/>
    <p:sldId id="266" r:id="rId12"/>
    <p:sldId id="267" r:id="rId13"/>
    <p:sldId id="260" r:id="rId14"/>
    <p:sldId id="310" r:id="rId15"/>
    <p:sldId id="311" r:id="rId16"/>
    <p:sldId id="312" r:id="rId17"/>
    <p:sldId id="313" r:id="rId18"/>
    <p:sldId id="298" r:id="rId19"/>
    <p:sldId id="309" r:id="rId20"/>
    <p:sldId id="300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B96D1B-0E77-4190-86DF-CC9B21064088}" v="98" dt="2020-10-30T16:39:44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7"/>
    <p:restoredTop sz="94694"/>
  </p:normalViewPr>
  <p:slideViewPr>
    <p:cSldViewPr>
      <p:cViewPr varScale="1">
        <p:scale>
          <a:sx n="106" d="100"/>
          <a:sy n="106" d="100"/>
        </p:scale>
        <p:origin x="151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21585-57CF-4B20-A6F9-7FF6855663F8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6817EA90-7683-462C-830E-E33C09F2200C}">
      <dgm:prSet phldrT="[Texto]" custT="1"/>
      <dgm:spPr/>
      <dgm:t>
        <a:bodyPr/>
        <a:lstStyle/>
        <a:p>
          <a:r>
            <a:rPr lang="es-MX" sz="3200" dirty="0"/>
            <a:t>Práctica reflexiva</a:t>
          </a:r>
        </a:p>
      </dgm:t>
    </dgm:pt>
    <dgm:pt modelId="{01C3F88D-2B05-4349-B016-E92851542E6E}" type="parTrans" cxnId="{0F7DDDFA-6E1D-4652-833D-6FC46B8842F3}">
      <dgm:prSet/>
      <dgm:spPr/>
      <dgm:t>
        <a:bodyPr/>
        <a:lstStyle/>
        <a:p>
          <a:endParaRPr lang="es-MX" sz="2800"/>
        </a:p>
      </dgm:t>
    </dgm:pt>
    <dgm:pt modelId="{15B14146-6C9A-4327-99F0-39FD33B1FF01}" type="sibTrans" cxnId="{0F7DDDFA-6E1D-4652-833D-6FC46B8842F3}">
      <dgm:prSet/>
      <dgm:spPr/>
      <dgm:t>
        <a:bodyPr/>
        <a:lstStyle/>
        <a:p>
          <a:endParaRPr lang="es-MX" sz="2800"/>
        </a:p>
      </dgm:t>
    </dgm:pt>
    <dgm:pt modelId="{B38A901C-ADEF-447F-BBB9-063189F99B07}">
      <dgm:prSet phldrT="[Texto]" custT="1"/>
      <dgm:spPr/>
      <dgm:t>
        <a:bodyPr/>
        <a:lstStyle/>
        <a:p>
          <a:r>
            <a:rPr lang="es-MX" sz="2000" b="1" dirty="0"/>
            <a:t>Problemática</a:t>
          </a:r>
        </a:p>
      </dgm:t>
    </dgm:pt>
    <dgm:pt modelId="{99F18ABF-04B6-45F3-A067-09917FB0BD12}" type="parTrans" cxnId="{B18281C4-BF2A-4FD8-8940-6292C40165B8}">
      <dgm:prSet/>
      <dgm:spPr/>
      <dgm:t>
        <a:bodyPr/>
        <a:lstStyle/>
        <a:p>
          <a:endParaRPr lang="es-MX" sz="2800"/>
        </a:p>
      </dgm:t>
    </dgm:pt>
    <dgm:pt modelId="{523C1A69-05D7-4DB5-8C12-0C0969F517AE}" type="sibTrans" cxnId="{B18281C4-BF2A-4FD8-8940-6292C40165B8}">
      <dgm:prSet/>
      <dgm:spPr/>
      <dgm:t>
        <a:bodyPr/>
        <a:lstStyle/>
        <a:p>
          <a:endParaRPr lang="es-MX" sz="2800"/>
        </a:p>
      </dgm:t>
    </dgm:pt>
    <dgm:pt modelId="{7EFB5645-B10C-4BF3-8544-9F24EDD83336}">
      <dgm:prSet phldrT="[Texto]" custT="1"/>
      <dgm:spPr/>
      <dgm:t>
        <a:bodyPr/>
        <a:lstStyle/>
        <a:p>
          <a:r>
            <a:rPr lang="es-MX" sz="2000" b="1" dirty="0"/>
            <a:t>Estrategias y acciones</a:t>
          </a:r>
        </a:p>
      </dgm:t>
    </dgm:pt>
    <dgm:pt modelId="{762B16AF-F01B-4378-8014-FC2902D1DF64}" type="parTrans" cxnId="{537C7E63-E287-48B0-A342-E5E6711FFB1E}">
      <dgm:prSet/>
      <dgm:spPr/>
      <dgm:t>
        <a:bodyPr/>
        <a:lstStyle/>
        <a:p>
          <a:endParaRPr lang="es-MX" sz="2800"/>
        </a:p>
      </dgm:t>
    </dgm:pt>
    <dgm:pt modelId="{C76BE9D4-6E19-49E7-853D-B540BE11B6FF}" type="sibTrans" cxnId="{537C7E63-E287-48B0-A342-E5E6711FFB1E}">
      <dgm:prSet/>
      <dgm:spPr/>
      <dgm:t>
        <a:bodyPr/>
        <a:lstStyle/>
        <a:p>
          <a:endParaRPr lang="es-MX" sz="2800"/>
        </a:p>
      </dgm:t>
    </dgm:pt>
    <dgm:pt modelId="{74FC3155-DF28-470A-B1AE-F3E7BD86B837}">
      <dgm:prSet phldrT="[Texto]" custT="1"/>
      <dgm:spPr/>
      <dgm:t>
        <a:bodyPr/>
        <a:lstStyle/>
        <a:p>
          <a:r>
            <a:rPr lang="es-MX" sz="2000" b="1" dirty="0"/>
            <a:t>Experiencias del estudiante</a:t>
          </a:r>
        </a:p>
      </dgm:t>
    </dgm:pt>
    <dgm:pt modelId="{358DA7F3-4A61-42D2-B599-9B5164995AD9}" type="parTrans" cxnId="{0A5DB9A2-D472-441A-BAFA-C917BA0CA3E7}">
      <dgm:prSet/>
      <dgm:spPr/>
      <dgm:t>
        <a:bodyPr/>
        <a:lstStyle/>
        <a:p>
          <a:endParaRPr lang="es-MX" sz="2800"/>
        </a:p>
      </dgm:t>
    </dgm:pt>
    <dgm:pt modelId="{241468FF-EA05-4AD5-9843-019E57F89A98}" type="sibTrans" cxnId="{0A5DB9A2-D472-441A-BAFA-C917BA0CA3E7}">
      <dgm:prSet/>
      <dgm:spPr/>
      <dgm:t>
        <a:bodyPr/>
        <a:lstStyle/>
        <a:p>
          <a:endParaRPr lang="es-MX" sz="2800"/>
        </a:p>
      </dgm:t>
    </dgm:pt>
    <dgm:pt modelId="{1A19CD58-68EC-42AE-B228-4384E5812D26}">
      <dgm:prSet phldrT="[Texto]" custT="1"/>
      <dgm:spPr/>
      <dgm:t>
        <a:bodyPr/>
        <a:lstStyle/>
        <a:p>
          <a:r>
            <a:rPr lang="es-MX" sz="1800" dirty="0"/>
            <a:t>Reconstrucción de la práctica</a:t>
          </a:r>
        </a:p>
      </dgm:t>
    </dgm:pt>
    <dgm:pt modelId="{2E644032-B68D-435D-BCD7-5F2167207C60}" type="parTrans" cxnId="{7EED415F-7A6E-4245-8B5F-4FFD96126447}">
      <dgm:prSet/>
      <dgm:spPr/>
      <dgm:t>
        <a:bodyPr/>
        <a:lstStyle/>
        <a:p>
          <a:endParaRPr lang="es-MX" sz="2800"/>
        </a:p>
      </dgm:t>
    </dgm:pt>
    <dgm:pt modelId="{9265E6A4-42F7-473F-A601-38C4F00BD053}" type="sibTrans" cxnId="{7EED415F-7A6E-4245-8B5F-4FFD96126447}">
      <dgm:prSet/>
      <dgm:spPr/>
      <dgm:t>
        <a:bodyPr/>
        <a:lstStyle/>
        <a:p>
          <a:endParaRPr lang="es-MX" sz="2800"/>
        </a:p>
      </dgm:t>
    </dgm:pt>
    <dgm:pt modelId="{CD1A009E-069A-4949-B54D-206FF6329A1C}" type="pres">
      <dgm:prSet presAssocID="{04621585-57CF-4B20-A6F9-7FF6855663F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3DFB5A6-CD2D-43C3-A0B2-65A5EDE64655}" type="pres">
      <dgm:prSet presAssocID="{6817EA90-7683-462C-830E-E33C09F2200C}" presName="centerShape" presStyleLbl="node0" presStyleIdx="0" presStyleCnt="1" custScaleX="114457" custScaleY="109771" custLinFactNeighborX="-1268" custLinFactNeighborY="2070"/>
      <dgm:spPr/>
    </dgm:pt>
    <dgm:pt modelId="{82BF3B49-16F9-43E8-ABCD-093FB3232724}" type="pres">
      <dgm:prSet presAssocID="{B38A901C-ADEF-447F-BBB9-063189F99B07}" presName="node" presStyleLbl="node1" presStyleIdx="0" presStyleCnt="4" custScaleX="132195" custScaleY="112223" custRadScaleRad="99886" custRadScaleInc="6121">
        <dgm:presLayoutVars>
          <dgm:bulletEnabled val="1"/>
        </dgm:presLayoutVars>
      </dgm:prSet>
      <dgm:spPr/>
    </dgm:pt>
    <dgm:pt modelId="{B023A1F5-6E53-4A25-8435-C9514E1576EB}" type="pres">
      <dgm:prSet presAssocID="{B38A901C-ADEF-447F-BBB9-063189F99B07}" presName="dummy" presStyleCnt="0"/>
      <dgm:spPr/>
    </dgm:pt>
    <dgm:pt modelId="{9D070FBC-ADB8-4B0D-AD6A-0F548DB717AB}" type="pres">
      <dgm:prSet presAssocID="{523C1A69-05D7-4DB5-8C12-0C0969F517AE}" presName="sibTrans" presStyleLbl="sibTrans2D1" presStyleIdx="0" presStyleCnt="4"/>
      <dgm:spPr/>
    </dgm:pt>
    <dgm:pt modelId="{87FAFF0E-9C80-45F4-85A5-E325115D35D6}" type="pres">
      <dgm:prSet presAssocID="{7EFB5645-B10C-4BF3-8544-9F24EDD83336}" presName="node" presStyleLbl="node1" presStyleIdx="1" presStyleCnt="4" custScaleX="135605" custScaleY="127336">
        <dgm:presLayoutVars>
          <dgm:bulletEnabled val="1"/>
        </dgm:presLayoutVars>
      </dgm:prSet>
      <dgm:spPr/>
    </dgm:pt>
    <dgm:pt modelId="{BCB16B9A-6876-41E4-9AEB-46213D7658DC}" type="pres">
      <dgm:prSet presAssocID="{7EFB5645-B10C-4BF3-8544-9F24EDD83336}" presName="dummy" presStyleCnt="0"/>
      <dgm:spPr/>
    </dgm:pt>
    <dgm:pt modelId="{D03F2DEA-AB01-44C3-AF89-1E32CDB59B28}" type="pres">
      <dgm:prSet presAssocID="{C76BE9D4-6E19-49E7-853D-B540BE11B6FF}" presName="sibTrans" presStyleLbl="sibTrans2D1" presStyleIdx="1" presStyleCnt="4"/>
      <dgm:spPr/>
    </dgm:pt>
    <dgm:pt modelId="{57F024D4-A146-498F-AB49-8475FB1757C9}" type="pres">
      <dgm:prSet presAssocID="{74FC3155-DF28-470A-B1AE-F3E7BD86B837}" presName="node" presStyleLbl="node1" presStyleIdx="2" presStyleCnt="4" custScaleX="137564" custScaleY="112016">
        <dgm:presLayoutVars>
          <dgm:bulletEnabled val="1"/>
        </dgm:presLayoutVars>
      </dgm:prSet>
      <dgm:spPr/>
    </dgm:pt>
    <dgm:pt modelId="{6A591534-0834-4631-8234-31EE86B3DADE}" type="pres">
      <dgm:prSet presAssocID="{74FC3155-DF28-470A-B1AE-F3E7BD86B837}" presName="dummy" presStyleCnt="0"/>
      <dgm:spPr/>
    </dgm:pt>
    <dgm:pt modelId="{1C8C6AEE-76AC-4F28-9841-678B28B78CA5}" type="pres">
      <dgm:prSet presAssocID="{241468FF-EA05-4AD5-9843-019E57F89A98}" presName="sibTrans" presStyleLbl="sibTrans2D1" presStyleIdx="2" presStyleCnt="4"/>
      <dgm:spPr/>
    </dgm:pt>
    <dgm:pt modelId="{01857A8D-E230-4981-863B-EE69B2FAD0E1}" type="pres">
      <dgm:prSet presAssocID="{1A19CD58-68EC-42AE-B228-4384E5812D26}" presName="node" presStyleLbl="node1" presStyleIdx="3" presStyleCnt="4" custScaleX="131254" custScaleY="133344">
        <dgm:presLayoutVars>
          <dgm:bulletEnabled val="1"/>
        </dgm:presLayoutVars>
      </dgm:prSet>
      <dgm:spPr/>
    </dgm:pt>
    <dgm:pt modelId="{7FE9BC1F-C2D0-4A1F-B145-AEC9B9FBB9D9}" type="pres">
      <dgm:prSet presAssocID="{1A19CD58-68EC-42AE-B228-4384E5812D26}" presName="dummy" presStyleCnt="0"/>
      <dgm:spPr/>
    </dgm:pt>
    <dgm:pt modelId="{20D1AB8B-200F-4CF0-AC58-B210D64070A2}" type="pres">
      <dgm:prSet presAssocID="{9265E6A4-42F7-473F-A601-38C4F00BD053}" presName="sibTrans" presStyleLbl="sibTrans2D1" presStyleIdx="3" presStyleCnt="4"/>
      <dgm:spPr/>
    </dgm:pt>
  </dgm:ptLst>
  <dgm:cxnLst>
    <dgm:cxn modelId="{9C589A1C-F368-46AB-98BE-B9F077CBDE88}" type="presOf" srcId="{523C1A69-05D7-4DB5-8C12-0C0969F517AE}" destId="{9D070FBC-ADB8-4B0D-AD6A-0F548DB717AB}" srcOrd="0" destOrd="0" presId="urn:microsoft.com/office/officeart/2005/8/layout/radial6"/>
    <dgm:cxn modelId="{BC01F71D-36FC-476F-8FC3-AD5123FA4896}" type="presOf" srcId="{7EFB5645-B10C-4BF3-8544-9F24EDD83336}" destId="{87FAFF0E-9C80-45F4-85A5-E325115D35D6}" srcOrd="0" destOrd="0" presId="urn:microsoft.com/office/officeart/2005/8/layout/radial6"/>
    <dgm:cxn modelId="{FCFF6B32-E987-4C74-B358-752E0051E9DD}" type="presOf" srcId="{6817EA90-7683-462C-830E-E33C09F2200C}" destId="{D3DFB5A6-CD2D-43C3-A0B2-65A5EDE64655}" srcOrd="0" destOrd="0" presId="urn:microsoft.com/office/officeart/2005/8/layout/radial6"/>
    <dgm:cxn modelId="{7EED415F-7A6E-4245-8B5F-4FFD96126447}" srcId="{6817EA90-7683-462C-830E-E33C09F2200C}" destId="{1A19CD58-68EC-42AE-B228-4384E5812D26}" srcOrd="3" destOrd="0" parTransId="{2E644032-B68D-435D-BCD7-5F2167207C60}" sibTransId="{9265E6A4-42F7-473F-A601-38C4F00BD053}"/>
    <dgm:cxn modelId="{537C7E63-E287-48B0-A342-E5E6711FFB1E}" srcId="{6817EA90-7683-462C-830E-E33C09F2200C}" destId="{7EFB5645-B10C-4BF3-8544-9F24EDD83336}" srcOrd="1" destOrd="0" parTransId="{762B16AF-F01B-4378-8014-FC2902D1DF64}" sibTransId="{C76BE9D4-6E19-49E7-853D-B540BE11B6FF}"/>
    <dgm:cxn modelId="{D0867045-F208-4225-BD98-37A295CA7237}" type="presOf" srcId="{9265E6A4-42F7-473F-A601-38C4F00BD053}" destId="{20D1AB8B-200F-4CF0-AC58-B210D64070A2}" srcOrd="0" destOrd="0" presId="urn:microsoft.com/office/officeart/2005/8/layout/radial6"/>
    <dgm:cxn modelId="{550C616A-9687-4F99-80EB-D13F26D67EC1}" type="presOf" srcId="{1A19CD58-68EC-42AE-B228-4384E5812D26}" destId="{01857A8D-E230-4981-863B-EE69B2FAD0E1}" srcOrd="0" destOrd="0" presId="urn:microsoft.com/office/officeart/2005/8/layout/radial6"/>
    <dgm:cxn modelId="{29668A6A-E574-49BA-A689-AC0ECB9A04C0}" type="presOf" srcId="{241468FF-EA05-4AD5-9843-019E57F89A98}" destId="{1C8C6AEE-76AC-4F28-9841-678B28B78CA5}" srcOrd="0" destOrd="0" presId="urn:microsoft.com/office/officeart/2005/8/layout/radial6"/>
    <dgm:cxn modelId="{08CC314C-A441-494D-B200-35611B69B5F1}" type="presOf" srcId="{C76BE9D4-6E19-49E7-853D-B540BE11B6FF}" destId="{D03F2DEA-AB01-44C3-AF89-1E32CDB59B28}" srcOrd="0" destOrd="0" presId="urn:microsoft.com/office/officeart/2005/8/layout/radial6"/>
    <dgm:cxn modelId="{01AFE26D-E0AC-4F9F-88EB-C7FBE1721D39}" type="presOf" srcId="{B38A901C-ADEF-447F-BBB9-063189F99B07}" destId="{82BF3B49-16F9-43E8-ABCD-093FB3232724}" srcOrd="0" destOrd="0" presId="urn:microsoft.com/office/officeart/2005/8/layout/radial6"/>
    <dgm:cxn modelId="{0A5DB9A2-D472-441A-BAFA-C917BA0CA3E7}" srcId="{6817EA90-7683-462C-830E-E33C09F2200C}" destId="{74FC3155-DF28-470A-B1AE-F3E7BD86B837}" srcOrd="2" destOrd="0" parTransId="{358DA7F3-4A61-42D2-B599-9B5164995AD9}" sibTransId="{241468FF-EA05-4AD5-9843-019E57F89A98}"/>
    <dgm:cxn modelId="{B18281C4-BF2A-4FD8-8940-6292C40165B8}" srcId="{6817EA90-7683-462C-830E-E33C09F2200C}" destId="{B38A901C-ADEF-447F-BBB9-063189F99B07}" srcOrd="0" destOrd="0" parTransId="{99F18ABF-04B6-45F3-A067-09917FB0BD12}" sibTransId="{523C1A69-05D7-4DB5-8C12-0C0969F517AE}"/>
    <dgm:cxn modelId="{B42E15DB-AF1D-4AEE-B973-93254EB04C6F}" type="presOf" srcId="{04621585-57CF-4B20-A6F9-7FF6855663F8}" destId="{CD1A009E-069A-4949-B54D-206FF6329A1C}" srcOrd="0" destOrd="0" presId="urn:microsoft.com/office/officeart/2005/8/layout/radial6"/>
    <dgm:cxn modelId="{43E6C0E6-4382-4B78-943B-B9514A1A5075}" type="presOf" srcId="{74FC3155-DF28-470A-B1AE-F3E7BD86B837}" destId="{57F024D4-A146-498F-AB49-8475FB1757C9}" srcOrd="0" destOrd="0" presId="urn:microsoft.com/office/officeart/2005/8/layout/radial6"/>
    <dgm:cxn modelId="{0F7DDDFA-6E1D-4652-833D-6FC46B8842F3}" srcId="{04621585-57CF-4B20-A6F9-7FF6855663F8}" destId="{6817EA90-7683-462C-830E-E33C09F2200C}" srcOrd="0" destOrd="0" parTransId="{01C3F88D-2B05-4349-B016-E92851542E6E}" sibTransId="{15B14146-6C9A-4327-99F0-39FD33B1FF01}"/>
    <dgm:cxn modelId="{12D211CD-52A7-4C9D-B7D3-3B15BE2D8547}" type="presParOf" srcId="{CD1A009E-069A-4949-B54D-206FF6329A1C}" destId="{D3DFB5A6-CD2D-43C3-A0B2-65A5EDE64655}" srcOrd="0" destOrd="0" presId="urn:microsoft.com/office/officeart/2005/8/layout/radial6"/>
    <dgm:cxn modelId="{8D74F50E-ADC2-4ED2-BC7B-24256B78F10F}" type="presParOf" srcId="{CD1A009E-069A-4949-B54D-206FF6329A1C}" destId="{82BF3B49-16F9-43E8-ABCD-093FB3232724}" srcOrd="1" destOrd="0" presId="urn:microsoft.com/office/officeart/2005/8/layout/radial6"/>
    <dgm:cxn modelId="{9E071B7F-8DC2-48A1-B84E-6DC3C7B5368F}" type="presParOf" srcId="{CD1A009E-069A-4949-B54D-206FF6329A1C}" destId="{B023A1F5-6E53-4A25-8435-C9514E1576EB}" srcOrd="2" destOrd="0" presId="urn:microsoft.com/office/officeart/2005/8/layout/radial6"/>
    <dgm:cxn modelId="{C0EDBEC7-D02D-4184-8C83-C234F05A30C6}" type="presParOf" srcId="{CD1A009E-069A-4949-B54D-206FF6329A1C}" destId="{9D070FBC-ADB8-4B0D-AD6A-0F548DB717AB}" srcOrd="3" destOrd="0" presId="urn:microsoft.com/office/officeart/2005/8/layout/radial6"/>
    <dgm:cxn modelId="{36814D14-D8F8-46E5-8F1E-363BA189CDF0}" type="presParOf" srcId="{CD1A009E-069A-4949-B54D-206FF6329A1C}" destId="{87FAFF0E-9C80-45F4-85A5-E325115D35D6}" srcOrd="4" destOrd="0" presId="urn:microsoft.com/office/officeart/2005/8/layout/radial6"/>
    <dgm:cxn modelId="{8E29C095-5881-42E6-A98D-8C9BBED1F23C}" type="presParOf" srcId="{CD1A009E-069A-4949-B54D-206FF6329A1C}" destId="{BCB16B9A-6876-41E4-9AEB-46213D7658DC}" srcOrd="5" destOrd="0" presId="urn:microsoft.com/office/officeart/2005/8/layout/radial6"/>
    <dgm:cxn modelId="{D7829DA8-87F1-4094-A4F6-31B3363D8054}" type="presParOf" srcId="{CD1A009E-069A-4949-B54D-206FF6329A1C}" destId="{D03F2DEA-AB01-44C3-AF89-1E32CDB59B28}" srcOrd="6" destOrd="0" presId="urn:microsoft.com/office/officeart/2005/8/layout/radial6"/>
    <dgm:cxn modelId="{E231AA86-1715-48A7-9E4C-9494C20A86E0}" type="presParOf" srcId="{CD1A009E-069A-4949-B54D-206FF6329A1C}" destId="{57F024D4-A146-498F-AB49-8475FB1757C9}" srcOrd="7" destOrd="0" presId="urn:microsoft.com/office/officeart/2005/8/layout/radial6"/>
    <dgm:cxn modelId="{7DE54A8F-C586-4D2F-B2FE-7ABC936D6894}" type="presParOf" srcId="{CD1A009E-069A-4949-B54D-206FF6329A1C}" destId="{6A591534-0834-4631-8234-31EE86B3DADE}" srcOrd="8" destOrd="0" presId="urn:microsoft.com/office/officeart/2005/8/layout/radial6"/>
    <dgm:cxn modelId="{C9D6E405-ADA5-4CB1-89B7-CC0E418741F0}" type="presParOf" srcId="{CD1A009E-069A-4949-B54D-206FF6329A1C}" destId="{1C8C6AEE-76AC-4F28-9841-678B28B78CA5}" srcOrd="9" destOrd="0" presId="urn:microsoft.com/office/officeart/2005/8/layout/radial6"/>
    <dgm:cxn modelId="{E4CC25B7-58B6-45F9-A0EA-3181381AC3A9}" type="presParOf" srcId="{CD1A009E-069A-4949-B54D-206FF6329A1C}" destId="{01857A8D-E230-4981-863B-EE69B2FAD0E1}" srcOrd="10" destOrd="0" presId="urn:microsoft.com/office/officeart/2005/8/layout/radial6"/>
    <dgm:cxn modelId="{C12B50C0-E98A-4BF6-8967-6079A4509964}" type="presParOf" srcId="{CD1A009E-069A-4949-B54D-206FF6329A1C}" destId="{7FE9BC1F-C2D0-4A1F-B145-AEC9B9FBB9D9}" srcOrd="11" destOrd="0" presId="urn:microsoft.com/office/officeart/2005/8/layout/radial6"/>
    <dgm:cxn modelId="{DAC06F2A-BAAD-45AE-BDAC-D34B3A0ED33F}" type="presParOf" srcId="{CD1A009E-069A-4949-B54D-206FF6329A1C}" destId="{20D1AB8B-200F-4CF0-AC58-B210D64070A2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CF9273-7920-3645-85EB-E64F0C11070D}" type="doc">
      <dgm:prSet loTypeId="urn:microsoft.com/office/officeart/2008/layout/VerticalCurvedList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7C071887-BBAE-9949-B523-9BDC24BC610C}">
      <dgm:prSet phldrT="[Texto]"/>
      <dgm:spPr/>
      <dgm:t>
        <a:bodyPr/>
        <a:lstStyle/>
        <a:p>
          <a:r>
            <a:rPr lang="es-MX" dirty="0"/>
            <a:t>Consiste en la elaboración  de un documento analítico-reflexivo del proceso de intervención que realiza el estudiante en su periodo de práctica profesional</a:t>
          </a:r>
        </a:p>
      </dgm:t>
    </dgm:pt>
    <dgm:pt modelId="{C6D75914-16B6-314B-A1EC-9759C6B5E4DF}" type="parTrans" cxnId="{E69D089A-E700-C54D-8EBB-3D29303DE5F8}">
      <dgm:prSet/>
      <dgm:spPr/>
      <dgm:t>
        <a:bodyPr/>
        <a:lstStyle/>
        <a:p>
          <a:endParaRPr lang="es-MX"/>
        </a:p>
      </dgm:t>
    </dgm:pt>
    <dgm:pt modelId="{C87C8ECC-04FD-DB48-A9F9-50F7DA464794}" type="sibTrans" cxnId="{E69D089A-E700-C54D-8EBB-3D29303DE5F8}">
      <dgm:prSet/>
      <dgm:spPr/>
      <dgm:t>
        <a:bodyPr/>
        <a:lstStyle/>
        <a:p>
          <a:endParaRPr lang="es-MX"/>
        </a:p>
      </dgm:t>
    </dgm:pt>
    <dgm:pt modelId="{DA7BF5D9-97EA-7341-BD5F-72674CDF3C94}">
      <dgm:prSet phldrT="[Texto]"/>
      <dgm:spPr/>
      <dgm:t>
        <a:bodyPr/>
        <a:lstStyle/>
        <a:p>
          <a:r>
            <a:rPr lang="es-MX" dirty="0"/>
            <a:t>En el identifica una problemática y posteriormente  describe las acciones, estrategias, métodos y procedimientos llevados a cabo.</a:t>
          </a:r>
        </a:p>
      </dgm:t>
    </dgm:pt>
    <dgm:pt modelId="{8FFB29F6-9CFC-A641-908B-0246F33AD907}" type="parTrans" cxnId="{4B9C05F9-5ED4-0745-B058-A59AC99C9BE2}">
      <dgm:prSet/>
      <dgm:spPr/>
      <dgm:t>
        <a:bodyPr/>
        <a:lstStyle/>
        <a:p>
          <a:endParaRPr lang="es-MX"/>
        </a:p>
      </dgm:t>
    </dgm:pt>
    <dgm:pt modelId="{A039F09D-3039-2B40-87A2-0410CA1D59B7}" type="sibTrans" cxnId="{4B9C05F9-5ED4-0745-B058-A59AC99C9BE2}">
      <dgm:prSet/>
      <dgm:spPr/>
      <dgm:t>
        <a:bodyPr/>
        <a:lstStyle/>
        <a:p>
          <a:endParaRPr lang="es-MX"/>
        </a:p>
      </dgm:t>
    </dgm:pt>
    <dgm:pt modelId="{C85BB93F-9246-9C4A-9A19-069A55C44F9B}">
      <dgm:prSet phldrT="[Texto]"/>
      <dgm:spPr/>
      <dgm:t>
        <a:bodyPr/>
        <a:lstStyle/>
        <a:p>
          <a:pPr>
            <a:buNone/>
          </a:pPr>
          <a:r>
            <a:rPr lang="es-MX" dirty="0"/>
            <a:t>Con la finalidad de transformar uno o algunos aspectos de su práctica profesional.</a:t>
          </a:r>
        </a:p>
      </dgm:t>
    </dgm:pt>
    <dgm:pt modelId="{28D65205-45D0-BF44-B372-E70592754AF4}" type="parTrans" cxnId="{0CBE395F-DD4B-DF49-9BD7-606482E32538}">
      <dgm:prSet/>
      <dgm:spPr/>
      <dgm:t>
        <a:bodyPr/>
        <a:lstStyle/>
        <a:p>
          <a:endParaRPr lang="es-MX"/>
        </a:p>
      </dgm:t>
    </dgm:pt>
    <dgm:pt modelId="{4D25CF54-366D-E94F-B208-AF408B471091}" type="sibTrans" cxnId="{0CBE395F-DD4B-DF49-9BD7-606482E32538}">
      <dgm:prSet/>
      <dgm:spPr/>
      <dgm:t>
        <a:bodyPr/>
        <a:lstStyle/>
        <a:p>
          <a:endParaRPr lang="es-MX"/>
        </a:p>
      </dgm:t>
    </dgm:pt>
    <dgm:pt modelId="{9800B25E-8B1F-DC43-BCCD-68506E09A760}" type="pres">
      <dgm:prSet presAssocID="{CECF9273-7920-3645-85EB-E64F0C11070D}" presName="Name0" presStyleCnt="0">
        <dgm:presLayoutVars>
          <dgm:chMax val="7"/>
          <dgm:chPref val="7"/>
          <dgm:dir/>
        </dgm:presLayoutVars>
      </dgm:prSet>
      <dgm:spPr/>
    </dgm:pt>
    <dgm:pt modelId="{6847C981-5E09-4A4D-AECC-47F17DDA449C}" type="pres">
      <dgm:prSet presAssocID="{CECF9273-7920-3645-85EB-E64F0C11070D}" presName="Name1" presStyleCnt="0"/>
      <dgm:spPr/>
    </dgm:pt>
    <dgm:pt modelId="{AA6B800B-1B97-2147-A579-B232F3F40D9A}" type="pres">
      <dgm:prSet presAssocID="{CECF9273-7920-3645-85EB-E64F0C11070D}" presName="cycle" presStyleCnt="0"/>
      <dgm:spPr/>
    </dgm:pt>
    <dgm:pt modelId="{5D53D44D-134D-F044-B3BB-AFE9FDDA141C}" type="pres">
      <dgm:prSet presAssocID="{CECF9273-7920-3645-85EB-E64F0C11070D}" presName="srcNode" presStyleLbl="node1" presStyleIdx="0" presStyleCnt="3"/>
      <dgm:spPr/>
    </dgm:pt>
    <dgm:pt modelId="{1E7047F2-C8D2-0547-8A7C-93B55234ED0C}" type="pres">
      <dgm:prSet presAssocID="{CECF9273-7920-3645-85EB-E64F0C11070D}" presName="conn" presStyleLbl="parChTrans1D2" presStyleIdx="0" presStyleCnt="1"/>
      <dgm:spPr/>
    </dgm:pt>
    <dgm:pt modelId="{D2B2206B-EC26-C44B-B5AE-4054060C7FCB}" type="pres">
      <dgm:prSet presAssocID="{CECF9273-7920-3645-85EB-E64F0C11070D}" presName="extraNode" presStyleLbl="node1" presStyleIdx="0" presStyleCnt="3"/>
      <dgm:spPr/>
    </dgm:pt>
    <dgm:pt modelId="{6EE4ECD0-372D-654B-BB55-3166D24797A1}" type="pres">
      <dgm:prSet presAssocID="{CECF9273-7920-3645-85EB-E64F0C11070D}" presName="dstNode" presStyleLbl="node1" presStyleIdx="0" presStyleCnt="3"/>
      <dgm:spPr/>
    </dgm:pt>
    <dgm:pt modelId="{2E72F773-293C-2843-82C3-0A2FA1BBC30E}" type="pres">
      <dgm:prSet presAssocID="{7C071887-BBAE-9949-B523-9BDC24BC610C}" presName="text_1" presStyleLbl="node1" presStyleIdx="0" presStyleCnt="3" custLinFactNeighborX="-680" custLinFactNeighborY="-3763">
        <dgm:presLayoutVars>
          <dgm:bulletEnabled val="1"/>
        </dgm:presLayoutVars>
      </dgm:prSet>
      <dgm:spPr/>
    </dgm:pt>
    <dgm:pt modelId="{5759CCA9-9BE2-894D-B863-5560DADB7A31}" type="pres">
      <dgm:prSet presAssocID="{7C071887-BBAE-9949-B523-9BDC24BC610C}" presName="accent_1" presStyleCnt="0"/>
      <dgm:spPr/>
    </dgm:pt>
    <dgm:pt modelId="{D16BA358-93D8-8F48-A10F-BD5FBF6F47AC}" type="pres">
      <dgm:prSet presAssocID="{7C071887-BBAE-9949-B523-9BDC24BC610C}" presName="accentRepeatNode" presStyleLbl="solidFgAcc1" presStyleIdx="0" presStyleCnt="3"/>
      <dgm:spPr/>
    </dgm:pt>
    <dgm:pt modelId="{5FFBC313-C03D-5D4D-9661-22D014A5FCE9}" type="pres">
      <dgm:prSet presAssocID="{DA7BF5D9-97EA-7341-BD5F-72674CDF3C94}" presName="text_2" presStyleLbl="node1" presStyleIdx="1" presStyleCnt="3">
        <dgm:presLayoutVars>
          <dgm:bulletEnabled val="1"/>
        </dgm:presLayoutVars>
      </dgm:prSet>
      <dgm:spPr/>
    </dgm:pt>
    <dgm:pt modelId="{BC7B5020-6BEA-084E-A30E-0890B4D20AD2}" type="pres">
      <dgm:prSet presAssocID="{DA7BF5D9-97EA-7341-BD5F-72674CDF3C94}" presName="accent_2" presStyleCnt="0"/>
      <dgm:spPr/>
    </dgm:pt>
    <dgm:pt modelId="{8AEB84BB-A061-B447-AA67-1B05A2F93F2B}" type="pres">
      <dgm:prSet presAssocID="{DA7BF5D9-97EA-7341-BD5F-72674CDF3C94}" presName="accentRepeatNode" presStyleLbl="solidFgAcc1" presStyleIdx="1" presStyleCnt="3"/>
      <dgm:spPr/>
    </dgm:pt>
    <dgm:pt modelId="{191BE287-3034-CA49-B169-43BCAC1FF44C}" type="pres">
      <dgm:prSet presAssocID="{C85BB93F-9246-9C4A-9A19-069A55C44F9B}" presName="text_3" presStyleLbl="node1" presStyleIdx="2" presStyleCnt="3">
        <dgm:presLayoutVars>
          <dgm:bulletEnabled val="1"/>
        </dgm:presLayoutVars>
      </dgm:prSet>
      <dgm:spPr/>
    </dgm:pt>
    <dgm:pt modelId="{8B1C7632-1426-1A49-A435-175D9F47E9A7}" type="pres">
      <dgm:prSet presAssocID="{C85BB93F-9246-9C4A-9A19-069A55C44F9B}" presName="accent_3" presStyleCnt="0"/>
      <dgm:spPr/>
    </dgm:pt>
    <dgm:pt modelId="{4F477455-4CB8-8940-86F9-2BCBBEC46BCF}" type="pres">
      <dgm:prSet presAssocID="{C85BB93F-9246-9C4A-9A19-069A55C44F9B}" presName="accentRepeatNode" presStyleLbl="solidFgAcc1" presStyleIdx="2" presStyleCnt="3"/>
      <dgm:spPr/>
    </dgm:pt>
  </dgm:ptLst>
  <dgm:cxnLst>
    <dgm:cxn modelId="{F615AB09-0FE7-374E-A2E1-28B16E771FBE}" type="presOf" srcId="{C85BB93F-9246-9C4A-9A19-069A55C44F9B}" destId="{191BE287-3034-CA49-B169-43BCAC1FF44C}" srcOrd="0" destOrd="0" presId="urn:microsoft.com/office/officeart/2008/layout/VerticalCurvedList"/>
    <dgm:cxn modelId="{A763763A-FEBF-6A47-ABB5-A31B98D2FF61}" type="presOf" srcId="{DA7BF5D9-97EA-7341-BD5F-72674CDF3C94}" destId="{5FFBC313-C03D-5D4D-9661-22D014A5FCE9}" srcOrd="0" destOrd="0" presId="urn:microsoft.com/office/officeart/2008/layout/VerticalCurvedList"/>
    <dgm:cxn modelId="{0CBE395F-DD4B-DF49-9BD7-606482E32538}" srcId="{CECF9273-7920-3645-85EB-E64F0C11070D}" destId="{C85BB93F-9246-9C4A-9A19-069A55C44F9B}" srcOrd="2" destOrd="0" parTransId="{28D65205-45D0-BF44-B372-E70592754AF4}" sibTransId="{4D25CF54-366D-E94F-B208-AF408B471091}"/>
    <dgm:cxn modelId="{E69D089A-E700-C54D-8EBB-3D29303DE5F8}" srcId="{CECF9273-7920-3645-85EB-E64F0C11070D}" destId="{7C071887-BBAE-9949-B523-9BDC24BC610C}" srcOrd="0" destOrd="0" parTransId="{C6D75914-16B6-314B-A1EC-9759C6B5E4DF}" sibTransId="{C87C8ECC-04FD-DB48-A9F9-50F7DA464794}"/>
    <dgm:cxn modelId="{835225B5-01CF-AE45-BC25-4EC926E42407}" type="presOf" srcId="{CECF9273-7920-3645-85EB-E64F0C11070D}" destId="{9800B25E-8B1F-DC43-BCCD-68506E09A760}" srcOrd="0" destOrd="0" presId="urn:microsoft.com/office/officeart/2008/layout/VerticalCurvedList"/>
    <dgm:cxn modelId="{C4FA3AB8-A378-BA43-8FD3-8B1172C2B5E7}" type="presOf" srcId="{7C071887-BBAE-9949-B523-9BDC24BC610C}" destId="{2E72F773-293C-2843-82C3-0A2FA1BBC30E}" srcOrd="0" destOrd="0" presId="urn:microsoft.com/office/officeart/2008/layout/VerticalCurvedList"/>
    <dgm:cxn modelId="{724A0BE0-9856-7E48-A16E-63CC46DA62EA}" type="presOf" srcId="{C87C8ECC-04FD-DB48-A9F9-50F7DA464794}" destId="{1E7047F2-C8D2-0547-8A7C-93B55234ED0C}" srcOrd="0" destOrd="0" presId="urn:microsoft.com/office/officeart/2008/layout/VerticalCurvedList"/>
    <dgm:cxn modelId="{4B9C05F9-5ED4-0745-B058-A59AC99C9BE2}" srcId="{CECF9273-7920-3645-85EB-E64F0C11070D}" destId="{DA7BF5D9-97EA-7341-BD5F-72674CDF3C94}" srcOrd="1" destOrd="0" parTransId="{8FFB29F6-9CFC-A641-908B-0246F33AD907}" sibTransId="{A039F09D-3039-2B40-87A2-0410CA1D59B7}"/>
    <dgm:cxn modelId="{5E47912A-52E5-C240-AF49-0BFA8050FFD8}" type="presParOf" srcId="{9800B25E-8B1F-DC43-BCCD-68506E09A760}" destId="{6847C981-5E09-4A4D-AECC-47F17DDA449C}" srcOrd="0" destOrd="0" presId="urn:microsoft.com/office/officeart/2008/layout/VerticalCurvedList"/>
    <dgm:cxn modelId="{88D660E9-6D62-3E45-AC9F-0F4189A78B02}" type="presParOf" srcId="{6847C981-5E09-4A4D-AECC-47F17DDA449C}" destId="{AA6B800B-1B97-2147-A579-B232F3F40D9A}" srcOrd="0" destOrd="0" presId="urn:microsoft.com/office/officeart/2008/layout/VerticalCurvedList"/>
    <dgm:cxn modelId="{14E818EB-5BE0-0143-904E-602BA2025D6F}" type="presParOf" srcId="{AA6B800B-1B97-2147-A579-B232F3F40D9A}" destId="{5D53D44D-134D-F044-B3BB-AFE9FDDA141C}" srcOrd="0" destOrd="0" presId="urn:microsoft.com/office/officeart/2008/layout/VerticalCurvedList"/>
    <dgm:cxn modelId="{28B6D067-6AB0-0D4F-97E6-EECEF02F008B}" type="presParOf" srcId="{AA6B800B-1B97-2147-A579-B232F3F40D9A}" destId="{1E7047F2-C8D2-0547-8A7C-93B55234ED0C}" srcOrd="1" destOrd="0" presId="urn:microsoft.com/office/officeart/2008/layout/VerticalCurvedList"/>
    <dgm:cxn modelId="{EC451753-3204-374A-986C-4CCD9C185219}" type="presParOf" srcId="{AA6B800B-1B97-2147-A579-B232F3F40D9A}" destId="{D2B2206B-EC26-C44B-B5AE-4054060C7FCB}" srcOrd="2" destOrd="0" presId="urn:microsoft.com/office/officeart/2008/layout/VerticalCurvedList"/>
    <dgm:cxn modelId="{D3D523AA-AB36-2D4D-8B37-A32D553B80D1}" type="presParOf" srcId="{AA6B800B-1B97-2147-A579-B232F3F40D9A}" destId="{6EE4ECD0-372D-654B-BB55-3166D24797A1}" srcOrd="3" destOrd="0" presId="urn:microsoft.com/office/officeart/2008/layout/VerticalCurvedList"/>
    <dgm:cxn modelId="{DD08199A-715C-5B46-B4DE-7465045494B8}" type="presParOf" srcId="{6847C981-5E09-4A4D-AECC-47F17DDA449C}" destId="{2E72F773-293C-2843-82C3-0A2FA1BBC30E}" srcOrd="1" destOrd="0" presId="urn:microsoft.com/office/officeart/2008/layout/VerticalCurvedList"/>
    <dgm:cxn modelId="{2671CED9-10B6-0A44-980F-B3ED00ECF229}" type="presParOf" srcId="{6847C981-5E09-4A4D-AECC-47F17DDA449C}" destId="{5759CCA9-9BE2-894D-B863-5560DADB7A31}" srcOrd="2" destOrd="0" presId="urn:microsoft.com/office/officeart/2008/layout/VerticalCurvedList"/>
    <dgm:cxn modelId="{C86AB945-BA01-D84F-B4E4-06BD66CAE41B}" type="presParOf" srcId="{5759CCA9-9BE2-894D-B863-5560DADB7A31}" destId="{D16BA358-93D8-8F48-A10F-BD5FBF6F47AC}" srcOrd="0" destOrd="0" presId="urn:microsoft.com/office/officeart/2008/layout/VerticalCurvedList"/>
    <dgm:cxn modelId="{786F9F98-7E68-2D4B-AD32-6D658B92BB58}" type="presParOf" srcId="{6847C981-5E09-4A4D-AECC-47F17DDA449C}" destId="{5FFBC313-C03D-5D4D-9661-22D014A5FCE9}" srcOrd="3" destOrd="0" presId="urn:microsoft.com/office/officeart/2008/layout/VerticalCurvedList"/>
    <dgm:cxn modelId="{A36F0BB6-A3FD-BA4B-9F1A-222243B16A06}" type="presParOf" srcId="{6847C981-5E09-4A4D-AECC-47F17DDA449C}" destId="{BC7B5020-6BEA-084E-A30E-0890B4D20AD2}" srcOrd="4" destOrd="0" presId="urn:microsoft.com/office/officeart/2008/layout/VerticalCurvedList"/>
    <dgm:cxn modelId="{C7F5114A-3708-634E-966D-74A29201C9EA}" type="presParOf" srcId="{BC7B5020-6BEA-084E-A30E-0890B4D20AD2}" destId="{8AEB84BB-A061-B447-AA67-1B05A2F93F2B}" srcOrd="0" destOrd="0" presId="urn:microsoft.com/office/officeart/2008/layout/VerticalCurvedList"/>
    <dgm:cxn modelId="{7E4B1776-EED0-4D40-8163-80BDC32F61F8}" type="presParOf" srcId="{6847C981-5E09-4A4D-AECC-47F17DDA449C}" destId="{191BE287-3034-CA49-B169-43BCAC1FF44C}" srcOrd="5" destOrd="0" presId="urn:microsoft.com/office/officeart/2008/layout/VerticalCurvedList"/>
    <dgm:cxn modelId="{89305C1E-66EC-C741-A633-5660FB6B6F6F}" type="presParOf" srcId="{6847C981-5E09-4A4D-AECC-47F17DDA449C}" destId="{8B1C7632-1426-1A49-A435-175D9F47E9A7}" srcOrd="6" destOrd="0" presId="urn:microsoft.com/office/officeart/2008/layout/VerticalCurvedList"/>
    <dgm:cxn modelId="{2C816C69-3472-7B4C-9FB4-BB1288F600D0}" type="presParOf" srcId="{8B1C7632-1426-1A49-A435-175D9F47E9A7}" destId="{4F477455-4CB8-8940-86F9-2BCBBEC46BC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DF998D-F076-AE49-B3E1-D9960DC4F59F}" type="doc">
      <dgm:prSet loTypeId="urn:microsoft.com/office/officeart/2005/8/layout/hierarchy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0FF5F38F-558F-6244-824A-6ED0EC5AAB3D}">
      <dgm:prSet phldrT="[Texto]"/>
      <dgm:spPr/>
      <dgm:t>
        <a:bodyPr/>
        <a:lstStyle/>
        <a:p>
          <a:r>
            <a:rPr lang="es-ES" dirty="0"/>
            <a:t>Identificación de la idea inicial</a:t>
          </a:r>
        </a:p>
      </dgm:t>
    </dgm:pt>
    <dgm:pt modelId="{FB87565B-D054-8C4C-AC2A-A95814FA2F57}" type="parTrans" cxnId="{B23050AF-2B72-AF4F-BA6A-531B04E6FA27}">
      <dgm:prSet/>
      <dgm:spPr/>
      <dgm:t>
        <a:bodyPr/>
        <a:lstStyle/>
        <a:p>
          <a:endParaRPr lang="es-ES"/>
        </a:p>
      </dgm:t>
    </dgm:pt>
    <dgm:pt modelId="{A689F169-DBE6-EB43-9505-E9DE1061C4BA}" type="sibTrans" cxnId="{B23050AF-2B72-AF4F-BA6A-531B04E6FA27}">
      <dgm:prSet/>
      <dgm:spPr/>
      <dgm:t>
        <a:bodyPr/>
        <a:lstStyle/>
        <a:p>
          <a:endParaRPr lang="es-ES"/>
        </a:p>
      </dgm:t>
    </dgm:pt>
    <dgm:pt modelId="{8E1FF4A9-ACB3-6141-965B-2E4C183B6B60}">
      <dgm:prSet phldrT="[Texto]"/>
      <dgm:spPr/>
      <dgm:t>
        <a:bodyPr/>
        <a:lstStyle/>
        <a:p>
          <a:r>
            <a:rPr lang="es-ES" dirty="0"/>
            <a:t>Acción </a:t>
          </a:r>
        </a:p>
      </dgm:t>
    </dgm:pt>
    <dgm:pt modelId="{13299EE9-0188-4C44-B984-82331F2B38E9}" type="parTrans" cxnId="{AF43BEC3-4FE7-7049-B44F-EE09E238EDF3}">
      <dgm:prSet/>
      <dgm:spPr/>
      <dgm:t>
        <a:bodyPr/>
        <a:lstStyle/>
        <a:p>
          <a:endParaRPr lang="es-ES"/>
        </a:p>
      </dgm:t>
    </dgm:pt>
    <dgm:pt modelId="{1375298E-18A1-6240-8E58-AC894FE76EA5}" type="sibTrans" cxnId="{AF43BEC3-4FE7-7049-B44F-EE09E238EDF3}">
      <dgm:prSet/>
      <dgm:spPr/>
      <dgm:t>
        <a:bodyPr/>
        <a:lstStyle/>
        <a:p>
          <a:endParaRPr lang="es-ES"/>
        </a:p>
      </dgm:t>
    </dgm:pt>
    <dgm:pt modelId="{0914A381-BBDF-BE45-BD12-CFAD7C0FC995}">
      <dgm:prSet phldrT="[Texto]"/>
      <dgm:spPr/>
      <dgm:t>
        <a:bodyPr/>
        <a:lstStyle/>
        <a:p>
          <a:r>
            <a:rPr lang="es-ES" dirty="0"/>
            <a:t>Plan de acción</a:t>
          </a:r>
        </a:p>
      </dgm:t>
    </dgm:pt>
    <dgm:pt modelId="{ADEA5495-79DA-C144-BE40-9B046EE9DB28}" type="parTrans" cxnId="{E6BDF67E-7059-1B45-B878-BE0F21F15159}">
      <dgm:prSet/>
      <dgm:spPr/>
      <dgm:t>
        <a:bodyPr/>
        <a:lstStyle/>
        <a:p>
          <a:endParaRPr lang="es-ES"/>
        </a:p>
      </dgm:t>
    </dgm:pt>
    <dgm:pt modelId="{BFB4C946-1A7B-9748-8EAA-DC927602F490}" type="sibTrans" cxnId="{E6BDF67E-7059-1B45-B878-BE0F21F15159}">
      <dgm:prSet/>
      <dgm:spPr/>
      <dgm:t>
        <a:bodyPr/>
        <a:lstStyle/>
        <a:p>
          <a:endParaRPr lang="es-ES"/>
        </a:p>
      </dgm:t>
    </dgm:pt>
    <dgm:pt modelId="{4E4B2CE1-68FE-3844-A57E-F336EEE71123}">
      <dgm:prSet phldrT="[Texto]"/>
      <dgm:spPr/>
      <dgm:t>
        <a:bodyPr/>
        <a:lstStyle/>
        <a:p>
          <a:r>
            <a:rPr lang="es-ES" dirty="0"/>
            <a:t>Observación y evaluación</a:t>
          </a:r>
        </a:p>
      </dgm:t>
    </dgm:pt>
    <dgm:pt modelId="{75444D9D-5345-614A-B142-EE68B7264B86}" type="parTrans" cxnId="{7BB9490C-A9D9-6A46-AEC1-D0D5C961A0E0}">
      <dgm:prSet/>
      <dgm:spPr/>
      <dgm:t>
        <a:bodyPr/>
        <a:lstStyle/>
        <a:p>
          <a:endParaRPr lang="es-MX"/>
        </a:p>
      </dgm:t>
    </dgm:pt>
    <dgm:pt modelId="{5BB2913B-94D1-D040-9595-4648DD7CABC5}" type="sibTrans" cxnId="{7BB9490C-A9D9-6A46-AEC1-D0D5C961A0E0}">
      <dgm:prSet/>
      <dgm:spPr/>
      <dgm:t>
        <a:bodyPr/>
        <a:lstStyle/>
        <a:p>
          <a:endParaRPr lang="es-MX"/>
        </a:p>
      </dgm:t>
    </dgm:pt>
    <dgm:pt modelId="{09D3B461-C594-8F49-BA2B-EC04FBF98A81}">
      <dgm:prSet phldrT="[Texto]"/>
      <dgm:spPr/>
      <dgm:t>
        <a:bodyPr/>
        <a:lstStyle/>
        <a:p>
          <a:r>
            <a:rPr lang="es-ES" dirty="0"/>
            <a:t>Reflexión</a:t>
          </a:r>
        </a:p>
      </dgm:t>
    </dgm:pt>
    <dgm:pt modelId="{DDF8AB46-9F18-7348-8677-DCD815989622}" type="parTrans" cxnId="{63919B42-0D7A-A74B-9FDA-0B485EA65690}">
      <dgm:prSet/>
      <dgm:spPr/>
      <dgm:t>
        <a:bodyPr/>
        <a:lstStyle/>
        <a:p>
          <a:endParaRPr lang="es-MX"/>
        </a:p>
      </dgm:t>
    </dgm:pt>
    <dgm:pt modelId="{C2B05C64-FAB5-134E-A170-D6F4CAB597F0}" type="sibTrans" cxnId="{63919B42-0D7A-A74B-9FDA-0B485EA65690}">
      <dgm:prSet/>
      <dgm:spPr/>
      <dgm:t>
        <a:bodyPr/>
        <a:lstStyle/>
        <a:p>
          <a:endParaRPr lang="es-MX"/>
        </a:p>
      </dgm:t>
    </dgm:pt>
    <dgm:pt modelId="{7BED8E33-8ADD-D94D-ADD0-9C9A7D4E9BA3}">
      <dgm:prSet phldrT="[Texto]"/>
      <dgm:spPr/>
      <dgm:t>
        <a:bodyPr/>
        <a:lstStyle/>
        <a:p>
          <a:r>
            <a:rPr lang="es-ES" dirty="0"/>
            <a:t>Evaluación de la propuesta de mejora</a:t>
          </a:r>
        </a:p>
      </dgm:t>
    </dgm:pt>
    <dgm:pt modelId="{D463784D-7881-F440-BB10-8B1164820510}" type="parTrans" cxnId="{75E50837-E968-154A-AC41-0675CF8516E7}">
      <dgm:prSet/>
      <dgm:spPr/>
      <dgm:t>
        <a:bodyPr/>
        <a:lstStyle/>
        <a:p>
          <a:endParaRPr lang="es-MX"/>
        </a:p>
      </dgm:t>
    </dgm:pt>
    <dgm:pt modelId="{D974F312-854F-9748-8937-38CF11726274}" type="sibTrans" cxnId="{75E50837-E968-154A-AC41-0675CF8516E7}">
      <dgm:prSet/>
      <dgm:spPr/>
      <dgm:t>
        <a:bodyPr/>
        <a:lstStyle/>
        <a:p>
          <a:endParaRPr lang="es-MX"/>
        </a:p>
      </dgm:t>
    </dgm:pt>
    <dgm:pt modelId="{420EF0C1-C760-A94B-AD78-333D5BD8B651}">
      <dgm:prSet phldrT="[Texto]"/>
      <dgm:spPr/>
      <dgm:t>
        <a:bodyPr/>
        <a:lstStyle/>
        <a:p>
          <a:r>
            <a:rPr lang="es-ES" dirty="0"/>
            <a:t>Revisión de la idea general para hacer correcciones al plan de acción y empezar un nuevo ciclo de aplicación</a:t>
          </a:r>
        </a:p>
      </dgm:t>
    </dgm:pt>
    <dgm:pt modelId="{07E630B2-CC54-F245-B3C9-88FB51219905}" type="parTrans" cxnId="{4D93738E-44B6-8740-A0BA-C2F09721855C}">
      <dgm:prSet/>
      <dgm:spPr/>
      <dgm:t>
        <a:bodyPr/>
        <a:lstStyle/>
        <a:p>
          <a:endParaRPr lang="es-MX"/>
        </a:p>
      </dgm:t>
    </dgm:pt>
    <dgm:pt modelId="{86CC4AED-A04A-4945-A1C2-B02327B99BB4}" type="sibTrans" cxnId="{4D93738E-44B6-8740-A0BA-C2F09721855C}">
      <dgm:prSet/>
      <dgm:spPr/>
      <dgm:t>
        <a:bodyPr/>
        <a:lstStyle/>
        <a:p>
          <a:endParaRPr lang="es-MX"/>
        </a:p>
      </dgm:t>
    </dgm:pt>
    <dgm:pt modelId="{AA1734C2-DBE5-B84C-9406-FF1D576E3B76}">
      <dgm:prSet phldrT="[Texto]"/>
      <dgm:spPr/>
      <dgm:t>
        <a:bodyPr/>
        <a:lstStyle/>
        <a:p>
          <a:r>
            <a:rPr lang="es-ES" dirty="0"/>
            <a:t>Reconocimiento y revisión</a:t>
          </a:r>
        </a:p>
      </dgm:t>
    </dgm:pt>
    <dgm:pt modelId="{838D9157-BEB9-6A48-BDD3-4635C10F4EA9}" type="sibTrans" cxnId="{542D0506-2E3B-844A-BA3E-EE2FA0AFDF66}">
      <dgm:prSet/>
      <dgm:spPr/>
      <dgm:t>
        <a:bodyPr/>
        <a:lstStyle/>
        <a:p>
          <a:endParaRPr lang="es-ES"/>
        </a:p>
      </dgm:t>
    </dgm:pt>
    <dgm:pt modelId="{16FDC691-3C3A-904B-9FB5-C6B4728DB06F}" type="parTrans" cxnId="{542D0506-2E3B-844A-BA3E-EE2FA0AFDF66}">
      <dgm:prSet/>
      <dgm:spPr/>
      <dgm:t>
        <a:bodyPr/>
        <a:lstStyle/>
        <a:p>
          <a:endParaRPr lang="es-ES"/>
        </a:p>
      </dgm:t>
    </dgm:pt>
    <dgm:pt modelId="{24153D42-03A3-A545-9970-019E10070EA5}" type="pres">
      <dgm:prSet presAssocID="{6ADF998D-F076-AE49-B3E1-D9960DC4F59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64D6D3-D403-8843-9823-01CAB224EA84}" type="pres">
      <dgm:prSet presAssocID="{0FF5F38F-558F-6244-824A-6ED0EC5AAB3D}" presName="hierRoot1" presStyleCnt="0"/>
      <dgm:spPr/>
    </dgm:pt>
    <dgm:pt modelId="{734A1942-28E6-4446-A80C-9A1EBE2943FF}" type="pres">
      <dgm:prSet presAssocID="{0FF5F38F-558F-6244-824A-6ED0EC5AAB3D}" presName="composite" presStyleCnt="0"/>
      <dgm:spPr/>
    </dgm:pt>
    <dgm:pt modelId="{3156E50F-6BB1-A940-B08B-E5E393D9ED0A}" type="pres">
      <dgm:prSet presAssocID="{0FF5F38F-558F-6244-824A-6ED0EC5AAB3D}" presName="background" presStyleLbl="node0" presStyleIdx="0" presStyleCnt="2"/>
      <dgm:spPr/>
    </dgm:pt>
    <dgm:pt modelId="{3922D354-1DE2-A049-996D-3A9F15BBA0C8}" type="pres">
      <dgm:prSet presAssocID="{0FF5F38F-558F-6244-824A-6ED0EC5AAB3D}" presName="text" presStyleLbl="fgAcc0" presStyleIdx="0" presStyleCnt="2">
        <dgm:presLayoutVars>
          <dgm:chPref val="3"/>
        </dgm:presLayoutVars>
      </dgm:prSet>
      <dgm:spPr/>
    </dgm:pt>
    <dgm:pt modelId="{36FF55D0-18C8-674A-AAAB-575B3476DF46}" type="pres">
      <dgm:prSet presAssocID="{0FF5F38F-558F-6244-824A-6ED0EC5AAB3D}" presName="hierChild2" presStyleCnt="0"/>
      <dgm:spPr/>
    </dgm:pt>
    <dgm:pt modelId="{D1FCC2A5-D4A7-A04E-9527-F670F2EC75D4}" type="pres">
      <dgm:prSet presAssocID="{16FDC691-3C3A-904B-9FB5-C6B4728DB06F}" presName="Name10" presStyleLbl="parChTrans1D2" presStyleIdx="0" presStyleCnt="5"/>
      <dgm:spPr/>
    </dgm:pt>
    <dgm:pt modelId="{317B0B76-B938-EB48-9036-039B2AE9C639}" type="pres">
      <dgm:prSet presAssocID="{AA1734C2-DBE5-B84C-9406-FF1D576E3B76}" presName="hierRoot2" presStyleCnt="0"/>
      <dgm:spPr/>
    </dgm:pt>
    <dgm:pt modelId="{414FA505-7FF5-6B41-9AB7-840A9A1DFC73}" type="pres">
      <dgm:prSet presAssocID="{AA1734C2-DBE5-B84C-9406-FF1D576E3B76}" presName="composite2" presStyleCnt="0"/>
      <dgm:spPr/>
    </dgm:pt>
    <dgm:pt modelId="{077E929E-A220-D940-AD48-78C31C162FCA}" type="pres">
      <dgm:prSet presAssocID="{AA1734C2-DBE5-B84C-9406-FF1D576E3B76}" presName="background2" presStyleLbl="node2" presStyleIdx="0" presStyleCnt="5"/>
      <dgm:spPr/>
    </dgm:pt>
    <dgm:pt modelId="{6359E0EA-CDB4-0E49-8D05-8A009EC35CF8}" type="pres">
      <dgm:prSet presAssocID="{AA1734C2-DBE5-B84C-9406-FF1D576E3B76}" presName="text2" presStyleLbl="fgAcc2" presStyleIdx="0" presStyleCnt="5">
        <dgm:presLayoutVars>
          <dgm:chPref val="3"/>
        </dgm:presLayoutVars>
      </dgm:prSet>
      <dgm:spPr/>
    </dgm:pt>
    <dgm:pt modelId="{796EE7BD-1DBA-9E45-AF17-8F3AE38AD46B}" type="pres">
      <dgm:prSet presAssocID="{AA1734C2-DBE5-B84C-9406-FF1D576E3B76}" presName="hierChild3" presStyleCnt="0"/>
      <dgm:spPr/>
    </dgm:pt>
    <dgm:pt modelId="{91433219-BD55-BF4A-9432-08178B2CBC65}" type="pres">
      <dgm:prSet presAssocID="{ADEA5495-79DA-C144-BE40-9B046EE9DB28}" presName="Name10" presStyleLbl="parChTrans1D2" presStyleIdx="1" presStyleCnt="5"/>
      <dgm:spPr/>
    </dgm:pt>
    <dgm:pt modelId="{94515497-8314-CA44-808D-5C3F0298BEBC}" type="pres">
      <dgm:prSet presAssocID="{0914A381-BBDF-BE45-BD12-CFAD7C0FC995}" presName="hierRoot2" presStyleCnt="0"/>
      <dgm:spPr/>
    </dgm:pt>
    <dgm:pt modelId="{F7392278-75C7-1B44-B2EE-C3FCEC47E4AD}" type="pres">
      <dgm:prSet presAssocID="{0914A381-BBDF-BE45-BD12-CFAD7C0FC995}" presName="composite2" presStyleCnt="0"/>
      <dgm:spPr/>
    </dgm:pt>
    <dgm:pt modelId="{AE1BE3FE-681D-474D-BECE-B79C40DBD479}" type="pres">
      <dgm:prSet presAssocID="{0914A381-BBDF-BE45-BD12-CFAD7C0FC995}" presName="background2" presStyleLbl="node2" presStyleIdx="1" presStyleCnt="5"/>
      <dgm:spPr/>
    </dgm:pt>
    <dgm:pt modelId="{D0719C46-FC81-1B4D-A62A-59B22ECDAE47}" type="pres">
      <dgm:prSet presAssocID="{0914A381-BBDF-BE45-BD12-CFAD7C0FC995}" presName="text2" presStyleLbl="fgAcc2" presStyleIdx="1" presStyleCnt="5">
        <dgm:presLayoutVars>
          <dgm:chPref val="3"/>
        </dgm:presLayoutVars>
      </dgm:prSet>
      <dgm:spPr/>
    </dgm:pt>
    <dgm:pt modelId="{AA05DF1B-A775-2A43-A149-BF2C3766F1E3}" type="pres">
      <dgm:prSet presAssocID="{0914A381-BBDF-BE45-BD12-CFAD7C0FC995}" presName="hierChild3" presStyleCnt="0"/>
      <dgm:spPr/>
    </dgm:pt>
    <dgm:pt modelId="{20B688B0-89B0-8B48-BE25-858ACC629D43}" type="pres">
      <dgm:prSet presAssocID="{8E1FF4A9-ACB3-6141-965B-2E4C183B6B60}" presName="hierRoot1" presStyleCnt="0"/>
      <dgm:spPr/>
    </dgm:pt>
    <dgm:pt modelId="{DBB2A9EE-0516-C54B-B63B-0CCE5B2AACAC}" type="pres">
      <dgm:prSet presAssocID="{8E1FF4A9-ACB3-6141-965B-2E4C183B6B60}" presName="composite" presStyleCnt="0"/>
      <dgm:spPr/>
    </dgm:pt>
    <dgm:pt modelId="{55169AA8-4D66-D742-AB22-2921CB42C361}" type="pres">
      <dgm:prSet presAssocID="{8E1FF4A9-ACB3-6141-965B-2E4C183B6B60}" presName="background" presStyleLbl="node0" presStyleIdx="1" presStyleCnt="2"/>
      <dgm:spPr/>
    </dgm:pt>
    <dgm:pt modelId="{91B17712-0468-3D49-AD0E-9AEE905A8F12}" type="pres">
      <dgm:prSet presAssocID="{8E1FF4A9-ACB3-6141-965B-2E4C183B6B60}" presName="text" presStyleLbl="fgAcc0" presStyleIdx="1" presStyleCnt="2">
        <dgm:presLayoutVars>
          <dgm:chPref val="3"/>
        </dgm:presLayoutVars>
      </dgm:prSet>
      <dgm:spPr/>
    </dgm:pt>
    <dgm:pt modelId="{DF87B6BD-EC7A-0A47-80EB-80BA6B7F4EAE}" type="pres">
      <dgm:prSet presAssocID="{8E1FF4A9-ACB3-6141-965B-2E4C183B6B60}" presName="hierChild2" presStyleCnt="0"/>
      <dgm:spPr/>
    </dgm:pt>
    <dgm:pt modelId="{3A84E85B-6166-AD43-BE9E-8E7B67A15F3F}" type="pres">
      <dgm:prSet presAssocID="{75444D9D-5345-614A-B142-EE68B7264B86}" presName="Name10" presStyleLbl="parChTrans1D2" presStyleIdx="2" presStyleCnt="5"/>
      <dgm:spPr/>
    </dgm:pt>
    <dgm:pt modelId="{8634AFDC-640D-2B4A-B841-229398863F04}" type="pres">
      <dgm:prSet presAssocID="{4E4B2CE1-68FE-3844-A57E-F336EEE71123}" presName="hierRoot2" presStyleCnt="0"/>
      <dgm:spPr/>
    </dgm:pt>
    <dgm:pt modelId="{28389374-5736-954D-8A50-4A8D64338BD1}" type="pres">
      <dgm:prSet presAssocID="{4E4B2CE1-68FE-3844-A57E-F336EEE71123}" presName="composite2" presStyleCnt="0"/>
      <dgm:spPr/>
    </dgm:pt>
    <dgm:pt modelId="{B543AC39-2E0B-DC4B-B472-734772D697F6}" type="pres">
      <dgm:prSet presAssocID="{4E4B2CE1-68FE-3844-A57E-F336EEE71123}" presName="background2" presStyleLbl="node2" presStyleIdx="2" presStyleCnt="5"/>
      <dgm:spPr/>
    </dgm:pt>
    <dgm:pt modelId="{AC9914B4-CF89-B042-9CB9-04E0876DAEE2}" type="pres">
      <dgm:prSet presAssocID="{4E4B2CE1-68FE-3844-A57E-F336EEE71123}" presName="text2" presStyleLbl="fgAcc2" presStyleIdx="2" presStyleCnt="5">
        <dgm:presLayoutVars>
          <dgm:chPref val="3"/>
        </dgm:presLayoutVars>
      </dgm:prSet>
      <dgm:spPr/>
    </dgm:pt>
    <dgm:pt modelId="{8C7CD8F9-2AF6-7E43-AD73-BC15D68E9EAA}" type="pres">
      <dgm:prSet presAssocID="{4E4B2CE1-68FE-3844-A57E-F336EEE71123}" presName="hierChild3" presStyleCnt="0"/>
      <dgm:spPr/>
    </dgm:pt>
    <dgm:pt modelId="{AD1711EA-F6F0-0340-AEC1-57AB6E42B4B1}" type="pres">
      <dgm:prSet presAssocID="{DDF8AB46-9F18-7348-8677-DCD815989622}" presName="Name10" presStyleLbl="parChTrans1D2" presStyleIdx="3" presStyleCnt="5"/>
      <dgm:spPr/>
    </dgm:pt>
    <dgm:pt modelId="{D9B14ED2-19A3-B645-86DB-B6DFBBB6993E}" type="pres">
      <dgm:prSet presAssocID="{09D3B461-C594-8F49-BA2B-EC04FBF98A81}" presName="hierRoot2" presStyleCnt="0"/>
      <dgm:spPr/>
    </dgm:pt>
    <dgm:pt modelId="{B2933D9B-BFF5-9440-BAE9-A86FDA929237}" type="pres">
      <dgm:prSet presAssocID="{09D3B461-C594-8F49-BA2B-EC04FBF98A81}" presName="composite2" presStyleCnt="0"/>
      <dgm:spPr/>
    </dgm:pt>
    <dgm:pt modelId="{06EADE1C-27FA-5245-BAED-0921098C6450}" type="pres">
      <dgm:prSet presAssocID="{09D3B461-C594-8F49-BA2B-EC04FBF98A81}" presName="background2" presStyleLbl="node2" presStyleIdx="3" presStyleCnt="5"/>
      <dgm:spPr/>
    </dgm:pt>
    <dgm:pt modelId="{0B7201FB-BCE7-B94E-AD70-94776ED854A7}" type="pres">
      <dgm:prSet presAssocID="{09D3B461-C594-8F49-BA2B-EC04FBF98A81}" presName="text2" presStyleLbl="fgAcc2" presStyleIdx="3" presStyleCnt="5">
        <dgm:presLayoutVars>
          <dgm:chPref val="3"/>
        </dgm:presLayoutVars>
      </dgm:prSet>
      <dgm:spPr/>
    </dgm:pt>
    <dgm:pt modelId="{58C10AEC-6C41-6943-818B-1DCA3F824499}" type="pres">
      <dgm:prSet presAssocID="{09D3B461-C594-8F49-BA2B-EC04FBF98A81}" presName="hierChild3" presStyleCnt="0"/>
      <dgm:spPr/>
    </dgm:pt>
    <dgm:pt modelId="{84D36E27-72A3-244C-A91E-5165F768B62D}" type="pres">
      <dgm:prSet presAssocID="{D463784D-7881-F440-BB10-8B1164820510}" presName="Name10" presStyleLbl="parChTrans1D2" presStyleIdx="4" presStyleCnt="5"/>
      <dgm:spPr/>
    </dgm:pt>
    <dgm:pt modelId="{11BFDF0C-EA55-5247-8F26-7846751BFFD1}" type="pres">
      <dgm:prSet presAssocID="{7BED8E33-8ADD-D94D-ADD0-9C9A7D4E9BA3}" presName="hierRoot2" presStyleCnt="0"/>
      <dgm:spPr/>
    </dgm:pt>
    <dgm:pt modelId="{6BA87C7E-BCED-7A4B-9470-DDD5973CDEEA}" type="pres">
      <dgm:prSet presAssocID="{7BED8E33-8ADD-D94D-ADD0-9C9A7D4E9BA3}" presName="composite2" presStyleCnt="0"/>
      <dgm:spPr/>
    </dgm:pt>
    <dgm:pt modelId="{DB9D303D-C7CD-A34F-9914-7325ECF49FB2}" type="pres">
      <dgm:prSet presAssocID="{7BED8E33-8ADD-D94D-ADD0-9C9A7D4E9BA3}" presName="background2" presStyleLbl="node2" presStyleIdx="4" presStyleCnt="5"/>
      <dgm:spPr/>
    </dgm:pt>
    <dgm:pt modelId="{D3DD5F0E-9BCF-EE48-869E-96E3135DB868}" type="pres">
      <dgm:prSet presAssocID="{7BED8E33-8ADD-D94D-ADD0-9C9A7D4E9BA3}" presName="text2" presStyleLbl="fgAcc2" presStyleIdx="4" presStyleCnt="5">
        <dgm:presLayoutVars>
          <dgm:chPref val="3"/>
        </dgm:presLayoutVars>
      </dgm:prSet>
      <dgm:spPr/>
    </dgm:pt>
    <dgm:pt modelId="{FF405801-5BE4-164F-9146-489CFA87A0FD}" type="pres">
      <dgm:prSet presAssocID="{7BED8E33-8ADD-D94D-ADD0-9C9A7D4E9BA3}" presName="hierChild3" presStyleCnt="0"/>
      <dgm:spPr/>
    </dgm:pt>
    <dgm:pt modelId="{94E9D68F-0DE7-AC46-890D-7047396EA4E2}" type="pres">
      <dgm:prSet presAssocID="{07E630B2-CC54-F245-B3C9-88FB51219905}" presName="Name17" presStyleLbl="parChTrans1D3" presStyleIdx="0" presStyleCnt="1"/>
      <dgm:spPr/>
    </dgm:pt>
    <dgm:pt modelId="{61D4F14F-2DB2-5641-88DD-384D95F469E3}" type="pres">
      <dgm:prSet presAssocID="{420EF0C1-C760-A94B-AD78-333D5BD8B651}" presName="hierRoot3" presStyleCnt="0"/>
      <dgm:spPr/>
    </dgm:pt>
    <dgm:pt modelId="{530E9186-F4AC-204D-8B37-03BE8C483CCF}" type="pres">
      <dgm:prSet presAssocID="{420EF0C1-C760-A94B-AD78-333D5BD8B651}" presName="composite3" presStyleCnt="0"/>
      <dgm:spPr/>
    </dgm:pt>
    <dgm:pt modelId="{860FBB0C-2987-C24A-A589-B70640AC725D}" type="pres">
      <dgm:prSet presAssocID="{420EF0C1-C760-A94B-AD78-333D5BD8B651}" presName="background3" presStyleLbl="node3" presStyleIdx="0" presStyleCnt="1"/>
      <dgm:spPr/>
    </dgm:pt>
    <dgm:pt modelId="{BC4E582B-F2CC-0944-994F-7524050DF74A}" type="pres">
      <dgm:prSet presAssocID="{420EF0C1-C760-A94B-AD78-333D5BD8B651}" presName="text3" presStyleLbl="fgAcc3" presStyleIdx="0" presStyleCnt="1" custScaleX="400002" custLinFactX="-100000" custLinFactNeighborX="-132338" custLinFactNeighborY="24050">
        <dgm:presLayoutVars>
          <dgm:chPref val="3"/>
        </dgm:presLayoutVars>
      </dgm:prSet>
      <dgm:spPr/>
    </dgm:pt>
    <dgm:pt modelId="{5EB21156-7EE5-B748-973F-B04918B4663F}" type="pres">
      <dgm:prSet presAssocID="{420EF0C1-C760-A94B-AD78-333D5BD8B651}" presName="hierChild4" presStyleCnt="0"/>
      <dgm:spPr/>
    </dgm:pt>
  </dgm:ptLst>
  <dgm:cxnLst>
    <dgm:cxn modelId="{542D0506-2E3B-844A-BA3E-EE2FA0AFDF66}" srcId="{0FF5F38F-558F-6244-824A-6ED0EC5AAB3D}" destId="{AA1734C2-DBE5-B84C-9406-FF1D576E3B76}" srcOrd="0" destOrd="0" parTransId="{16FDC691-3C3A-904B-9FB5-C6B4728DB06F}" sibTransId="{838D9157-BEB9-6A48-BDD3-4635C10F4EA9}"/>
    <dgm:cxn modelId="{46CE1506-FE34-A14F-BF71-B6243D6102C7}" type="presOf" srcId="{8E1FF4A9-ACB3-6141-965B-2E4C183B6B60}" destId="{91B17712-0468-3D49-AD0E-9AEE905A8F12}" srcOrd="0" destOrd="0" presId="urn:microsoft.com/office/officeart/2005/8/layout/hierarchy1"/>
    <dgm:cxn modelId="{7BB9490C-A9D9-6A46-AEC1-D0D5C961A0E0}" srcId="{8E1FF4A9-ACB3-6141-965B-2E4C183B6B60}" destId="{4E4B2CE1-68FE-3844-A57E-F336EEE71123}" srcOrd="0" destOrd="0" parTransId="{75444D9D-5345-614A-B142-EE68B7264B86}" sibTransId="{5BB2913B-94D1-D040-9595-4648DD7CABC5}"/>
    <dgm:cxn modelId="{8BA0B60F-CCB6-A84E-A562-87E6D857A09E}" type="presOf" srcId="{07E630B2-CC54-F245-B3C9-88FB51219905}" destId="{94E9D68F-0DE7-AC46-890D-7047396EA4E2}" srcOrd="0" destOrd="0" presId="urn:microsoft.com/office/officeart/2005/8/layout/hierarchy1"/>
    <dgm:cxn modelId="{8A2E0613-A607-0D48-A7FD-C111BD830B94}" type="presOf" srcId="{7BED8E33-8ADD-D94D-ADD0-9C9A7D4E9BA3}" destId="{D3DD5F0E-9BCF-EE48-869E-96E3135DB868}" srcOrd="0" destOrd="0" presId="urn:microsoft.com/office/officeart/2005/8/layout/hierarchy1"/>
    <dgm:cxn modelId="{0C5A031E-A54C-DB46-86E5-C8A634DC1C52}" type="presOf" srcId="{4E4B2CE1-68FE-3844-A57E-F336EEE71123}" destId="{AC9914B4-CF89-B042-9CB9-04E0876DAEE2}" srcOrd="0" destOrd="0" presId="urn:microsoft.com/office/officeart/2005/8/layout/hierarchy1"/>
    <dgm:cxn modelId="{2E10C020-2697-DE43-9CF9-EE5F09B27EAF}" type="presOf" srcId="{16FDC691-3C3A-904B-9FB5-C6B4728DB06F}" destId="{D1FCC2A5-D4A7-A04E-9527-F670F2EC75D4}" srcOrd="0" destOrd="0" presId="urn:microsoft.com/office/officeart/2005/8/layout/hierarchy1"/>
    <dgm:cxn modelId="{FAC2A82B-28BF-8943-91BD-05951D6E09E2}" type="presOf" srcId="{75444D9D-5345-614A-B142-EE68B7264B86}" destId="{3A84E85B-6166-AD43-BE9E-8E7B67A15F3F}" srcOrd="0" destOrd="0" presId="urn:microsoft.com/office/officeart/2005/8/layout/hierarchy1"/>
    <dgm:cxn modelId="{44ED0A2E-582D-5D4A-8017-03F5C8782C0A}" type="presOf" srcId="{AA1734C2-DBE5-B84C-9406-FF1D576E3B76}" destId="{6359E0EA-CDB4-0E49-8D05-8A009EC35CF8}" srcOrd="0" destOrd="0" presId="urn:microsoft.com/office/officeart/2005/8/layout/hierarchy1"/>
    <dgm:cxn modelId="{75E50837-E968-154A-AC41-0675CF8516E7}" srcId="{8E1FF4A9-ACB3-6141-965B-2E4C183B6B60}" destId="{7BED8E33-8ADD-D94D-ADD0-9C9A7D4E9BA3}" srcOrd="2" destOrd="0" parTransId="{D463784D-7881-F440-BB10-8B1164820510}" sibTransId="{D974F312-854F-9748-8937-38CF11726274}"/>
    <dgm:cxn modelId="{63919B42-0D7A-A74B-9FDA-0B485EA65690}" srcId="{8E1FF4A9-ACB3-6141-965B-2E4C183B6B60}" destId="{09D3B461-C594-8F49-BA2B-EC04FBF98A81}" srcOrd="1" destOrd="0" parTransId="{DDF8AB46-9F18-7348-8677-DCD815989622}" sibTransId="{C2B05C64-FAB5-134E-A170-D6F4CAB597F0}"/>
    <dgm:cxn modelId="{09522064-49F9-3444-8138-79D25612C90E}" type="presOf" srcId="{DDF8AB46-9F18-7348-8677-DCD815989622}" destId="{AD1711EA-F6F0-0340-AEC1-57AB6E42B4B1}" srcOrd="0" destOrd="0" presId="urn:microsoft.com/office/officeart/2005/8/layout/hierarchy1"/>
    <dgm:cxn modelId="{072BC968-DB01-3F46-9B76-4F9118C438A8}" type="presOf" srcId="{0FF5F38F-558F-6244-824A-6ED0EC5AAB3D}" destId="{3922D354-1DE2-A049-996D-3A9F15BBA0C8}" srcOrd="0" destOrd="0" presId="urn:microsoft.com/office/officeart/2005/8/layout/hierarchy1"/>
    <dgm:cxn modelId="{E6BDF67E-7059-1B45-B878-BE0F21F15159}" srcId="{0FF5F38F-558F-6244-824A-6ED0EC5AAB3D}" destId="{0914A381-BBDF-BE45-BD12-CFAD7C0FC995}" srcOrd="1" destOrd="0" parTransId="{ADEA5495-79DA-C144-BE40-9B046EE9DB28}" sibTransId="{BFB4C946-1A7B-9748-8EAA-DC927602F490}"/>
    <dgm:cxn modelId="{4D93738E-44B6-8740-A0BA-C2F09721855C}" srcId="{7BED8E33-8ADD-D94D-ADD0-9C9A7D4E9BA3}" destId="{420EF0C1-C760-A94B-AD78-333D5BD8B651}" srcOrd="0" destOrd="0" parTransId="{07E630B2-CC54-F245-B3C9-88FB51219905}" sibTransId="{86CC4AED-A04A-4945-A1C2-B02327B99BB4}"/>
    <dgm:cxn modelId="{169A4F8F-22FA-6544-96B7-226F4575466E}" type="presOf" srcId="{09D3B461-C594-8F49-BA2B-EC04FBF98A81}" destId="{0B7201FB-BCE7-B94E-AD70-94776ED854A7}" srcOrd="0" destOrd="0" presId="urn:microsoft.com/office/officeart/2005/8/layout/hierarchy1"/>
    <dgm:cxn modelId="{EA6F3B9C-D907-544A-9969-B37B2CACE898}" type="presOf" srcId="{D463784D-7881-F440-BB10-8B1164820510}" destId="{84D36E27-72A3-244C-A91E-5165F768B62D}" srcOrd="0" destOrd="0" presId="urn:microsoft.com/office/officeart/2005/8/layout/hierarchy1"/>
    <dgm:cxn modelId="{B23050AF-2B72-AF4F-BA6A-531B04E6FA27}" srcId="{6ADF998D-F076-AE49-B3E1-D9960DC4F59F}" destId="{0FF5F38F-558F-6244-824A-6ED0EC5AAB3D}" srcOrd="0" destOrd="0" parTransId="{FB87565B-D054-8C4C-AC2A-A95814FA2F57}" sibTransId="{A689F169-DBE6-EB43-9505-E9DE1061C4BA}"/>
    <dgm:cxn modelId="{E07C38BC-3E69-3747-B096-332BAB7663DC}" type="presOf" srcId="{ADEA5495-79DA-C144-BE40-9B046EE9DB28}" destId="{91433219-BD55-BF4A-9432-08178B2CBC65}" srcOrd="0" destOrd="0" presId="urn:microsoft.com/office/officeart/2005/8/layout/hierarchy1"/>
    <dgm:cxn modelId="{AF43BEC3-4FE7-7049-B44F-EE09E238EDF3}" srcId="{6ADF998D-F076-AE49-B3E1-D9960DC4F59F}" destId="{8E1FF4A9-ACB3-6141-965B-2E4C183B6B60}" srcOrd="1" destOrd="0" parTransId="{13299EE9-0188-4C44-B984-82331F2B38E9}" sibTransId="{1375298E-18A1-6240-8E58-AC894FE76EA5}"/>
    <dgm:cxn modelId="{DF0437CD-2F73-E446-AFF3-023A8389EBD6}" type="presOf" srcId="{0914A381-BBDF-BE45-BD12-CFAD7C0FC995}" destId="{D0719C46-FC81-1B4D-A62A-59B22ECDAE47}" srcOrd="0" destOrd="0" presId="urn:microsoft.com/office/officeart/2005/8/layout/hierarchy1"/>
    <dgm:cxn modelId="{7A8FD7EF-A7A8-9045-A8EA-8F34006272A8}" type="presOf" srcId="{6ADF998D-F076-AE49-B3E1-D9960DC4F59F}" destId="{24153D42-03A3-A545-9970-019E10070EA5}" srcOrd="0" destOrd="0" presId="urn:microsoft.com/office/officeart/2005/8/layout/hierarchy1"/>
    <dgm:cxn modelId="{0B4CD2F9-54D6-274C-BEAF-C85F4DE451AE}" type="presOf" srcId="{420EF0C1-C760-A94B-AD78-333D5BD8B651}" destId="{BC4E582B-F2CC-0944-994F-7524050DF74A}" srcOrd="0" destOrd="0" presId="urn:microsoft.com/office/officeart/2005/8/layout/hierarchy1"/>
    <dgm:cxn modelId="{C6A0737B-163B-5642-8F91-758EC935813A}" type="presParOf" srcId="{24153D42-03A3-A545-9970-019E10070EA5}" destId="{FC64D6D3-D403-8843-9823-01CAB224EA84}" srcOrd="0" destOrd="0" presId="urn:microsoft.com/office/officeart/2005/8/layout/hierarchy1"/>
    <dgm:cxn modelId="{7CEC0686-65D9-994C-B96B-B9B2A8FA38D1}" type="presParOf" srcId="{FC64D6D3-D403-8843-9823-01CAB224EA84}" destId="{734A1942-28E6-4446-A80C-9A1EBE2943FF}" srcOrd="0" destOrd="0" presId="urn:microsoft.com/office/officeart/2005/8/layout/hierarchy1"/>
    <dgm:cxn modelId="{79D307A3-354E-C34A-88DF-52C471222002}" type="presParOf" srcId="{734A1942-28E6-4446-A80C-9A1EBE2943FF}" destId="{3156E50F-6BB1-A940-B08B-E5E393D9ED0A}" srcOrd="0" destOrd="0" presId="urn:microsoft.com/office/officeart/2005/8/layout/hierarchy1"/>
    <dgm:cxn modelId="{D33F7B82-DEA2-A948-AEF9-1563214DD18B}" type="presParOf" srcId="{734A1942-28E6-4446-A80C-9A1EBE2943FF}" destId="{3922D354-1DE2-A049-996D-3A9F15BBA0C8}" srcOrd="1" destOrd="0" presId="urn:microsoft.com/office/officeart/2005/8/layout/hierarchy1"/>
    <dgm:cxn modelId="{38AAEAE5-F393-4045-86C4-B2FDBCF38F0B}" type="presParOf" srcId="{FC64D6D3-D403-8843-9823-01CAB224EA84}" destId="{36FF55D0-18C8-674A-AAAB-575B3476DF46}" srcOrd="1" destOrd="0" presId="urn:microsoft.com/office/officeart/2005/8/layout/hierarchy1"/>
    <dgm:cxn modelId="{573A719F-0C2C-E24E-91FE-74FCD1C644D1}" type="presParOf" srcId="{36FF55D0-18C8-674A-AAAB-575B3476DF46}" destId="{D1FCC2A5-D4A7-A04E-9527-F670F2EC75D4}" srcOrd="0" destOrd="0" presId="urn:microsoft.com/office/officeart/2005/8/layout/hierarchy1"/>
    <dgm:cxn modelId="{E73EABA3-4ECC-9546-93EA-BD100E69BB2F}" type="presParOf" srcId="{36FF55D0-18C8-674A-AAAB-575B3476DF46}" destId="{317B0B76-B938-EB48-9036-039B2AE9C639}" srcOrd="1" destOrd="0" presId="urn:microsoft.com/office/officeart/2005/8/layout/hierarchy1"/>
    <dgm:cxn modelId="{79AC0797-73CB-E64E-882F-0F6E040CCEB7}" type="presParOf" srcId="{317B0B76-B938-EB48-9036-039B2AE9C639}" destId="{414FA505-7FF5-6B41-9AB7-840A9A1DFC73}" srcOrd="0" destOrd="0" presId="urn:microsoft.com/office/officeart/2005/8/layout/hierarchy1"/>
    <dgm:cxn modelId="{9A45F619-66BA-E944-B3B9-D423CBBC601A}" type="presParOf" srcId="{414FA505-7FF5-6B41-9AB7-840A9A1DFC73}" destId="{077E929E-A220-D940-AD48-78C31C162FCA}" srcOrd="0" destOrd="0" presId="urn:microsoft.com/office/officeart/2005/8/layout/hierarchy1"/>
    <dgm:cxn modelId="{F82064ED-B5D4-2A45-9F5F-DA5F4CB1B0EB}" type="presParOf" srcId="{414FA505-7FF5-6B41-9AB7-840A9A1DFC73}" destId="{6359E0EA-CDB4-0E49-8D05-8A009EC35CF8}" srcOrd="1" destOrd="0" presId="urn:microsoft.com/office/officeart/2005/8/layout/hierarchy1"/>
    <dgm:cxn modelId="{C399A66F-E40C-C84B-895D-66B9B5DE8161}" type="presParOf" srcId="{317B0B76-B938-EB48-9036-039B2AE9C639}" destId="{796EE7BD-1DBA-9E45-AF17-8F3AE38AD46B}" srcOrd="1" destOrd="0" presId="urn:microsoft.com/office/officeart/2005/8/layout/hierarchy1"/>
    <dgm:cxn modelId="{493EE48A-5952-4C46-A844-BBE8EA3A9E0E}" type="presParOf" srcId="{36FF55D0-18C8-674A-AAAB-575B3476DF46}" destId="{91433219-BD55-BF4A-9432-08178B2CBC65}" srcOrd="2" destOrd="0" presId="urn:microsoft.com/office/officeart/2005/8/layout/hierarchy1"/>
    <dgm:cxn modelId="{63562935-9500-0744-BBCB-FF53ACDE6F5D}" type="presParOf" srcId="{36FF55D0-18C8-674A-AAAB-575B3476DF46}" destId="{94515497-8314-CA44-808D-5C3F0298BEBC}" srcOrd="3" destOrd="0" presId="urn:microsoft.com/office/officeart/2005/8/layout/hierarchy1"/>
    <dgm:cxn modelId="{0175E279-EC14-3E49-B815-B605D2AE6A30}" type="presParOf" srcId="{94515497-8314-CA44-808D-5C3F0298BEBC}" destId="{F7392278-75C7-1B44-B2EE-C3FCEC47E4AD}" srcOrd="0" destOrd="0" presId="urn:microsoft.com/office/officeart/2005/8/layout/hierarchy1"/>
    <dgm:cxn modelId="{E2EC924C-31D6-0A4C-8AAF-456594C792F4}" type="presParOf" srcId="{F7392278-75C7-1B44-B2EE-C3FCEC47E4AD}" destId="{AE1BE3FE-681D-474D-BECE-B79C40DBD479}" srcOrd="0" destOrd="0" presId="urn:microsoft.com/office/officeart/2005/8/layout/hierarchy1"/>
    <dgm:cxn modelId="{20676C4C-D503-E248-8844-0D2482790782}" type="presParOf" srcId="{F7392278-75C7-1B44-B2EE-C3FCEC47E4AD}" destId="{D0719C46-FC81-1B4D-A62A-59B22ECDAE47}" srcOrd="1" destOrd="0" presId="urn:microsoft.com/office/officeart/2005/8/layout/hierarchy1"/>
    <dgm:cxn modelId="{D35A3CAE-E3F4-FC4C-9C4D-979E50E6779B}" type="presParOf" srcId="{94515497-8314-CA44-808D-5C3F0298BEBC}" destId="{AA05DF1B-A775-2A43-A149-BF2C3766F1E3}" srcOrd="1" destOrd="0" presId="urn:microsoft.com/office/officeart/2005/8/layout/hierarchy1"/>
    <dgm:cxn modelId="{6A0CDB5C-E4D5-134B-BED0-12228D87DAA8}" type="presParOf" srcId="{24153D42-03A3-A545-9970-019E10070EA5}" destId="{20B688B0-89B0-8B48-BE25-858ACC629D43}" srcOrd="1" destOrd="0" presId="urn:microsoft.com/office/officeart/2005/8/layout/hierarchy1"/>
    <dgm:cxn modelId="{C9AC6810-8FE8-AB46-BD0C-801330CBBBB8}" type="presParOf" srcId="{20B688B0-89B0-8B48-BE25-858ACC629D43}" destId="{DBB2A9EE-0516-C54B-B63B-0CCE5B2AACAC}" srcOrd="0" destOrd="0" presId="urn:microsoft.com/office/officeart/2005/8/layout/hierarchy1"/>
    <dgm:cxn modelId="{31FBE24B-38F0-DA44-B789-781FF9B92BC7}" type="presParOf" srcId="{DBB2A9EE-0516-C54B-B63B-0CCE5B2AACAC}" destId="{55169AA8-4D66-D742-AB22-2921CB42C361}" srcOrd="0" destOrd="0" presId="urn:microsoft.com/office/officeart/2005/8/layout/hierarchy1"/>
    <dgm:cxn modelId="{7D2549E3-FAB7-2D48-8CB1-1D47FBA11C93}" type="presParOf" srcId="{DBB2A9EE-0516-C54B-B63B-0CCE5B2AACAC}" destId="{91B17712-0468-3D49-AD0E-9AEE905A8F12}" srcOrd="1" destOrd="0" presId="urn:microsoft.com/office/officeart/2005/8/layout/hierarchy1"/>
    <dgm:cxn modelId="{59D0B43D-213F-C74E-9F5C-939B85DAB1EC}" type="presParOf" srcId="{20B688B0-89B0-8B48-BE25-858ACC629D43}" destId="{DF87B6BD-EC7A-0A47-80EB-80BA6B7F4EAE}" srcOrd="1" destOrd="0" presId="urn:microsoft.com/office/officeart/2005/8/layout/hierarchy1"/>
    <dgm:cxn modelId="{43ADB717-F62B-E347-B518-0F246DAC0875}" type="presParOf" srcId="{DF87B6BD-EC7A-0A47-80EB-80BA6B7F4EAE}" destId="{3A84E85B-6166-AD43-BE9E-8E7B67A15F3F}" srcOrd="0" destOrd="0" presId="urn:microsoft.com/office/officeart/2005/8/layout/hierarchy1"/>
    <dgm:cxn modelId="{6003E5D4-9F5E-FC44-9F3D-BA7280CE97B4}" type="presParOf" srcId="{DF87B6BD-EC7A-0A47-80EB-80BA6B7F4EAE}" destId="{8634AFDC-640D-2B4A-B841-229398863F04}" srcOrd="1" destOrd="0" presId="urn:microsoft.com/office/officeart/2005/8/layout/hierarchy1"/>
    <dgm:cxn modelId="{7F33421A-F924-564F-B51D-97CEA12F209B}" type="presParOf" srcId="{8634AFDC-640D-2B4A-B841-229398863F04}" destId="{28389374-5736-954D-8A50-4A8D64338BD1}" srcOrd="0" destOrd="0" presId="urn:microsoft.com/office/officeart/2005/8/layout/hierarchy1"/>
    <dgm:cxn modelId="{310B11C9-3F84-DC41-B9B6-944B37700FFC}" type="presParOf" srcId="{28389374-5736-954D-8A50-4A8D64338BD1}" destId="{B543AC39-2E0B-DC4B-B472-734772D697F6}" srcOrd="0" destOrd="0" presId="urn:microsoft.com/office/officeart/2005/8/layout/hierarchy1"/>
    <dgm:cxn modelId="{6DD81BAC-DD5E-F249-83F3-C766A1A96086}" type="presParOf" srcId="{28389374-5736-954D-8A50-4A8D64338BD1}" destId="{AC9914B4-CF89-B042-9CB9-04E0876DAEE2}" srcOrd="1" destOrd="0" presId="urn:microsoft.com/office/officeart/2005/8/layout/hierarchy1"/>
    <dgm:cxn modelId="{503D49D2-2185-AF4B-B765-6C37EF4E8F4F}" type="presParOf" srcId="{8634AFDC-640D-2B4A-B841-229398863F04}" destId="{8C7CD8F9-2AF6-7E43-AD73-BC15D68E9EAA}" srcOrd="1" destOrd="0" presId="urn:microsoft.com/office/officeart/2005/8/layout/hierarchy1"/>
    <dgm:cxn modelId="{32926F21-86FC-DE4C-8721-EF753B3F3264}" type="presParOf" srcId="{DF87B6BD-EC7A-0A47-80EB-80BA6B7F4EAE}" destId="{AD1711EA-F6F0-0340-AEC1-57AB6E42B4B1}" srcOrd="2" destOrd="0" presId="urn:microsoft.com/office/officeart/2005/8/layout/hierarchy1"/>
    <dgm:cxn modelId="{A398AB7D-628E-2E4A-B75C-E4F61753F173}" type="presParOf" srcId="{DF87B6BD-EC7A-0A47-80EB-80BA6B7F4EAE}" destId="{D9B14ED2-19A3-B645-86DB-B6DFBBB6993E}" srcOrd="3" destOrd="0" presId="urn:microsoft.com/office/officeart/2005/8/layout/hierarchy1"/>
    <dgm:cxn modelId="{1EF5A95C-ADC3-BC46-BF84-60C663BAB1F3}" type="presParOf" srcId="{D9B14ED2-19A3-B645-86DB-B6DFBBB6993E}" destId="{B2933D9B-BFF5-9440-BAE9-A86FDA929237}" srcOrd="0" destOrd="0" presId="urn:microsoft.com/office/officeart/2005/8/layout/hierarchy1"/>
    <dgm:cxn modelId="{D044CA34-95DE-1A40-9E37-BE0E63C8A850}" type="presParOf" srcId="{B2933D9B-BFF5-9440-BAE9-A86FDA929237}" destId="{06EADE1C-27FA-5245-BAED-0921098C6450}" srcOrd="0" destOrd="0" presId="urn:microsoft.com/office/officeart/2005/8/layout/hierarchy1"/>
    <dgm:cxn modelId="{2FA12F83-8A5E-2A4F-B1D7-417367F313CD}" type="presParOf" srcId="{B2933D9B-BFF5-9440-BAE9-A86FDA929237}" destId="{0B7201FB-BCE7-B94E-AD70-94776ED854A7}" srcOrd="1" destOrd="0" presId="urn:microsoft.com/office/officeart/2005/8/layout/hierarchy1"/>
    <dgm:cxn modelId="{BF16555A-68EA-C548-8A69-9E095743898B}" type="presParOf" srcId="{D9B14ED2-19A3-B645-86DB-B6DFBBB6993E}" destId="{58C10AEC-6C41-6943-818B-1DCA3F824499}" srcOrd="1" destOrd="0" presId="urn:microsoft.com/office/officeart/2005/8/layout/hierarchy1"/>
    <dgm:cxn modelId="{0CA976DA-056F-1046-8E31-331EC27ADFCD}" type="presParOf" srcId="{DF87B6BD-EC7A-0A47-80EB-80BA6B7F4EAE}" destId="{84D36E27-72A3-244C-A91E-5165F768B62D}" srcOrd="4" destOrd="0" presId="urn:microsoft.com/office/officeart/2005/8/layout/hierarchy1"/>
    <dgm:cxn modelId="{2254477A-0CE0-B64B-9051-E85B393FF6D0}" type="presParOf" srcId="{DF87B6BD-EC7A-0A47-80EB-80BA6B7F4EAE}" destId="{11BFDF0C-EA55-5247-8F26-7846751BFFD1}" srcOrd="5" destOrd="0" presId="urn:microsoft.com/office/officeart/2005/8/layout/hierarchy1"/>
    <dgm:cxn modelId="{4125C89B-9AA5-5242-ABDA-75190A9F7C76}" type="presParOf" srcId="{11BFDF0C-EA55-5247-8F26-7846751BFFD1}" destId="{6BA87C7E-BCED-7A4B-9470-DDD5973CDEEA}" srcOrd="0" destOrd="0" presId="urn:microsoft.com/office/officeart/2005/8/layout/hierarchy1"/>
    <dgm:cxn modelId="{C2C3F564-B430-1E42-8CB4-A11AACF2E904}" type="presParOf" srcId="{6BA87C7E-BCED-7A4B-9470-DDD5973CDEEA}" destId="{DB9D303D-C7CD-A34F-9914-7325ECF49FB2}" srcOrd="0" destOrd="0" presId="urn:microsoft.com/office/officeart/2005/8/layout/hierarchy1"/>
    <dgm:cxn modelId="{FD487CE0-8741-3E42-B40B-28A1F384A0B9}" type="presParOf" srcId="{6BA87C7E-BCED-7A4B-9470-DDD5973CDEEA}" destId="{D3DD5F0E-9BCF-EE48-869E-96E3135DB868}" srcOrd="1" destOrd="0" presId="urn:microsoft.com/office/officeart/2005/8/layout/hierarchy1"/>
    <dgm:cxn modelId="{B4F118B5-D505-9F42-982D-C2613B0C8BEC}" type="presParOf" srcId="{11BFDF0C-EA55-5247-8F26-7846751BFFD1}" destId="{FF405801-5BE4-164F-9146-489CFA87A0FD}" srcOrd="1" destOrd="0" presId="urn:microsoft.com/office/officeart/2005/8/layout/hierarchy1"/>
    <dgm:cxn modelId="{59A3B737-1E59-E842-9538-1F998E8F8D9D}" type="presParOf" srcId="{FF405801-5BE4-164F-9146-489CFA87A0FD}" destId="{94E9D68F-0DE7-AC46-890D-7047396EA4E2}" srcOrd="0" destOrd="0" presId="urn:microsoft.com/office/officeart/2005/8/layout/hierarchy1"/>
    <dgm:cxn modelId="{2502F39E-3B75-844D-BA87-048A2B3849C7}" type="presParOf" srcId="{FF405801-5BE4-164F-9146-489CFA87A0FD}" destId="{61D4F14F-2DB2-5641-88DD-384D95F469E3}" srcOrd="1" destOrd="0" presId="urn:microsoft.com/office/officeart/2005/8/layout/hierarchy1"/>
    <dgm:cxn modelId="{13916D58-E6BC-B64A-BA24-B8B046299534}" type="presParOf" srcId="{61D4F14F-2DB2-5641-88DD-384D95F469E3}" destId="{530E9186-F4AC-204D-8B37-03BE8C483CCF}" srcOrd="0" destOrd="0" presId="urn:microsoft.com/office/officeart/2005/8/layout/hierarchy1"/>
    <dgm:cxn modelId="{5C00AABB-3FCC-5843-8BBE-A436C1200E90}" type="presParOf" srcId="{530E9186-F4AC-204D-8B37-03BE8C483CCF}" destId="{860FBB0C-2987-C24A-A589-B70640AC725D}" srcOrd="0" destOrd="0" presId="urn:microsoft.com/office/officeart/2005/8/layout/hierarchy1"/>
    <dgm:cxn modelId="{FA55D17B-FD54-D541-B915-41C5567B7590}" type="presParOf" srcId="{530E9186-F4AC-204D-8B37-03BE8C483CCF}" destId="{BC4E582B-F2CC-0944-994F-7524050DF74A}" srcOrd="1" destOrd="0" presId="urn:microsoft.com/office/officeart/2005/8/layout/hierarchy1"/>
    <dgm:cxn modelId="{3A878F73-8892-8B42-A6C8-551B7965D4BC}" type="presParOf" srcId="{61D4F14F-2DB2-5641-88DD-384D95F469E3}" destId="{5EB21156-7EE5-B748-973F-B04918B4663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77ECE8-E1F9-104D-ACE7-9E2678C9279A}" type="doc">
      <dgm:prSet loTypeId="urn:microsoft.com/office/officeart/2005/8/layout/lProcess3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F8A48133-7EEF-8849-8737-F2C29982387D}">
      <dgm:prSet phldrT="[Texto]"/>
      <dgm:spPr/>
      <dgm:t>
        <a:bodyPr/>
        <a:lstStyle/>
        <a:p>
          <a:r>
            <a:rPr lang="es-ES" dirty="0"/>
            <a:t>Carátula</a:t>
          </a:r>
        </a:p>
      </dgm:t>
    </dgm:pt>
    <dgm:pt modelId="{0A7BE012-7C43-7A40-9BA7-979CCDCFA3BA}" type="parTrans" cxnId="{C543FA4E-EED6-EC45-8431-3EF6578710A8}">
      <dgm:prSet/>
      <dgm:spPr/>
      <dgm:t>
        <a:bodyPr/>
        <a:lstStyle/>
        <a:p>
          <a:endParaRPr lang="es-ES"/>
        </a:p>
      </dgm:t>
    </dgm:pt>
    <dgm:pt modelId="{CE8C84AB-D930-EA46-8B04-4A67CD5A122E}" type="sibTrans" cxnId="{C543FA4E-EED6-EC45-8431-3EF6578710A8}">
      <dgm:prSet/>
      <dgm:spPr/>
      <dgm:t>
        <a:bodyPr/>
        <a:lstStyle/>
        <a:p>
          <a:endParaRPr lang="es-ES"/>
        </a:p>
      </dgm:t>
    </dgm:pt>
    <dgm:pt modelId="{7DA5F713-F82F-9246-89A0-A03DDDD9674E}">
      <dgm:prSet phldrT="[Texto]"/>
      <dgm:spPr/>
      <dgm:t>
        <a:bodyPr/>
        <a:lstStyle/>
        <a:p>
          <a:r>
            <a:rPr lang="es-ES" dirty="0"/>
            <a:t>Índice</a:t>
          </a:r>
        </a:p>
      </dgm:t>
    </dgm:pt>
    <dgm:pt modelId="{B8EB68CF-4F0D-7745-9F89-DDF51D9BB966}" type="parTrans" cxnId="{B2EAE50C-CCA5-2247-8EBB-33450E8C9086}">
      <dgm:prSet/>
      <dgm:spPr/>
      <dgm:t>
        <a:bodyPr/>
        <a:lstStyle/>
        <a:p>
          <a:endParaRPr lang="es-ES"/>
        </a:p>
      </dgm:t>
    </dgm:pt>
    <dgm:pt modelId="{B3CA752E-D222-4741-BDE9-D20C3DFB8676}" type="sibTrans" cxnId="{B2EAE50C-CCA5-2247-8EBB-33450E8C9086}">
      <dgm:prSet/>
      <dgm:spPr/>
      <dgm:t>
        <a:bodyPr/>
        <a:lstStyle/>
        <a:p>
          <a:endParaRPr lang="es-ES"/>
        </a:p>
      </dgm:t>
    </dgm:pt>
    <dgm:pt modelId="{BC8F7FF8-EF0D-CC47-A0E8-93564EB6FEB4}">
      <dgm:prSet phldrT="[Texto]"/>
      <dgm:spPr/>
      <dgm:t>
        <a:bodyPr/>
        <a:lstStyle/>
        <a:p>
          <a:r>
            <a:rPr lang="es-ES" dirty="0"/>
            <a:t>Introducción</a:t>
          </a:r>
        </a:p>
      </dgm:t>
    </dgm:pt>
    <dgm:pt modelId="{8BED38C4-53AD-0046-9C94-3E1EE4448D90}" type="parTrans" cxnId="{6C372071-1809-934B-A8BC-4DB3E04B7ED3}">
      <dgm:prSet/>
      <dgm:spPr/>
      <dgm:t>
        <a:bodyPr/>
        <a:lstStyle/>
        <a:p>
          <a:endParaRPr lang="es-ES"/>
        </a:p>
      </dgm:t>
    </dgm:pt>
    <dgm:pt modelId="{B0278A30-3908-4342-AA26-F65FAC5D78AF}" type="sibTrans" cxnId="{6C372071-1809-934B-A8BC-4DB3E04B7ED3}">
      <dgm:prSet/>
      <dgm:spPr/>
      <dgm:t>
        <a:bodyPr/>
        <a:lstStyle/>
        <a:p>
          <a:endParaRPr lang="es-ES"/>
        </a:p>
      </dgm:t>
    </dgm:pt>
    <dgm:pt modelId="{7FEB020B-3BD7-0D4F-A060-177F2EEA3A59}">
      <dgm:prSet/>
      <dgm:spPr/>
      <dgm:t>
        <a:bodyPr/>
        <a:lstStyle/>
        <a:p>
          <a:r>
            <a:rPr lang="es-ES" dirty="0"/>
            <a:t>Plan de acción</a:t>
          </a:r>
        </a:p>
      </dgm:t>
    </dgm:pt>
    <dgm:pt modelId="{63C34032-5188-AF4C-96B8-DEA0EFAE8C84}" type="parTrans" cxnId="{21CE871A-6382-8A47-94E6-9FBBD8296DA6}">
      <dgm:prSet/>
      <dgm:spPr/>
      <dgm:t>
        <a:bodyPr/>
        <a:lstStyle/>
        <a:p>
          <a:endParaRPr lang="es-ES"/>
        </a:p>
      </dgm:t>
    </dgm:pt>
    <dgm:pt modelId="{9DC8F0F9-B53D-D44E-842F-235FB2F861C5}" type="sibTrans" cxnId="{21CE871A-6382-8A47-94E6-9FBBD8296DA6}">
      <dgm:prSet/>
      <dgm:spPr/>
      <dgm:t>
        <a:bodyPr/>
        <a:lstStyle/>
        <a:p>
          <a:endParaRPr lang="es-ES"/>
        </a:p>
      </dgm:t>
    </dgm:pt>
    <dgm:pt modelId="{90F5D65E-289E-D44B-808D-49ED0707945A}">
      <dgm:prSet/>
      <dgm:spPr/>
      <dgm:t>
        <a:bodyPr/>
        <a:lstStyle/>
        <a:p>
          <a:r>
            <a:rPr lang="es-ES" dirty="0"/>
            <a:t>Conclusiones y recomendaciones</a:t>
          </a:r>
        </a:p>
      </dgm:t>
    </dgm:pt>
    <dgm:pt modelId="{3CEE5E83-D5B1-BB48-91B5-3D830FD48592}" type="parTrans" cxnId="{C1EDE502-D343-E44B-9FB7-611CB9E81D91}">
      <dgm:prSet/>
      <dgm:spPr/>
      <dgm:t>
        <a:bodyPr/>
        <a:lstStyle/>
        <a:p>
          <a:endParaRPr lang="es-ES"/>
        </a:p>
      </dgm:t>
    </dgm:pt>
    <dgm:pt modelId="{4A139B4F-B7E4-D849-9164-151AFEBD7E1A}" type="sibTrans" cxnId="{C1EDE502-D343-E44B-9FB7-611CB9E81D91}">
      <dgm:prSet/>
      <dgm:spPr/>
      <dgm:t>
        <a:bodyPr/>
        <a:lstStyle/>
        <a:p>
          <a:endParaRPr lang="es-ES"/>
        </a:p>
      </dgm:t>
    </dgm:pt>
    <dgm:pt modelId="{0B85F228-A352-F74B-9323-FE77FC6ED879}">
      <dgm:prSet/>
      <dgm:spPr/>
      <dgm:t>
        <a:bodyPr/>
        <a:lstStyle/>
        <a:p>
          <a:r>
            <a:rPr lang="es-ES" dirty="0"/>
            <a:t>Referencias</a:t>
          </a:r>
        </a:p>
      </dgm:t>
    </dgm:pt>
    <dgm:pt modelId="{2480BA26-E83D-A94A-B836-F99E77A02F30}" type="parTrans" cxnId="{DADE8DDA-E266-3148-BFF8-6B7C5A7A7E2C}">
      <dgm:prSet/>
      <dgm:spPr/>
      <dgm:t>
        <a:bodyPr/>
        <a:lstStyle/>
        <a:p>
          <a:endParaRPr lang="es-ES"/>
        </a:p>
      </dgm:t>
    </dgm:pt>
    <dgm:pt modelId="{3455FC5B-6D11-F949-9C47-C55754B702A3}" type="sibTrans" cxnId="{DADE8DDA-E266-3148-BFF8-6B7C5A7A7E2C}">
      <dgm:prSet/>
      <dgm:spPr/>
      <dgm:t>
        <a:bodyPr/>
        <a:lstStyle/>
        <a:p>
          <a:endParaRPr lang="es-ES"/>
        </a:p>
      </dgm:t>
    </dgm:pt>
    <dgm:pt modelId="{C312C5E1-DF27-C647-94C7-E0C343C6E29A}">
      <dgm:prSet/>
      <dgm:spPr/>
      <dgm:t>
        <a:bodyPr/>
        <a:lstStyle/>
        <a:p>
          <a:r>
            <a:rPr lang="es-ES" dirty="0"/>
            <a:t>Anexos</a:t>
          </a:r>
        </a:p>
      </dgm:t>
    </dgm:pt>
    <dgm:pt modelId="{9AECFD5B-A99B-F044-973A-1DCE33A34EB1}" type="parTrans" cxnId="{6858FF40-05E6-7347-9E7C-E8451B0AF5B6}">
      <dgm:prSet/>
      <dgm:spPr/>
      <dgm:t>
        <a:bodyPr/>
        <a:lstStyle/>
        <a:p>
          <a:endParaRPr lang="es-ES"/>
        </a:p>
      </dgm:t>
    </dgm:pt>
    <dgm:pt modelId="{02B94692-0240-2B43-8A47-A3E9805EA3B9}" type="sibTrans" cxnId="{6858FF40-05E6-7347-9E7C-E8451B0AF5B6}">
      <dgm:prSet/>
      <dgm:spPr/>
      <dgm:t>
        <a:bodyPr/>
        <a:lstStyle/>
        <a:p>
          <a:endParaRPr lang="es-ES"/>
        </a:p>
      </dgm:t>
    </dgm:pt>
    <dgm:pt modelId="{36B00E6A-BADD-CB4C-A841-BA8F90EEA7E0}">
      <dgm:prSet/>
      <dgm:spPr/>
      <dgm:t>
        <a:bodyPr/>
        <a:lstStyle/>
        <a:p>
          <a:r>
            <a:rPr lang="es-MX" dirty="0"/>
            <a:t>Desarrollo, reflexión   evaluación de la propuesta de mejora</a:t>
          </a:r>
        </a:p>
      </dgm:t>
    </dgm:pt>
    <dgm:pt modelId="{53365514-3135-C34A-9D20-A0BB0E327F18}" type="parTrans" cxnId="{3A65FAA6-747E-7042-81EA-8CFBB0523494}">
      <dgm:prSet/>
      <dgm:spPr/>
      <dgm:t>
        <a:bodyPr/>
        <a:lstStyle/>
        <a:p>
          <a:endParaRPr lang="es-MX"/>
        </a:p>
      </dgm:t>
    </dgm:pt>
    <dgm:pt modelId="{8C3D9684-21EB-F54F-980E-8550A8F25C15}" type="sibTrans" cxnId="{3A65FAA6-747E-7042-81EA-8CFBB0523494}">
      <dgm:prSet/>
      <dgm:spPr/>
      <dgm:t>
        <a:bodyPr/>
        <a:lstStyle/>
        <a:p>
          <a:endParaRPr lang="es-MX"/>
        </a:p>
      </dgm:t>
    </dgm:pt>
    <dgm:pt modelId="{1BFE1FA7-1558-4E4A-A3A9-4BEF44E7AED6}" type="pres">
      <dgm:prSet presAssocID="{4577ECE8-E1F9-104D-ACE7-9E2678C9279A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3F1AB141-A764-7F43-83B0-6864B8F08CED}" type="pres">
      <dgm:prSet presAssocID="{F8A48133-7EEF-8849-8737-F2C29982387D}" presName="horFlow" presStyleCnt="0"/>
      <dgm:spPr/>
    </dgm:pt>
    <dgm:pt modelId="{FB9A64FF-749D-C044-84D6-E3078B265C8A}" type="pres">
      <dgm:prSet presAssocID="{F8A48133-7EEF-8849-8737-F2C29982387D}" presName="bigChev" presStyleLbl="node1" presStyleIdx="0" presStyleCnt="8" custScaleX="397941" custLinFactNeighborX="-6573" custLinFactNeighborY="-692"/>
      <dgm:spPr/>
    </dgm:pt>
    <dgm:pt modelId="{4E4553E9-9E07-CC4E-8059-C7ED0711F28D}" type="pres">
      <dgm:prSet presAssocID="{F8A48133-7EEF-8849-8737-F2C29982387D}" presName="vSp" presStyleCnt="0"/>
      <dgm:spPr/>
    </dgm:pt>
    <dgm:pt modelId="{0A140A8A-0B5E-6B49-8DE4-2E606206B32F}" type="pres">
      <dgm:prSet presAssocID="{7DA5F713-F82F-9246-89A0-A03DDDD9674E}" presName="horFlow" presStyleCnt="0"/>
      <dgm:spPr/>
    </dgm:pt>
    <dgm:pt modelId="{2F16891D-59BE-1846-989F-97106EE82F58}" type="pres">
      <dgm:prSet presAssocID="{7DA5F713-F82F-9246-89A0-A03DDDD9674E}" presName="bigChev" presStyleLbl="node1" presStyleIdx="1" presStyleCnt="8" custScaleX="397942" custLinFactNeighborX="-7870"/>
      <dgm:spPr/>
    </dgm:pt>
    <dgm:pt modelId="{3E5B1CC6-6F06-3747-9051-918C3A293019}" type="pres">
      <dgm:prSet presAssocID="{7DA5F713-F82F-9246-89A0-A03DDDD9674E}" presName="vSp" presStyleCnt="0"/>
      <dgm:spPr/>
    </dgm:pt>
    <dgm:pt modelId="{5BEB1645-C83A-4B4E-8DC8-85C271950136}" type="pres">
      <dgm:prSet presAssocID="{BC8F7FF8-EF0D-CC47-A0E8-93564EB6FEB4}" presName="horFlow" presStyleCnt="0"/>
      <dgm:spPr/>
    </dgm:pt>
    <dgm:pt modelId="{ABD88930-DFF4-154A-B7FF-75223B0C9603}" type="pres">
      <dgm:prSet presAssocID="{BC8F7FF8-EF0D-CC47-A0E8-93564EB6FEB4}" presName="bigChev" presStyleLbl="node1" presStyleIdx="2" presStyleCnt="8" custScaleX="403187" custLinFactNeighborX="-6573" custLinFactNeighborY="5930"/>
      <dgm:spPr/>
    </dgm:pt>
    <dgm:pt modelId="{F1A69A70-6997-8948-8D76-50D464B44706}" type="pres">
      <dgm:prSet presAssocID="{BC8F7FF8-EF0D-CC47-A0E8-93564EB6FEB4}" presName="vSp" presStyleCnt="0"/>
      <dgm:spPr/>
    </dgm:pt>
    <dgm:pt modelId="{B71F1BE2-EFA7-2C40-859A-78F391D2E932}" type="pres">
      <dgm:prSet presAssocID="{7FEB020B-3BD7-0D4F-A060-177F2EEA3A59}" presName="horFlow" presStyleCnt="0"/>
      <dgm:spPr/>
    </dgm:pt>
    <dgm:pt modelId="{E932073D-B0A9-FE48-B985-8F2B4AD51AD1}" type="pres">
      <dgm:prSet presAssocID="{7FEB020B-3BD7-0D4F-A060-177F2EEA3A59}" presName="bigChev" presStyleLbl="node1" presStyleIdx="3" presStyleCnt="8" custScaleX="404987" custLinFactNeighborX="-6573" custLinFactNeighborY="483"/>
      <dgm:spPr/>
    </dgm:pt>
    <dgm:pt modelId="{D0C6E701-F877-A247-85E2-503459B93654}" type="pres">
      <dgm:prSet presAssocID="{7FEB020B-3BD7-0D4F-A060-177F2EEA3A59}" presName="vSp" presStyleCnt="0"/>
      <dgm:spPr/>
    </dgm:pt>
    <dgm:pt modelId="{0D1D275D-DFF0-8247-8FE3-3702058A7714}" type="pres">
      <dgm:prSet presAssocID="{36B00E6A-BADD-CB4C-A841-BA8F90EEA7E0}" presName="horFlow" presStyleCnt="0"/>
      <dgm:spPr/>
    </dgm:pt>
    <dgm:pt modelId="{7CB46F41-721F-474A-84EF-C67CC59B6BC2}" type="pres">
      <dgm:prSet presAssocID="{36B00E6A-BADD-CB4C-A841-BA8F90EEA7E0}" presName="bigChev" presStyleLbl="node1" presStyleIdx="4" presStyleCnt="8" custScaleX="409587" custLinFactNeighborX="-8587"/>
      <dgm:spPr/>
    </dgm:pt>
    <dgm:pt modelId="{3E1DACC4-BDDF-7743-B596-E2B722C387B3}" type="pres">
      <dgm:prSet presAssocID="{36B00E6A-BADD-CB4C-A841-BA8F90EEA7E0}" presName="vSp" presStyleCnt="0"/>
      <dgm:spPr/>
    </dgm:pt>
    <dgm:pt modelId="{3F3A85B2-513B-AD40-A7DE-5B27F356F9C2}" type="pres">
      <dgm:prSet presAssocID="{90F5D65E-289E-D44B-808D-49ED0707945A}" presName="horFlow" presStyleCnt="0"/>
      <dgm:spPr/>
    </dgm:pt>
    <dgm:pt modelId="{F38F0942-67C2-1A46-AE4E-5CC4C2B9C4E2}" type="pres">
      <dgm:prSet presAssocID="{90F5D65E-289E-D44B-808D-49ED0707945A}" presName="bigChev" presStyleLbl="node1" presStyleIdx="5" presStyleCnt="8" custScaleX="409933" custLinFactNeighborX="-8414"/>
      <dgm:spPr/>
    </dgm:pt>
    <dgm:pt modelId="{0E3E77E4-08B0-0A45-862C-34CE36D69EC7}" type="pres">
      <dgm:prSet presAssocID="{90F5D65E-289E-D44B-808D-49ED0707945A}" presName="vSp" presStyleCnt="0"/>
      <dgm:spPr/>
    </dgm:pt>
    <dgm:pt modelId="{FA89A2EE-22A1-8C43-866E-371A0E66C5C5}" type="pres">
      <dgm:prSet presAssocID="{0B85F228-A352-F74B-9323-FE77FC6ED879}" presName="horFlow" presStyleCnt="0"/>
      <dgm:spPr/>
    </dgm:pt>
    <dgm:pt modelId="{B52E84C9-1406-EE4E-BBE8-83D93ACBBA58}" type="pres">
      <dgm:prSet presAssocID="{0B85F228-A352-F74B-9323-FE77FC6ED879}" presName="bigChev" presStyleLbl="node1" presStyleIdx="6" presStyleCnt="8" custScaleX="416287" custLinFactNeighborX="-10451"/>
      <dgm:spPr/>
    </dgm:pt>
    <dgm:pt modelId="{AC7503F3-768B-A647-B8AD-3EB3E99EED94}" type="pres">
      <dgm:prSet presAssocID="{0B85F228-A352-F74B-9323-FE77FC6ED879}" presName="vSp" presStyleCnt="0"/>
      <dgm:spPr/>
    </dgm:pt>
    <dgm:pt modelId="{E207220C-8284-9644-8B50-340BC90D754A}" type="pres">
      <dgm:prSet presAssocID="{C312C5E1-DF27-C647-94C7-E0C343C6E29A}" presName="horFlow" presStyleCnt="0"/>
      <dgm:spPr/>
    </dgm:pt>
    <dgm:pt modelId="{3E1395A4-8191-2448-94CC-A50BC76B1247}" type="pres">
      <dgm:prSet presAssocID="{C312C5E1-DF27-C647-94C7-E0C343C6E29A}" presName="bigChev" presStyleLbl="node1" presStyleIdx="7" presStyleCnt="8" custScaleX="419929" custLinFactNeighborX="-13844"/>
      <dgm:spPr/>
    </dgm:pt>
  </dgm:ptLst>
  <dgm:cxnLst>
    <dgm:cxn modelId="{C1EDE502-D343-E44B-9FB7-611CB9E81D91}" srcId="{4577ECE8-E1F9-104D-ACE7-9E2678C9279A}" destId="{90F5D65E-289E-D44B-808D-49ED0707945A}" srcOrd="5" destOrd="0" parTransId="{3CEE5E83-D5B1-BB48-91B5-3D830FD48592}" sibTransId="{4A139B4F-B7E4-D849-9164-151AFEBD7E1A}"/>
    <dgm:cxn modelId="{B2EAE50C-CCA5-2247-8EBB-33450E8C9086}" srcId="{4577ECE8-E1F9-104D-ACE7-9E2678C9279A}" destId="{7DA5F713-F82F-9246-89A0-A03DDDD9674E}" srcOrd="1" destOrd="0" parTransId="{B8EB68CF-4F0D-7745-9F89-DDF51D9BB966}" sibTransId="{B3CA752E-D222-4741-BDE9-D20C3DFB8676}"/>
    <dgm:cxn modelId="{21CE871A-6382-8A47-94E6-9FBBD8296DA6}" srcId="{4577ECE8-E1F9-104D-ACE7-9E2678C9279A}" destId="{7FEB020B-3BD7-0D4F-A060-177F2EEA3A59}" srcOrd="3" destOrd="0" parTransId="{63C34032-5188-AF4C-96B8-DEA0EFAE8C84}" sibTransId="{9DC8F0F9-B53D-D44E-842F-235FB2F861C5}"/>
    <dgm:cxn modelId="{AEC6801F-53BC-4849-ADAF-04C52B3BF793}" type="presOf" srcId="{7DA5F713-F82F-9246-89A0-A03DDDD9674E}" destId="{2F16891D-59BE-1846-989F-97106EE82F58}" srcOrd="0" destOrd="0" presId="urn:microsoft.com/office/officeart/2005/8/layout/lProcess3"/>
    <dgm:cxn modelId="{49612321-C0ED-6249-B042-88A32573E5B7}" type="presOf" srcId="{0B85F228-A352-F74B-9323-FE77FC6ED879}" destId="{B52E84C9-1406-EE4E-BBE8-83D93ACBBA58}" srcOrd="0" destOrd="0" presId="urn:microsoft.com/office/officeart/2005/8/layout/lProcess3"/>
    <dgm:cxn modelId="{6858FF40-05E6-7347-9E7C-E8451B0AF5B6}" srcId="{4577ECE8-E1F9-104D-ACE7-9E2678C9279A}" destId="{C312C5E1-DF27-C647-94C7-E0C343C6E29A}" srcOrd="7" destOrd="0" parTransId="{9AECFD5B-A99B-F044-973A-1DCE33A34EB1}" sibTransId="{02B94692-0240-2B43-8A47-A3E9805EA3B9}"/>
    <dgm:cxn modelId="{A480314D-7ED8-D94C-B6B9-3C3ACAE36809}" type="presOf" srcId="{90F5D65E-289E-D44B-808D-49ED0707945A}" destId="{F38F0942-67C2-1A46-AE4E-5CC4C2B9C4E2}" srcOrd="0" destOrd="0" presId="urn:microsoft.com/office/officeart/2005/8/layout/lProcess3"/>
    <dgm:cxn modelId="{C543FA4E-EED6-EC45-8431-3EF6578710A8}" srcId="{4577ECE8-E1F9-104D-ACE7-9E2678C9279A}" destId="{F8A48133-7EEF-8849-8737-F2C29982387D}" srcOrd="0" destOrd="0" parTransId="{0A7BE012-7C43-7A40-9BA7-979CCDCFA3BA}" sibTransId="{CE8C84AB-D930-EA46-8B04-4A67CD5A122E}"/>
    <dgm:cxn modelId="{6C372071-1809-934B-A8BC-4DB3E04B7ED3}" srcId="{4577ECE8-E1F9-104D-ACE7-9E2678C9279A}" destId="{BC8F7FF8-EF0D-CC47-A0E8-93564EB6FEB4}" srcOrd="2" destOrd="0" parTransId="{8BED38C4-53AD-0046-9C94-3E1EE4448D90}" sibTransId="{B0278A30-3908-4342-AA26-F65FAC5D78AF}"/>
    <dgm:cxn modelId="{B011E57E-D9C0-6A4D-92F9-E5FF6A49D729}" type="presOf" srcId="{BC8F7FF8-EF0D-CC47-A0E8-93564EB6FEB4}" destId="{ABD88930-DFF4-154A-B7FF-75223B0C9603}" srcOrd="0" destOrd="0" presId="urn:microsoft.com/office/officeart/2005/8/layout/lProcess3"/>
    <dgm:cxn modelId="{AAA6B87F-57EF-1F4F-A518-4A29E7939732}" type="presOf" srcId="{7FEB020B-3BD7-0D4F-A060-177F2EEA3A59}" destId="{E932073D-B0A9-FE48-B985-8F2B4AD51AD1}" srcOrd="0" destOrd="0" presId="urn:microsoft.com/office/officeart/2005/8/layout/lProcess3"/>
    <dgm:cxn modelId="{3A65FAA6-747E-7042-81EA-8CFBB0523494}" srcId="{4577ECE8-E1F9-104D-ACE7-9E2678C9279A}" destId="{36B00E6A-BADD-CB4C-A841-BA8F90EEA7E0}" srcOrd="4" destOrd="0" parTransId="{53365514-3135-C34A-9D20-A0BB0E327F18}" sibTransId="{8C3D9684-21EB-F54F-980E-8550A8F25C15}"/>
    <dgm:cxn modelId="{0988B0B7-1ED9-D94D-866E-3B0C0FCCF26E}" type="presOf" srcId="{4577ECE8-E1F9-104D-ACE7-9E2678C9279A}" destId="{1BFE1FA7-1558-4E4A-A3A9-4BEF44E7AED6}" srcOrd="0" destOrd="0" presId="urn:microsoft.com/office/officeart/2005/8/layout/lProcess3"/>
    <dgm:cxn modelId="{A95F35BA-A3D7-4849-B6AC-061964337ABE}" type="presOf" srcId="{C312C5E1-DF27-C647-94C7-E0C343C6E29A}" destId="{3E1395A4-8191-2448-94CC-A50BC76B1247}" srcOrd="0" destOrd="0" presId="urn:microsoft.com/office/officeart/2005/8/layout/lProcess3"/>
    <dgm:cxn modelId="{DADE8DDA-E266-3148-BFF8-6B7C5A7A7E2C}" srcId="{4577ECE8-E1F9-104D-ACE7-9E2678C9279A}" destId="{0B85F228-A352-F74B-9323-FE77FC6ED879}" srcOrd="6" destOrd="0" parTransId="{2480BA26-E83D-A94A-B836-F99E77A02F30}" sibTransId="{3455FC5B-6D11-F949-9C47-C55754B702A3}"/>
    <dgm:cxn modelId="{7C5E0FF1-80D8-944D-82DE-EC398D192DD6}" type="presOf" srcId="{36B00E6A-BADD-CB4C-A841-BA8F90EEA7E0}" destId="{7CB46F41-721F-474A-84EF-C67CC59B6BC2}" srcOrd="0" destOrd="0" presId="urn:microsoft.com/office/officeart/2005/8/layout/lProcess3"/>
    <dgm:cxn modelId="{71955DFC-77E1-2C45-92C3-A49EF342E205}" type="presOf" srcId="{F8A48133-7EEF-8849-8737-F2C29982387D}" destId="{FB9A64FF-749D-C044-84D6-E3078B265C8A}" srcOrd="0" destOrd="0" presId="urn:microsoft.com/office/officeart/2005/8/layout/lProcess3"/>
    <dgm:cxn modelId="{F3238947-8B06-4D4A-A28F-DDA003A1404F}" type="presParOf" srcId="{1BFE1FA7-1558-4E4A-A3A9-4BEF44E7AED6}" destId="{3F1AB141-A764-7F43-83B0-6864B8F08CED}" srcOrd="0" destOrd="0" presId="urn:microsoft.com/office/officeart/2005/8/layout/lProcess3"/>
    <dgm:cxn modelId="{D7E51A82-0884-1148-BB9E-6F05423B7ABB}" type="presParOf" srcId="{3F1AB141-A764-7F43-83B0-6864B8F08CED}" destId="{FB9A64FF-749D-C044-84D6-E3078B265C8A}" srcOrd="0" destOrd="0" presId="urn:microsoft.com/office/officeart/2005/8/layout/lProcess3"/>
    <dgm:cxn modelId="{3E55563D-0095-4C49-9A3B-DF8FBEFA68B7}" type="presParOf" srcId="{1BFE1FA7-1558-4E4A-A3A9-4BEF44E7AED6}" destId="{4E4553E9-9E07-CC4E-8059-C7ED0711F28D}" srcOrd="1" destOrd="0" presId="urn:microsoft.com/office/officeart/2005/8/layout/lProcess3"/>
    <dgm:cxn modelId="{804986A4-9342-AE48-95E9-E1D808677789}" type="presParOf" srcId="{1BFE1FA7-1558-4E4A-A3A9-4BEF44E7AED6}" destId="{0A140A8A-0B5E-6B49-8DE4-2E606206B32F}" srcOrd="2" destOrd="0" presId="urn:microsoft.com/office/officeart/2005/8/layout/lProcess3"/>
    <dgm:cxn modelId="{4B93B61B-28B9-7942-8E4F-F1E5CD6679B5}" type="presParOf" srcId="{0A140A8A-0B5E-6B49-8DE4-2E606206B32F}" destId="{2F16891D-59BE-1846-989F-97106EE82F58}" srcOrd="0" destOrd="0" presId="urn:microsoft.com/office/officeart/2005/8/layout/lProcess3"/>
    <dgm:cxn modelId="{8011FD4E-6F73-5943-8DB6-2B6A9CCDDF01}" type="presParOf" srcId="{1BFE1FA7-1558-4E4A-A3A9-4BEF44E7AED6}" destId="{3E5B1CC6-6F06-3747-9051-918C3A293019}" srcOrd="3" destOrd="0" presId="urn:microsoft.com/office/officeart/2005/8/layout/lProcess3"/>
    <dgm:cxn modelId="{235EEAC4-9475-624A-A7F5-929C1CB57B1F}" type="presParOf" srcId="{1BFE1FA7-1558-4E4A-A3A9-4BEF44E7AED6}" destId="{5BEB1645-C83A-4B4E-8DC8-85C271950136}" srcOrd="4" destOrd="0" presId="urn:microsoft.com/office/officeart/2005/8/layout/lProcess3"/>
    <dgm:cxn modelId="{16D71CB6-E137-2F45-811B-31D52EFE50EA}" type="presParOf" srcId="{5BEB1645-C83A-4B4E-8DC8-85C271950136}" destId="{ABD88930-DFF4-154A-B7FF-75223B0C9603}" srcOrd="0" destOrd="0" presId="urn:microsoft.com/office/officeart/2005/8/layout/lProcess3"/>
    <dgm:cxn modelId="{33A1DFB3-9D3B-F54D-8049-47E2853E3B97}" type="presParOf" srcId="{1BFE1FA7-1558-4E4A-A3A9-4BEF44E7AED6}" destId="{F1A69A70-6997-8948-8D76-50D464B44706}" srcOrd="5" destOrd="0" presId="urn:microsoft.com/office/officeart/2005/8/layout/lProcess3"/>
    <dgm:cxn modelId="{6E0FD293-4DD4-CC49-A13E-93AF85A7E630}" type="presParOf" srcId="{1BFE1FA7-1558-4E4A-A3A9-4BEF44E7AED6}" destId="{B71F1BE2-EFA7-2C40-859A-78F391D2E932}" srcOrd="6" destOrd="0" presId="urn:microsoft.com/office/officeart/2005/8/layout/lProcess3"/>
    <dgm:cxn modelId="{6567A613-CE71-8848-90EC-69F5B71994A1}" type="presParOf" srcId="{B71F1BE2-EFA7-2C40-859A-78F391D2E932}" destId="{E932073D-B0A9-FE48-B985-8F2B4AD51AD1}" srcOrd="0" destOrd="0" presId="urn:microsoft.com/office/officeart/2005/8/layout/lProcess3"/>
    <dgm:cxn modelId="{E65D2753-A826-284D-9075-CD4C92136C95}" type="presParOf" srcId="{1BFE1FA7-1558-4E4A-A3A9-4BEF44E7AED6}" destId="{D0C6E701-F877-A247-85E2-503459B93654}" srcOrd="7" destOrd="0" presId="urn:microsoft.com/office/officeart/2005/8/layout/lProcess3"/>
    <dgm:cxn modelId="{DE441623-A8FC-9048-94B1-FEB494BFF495}" type="presParOf" srcId="{1BFE1FA7-1558-4E4A-A3A9-4BEF44E7AED6}" destId="{0D1D275D-DFF0-8247-8FE3-3702058A7714}" srcOrd="8" destOrd="0" presId="urn:microsoft.com/office/officeart/2005/8/layout/lProcess3"/>
    <dgm:cxn modelId="{79EEE310-559C-7840-B524-A8A5A8F76B58}" type="presParOf" srcId="{0D1D275D-DFF0-8247-8FE3-3702058A7714}" destId="{7CB46F41-721F-474A-84EF-C67CC59B6BC2}" srcOrd="0" destOrd="0" presId="urn:microsoft.com/office/officeart/2005/8/layout/lProcess3"/>
    <dgm:cxn modelId="{368D37C2-D339-DD45-8BD7-76DBBB8A2AF5}" type="presParOf" srcId="{1BFE1FA7-1558-4E4A-A3A9-4BEF44E7AED6}" destId="{3E1DACC4-BDDF-7743-B596-E2B722C387B3}" srcOrd="9" destOrd="0" presId="urn:microsoft.com/office/officeart/2005/8/layout/lProcess3"/>
    <dgm:cxn modelId="{B628C633-59E2-8A4B-B469-409F0A3AC4E3}" type="presParOf" srcId="{1BFE1FA7-1558-4E4A-A3A9-4BEF44E7AED6}" destId="{3F3A85B2-513B-AD40-A7DE-5B27F356F9C2}" srcOrd="10" destOrd="0" presId="urn:microsoft.com/office/officeart/2005/8/layout/lProcess3"/>
    <dgm:cxn modelId="{D18CA0B3-8F08-7441-A21F-B805A2BA1594}" type="presParOf" srcId="{3F3A85B2-513B-AD40-A7DE-5B27F356F9C2}" destId="{F38F0942-67C2-1A46-AE4E-5CC4C2B9C4E2}" srcOrd="0" destOrd="0" presId="urn:microsoft.com/office/officeart/2005/8/layout/lProcess3"/>
    <dgm:cxn modelId="{1FAAE966-D2F1-5047-88E1-C77C7C1396F3}" type="presParOf" srcId="{1BFE1FA7-1558-4E4A-A3A9-4BEF44E7AED6}" destId="{0E3E77E4-08B0-0A45-862C-34CE36D69EC7}" srcOrd="11" destOrd="0" presId="urn:microsoft.com/office/officeart/2005/8/layout/lProcess3"/>
    <dgm:cxn modelId="{8957CBD6-F9E5-524B-9C93-17348614B454}" type="presParOf" srcId="{1BFE1FA7-1558-4E4A-A3A9-4BEF44E7AED6}" destId="{FA89A2EE-22A1-8C43-866E-371A0E66C5C5}" srcOrd="12" destOrd="0" presId="urn:microsoft.com/office/officeart/2005/8/layout/lProcess3"/>
    <dgm:cxn modelId="{C9A9F9A4-F013-1144-9765-E107A14B24E9}" type="presParOf" srcId="{FA89A2EE-22A1-8C43-866E-371A0E66C5C5}" destId="{B52E84C9-1406-EE4E-BBE8-83D93ACBBA58}" srcOrd="0" destOrd="0" presId="urn:microsoft.com/office/officeart/2005/8/layout/lProcess3"/>
    <dgm:cxn modelId="{1C5D0D85-B0C2-3B41-8BD5-93C8ACD8D7B7}" type="presParOf" srcId="{1BFE1FA7-1558-4E4A-A3A9-4BEF44E7AED6}" destId="{AC7503F3-768B-A647-B8AD-3EB3E99EED94}" srcOrd="13" destOrd="0" presId="urn:microsoft.com/office/officeart/2005/8/layout/lProcess3"/>
    <dgm:cxn modelId="{C8999915-34C7-504D-8C7B-658EDCC347B5}" type="presParOf" srcId="{1BFE1FA7-1558-4E4A-A3A9-4BEF44E7AED6}" destId="{E207220C-8284-9644-8B50-340BC90D754A}" srcOrd="14" destOrd="0" presId="urn:microsoft.com/office/officeart/2005/8/layout/lProcess3"/>
    <dgm:cxn modelId="{FB0ED9C5-5008-9F4A-BCC8-B769B5D56C60}" type="presParOf" srcId="{E207220C-8284-9644-8B50-340BC90D754A}" destId="{3E1395A4-8191-2448-94CC-A50BC76B12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ACAAA52-EB19-6C47-9185-D219CC1EC887}" type="doc">
      <dgm:prSet loTypeId="urn:microsoft.com/office/officeart/2008/layout/RadialCluster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E531B05E-133F-754A-88FB-88E98FFABC1E}">
      <dgm:prSet phldrT="[Texto]"/>
      <dgm:spPr/>
      <dgm:t>
        <a:bodyPr/>
        <a:lstStyle/>
        <a:p>
          <a:r>
            <a:rPr lang="es-MX" dirty="0"/>
            <a:t>PLAN DE ACCIÓN</a:t>
          </a:r>
        </a:p>
      </dgm:t>
    </dgm:pt>
    <dgm:pt modelId="{C2D422AC-D886-1048-901E-6F76035770EA}" type="parTrans" cxnId="{B857292F-BA78-874C-9C15-9DD8C6E4F1B4}">
      <dgm:prSet/>
      <dgm:spPr/>
      <dgm:t>
        <a:bodyPr/>
        <a:lstStyle/>
        <a:p>
          <a:endParaRPr lang="es-MX"/>
        </a:p>
      </dgm:t>
    </dgm:pt>
    <dgm:pt modelId="{6D3E7A9B-8686-D148-ACCA-1F712D045D62}" type="sibTrans" cxnId="{B857292F-BA78-874C-9C15-9DD8C6E4F1B4}">
      <dgm:prSet/>
      <dgm:spPr/>
      <dgm:t>
        <a:bodyPr/>
        <a:lstStyle/>
        <a:p>
          <a:endParaRPr lang="es-MX"/>
        </a:p>
      </dgm:t>
    </dgm:pt>
    <dgm:pt modelId="{1BD76607-FC6D-B948-B149-B5F5BF9040D5}">
      <dgm:prSet phldrT="[Texto]"/>
      <dgm:spPr/>
      <dgm:t>
        <a:bodyPr/>
        <a:lstStyle/>
        <a:p>
          <a:r>
            <a:rPr lang="es-MX" dirty="0"/>
            <a:t>PLANIFICACIÓN</a:t>
          </a:r>
        </a:p>
      </dgm:t>
    </dgm:pt>
    <dgm:pt modelId="{3DBC4DB8-F649-0745-A533-8455363E6665}" type="parTrans" cxnId="{98994178-A73C-A645-872E-BCE2492C3754}">
      <dgm:prSet/>
      <dgm:spPr/>
      <dgm:t>
        <a:bodyPr/>
        <a:lstStyle/>
        <a:p>
          <a:endParaRPr lang="es-MX"/>
        </a:p>
      </dgm:t>
    </dgm:pt>
    <dgm:pt modelId="{28C511C7-E20C-8440-8363-424CCE6C17C1}" type="sibTrans" cxnId="{98994178-A73C-A645-872E-BCE2492C3754}">
      <dgm:prSet/>
      <dgm:spPr/>
      <dgm:t>
        <a:bodyPr/>
        <a:lstStyle/>
        <a:p>
          <a:endParaRPr lang="es-MX"/>
        </a:p>
      </dgm:t>
    </dgm:pt>
    <dgm:pt modelId="{98E101C4-4B64-A745-91D4-1B44FA2810C4}">
      <dgm:prSet phldrT="[Texto]"/>
      <dgm:spPr/>
      <dgm:t>
        <a:bodyPr/>
        <a:lstStyle/>
        <a:p>
          <a:r>
            <a:rPr lang="es-MX" dirty="0"/>
            <a:t>INTENCIÓN</a:t>
          </a:r>
        </a:p>
      </dgm:t>
    </dgm:pt>
    <dgm:pt modelId="{05E14864-3F6A-9848-A4F2-91945A9F35E9}" type="parTrans" cxnId="{B8EA7D3D-2CF1-404B-994B-75D815F9BD85}">
      <dgm:prSet/>
      <dgm:spPr/>
      <dgm:t>
        <a:bodyPr/>
        <a:lstStyle/>
        <a:p>
          <a:endParaRPr lang="es-MX"/>
        </a:p>
      </dgm:t>
    </dgm:pt>
    <dgm:pt modelId="{F6061AA1-2798-0B4E-8F1D-71BE353DE201}" type="sibTrans" cxnId="{B8EA7D3D-2CF1-404B-994B-75D815F9BD85}">
      <dgm:prSet/>
      <dgm:spPr/>
      <dgm:t>
        <a:bodyPr/>
        <a:lstStyle/>
        <a:p>
          <a:endParaRPr lang="es-MX"/>
        </a:p>
      </dgm:t>
    </dgm:pt>
    <dgm:pt modelId="{2C70ABBC-6AFD-2B4E-A684-1719CE1C5C96}">
      <dgm:prSet/>
      <dgm:spPr/>
      <dgm:t>
        <a:bodyPr/>
        <a:lstStyle/>
        <a:p>
          <a:pPr rtl="0"/>
          <a:r>
            <a:rPr lang="es-MX" dirty="0"/>
            <a:t>Relevancia e importancia que tiene para el futuro docente la mejora o transformación de su práctica profesional</a:t>
          </a:r>
          <a:r>
            <a:rPr lang="es-MX" dirty="0">
              <a:latin typeface="Calibri"/>
            </a:rPr>
            <a:t>. </a:t>
          </a:r>
          <a:endParaRPr lang="es-MX" dirty="0"/>
        </a:p>
        <a:p>
          <a:r>
            <a:rPr lang="es-MX" dirty="0"/>
            <a:t>Tipo de compromisos que asume como responsable de su propia práctica y acción reflexiva. </a:t>
          </a:r>
        </a:p>
        <a:p>
          <a:pPr rtl="0"/>
          <a:r>
            <a:rPr lang="es-MX" dirty="0"/>
            <a:t>Conflictos que enfrenta en su docencia</a:t>
          </a:r>
          <a:r>
            <a:rPr lang="es-MX" dirty="0">
              <a:latin typeface="Calibri"/>
            </a:rPr>
            <a:t> y la nueva normalidad a la que se enfrenta (COVID-19)</a:t>
          </a:r>
          <a:endParaRPr lang="es-MX" dirty="0"/>
        </a:p>
      </dgm:t>
    </dgm:pt>
    <dgm:pt modelId="{B140EEA0-F6EF-C947-A7ED-C837C92E09A6}" type="parTrans" cxnId="{AE2314EF-723C-F74B-933E-4C2C1669455F}">
      <dgm:prSet/>
      <dgm:spPr/>
      <dgm:t>
        <a:bodyPr/>
        <a:lstStyle/>
        <a:p>
          <a:endParaRPr lang="es-MX"/>
        </a:p>
      </dgm:t>
    </dgm:pt>
    <dgm:pt modelId="{AF4D7E8E-87A3-EA49-A611-CD3EAF5469EC}" type="sibTrans" cxnId="{AE2314EF-723C-F74B-933E-4C2C1669455F}">
      <dgm:prSet/>
      <dgm:spPr/>
      <dgm:t>
        <a:bodyPr/>
        <a:lstStyle/>
        <a:p>
          <a:endParaRPr lang="es-MX"/>
        </a:p>
      </dgm:t>
    </dgm:pt>
    <dgm:pt modelId="{DE026695-0D96-124B-AC0A-855E51D11841}">
      <dgm:prSet custT="1"/>
      <dgm:spPr/>
      <dgm:t>
        <a:bodyPr/>
        <a:lstStyle/>
        <a:p>
          <a:r>
            <a:rPr lang="es-MX" sz="1000" dirty="0"/>
            <a:t>Plantea el problema de la práctica que se desea mejorar.</a:t>
          </a:r>
        </a:p>
        <a:p>
          <a:r>
            <a:rPr lang="es-MX" sz="1000" dirty="0"/>
            <a:t> Incluye un diagnóstico de la situación que permite describir y analizar los hechos alrededor del problema</a:t>
          </a:r>
        </a:p>
        <a:p>
          <a:r>
            <a:rPr lang="es-MX" sz="1000" dirty="0"/>
            <a:t>Los propósitos, la revisión teórica,  el conjunto de acciones y estrategias que se definieron como alternativas de solución. </a:t>
          </a:r>
        </a:p>
        <a:p>
          <a:r>
            <a:rPr lang="es-MX" sz="1000" dirty="0"/>
            <a:t>Incluye el análisis del contexto en el que se realiza la mejora.</a:t>
          </a:r>
        </a:p>
        <a:p>
          <a:r>
            <a:rPr lang="es-MX" sz="1000" dirty="0"/>
            <a:t>Situar temporal y espacialmente su trabajo. </a:t>
          </a:r>
          <a:br>
            <a:rPr lang="es-MX" sz="1000" dirty="0"/>
          </a:br>
          <a:endParaRPr lang="es-MX" sz="1000" dirty="0"/>
        </a:p>
      </dgm:t>
    </dgm:pt>
    <dgm:pt modelId="{25741C21-F0CB-9C44-ADFF-A92EEB21E145}" type="parTrans" cxnId="{53E005B9-7733-2D4E-B73C-0F15CBF03A27}">
      <dgm:prSet/>
      <dgm:spPr/>
      <dgm:t>
        <a:bodyPr/>
        <a:lstStyle/>
        <a:p>
          <a:endParaRPr lang="es-MX"/>
        </a:p>
      </dgm:t>
    </dgm:pt>
    <dgm:pt modelId="{CCAE77F6-E034-1148-A7FC-D6D179FCE17D}" type="sibTrans" cxnId="{53E005B9-7733-2D4E-B73C-0F15CBF03A27}">
      <dgm:prSet/>
      <dgm:spPr/>
      <dgm:t>
        <a:bodyPr/>
        <a:lstStyle/>
        <a:p>
          <a:endParaRPr lang="es-MX"/>
        </a:p>
      </dgm:t>
    </dgm:pt>
    <dgm:pt modelId="{7AFA80FB-DE30-4D41-BA68-585628B1DC9A}" type="pres">
      <dgm:prSet presAssocID="{6ACAAA52-EB19-6C47-9185-D219CC1EC88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B9BF10BA-4BDA-F543-AC37-9B588860CB05}" type="pres">
      <dgm:prSet presAssocID="{E531B05E-133F-754A-88FB-88E98FFABC1E}" presName="textCenter" presStyleLbl="node1" presStyleIdx="0" presStyleCnt="5" custLinFactY="-45461" custLinFactNeighborX="4545" custLinFactNeighborY="-100000"/>
      <dgm:spPr/>
    </dgm:pt>
    <dgm:pt modelId="{F295FF0F-2207-5245-855B-6E3BCDDB6E7A}" type="pres">
      <dgm:prSet presAssocID="{E531B05E-133F-754A-88FB-88E98FFABC1E}" presName="cycle_1" presStyleCnt="0"/>
      <dgm:spPr/>
    </dgm:pt>
    <dgm:pt modelId="{8A081D18-71EB-0C40-9A14-FD2D95526D6C}" type="pres">
      <dgm:prSet presAssocID="{1BD76607-FC6D-B948-B149-B5F5BF9040D5}" presName="childCenter1" presStyleLbl="node1" presStyleIdx="1" presStyleCnt="5" custScaleX="228087" custScaleY="86435" custLinFactNeighborX="87324" custLinFactNeighborY="-6658"/>
      <dgm:spPr/>
    </dgm:pt>
    <dgm:pt modelId="{AC4F7410-3134-4348-9763-7FD506329147}" type="pres">
      <dgm:prSet presAssocID="{25741C21-F0CB-9C44-ADFF-A92EEB21E145}" presName="Name141" presStyleLbl="parChTrans1D3" presStyleIdx="0" presStyleCnt="2"/>
      <dgm:spPr/>
    </dgm:pt>
    <dgm:pt modelId="{7FB3B5E0-12A5-434C-9B94-FCB0744348B3}" type="pres">
      <dgm:prSet presAssocID="{DE026695-0D96-124B-AC0A-855E51D11841}" presName="text1" presStyleLbl="node1" presStyleIdx="2" presStyleCnt="5" custScaleX="490505" custScaleY="204343" custRadScaleRad="224799" custRadScaleInc="71545">
        <dgm:presLayoutVars>
          <dgm:bulletEnabled val="1"/>
        </dgm:presLayoutVars>
      </dgm:prSet>
      <dgm:spPr/>
    </dgm:pt>
    <dgm:pt modelId="{12970437-3486-B144-8CA4-AB5E7AB5EE5C}" type="pres">
      <dgm:prSet presAssocID="{3DBC4DB8-F649-0745-A533-8455363E6665}" presName="Name144" presStyleLbl="parChTrans1D2" presStyleIdx="0" presStyleCnt="2"/>
      <dgm:spPr/>
    </dgm:pt>
    <dgm:pt modelId="{F350B04C-B95B-8146-90C9-CA7711556E8F}" type="pres">
      <dgm:prSet presAssocID="{E531B05E-133F-754A-88FB-88E98FFABC1E}" presName="cycle_2" presStyleCnt="0"/>
      <dgm:spPr/>
    </dgm:pt>
    <dgm:pt modelId="{392C9482-B576-C44B-AA72-D7408D368545}" type="pres">
      <dgm:prSet presAssocID="{98E101C4-4B64-A745-91D4-1B44FA2810C4}" presName="childCenter2" presStyleLbl="node1" presStyleIdx="3" presStyleCnt="5" custScaleX="238939" custLinFactY="-293" custLinFactNeighborX="-82186" custLinFactNeighborY="-100000"/>
      <dgm:spPr/>
    </dgm:pt>
    <dgm:pt modelId="{2FA7FDA6-DCC4-DE4B-BE6F-8A017EF5CC4A}" type="pres">
      <dgm:prSet presAssocID="{B140EEA0-F6EF-C947-A7ED-C837C92E09A6}" presName="Name218" presStyleLbl="parChTrans1D3" presStyleIdx="1" presStyleCnt="2"/>
      <dgm:spPr/>
    </dgm:pt>
    <dgm:pt modelId="{6A99B3BE-AB0A-4744-A8B9-9A1D6EA8B631}" type="pres">
      <dgm:prSet presAssocID="{2C70ABBC-6AFD-2B4E-A684-1719CE1C5C96}" presName="text2" presStyleLbl="node1" presStyleIdx="4" presStyleCnt="5" custScaleX="403661" custScaleY="199594" custRadScaleRad="169142" custRadScaleInc="57578">
        <dgm:presLayoutVars>
          <dgm:bulletEnabled val="1"/>
        </dgm:presLayoutVars>
      </dgm:prSet>
      <dgm:spPr/>
    </dgm:pt>
    <dgm:pt modelId="{F26147CE-C3BE-3442-AF4B-F8CF86851039}" type="pres">
      <dgm:prSet presAssocID="{05E14864-3F6A-9848-A4F2-91945A9F35E9}" presName="Name221" presStyleLbl="parChTrans1D2" presStyleIdx="1" presStyleCnt="2"/>
      <dgm:spPr/>
    </dgm:pt>
  </dgm:ptLst>
  <dgm:cxnLst>
    <dgm:cxn modelId="{B857292F-BA78-874C-9C15-9DD8C6E4F1B4}" srcId="{6ACAAA52-EB19-6C47-9185-D219CC1EC887}" destId="{E531B05E-133F-754A-88FB-88E98FFABC1E}" srcOrd="0" destOrd="0" parTransId="{C2D422AC-D886-1048-901E-6F76035770EA}" sibTransId="{6D3E7A9B-8686-D148-ACCA-1F712D045D62}"/>
    <dgm:cxn modelId="{8D409934-A82C-964A-86AB-EFA81B10CE40}" type="presOf" srcId="{05E14864-3F6A-9848-A4F2-91945A9F35E9}" destId="{F26147CE-C3BE-3442-AF4B-F8CF86851039}" srcOrd="0" destOrd="0" presId="urn:microsoft.com/office/officeart/2008/layout/RadialCluster"/>
    <dgm:cxn modelId="{B8EA7D3D-2CF1-404B-994B-75D815F9BD85}" srcId="{E531B05E-133F-754A-88FB-88E98FFABC1E}" destId="{98E101C4-4B64-A745-91D4-1B44FA2810C4}" srcOrd="1" destOrd="0" parTransId="{05E14864-3F6A-9848-A4F2-91945A9F35E9}" sibTransId="{F6061AA1-2798-0B4E-8F1D-71BE353DE201}"/>
    <dgm:cxn modelId="{11F74B4E-822A-BF46-834B-C1F35E000535}" type="presOf" srcId="{DE026695-0D96-124B-AC0A-855E51D11841}" destId="{7FB3B5E0-12A5-434C-9B94-FCB0744348B3}" srcOrd="0" destOrd="0" presId="urn:microsoft.com/office/officeart/2008/layout/RadialCluster"/>
    <dgm:cxn modelId="{BDE2684F-025A-2E4A-9465-658B84245496}" type="presOf" srcId="{B140EEA0-F6EF-C947-A7ED-C837C92E09A6}" destId="{2FA7FDA6-DCC4-DE4B-BE6F-8A017EF5CC4A}" srcOrd="0" destOrd="0" presId="urn:microsoft.com/office/officeart/2008/layout/RadialCluster"/>
    <dgm:cxn modelId="{AE97A771-01E3-0543-986D-AFFD55C7A92B}" type="presOf" srcId="{6ACAAA52-EB19-6C47-9185-D219CC1EC887}" destId="{7AFA80FB-DE30-4D41-BA68-585628B1DC9A}" srcOrd="0" destOrd="0" presId="urn:microsoft.com/office/officeart/2008/layout/RadialCluster"/>
    <dgm:cxn modelId="{98994178-A73C-A645-872E-BCE2492C3754}" srcId="{E531B05E-133F-754A-88FB-88E98FFABC1E}" destId="{1BD76607-FC6D-B948-B149-B5F5BF9040D5}" srcOrd="0" destOrd="0" parTransId="{3DBC4DB8-F649-0745-A533-8455363E6665}" sibTransId="{28C511C7-E20C-8440-8363-424CCE6C17C1}"/>
    <dgm:cxn modelId="{29572991-D188-E349-9B5E-A22F8D98573D}" type="presOf" srcId="{E531B05E-133F-754A-88FB-88E98FFABC1E}" destId="{B9BF10BA-4BDA-F543-AC37-9B588860CB05}" srcOrd="0" destOrd="0" presId="urn:microsoft.com/office/officeart/2008/layout/RadialCluster"/>
    <dgm:cxn modelId="{49ECE5A2-3705-7C49-A302-364CFDDC524F}" type="presOf" srcId="{25741C21-F0CB-9C44-ADFF-A92EEB21E145}" destId="{AC4F7410-3134-4348-9763-7FD506329147}" srcOrd="0" destOrd="0" presId="urn:microsoft.com/office/officeart/2008/layout/RadialCluster"/>
    <dgm:cxn modelId="{079D06B1-C0BC-1241-A925-4A674C118BAA}" type="presOf" srcId="{98E101C4-4B64-A745-91D4-1B44FA2810C4}" destId="{392C9482-B576-C44B-AA72-D7408D368545}" srcOrd="0" destOrd="0" presId="urn:microsoft.com/office/officeart/2008/layout/RadialCluster"/>
    <dgm:cxn modelId="{E20D09B3-7890-B549-ADBB-DDE931A2A898}" type="presOf" srcId="{2C70ABBC-6AFD-2B4E-A684-1719CE1C5C96}" destId="{6A99B3BE-AB0A-4744-A8B9-9A1D6EA8B631}" srcOrd="0" destOrd="0" presId="urn:microsoft.com/office/officeart/2008/layout/RadialCluster"/>
    <dgm:cxn modelId="{734886B5-2B13-3B49-8191-703A30CE7480}" type="presOf" srcId="{1BD76607-FC6D-B948-B149-B5F5BF9040D5}" destId="{8A081D18-71EB-0C40-9A14-FD2D95526D6C}" srcOrd="0" destOrd="0" presId="urn:microsoft.com/office/officeart/2008/layout/RadialCluster"/>
    <dgm:cxn modelId="{53E005B9-7733-2D4E-B73C-0F15CBF03A27}" srcId="{1BD76607-FC6D-B948-B149-B5F5BF9040D5}" destId="{DE026695-0D96-124B-AC0A-855E51D11841}" srcOrd="0" destOrd="0" parTransId="{25741C21-F0CB-9C44-ADFF-A92EEB21E145}" sibTransId="{CCAE77F6-E034-1148-A7FC-D6D179FCE17D}"/>
    <dgm:cxn modelId="{D5409BD7-3402-4740-AACB-36F091890732}" type="presOf" srcId="{3DBC4DB8-F649-0745-A533-8455363E6665}" destId="{12970437-3486-B144-8CA4-AB5E7AB5EE5C}" srcOrd="0" destOrd="0" presId="urn:microsoft.com/office/officeart/2008/layout/RadialCluster"/>
    <dgm:cxn modelId="{AE2314EF-723C-F74B-933E-4C2C1669455F}" srcId="{98E101C4-4B64-A745-91D4-1B44FA2810C4}" destId="{2C70ABBC-6AFD-2B4E-A684-1719CE1C5C96}" srcOrd="0" destOrd="0" parTransId="{B140EEA0-F6EF-C947-A7ED-C837C92E09A6}" sibTransId="{AF4D7E8E-87A3-EA49-A611-CD3EAF5469EC}"/>
    <dgm:cxn modelId="{50952B77-EB4D-2848-9685-F2195E83AB05}" type="presParOf" srcId="{7AFA80FB-DE30-4D41-BA68-585628B1DC9A}" destId="{B9BF10BA-4BDA-F543-AC37-9B588860CB05}" srcOrd="0" destOrd="0" presId="urn:microsoft.com/office/officeart/2008/layout/RadialCluster"/>
    <dgm:cxn modelId="{02D99FDE-0CBE-3740-9EFC-CBA5D88D1CE3}" type="presParOf" srcId="{7AFA80FB-DE30-4D41-BA68-585628B1DC9A}" destId="{F295FF0F-2207-5245-855B-6E3BCDDB6E7A}" srcOrd="1" destOrd="0" presId="urn:microsoft.com/office/officeart/2008/layout/RadialCluster"/>
    <dgm:cxn modelId="{4CFAAFC7-5EDE-884B-9C72-367394510546}" type="presParOf" srcId="{F295FF0F-2207-5245-855B-6E3BCDDB6E7A}" destId="{8A081D18-71EB-0C40-9A14-FD2D95526D6C}" srcOrd="0" destOrd="0" presId="urn:microsoft.com/office/officeart/2008/layout/RadialCluster"/>
    <dgm:cxn modelId="{5472CBE5-C17D-AB46-A203-BEEBF7F7722C}" type="presParOf" srcId="{F295FF0F-2207-5245-855B-6E3BCDDB6E7A}" destId="{AC4F7410-3134-4348-9763-7FD506329147}" srcOrd="1" destOrd="0" presId="urn:microsoft.com/office/officeart/2008/layout/RadialCluster"/>
    <dgm:cxn modelId="{E3476A5A-6E0F-9D44-B67C-3530CDDD2A6F}" type="presParOf" srcId="{F295FF0F-2207-5245-855B-6E3BCDDB6E7A}" destId="{7FB3B5E0-12A5-434C-9B94-FCB0744348B3}" srcOrd="2" destOrd="0" presId="urn:microsoft.com/office/officeart/2008/layout/RadialCluster"/>
    <dgm:cxn modelId="{E91C9E3E-ABDC-6447-B6C5-DF2F85E0A88F}" type="presParOf" srcId="{7AFA80FB-DE30-4D41-BA68-585628B1DC9A}" destId="{12970437-3486-B144-8CA4-AB5E7AB5EE5C}" srcOrd="2" destOrd="0" presId="urn:microsoft.com/office/officeart/2008/layout/RadialCluster"/>
    <dgm:cxn modelId="{F65FF7D5-79CF-F24D-8C8F-B0E4524B4B67}" type="presParOf" srcId="{7AFA80FB-DE30-4D41-BA68-585628B1DC9A}" destId="{F350B04C-B95B-8146-90C9-CA7711556E8F}" srcOrd="3" destOrd="0" presId="urn:microsoft.com/office/officeart/2008/layout/RadialCluster"/>
    <dgm:cxn modelId="{F6565B6D-7F06-5E4F-A252-E5F885F6EA9B}" type="presParOf" srcId="{F350B04C-B95B-8146-90C9-CA7711556E8F}" destId="{392C9482-B576-C44B-AA72-D7408D368545}" srcOrd="0" destOrd="0" presId="urn:microsoft.com/office/officeart/2008/layout/RadialCluster"/>
    <dgm:cxn modelId="{47592403-E471-5340-8C80-8D7C24B0C334}" type="presParOf" srcId="{F350B04C-B95B-8146-90C9-CA7711556E8F}" destId="{2FA7FDA6-DCC4-DE4B-BE6F-8A017EF5CC4A}" srcOrd="1" destOrd="0" presId="urn:microsoft.com/office/officeart/2008/layout/RadialCluster"/>
    <dgm:cxn modelId="{F3C7BE93-9685-CF40-A4F6-54F0254B9D3B}" type="presParOf" srcId="{F350B04C-B95B-8146-90C9-CA7711556E8F}" destId="{6A99B3BE-AB0A-4744-A8B9-9A1D6EA8B631}" srcOrd="2" destOrd="0" presId="urn:microsoft.com/office/officeart/2008/layout/RadialCluster"/>
    <dgm:cxn modelId="{BF69ECE2-AA91-044B-91BB-D357E554D388}" type="presParOf" srcId="{7AFA80FB-DE30-4D41-BA68-585628B1DC9A}" destId="{F26147CE-C3BE-3442-AF4B-F8CF86851039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650820-E31C-E54E-8E6D-126784D0FE75}" type="doc">
      <dgm:prSet loTypeId="urn:microsoft.com/office/officeart/2005/8/layout/cycle3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3E5F45A-5A33-EE46-AE8F-6F80DE47975A}">
      <dgm:prSet phldrT="[Texto]" custT="1"/>
      <dgm:spPr/>
      <dgm:t>
        <a:bodyPr/>
        <a:lstStyle/>
        <a:p>
          <a:r>
            <a:rPr lang="es-MX" sz="1400" b="1" dirty="0"/>
            <a:t>Desarrollo, reflexión y  evaluación de la propuesta de mejora</a:t>
          </a:r>
          <a:endParaRPr lang="es-MX" sz="1400" dirty="0"/>
        </a:p>
      </dgm:t>
    </dgm:pt>
    <dgm:pt modelId="{3559BD3C-42F2-B643-906E-69C8EB6942A0}" type="parTrans" cxnId="{920B0696-F777-F940-B67C-552E66FD74A4}">
      <dgm:prSet/>
      <dgm:spPr/>
      <dgm:t>
        <a:bodyPr/>
        <a:lstStyle/>
        <a:p>
          <a:endParaRPr lang="es-MX"/>
        </a:p>
      </dgm:t>
    </dgm:pt>
    <dgm:pt modelId="{17979FAB-F26A-F04A-8A3B-35E775A0D65A}" type="sibTrans" cxnId="{920B0696-F777-F940-B67C-552E66FD74A4}">
      <dgm:prSet/>
      <dgm:spPr/>
      <dgm:t>
        <a:bodyPr/>
        <a:lstStyle/>
        <a:p>
          <a:endParaRPr lang="es-MX"/>
        </a:p>
      </dgm:t>
    </dgm:pt>
    <dgm:pt modelId="{8C57E79E-48F3-7A47-9FC6-0B70E5326796}">
      <dgm:prSet phldrT="[Texto]" custT="1"/>
      <dgm:spPr/>
      <dgm:t>
        <a:bodyPr/>
        <a:lstStyle/>
        <a:p>
          <a:r>
            <a:rPr lang="es-MX" sz="1600" dirty="0"/>
            <a:t>Describe y analiza la ejecución del plan de acción </a:t>
          </a:r>
        </a:p>
      </dgm:t>
    </dgm:pt>
    <dgm:pt modelId="{CCFC462A-3DCA-CF4B-B935-949E0C1A6719}" type="parTrans" cxnId="{15D9B086-45A5-034D-9B8D-9B45684E5B6D}">
      <dgm:prSet/>
      <dgm:spPr/>
      <dgm:t>
        <a:bodyPr/>
        <a:lstStyle/>
        <a:p>
          <a:endParaRPr lang="es-MX"/>
        </a:p>
      </dgm:t>
    </dgm:pt>
    <dgm:pt modelId="{340E8EAB-619B-6D44-B189-F08ADD5FA763}" type="sibTrans" cxnId="{15D9B086-45A5-034D-9B8D-9B45684E5B6D}">
      <dgm:prSet/>
      <dgm:spPr/>
      <dgm:t>
        <a:bodyPr/>
        <a:lstStyle/>
        <a:p>
          <a:endParaRPr lang="es-MX"/>
        </a:p>
      </dgm:t>
    </dgm:pt>
    <dgm:pt modelId="{89599D60-56C8-5542-86A2-FDDAB01B682E}">
      <dgm:prSet phldrT="[Texto]"/>
      <dgm:spPr/>
      <dgm:t>
        <a:bodyPr/>
        <a:lstStyle/>
        <a:p>
          <a:r>
            <a:rPr lang="es-MX" dirty="0"/>
            <a:t>Revisar con detenimiento los resultados obtenidos en cada una de las actividades realizadas</a:t>
          </a:r>
        </a:p>
      </dgm:t>
    </dgm:pt>
    <dgm:pt modelId="{DD72F964-97C7-2340-A813-8CE965FFE4B7}" type="parTrans" cxnId="{4D33760B-46E2-A34A-AF85-682E30CD1069}">
      <dgm:prSet/>
      <dgm:spPr/>
      <dgm:t>
        <a:bodyPr/>
        <a:lstStyle/>
        <a:p>
          <a:endParaRPr lang="es-MX"/>
        </a:p>
      </dgm:t>
    </dgm:pt>
    <dgm:pt modelId="{6E5F5B98-D74E-2141-B4CC-815EA084D6C5}" type="sibTrans" cxnId="{4D33760B-46E2-A34A-AF85-682E30CD1069}">
      <dgm:prSet/>
      <dgm:spPr/>
      <dgm:t>
        <a:bodyPr/>
        <a:lstStyle/>
        <a:p>
          <a:endParaRPr lang="es-MX"/>
        </a:p>
      </dgm:t>
    </dgm:pt>
    <dgm:pt modelId="{E515DB44-DAAF-B44C-8EA7-E8906098FB93}">
      <dgm:prSet phldrT="[Texto]" custT="1"/>
      <dgm:spPr/>
      <dgm:t>
        <a:bodyPr/>
        <a:lstStyle/>
        <a:p>
          <a:r>
            <a:rPr lang="es-MX" sz="1400" dirty="0"/>
            <a:t>Describe el proceso tantas veces se haya realizado hasta lograr la mejora o transformación de su práctica</a:t>
          </a:r>
        </a:p>
      </dgm:t>
    </dgm:pt>
    <dgm:pt modelId="{983C1E3E-3EFA-D549-B968-21EE610E63A0}" type="parTrans" cxnId="{8395B13E-F298-824F-AF45-499AB82BA457}">
      <dgm:prSet/>
      <dgm:spPr/>
      <dgm:t>
        <a:bodyPr/>
        <a:lstStyle/>
        <a:p>
          <a:endParaRPr lang="es-MX"/>
        </a:p>
      </dgm:t>
    </dgm:pt>
    <dgm:pt modelId="{F7D2975A-E76B-854E-AA68-80109E1DB0DF}" type="sibTrans" cxnId="{8395B13E-F298-824F-AF45-499AB82BA457}">
      <dgm:prSet/>
      <dgm:spPr/>
      <dgm:t>
        <a:bodyPr/>
        <a:lstStyle/>
        <a:p>
          <a:endParaRPr lang="es-MX"/>
        </a:p>
      </dgm:t>
    </dgm:pt>
    <dgm:pt modelId="{2977363E-0B09-3A4A-852F-5B675F97246A}">
      <dgm:prSet custT="1"/>
      <dgm:spPr/>
      <dgm:t>
        <a:bodyPr/>
        <a:lstStyle/>
        <a:p>
          <a:r>
            <a:rPr lang="es-MX" sz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dirty="0">
              <a:latin typeface="Calibri"/>
            </a:rPr>
            <a:t>alumnos</a:t>
          </a:r>
          <a:endParaRPr lang="es-MX" sz="1200" dirty="0"/>
        </a:p>
      </dgm:t>
    </dgm:pt>
    <dgm:pt modelId="{9873B530-2AA0-F542-8093-7ABCF9043FD0}" type="parTrans" cxnId="{6F2BF823-15EF-D445-A80B-A276066E09D1}">
      <dgm:prSet/>
      <dgm:spPr/>
      <dgm:t>
        <a:bodyPr/>
        <a:lstStyle/>
        <a:p>
          <a:endParaRPr lang="es-MX"/>
        </a:p>
      </dgm:t>
    </dgm:pt>
    <dgm:pt modelId="{D91DDCB5-D2E9-1346-A3CA-F1E7323D4115}" type="sibTrans" cxnId="{6F2BF823-15EF-D445-A80B-A276066E09D1}">
      <dgm:prSet/>
      <dgm:spPr/>
      <dgm:t>
        <a:bodyPr/>
        <a:lstStyle/>
        <a:p>
          <a:endParaRPr lang="es-MX"/>
        </a:p>
      </dgm:t>
    </dgm:pt>
    <dgm:pt modelId="{62DF80D6-0472-1547-9B89-977E11E5CDE9}" type="pres">
      <dgm:prSet presAssocID="{C0650820-E31C-E54E-8E6D-126784D0FE75}" presName="Name0" presStyleCnt="0">
        <dgm:presLayoutVars>
          <dgm:dir/>
          <dgm:resizeHandles val="exact"/>
        </dgm:presLayoutVars>
      </dgm:prSet>
      <dgm:spPr/>
    </dgm:pt>
    <dgm:pt modelId="{13B3619E-74AA-D142-B67E-1CDFCB4B027A}" type="pres">
      <dgm:prSet presAssocID="{C0650820-E31C-E54E-8E6D-126784D0FE75}" presName="cycle" presStyleCnt="0"/>
      <dgm:spPr/>
    </dgm:pt>
    <dgm:pt modelId="{8962763F-986D-FF43-A74F-0DB0676DD0D6}" type="pres">
      <dgm:prSet presAssocID="{D3E5F45A-5A33-EE46-AE8F-6F80DE47975A}" presName="nodeFirstNode" presStyleLbl="node1" presStyleIdx="0" presStyleCnt="5">
        <dgm:presLayoutVars>
          <dgm:bulletEnabled val="1"/>
        </dgm:presLayoutVars>
      </dgm:prSet>
      <dgm:spPr/>
    </dgm:pt>
    <dgm:pt modelId="{780E54E2-6F0D-F04B-A0A6-F8582C222EE3}" type="pres">
      <dgm:prSet presAssocID="{17979FAB-F26A-F04A-8A3B-35E775A0D65A}" presName="sibTransFirstNode" presStyleLbl="bgShp" presStyleIdx="0" presStyleCnt="1"/>
      <dgm:spPr/>
    </dgm:pt>
    <dgm:pt modelId="{4ED3E0BB-428C-C244-BC0F-AB13AC81FFFE}" type="pres">
      <dgm:prSet presAssocID="{8C57E79E-48F3-7A47-9FC6-0B70E5326796}" presName="nodeFollowingNodes" presStyleLbl="node1" presStyleIdx="1" presStyleCnt="5">
        <dgm:presLayoutVars>
          <dgm:bulletEnabled val="1"/>
        </dgm:presLayoutVars>
      </dgm:prSet>
      <dgm:spPr/>
    </dgm:pt>
    <dgm:pt modelId="{9D1518B8-1ABA-7F4B-BE5C-01308B449048}" type="pres">
      <dgm:prSet presAssocID="{89599D60-56C8-5542-86A2-FDDAB01B682E}" presName="nodeFollowingNodes" presStyleLbl="node1" presStyleIdx="2" presStyleCnt="5" custRadScaleRad="102621" custRadScaleInc="-25080">
        <dgm:presLayoutVars>
          <dgm:bulletEnabled val="1"/>
        </dgm:presLayoutVars>
      </dgm:prSet>
      <dgm:spPr/>
    </dgm:pt>
    <dgm:pt modelId="{76DEB717-7FBA-6841-B136-3EC21792F962}" type="pres">
      <dgm:prSet presAssocID="{2977363E-0B09-3A4A-852F-5B675F97246A}" presName="nodeFollowingNodes" presStyleLbl="node1" presStyleIdx="3" presStyleCnt="5" custRadScaleRad="94653" custRadScaleInc="18386">
        <dgm:presLayoutVars>
          <dgm:bulletEnabled val="1"/>
        </dgm:presLayoutVars>
      </dgm:prSet>
      <dgm:spPr/>
    </dgm:pt>
    <dgm:pt modelId="{3ED905AA-D059-354F-9805-C75C0173828F}" type="pres">
      <dgm:prSet presAssocID="{E515DB44-DAAF-B44C-8EA7-E8906098FB9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4D33760B-46E2-A34A-AF85-682E30CD1069}" srcId="{C0650820-E31C-E54E-8E6D-126784D0FE75}" destId="{89599D60-56C8-5542-86A2-FDDAB01B682E}" srcOrd="2" destOrd="0" parTransId="{DD72F964-97C7-2340-A813-8CE965FFE4B7}" sibTransId="{6E5F5B98-D74E-2141-B4CC-815EA084D6C5}"/>
    <dgm:cxn modelId="{1A55A11D-6627-264D-AC38-80F284F3BD89}" type="presOf" srcId="{D3E5F45A-5A33-EE46-AE8F-6F80DE47975A}" destId="{8962763F-986D-FF43-A74F-0DB0676DD0D6}" srcOrd="0" destOrd="0" presId="urn:microsoft.com/office/officeart/2005/8/layout/cycle3"/>
    <dgm:cxn modelId="{24B30023-B4CA-AA4E-9D3F-F36E04E2095C}" type="presOf" srcId="{8C57E79E-48F3-7A47-9FC6-0B70E5326796}" destId="{4ED3E0BB-428C-C244-BC0F-AB13AC81FFFE}" srcOrd="0" destOrd="0" presId="urn:microsoft.com/office/officeart/2005/8/layout/cycle3"/>
    <dgm:cxn modelId="{6F2BF823-15EF-D445-A80B-A276066E09D1}" srcId="{C0650820-E31C-E54E-8E6D-126784D0FE75}" destId="{2977363E-0B09-3A4A-852F-5B675F97246A}" srcOrd="3" destOrd="0" parTransId="{9873B530-2AA0-F542-8093-7ABCF9043FD0}" sibTransId="{D91DDCB5-D2E9-1346-A3CA-F1E7323D4115}"/>
    <dgm:cxn modelId="{8395B13E-F298-824F-AF45-499AB82BA457}" srcId="{C0650820-E31C-E54E-8E6D-126784D0FE75}" destId="{E515DB44-DAAF-B44C-8EA7-E8906098FB93}" srcOrd="4" destOrd="0" parTransId="{983C1E3E-3EFA-D549-B968-21EE610E63A0}" sibTransId="{F7D2975A-E76B-854E-AA68-80109E1DB0DF}"/>
    <dgm:cxn modelId="{1E25935E-2D22-1947-9F36-E8E1BD2E555A}" type="presOf" srcId="{17979FAB-F26A-F04A-8A3B-35E775A0D65A}" destId="{780E54E2-6F0D-F04B-A0A6-F8582C222EE3}" srcOrd="0" destOrd="0" presId="urn:microsoft.com/office/officeart/2005/8/layout/cycle3"/>
    <dgm:cxn modelId="{069B2080-3EDC-E34B-844A-F010D6CECBE7}" type="presOf" srcId="{89599D60-56C8-5542-86A2-FDDAB01B682E}" destId="{9D1518B8-1ABA-7F4B-BE5C-01308B449048}" srcOrd="0" destOrd="0" presId="urn:microsoft.com/office/officeart/2005/8/layout/cycle3"/>
    <dgm:cxn modelId="{15D9B086-45A5-034D-9B8D-9B45684E5B6D}" srcId="{C0650820-E31C-E54E-8E6D-126784D0FE75}" destId="{8C57E79E-48F3-7A47-9FC6-0B70E5326796}" srcOrd="1" destOrd="0" parTransId="{CCFC462A-3DCA-CF4B-B935-949E0C1A6719}" sibTransId="{340E8EAB-619B-6D44-B189-F08ADD5FA763}"/>
    <dgm:cxn modelId="{B61BBC87-C443-7949-B9E7-1EC6DEBF78C6}" type="presOf" srcId="{C0650820-E31C-E54E-8E6D-126784D0FE75}" destId="{62DF80D6-0472-1547-9B89-977E11E5CDE9}" srcOrd="0" destOrd="0" presId="urn:microsoft.com/office/officeart/2005/8/layout/cycle3"/>
    <dgm:cxn modelId="{920B0696-F777-F940-B67C-552E66FD74A4}" srcId="{C0650820-E31C-E54E-8E6D-126784D0FE75}" destId="{D3E5F45A-5A33-EE46-AE8F-6F80DE47975A}" srcOrd="0" destOrd="0" parTransId="{3559BD3C-42F2-B643-906E-69C8EB6942A0}" sibTransId="{17979FAB-F26A-F04A-8A3B-35E775A0D65A}"/>
    <dgm:cxn modelId="{7D0949E5-35B5-3648-9F32-001EE683A0F6}" type="presOf" srcId="{2977363E-0B09-3A4A-852F-5B675F97246A}" destId="{76DEB717-7FBA-6841-B136-3EC21792F962}" srcOrd="0" destOrd="0" presId="urn:microsoft.com/office/officeart/2005/8/layout/cycle3"/>
    <dgm:cxn modelId="{15C135FB-F498-6942-868A-A336F40B054F}" type="presOf" srcId="{E515DB44-DAAF-B44C-8EA7-E8906098FB93}" destId="{3ED905AA-D059-354F-9805-C75C0173828F}" srcOrd="0" destOrd="0" presId="urn:microsoft.com/office/officeart/2005/8/layout/cycle3"/>
    <dgm:cxn modelId="{AABF455D-A466-0048-B691-8D6EBD623C09}" type="presParOf" srcId="{62DF80D6-0472-1547-9B89-977E11E5CDE9}" destId="{13B3619E-74AA-D142-B67E-1CDFCB4B027A}" srcOrd="0" destOrd="0" presId="urn:microsoft.com/office/officeart/2005/8/layout/cycle3"/>
    <dgm:cxn modelId="{CE2EFD31-FD42-3F48-8F55-7840E2F97FE5}" type="presParOf" srcId="{13B3619E-74AA-D142-B67E-1CDFCB4B027A}" destId="{8962763F-986D-FF43-A74F-0DB0676DD0D6}" srcOrd="0" destOrd="0" presId="urn:microsoft.com/office/officeart/2005/8/layout/cycle3"/>
    <dgm:cxn modelId="{BCB3458C-D919-6E48-B769-0328453F750C}" type="presParOf" srcId="{13B3619E-74AA-D142-B67E-1CDFCB4B027A}" destId="{780E54E2-6F0D-F04B-A0A6-F8582C222EE3}" srcOrd="1" destOrd="0" presId="urn:microsoft.com/office/officeart/2005/8/layout/cycle3"/>
    <dgm:cxn modelId="{13131FAF-2E19-D34B-9A47-062D31CEBDED}" type="presParOf" srcId="{13B3619E-74AA-D142-B67E-1CDFCB4B027A}" destId="{4ED3E0BB-428C-C244-BC0F-AB13AC81FFFE}" srcOrd="2" destOrd="0" presId="urn:microsoft.com/office/officeart/2005/8/layout/cycle3"/>
    <dgm:cxn modelId="{A38520D0-2BEC-E44A-A165-4F951E4FDCC0}" type="presParOf" srcId="{13B3619E-74AA-D142-B67E-1CDFCB4B027A}" destId="{9D1518B8-1ABA-7F4B-BE5C-01308B449048}" srcOrd="3" destOrd="0" presId="urn:microsoft.com/office/officeart/2005/8/layout/cycle3"/>
    <dgm:cxn modelId="{255C7232-3DA0-694F-B077-14EB6E22F034}" type="presParOf" srcId="{13B3619E-74AA-D142-B67E-1CDFCB4B027A}" destId="{76DEB717-7FBA-6841-B136-3EC21792F962}" srcOrd="4" destOrd="0" presId="urn:microsoft.com/office/officeart/2005/8/layout/cycle3"/>
    <dgm:cxn modelId="{60A51A03-8802-F349-8187-4B75958F0ECF}" type="presParOf" srcId="{13B3619E-74AA-D142-B67E-1CDFCB4B027A}" destId="{3ED905AA-D059-354F-9805-C75C0173828F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1AB8B-200F-4CF0-AC58-B210D64070A2}">
      <dsp:nvSpPr>
        <dsp:cNvPr id="0" name=""/>
        <dsp:cNvSpPr/>
      </dsp:nvSpPr>
      <dsp:spPr>
        <a:xfrm>
          <a:off x="1764899" y="746038"/>
          <a:ext cx="4968449" cy="4968449"/>
        </a:xfrm>
        <a:prstGeom prst="blockArc">
          <a:avLst>
            <a:gd name="adj1" fmla="val 10803921"/>
            <a:gd name="adj2" fmla="val 16310055"/>
            <a:gd name="adj3" fmla="val 4632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C6AEE-76AC-4F28-9841-678B28B78CA5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5400000"/>
            <a:gd name="adj2" fmla="val 10800000"/>
            <a:gd name="adj3" fmla="val 4632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3F2DEA-AB01-44C3-AF89-1E32CDB59B28}">
      <dsp:nvSpPr>
        <dsp:cNvPr id="0" name=""/>
        <dsp:cNvSpPr/>
      </dsp:nvSpPr>
      <dsp:spPr>
        <a:xfrm>
          <a:off x="1764901" y="743270"/>
          <a:ext cx="4968449" cy="4968449"/>
        </a:xfrm>
        <a:prstGeom prst="blockArc">
          <a:avLst>
            <a:gd name="adj1" fmla="val 0"/>
            <a:gd name="adj2" fmla="val 5400000"/>
            <a:gd name="adj3" fmla="val 4632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070FBC-ADB8-4B0D-AD6A-0F548DB717AB}">
      <dsp:nvSpPr>
        <dsp:cNvPr id="0" name=""/>
        <dsp:cNvSpPr/>
      </dsp:nvSpPr>
      <dsp:spPr>
        <a:xfrm>
          <a:off x="1764902" y="746038"/>
          <a:ext cx="4968449" cy="4968449"/>
        </a:xfrm>
        <a:prstGeom prst="blockArc">
          <a:avLst>
            <a:gd name="adj1" fmla="val 16310050"/>
            <a:gd name="adj2" fmla="val 21596079"/>
            <a:gd name="adj3" fmla="val 46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DFB5A6-CD2D-43C3-A0B2-65A5EDE64655}">
      <dsp:nvSpPr>
        <dsp:cNvPr id="0" name=""/>
        <dsp:cNvSpPr/>
      </dsp:nvSpPr>
      <dsp:spPr>
        <a:xfrm>
          <a:off x="2880915" y="2074786"/>
          <a:ext cx="2613339" cy="250634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kern="1200" dirty="0"/>
            <a:t>Práctica reflexiva</a:t>
          </a:r>
        </a:p>
      </dsp:txBody>
      <dsp:txXfrm>
        <a:off x="3263630" y="2441832"/>
        <a:ext cx="1847909" cy="1772254"/>
      </dsp:txXfrm>
    </dsp:sp>
    <dsp:sp modelId="{82BF3B49-16F9-43E8-ABCD-093FB3232724}">
      <dsp:nvSpPr>
        <dsp:cNvPr id="0" name=""/>
        <dsp:cNvSpPr/>
      </dsp:nvSpPr>
      <dsp:spPr>
        <a:xfrm>
          <a:off x="3270378" y="-91996"/>
          <a:ext cx="2112839" cy="17936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Problemática</a:t>
          </a:r>
        </a:p>
      </dsp:txBody>
      <dsp:txXfrm>
        <a:off x="3579796" y="170675"/>
        <a:ext cx="1494003" cy="1268290"/>
      </dsp:txXfrm>
    </dsp:sp>
    <dsp:sp modelId="{87FAFF0E-9C80-45F4-85A5-E325115D35D6}">
      <dsp:nvSpPr>
        <dsp:cNvPr id="0" name=""/>
        <dsp:cNvSpPr/>
      </dsp:nvSpPr>
      <dsp:spPr>
        <a:xfrm>
          <a:off x="5592142" y="2209905"/>
          <a:ext cx="2167341" cy="2035179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Estrategias y acciones</a:t>
          </a:r>
        </a:p>
      </dsp:txBody>
      <dsp:txXfrm>
        <a:off x="5909542" y="2507950"/>
        <a:ext cx="1532541" cy="1439089"/>
      </dsp:txXfrm>
    </dsp:sp>
    <dsp:sp modelId="{57F024D4-A146-498F-AB49-8475FB1757C9}">
      <dsp:nvSpPr>
        <dsp:cNvPr id="0" name=""/>
        <dsp:cNvSpPr/>
      </dsp:nvSpPr>
      <dsp:spPr>
        <a:xfrm>
          <a:off x="3149800" y="4759020"/>
          <a:ext cx="2198651" cy="1790323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Experiencias del estudiante</a:t>
          </a:r>
        </a:p>
      </dsp:txBody>
      <dsp:txXfrm>
        <a:off x="3471785" y="5021207"/>
        <a:ext cx="1554681" cy="1265949"/>
      </dsp:txXfrm>
    </dsp:sp>
    <dsp:sp modelId="{01857A8D-E230-4981-863B-EE69B2FAD0E1}">
      <dsp:nvSpPr>
        <dsp:cNvPr id="0" name=""/>
        <dsp:cNvSpPr/>
      </dsp:nvSpPr>
      <dsp:spPr>
        <a:xfrm>
          <a:off x="773539" y="2161893"/>
          <a:ext cx="2097800" cy="213120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Reconstrucción de la práctica</a:t>
          </a:r>
        </a:p>
      </dsp:txBody>
      <dsp:txXfrm>
        <a:off x="1080755" y="2474001"/>
        <a:ext cx="1483368" cy="15069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47F2-C8D2-0547-8A7C-93B55234ED0C}">
      <dsp:nvSpPr>
        <dsp:cNvPr id="0" name=""/>
        <dsp:cNvSpPr/>
      </dsp:nvSpPr>
      <dsp:spPr>
        <a:xfrm>
          <a:off x="-5372847" y="-822834"/>
          <a:ext cx="6398197" cy="6398197"/>
        </a:xfrm>
        <a:prstGeom prst="blockArc">
          <a:avLst>
            <a:gd name="adj1" fmla="val 18900000"/>
            <a:gd name="adj2" fmla="val 2700000"/>
            <a:gd name="adj3" fmla="val 33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2F773-293C-2843-82C3-0A2FA1BBC30E}">
      <dsp:nvSpPr>
        <dsp:cNvPr id="0" name=""/>
        <dsp:cNvSpPr/>
      </dsp:nvSpPr>
      <dsp:spPr>
        <a:xfrm>
          <a:off x="616925" y="439485"/>
          <a:ext cx="6283206" cy="9505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Consiste en la elaboración  de un documento analítico-reflexivo del proceso de intervención que realiza el estudiante en su periodo de práctica profesional</a:t>
          </a:r>
        </a:p>
      </dsp:txBody>
      <dsp:txXfrm>
        <a:off x="616925" y="439485"/>
        <a:ext cx="6283206" cy="950505"/>
      </dsp:txXfrm>
    </dsp:sp>
    <dsp:sp modelId="{D16BA358-93D8-8F48-A10F-BD5FBF6F47AC}">
      <dsp:nvSpPr>
        <dsp:cNvPr id="0" name=""/>
        <dsp:cNvSpPr/>
      </dsp:nvSpPr>
      <dsp:spPr>
        <a:xfrm>
          <a:off x="65584" y="356439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FBC313-C03D-5D4D-9661-22D014A5FCE9}">
      <dsp:nvSpPr>
        <dsp:cNvPr id="0" name=""/>
        <dsp:cNvSpPr/>
      </dsp:nvSpPr>
      <dsp:spPr>
        <a:xfrm>
          <a:off x="1005159" y="1901011"/>
          <a:ext cx="5937697" cy="9505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En el identifica una problemática y posteriormente  describe las acciones, estrategias, métodos y procedimientos llevados a cabo.</a:t>
          </a:r>
        </a:p>
      </dsp:txBody>
      <dsp:txXfrm>
        <a:off x="1005159" y="1901011"/>
        <a:ext cx="5937697" cy="950505"/>
      </dsp:txXfrm>
    </dsp:sp>
    <dsp:sp modelId="{8AEB84BB-A061-B447-AA67-1B05A2F93F2B}">
      <dsp:nvSpPr>
        <dsp:cNvPr id="0" name=""/>
        <dsp:cNvSpPr/>
      </dsp:nvSpPr>
      <dsp:spPr>
        <a:xfrm>
          <a:off x="411093" y="1782198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1BE287-3034-CA49-B169-43BCAC1FF44C}">
      <dsp:nvSpPr>
        <dsp:cNvPr id="0" name=""/>
        <dsp:cNvSpPr/>
      </dsp:nvSpPr>
      <dsp:spPr>
        <a:xfrm>
          <a:off x="659650" y="3326769"/>
          <a:ext cx="6283206" cy="9505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4464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Con la finalidad de transformar uno o algunos aspectos de su práctica profesional.</a:t>
          </a:r>
        </a:p>
      </dsp:txBody>
      <dsp:txXfrm>
        <a:off x="659650" y="3326769"/>
        <a:ext cx="6283206" cy="950505"/>
      </dsp:txXfrm>
    </dsp:sp>
    <dsp:sp modelId="{4F477455-4CB8-8940-86F9-2BCBBEC46BCF}">
      <dsp:nvSpPr>
        <dsp:cNvPr id="0" name=""/>
        <dsp:cNvSpPr/>
      </dsp:nvSpPr>
      <dsp:spPr>
        <a:xfrm>
          <a:off x="65584" y="3207956"/>
          <a:ext cx="1188132" cy="118813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E9D68F-0DE7-AC46-890D-7047396EA4E2}">
      <dsp:nvSpPr>
        <dsp:cNvPr id="0" name=""/>
        <dsp:cNvSpPr/>
      </dsp:nvSpPr>
      <dsp:spPr>
        <a:xfrm>
          <a:off x="3768439" y="2296818"/>
          <a:ext cx="2851452" cy="544363"/>
        </a:xfrm>
        <a:custGeom>
          <a:avLst/>
          <a:gdLst/>
          <a:ahLst/>
          <a:cxnLst/>
          <a:rect l="0" t="0" r="0" b="0"/>
          <a:pathLst>
            <a:path>
              <a:moveTo>
                <a:pt x="2851452" y="0"/>
              </a:moveTo>
              <a:lnTo>
                <a:pt x="2851452" y="430669"/>
              </a:lnTo>
              <a:lnTo>
                <a:pt x="0" y="430669"/>
              </a:lnTo>
              <a:lnTo>
                <a:pt x="0" y="544363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36E27-72A3-244C-A91E-5165F768B62D}">
      <dsp:nvSpPr>
        <dsp:cNvPr id="0" name=""/>
        <dsp:cNvSpPr/>
      </dsp:nvSpPr>
      <dsp:spPr>
        <a:xfrm>
          <a:off x="5119875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1500016" y="243241"/>
              </a:lnTo>
              <a:lnTo>
                <a:pt x="1500016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711EA-F6F0-0340-AEC1-57AB6E42B4B1}">
      <dsp:nvSpPr>
        <dsp:cNvPr id="0" name=""/>
        <dsp:cNvSpPr/>
      </dsp:nvSpPr>
      <dsp:spPr>
        <a:xfrm>
          <a:off x="5074155" y="1160555"/>
          <a:ext cx="91440" cy="3569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84E85B-6166-AD43-BE9E-8E7B67A15F3F}">
      <dsp:nvSpPr>
        <dsp:cNvPr id="0" name=""/>
        <dsp:cNvSpPr/>
      </dsp:nvSpPr>
      <dsp:spPr>
        <a:xfrm>
          <a:off x="3619858" y="1160555"/>
          <a:ext cx="1500016" cy="356935"/>
        </a:xfrm>
        <a:custGeom>
          <a:avLst/>
          <a:gdLst/>
          <a:ahLst/>
          <a:cxnLst/>
          <a:rect l="0" t="0" r="0" b="0"/>
          <a:pathLst>
            <a:path>
              <a:moveTo>
                <a:pt x="1500016" y="0"/>
              </a:moveTo>
              <a:lnTo>
                <a:pt x="1500016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433219-BD55-BF4A-9432-08178B2CBC65}">
      <dsp:nvSpPr>
        <dsp:cNvPr id="0" name=""/>
        <dsp:cNvSpPr/>
      </dsp:nvSpPr>
      <dsp:spPr>
        <a:xfrm>
          <a:off x="1369833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241"/>
              </a:lnTo>
              <a:lnTo>
                <a:pt x="750008" y="243241"/>
              </a:lnTo>
              <a:lnTo>
                <a:pt x="750008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FCC2A5-D4A7-A04E-9527-F670F2EC75D4}">
      <dsp:nvSpPr>
        <dsp:cNvPr id="0" name=""/>
        <dsp:cNvSpPr/>
      </dsp:nvSpPr>
      <dsp:spPr>
        <a:xfrm>
          <a:off x="619825" y="1160555"/>
          <a:ext cx="750008" cy="356935"/>
        </a:xfrm>
        <a:custGeom>
          <a:avLst/>
          <a:gdLst/>
          <a:ahLst/>
          <a:cxnLst/>
          <a:rect l="0" t="0" r="0" b="0"/>
          <a:pathLst>
            <a:path>
              <a:moveTo>
                <a:pt x="750008" y="0"/>
              </a:moveTo>
              <a:lnTo>
                <a:pt x="750008" y="243241"/>
              </a:lnTo>
              <a:lnTo>
                <a:pt x="0" y="243241"/>
              </a:lnTo>
              <a:lnTo>
                <a:pt x="0" y="356935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6E50F-6BB1-A940-B08B-E5E393D9ED0A}">
      <dsp:nvSpPr>
        <dsp:cNvPr id="0" name=""/>
        <dsp:cNvSpPr/>
      </dsp:nvSpPr>
      <dsp:spPr>
        <a:xfrm>
          <a:off x="756190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22D354-1DE2-A049-996D-3A9F15BBA0C8}">
      <dsp:nvSpPr>
        <dsp:cNvPr id="0" name=""/>
        <dsp:cNvSpPr/>
      </dsp:nvSpPr>
      <dsp:spPr>
        <a:xfrm>
          <a:off x="892555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Identificación de la idea inicial</a:t>
          </a:r>
        </a:p>
      </dsp:txBody>
      <dsp:txXfrm>
        <a:off x="915381" y="533601"/>
        <a:ext cx="1181634" cy="733674"/>
      </dsp:txXfrm>
    </dsp:sp>
    <dsp:sp modelId="{077E929E-A220-D940-AD48-78C31C162FCA}">
      <dsp:nvSpPr>
        <dsp:cNvPr id="0" name=""/>
        <dsp:cNvSpPr/>
      </dsp:nvSpPr>
      <dsp:spPr>
        <a:xfrm>
          <a:off x="618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59E0EA-CDB4-0E49-8D05-8A009EC35CF8}">
      <dsp:nvSpPr>
        <dsp:cNvPr id="0" name=""/>
        <dsp:cNvSpPr/>
      </dsp:nvSpPr>
      <dsp:spPr>
        <a:xfrm>
          <a:off x="14254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Reconocimiento y revisión</a:t>
          </a:r>
        </a:p>
      </dsp:txBody>
      <dsp:txXfrm>
        <a:off x="165373" y="1669864"/>
        <a:ext cx="1181634" cy="733674"/>
      </dsp:txXfrm>
    </dsp:sp>
    <dsp:sp modelId="{AE1BE3FE-681D-474D-BECE-B79C40DBD479}">
      <dsp:nvSpPr>
        <dsp:cNvPr id="0" name=""/>
        <dsp:cNvSpPr/>
      </dsp:nvSpPr>
      <dsp:spPr>
        <a:xfrm>
          <a:off x="150619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719C46-FC81-1B4D-A62A-59B22ECDAE47}">
      <dsp:nvSpPr>
        <dsp:cNvPr id="0" name=""/>
        <dsp:cNvSpPr/>
      </dsp:nvSpPr>
      <dsp:spPr>
        <a:xfrm>
          <a:off x="164256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 de acción</a:t>
          </a:r>
        </a:p>
      </dsp:txBody>
      <dsp:txXfrm>
        <a:off x="1665389" y="1669864"/>
        <a:ext cx="1181634" cy="733674"/>
      </dsp:txXfrm>
    </dsp:sp>
    <dsp:sp modelId="{55169AA8-4D66-D742-AB22-2921CB42C361}">
      <dsp:nvSpPr>
        <dsp:cNvPr id="0" name=""/>
        <dsp:cNvSpPr/>
      </dsp:nvSpPr>
      <dsp:spPr>
        <a:xfrm>
          <a:off x="4506232" y="381229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B17712-0468-3D49-AD0E-9AEE905A8F12}">
      <dsp:nvSpPr>
        <dsp:cNvPr id="0" name=""/>
        <dsp:cNvSpPr/>
      </dsp:nvSpPr>
      <dsp:spPr>
        <a:xfrm>
          <a:off x="4642597" y="510775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Acción </a:t>
          </a:r>
        </a:p>
      </dsp:txBody>
      <dsp:txXfrm>
        <a:off x="4665423" y="533601"/>
        <a:ext cx="1181634" cy="733674"/>
      </dsp:txXfrm>
    </dsp:sp>
    <dsp:sp modelId="{B543AC39-2E0B-DC4B-B472-734772D697F6}">
      <dsp:nvSpPr>
        <dsp:cNvPr id="0" name=""/>
        <dsp:cNvSpPr/>
      </dsp:nvSpPr>
      <dsp:spPr>
        <a:xfrm>
          <a:off x="3006215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914B4-CF89-B042-9CB9-04E0876DAEE2}">
      <dsp:nvSpPr>
        <dsp:cNvPr id="0" name=""/>
        <dsp:cNvSpPr/>
      </dsp:nvSpPr>
      <dsp:spPr>
        <a:xfrm>
          <a:off x="3142580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Observación y evaluación</a:t>
          </a:r>
        </a:p>
      </dsp:txBody>
      <dsp:txXfrm>
        <a:off x="3165406" y="1669864"/>
        <a:ext cx="1181634" cy="733674"/>
      </dsp:txXfrm>
    </dsp:sp>
    <dsp:sp modelId="{06EADE1C-27FA-5245-BAED-0921098C6450}">
      <dsp:nvSpPr>
        <dsp:cNvPr id="0" name=""/>
        <dsp:cNvSpPr/>
      </dsp:nvSpPr>
      <dsp:spPr>
        <a:xfrm>
          <a:off x="4506232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7201FB-BCE7-B94E-AD70-94776ED854A7}">
      <dsp:nvSpPr>
        <dsp:cNvPr id="0" name=""/>
        <dsp:cNvSpPr/>
      </dsp:nvSpPr>
      <dsp:spPr>
        <a:xfrm>
          <a:off x="4642597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Reflexión</a:t>
          </a:r>
        </a:p>
      </dsp:txBody>
      <dsp:txXfrm>
        <a:off x="4665423" y="1669864"/>
        <a:ext cx="1181634" cy="733674"/>
      </dsp:txXfrm>
    </dsp:sp>
    <dsp:sp modelId="{DB9D303D-C7CD-A34F-9914-7325ECF49FB2}">
      <dsp:nvSpPr>
        <dsp:cNvPr id="0" name=""/>
        <dsp:cNvSpPr/>
      </dsp:nvSpPr>
      <dsp:spPr>
        <a:xfrm>
          <a:off x="6006248" y="1517491"/>
          <a:ext cx="1227286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DD5F0E-9BCF-EE48-869E-96E3135DB868}">
      <dsp:nvSpPr>
        <dsp:cNvPr id="0" name=""/>
        <dsp:cNvSpPr/>
      </dsp:nvSpPr>
      <dsp:spPr>
        <a:xfrm>
          <a:off x="6142613" y="1647038"/>
          <a:ext cx="1227286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Evaluación de la propuesta de mejora</a:t>
          </a:r>
        </a:p>
      </dsp:txBody>
      <dsp:txXfrm>
        <a:off x="6165439" y="1669864"/>
        <a:ext cx="1181634" cy="733674"/>
      </dsp:txXfrm>
    </dsp:sp>
    <dsp:sp modelId="{860FBB0C-2987-C24A-A589-B70640AC725D}">
      <dsp:nvSpPr>
        <dsp:cNvPr id="0" name=""/>
        <dsp:cNvSpPr/>
      </dsp:nvSpPr>
      <dsp:spPr>
        <a:xfrm>
          <a:off x="1313854" y="2841182"/>
          <a:ext cx="4909169" cy="7793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4E582B-F2CC-0944-994F-7524050DF74A}">
      <dsp:nvSpPr>
        <dsp:cNvPr id="0" name=""/>
        <dsp:cNvSpPr/>
      </dsp:nvSpPr>
      <dsp:spPr>
        <a:xfrm>
          <a:off x="1450219" y="2970729"/>
          <a:ext cx="4909169" cy="7793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Revisión de la idea general para hacer correcciones al plan de acción y empezar un nuevo ciclo de aplicación</a:t>
          </a:r>
        </a:p>
      </dsp:txBody>
      <dsp:txXfrm>
        <a:off x="1473045" y="2993555"/>
        <a:ext cx="4863517" cy="73367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A64FF-749D-C044-84D6-E3078B265C8A}">
      <dsp:nvSpPr>
        <dsp:cNvPr id="0" name=""/>
        <dsp:cNvSpPr/>
      </dsp:nvSpPr>
      <dsp:spPr>
        <a:xfrm>
          <a:off x="1684592" y="1"/>
          <a:ext cx="5495954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Carátula</a:t>
          </a:r>
        </a:p>
      </dsp:txBody>
      <dsp:txXfrm>
        <a:off x="1960812" y="1"/>
        <a:ext cx="4943515" cy="552439"/>
      </dsp:txXfrm>
    </dsp:sp>
    <dsp:sp modelId="{2F16891D-59BE-1846-989F-97106EE82F58}">
      <dsp:nvSpPr>
        <dsp:cNvPr id="0" name=""/>
        <dsp:cNvSpPr/>
      </dsp:nvSpPr>
      <dsp:spPr>
        <a:xfrm>
          <a:off x="1666679" y="633605"/>
          <a:ext cx="5495967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Índice</a:t>
          </a:r>
        </a:p>
      </dsp:txBody>
      <dsp:txXfrm>
        <a:off x="1942899" y="633605"/>
        <a:ext cx="4943528" cy="552439"/>
      </dsp:txXfrm>
    </dsp:sp>
    <dsp:sp modelId="{ABD88930-DFF4-154A-B7FF-75223B0C9603}">
      <dsp:nvSpPr>
        <dsp:cNvPr id="0" name=""/>
        <dsp:cNvSpPr/>
      </dsp:nvSpPr>
      <dsp:spPr>
        <a:xfrm>
          <a:off x="1684592" y="1296145"/>
          <a:ext cx="5568406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Introducción</a:t>
          </a:r>
        </a:p>
      </dsp:txBody>
      <dsp:txXfrm>
        <a:off x="1960812" y="1296145"/>
        <a:ext cx="5015967" cy="552439"/>
      </dsp:txXfrm>
    </dsp:sp>
    <dsp:sp modelId="{E932073D-B0A9-FE48-B985-8F2B4AD51AD1}">
      <dsp:nvSpPr>
        <dsp:cNvPr id="0" name=""/>
        <dsp:cNvSpPr/>
      </dsp:nvSpPr>
      <dsp:spPr>
        <a:xfrm>
          <a:off x="1684592" y="1895834"/>
          <a:ext cx="5593266" cy="55243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Plan de acción</a:t>
          </a:r>
        </a:p>
      </dsp:txBody>
      <dsp:txXfrm>
        <a:off x="1960812" y="1895834"/>
        <a:ext cx="5040827" cy="552439"/>
      </dsp:txXfrm>
    </dsp:sp>
    <dsp:sp modelId="{7CB46F41-721F-474A-84EF-C67CC59B6BC2}">
      <dsp:nvSpPr>
        <dsp:cNvPr id="0" name=""/>
        <dsp:cNvSpPr/>
      </dsp:nvSpPr>
      <dsp:spPr>
        <a:xfrm>
          <a:off x="1656777" y="2522946"/>
          <a:ext cx="5656796" cy="552439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Desarrollo, reflexión   evaluación de la propuesta de mejora</a:t>
          </a:r>
        </a:p>
      </dsp:txBody>
      <dsp:txXfrm>
        <a:off x="1932997" y="2522946"/>
        <a:ext cx="5104357" cy="552439"/>
      </dsp:txXfrm>
    </dsp:sp>
    <dsp:sp modelId="{F38F0942-67C2-1A46-AE4E-5CC4C2B9C4E2}">
      <dsp:nvSpPr>
        <dsp:cNvPr id="0" name=""/>
        <dsp:cNvSpPr/>
      </dsp:nvSpPr>
      <dsp:spPr>
        <a:xfrm>
          <a:off x="1659166" y="3152727"/>
          <a:ext cx="5661575" cy="55243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Conclusiones y recomendaciones</a:t>
          </a:r>
        </a:p>
      </dsp:txBody>
      <dsp:txXfrm>
        <a:off x="1935386" y="3152727"/>
        <a:ext cx="5109136" cy="552439"/>
      </dsp:txXfrm>
    </dsp:sp>
    <dsp:sp modelId="{B52E84C9-1406-EE4E-BBE8-83D93ACBBA58}">
      <dsp:nvSpPr>
        <dsp:cNvPr id="0" name=""/>
        <dsp:cNvSpPr/>
      </dsp:nvSpPr>
      <dsp:spPr>
        <a:xfrm>
          <a:off x="1631033" y="3782507"/>
          <a:ext cx="5749330" cy="55243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Referencias</a:t>
          </a:r>
        </a:p>
      </dsp:txBody>
      <dsp:txXfrm>
        <a:off x="1907253" y="3782507"/>
        <a:ext cx="5196891" cy="552439"/>
      </dsp:txXfrm>
    </dsp:sp>
    <dsp:sp modelId="{3E1395A4-8191-2448-94CC-A50BC76B1247}">
      <dsp:nvSpPr>
        <dsp:cNvPr id="0" name=""/>
        <dsp:cNvSpPr/>
      </dsp:nvSpPr>
      <dsp:spPr>
        <a:xfrm>
          <a:off x="1584172" y="4412288"/>
          <a:ext cx="5799629" cy="55243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Anexos</a:t>
          </a:r>
        </a:p>
      </dsp:txBody>
      <dsp:txXfrm>
        <a:off x="1860392" y="4412288"/>
        <a:ext cx="5247190" cy="5524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147CE-C3BE-3442-AF4B-F8CF86851039}">
      <dsp:nvSpPr>
        <dsp:cNvPr id="0" name=""/>
        <dsp:cNvSpPr/>
      </dsp:nvSpPr>
      <dsp:spPr>
        <a:xfrm rot="9532621">
          <a:off x="3224653" y="1251057"/>
          <a:ext cx="50056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0568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970437-3486-B144-8CA4-AB5E7AB5EE5C}">
      <dsp:nvSpPr>
        <dsp:cNvPr id="0" name=""/>
        <dsp:cNvSpPr/>
      </dsp:nvSpPr>
      <dsp:spPr>
        <a:xfrm rot="1369702">
          <a:off x="5267153" y="1314225"/>
          <a:ext cx="6492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250" y="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10BA-4BDA-F543-AC37-9B588860CB05}">
      <dsp:nvSpPr>
        <dsp:cNvPr id="0" name=""/>
        <dsp:cNvSpPr/>
      </dsp:nvSpPr>
      <dsp:spPr>
        <a:xfrm>
          <a:off x="3708404" y="62767"/>
          <a:ext cx="1584175" cy="15841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000" kern="1200" dirty="0"/>
            <a:t>PLAN DE ACCIÓN</a:t>
          </a:r>
        </a:p>
      </dsp:txBody>
      <dsp:txXfrm>
        <a:off x="3785737" y="140100"/>
        <a:ext cx="1429509" cy="1429509"/>
      </dsp:txXfrm>
    </dsp:sp>
    <dsp:sp modelId="{8A081D18-71EB-0C40-9A14-FD2D95526D6C}">
      <dsp:nvSpPr>
        <dsp:cNvPr id="0" name=""/>
        <dsp:cNvSpPr/>
      </dsp:nvSpPr>
      <dsp:spPr>
        <a:xfrm>
          <a:off x="5796648" y="1440171"/>
          <a:ext cx="1891336" cy="716733"/>
        </a:xfrm>
        <a:prstGeom prst="roundRect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PLANIFICACIÓN</a:t>
          </a:r>
        </a:p>
      </dsp:txBody>
      <dsp:txXfrm>
        <a:off x="5831636" y="1475159"/>
        <a:ext cx="1821360" cy="646757"/>
      </dsp:txXfrm>
    </dsp:sp>
    <dsp:sp modelId="{AC4F7410-3134-4348-9763-7FD506329147}">
      <dsp:nvSpPr>
        <dsp:cNvPr id="0" name=""/>
        <dsp:cNvSpPr/>
      </dsp:nvSpPr>
      <dsp:spPr>
        <a:xfrm rot="5386770">
          <a:off x="6327182" y="2575025"/>
          <a:ext cx="8362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624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B5E0-12A5-434C-9B94-FCB0744348B3}">
      <dsp:nvSpPr>
        <dsp:cNvPr id="0" name=""/>
        <dsp:cNvSpPr/>
      </dsp:nvSpPr>
      <dsp:spPr>
        <a:xfrm>
          <a:off x="4716498" y="2993145"/>
          <a:ext cx="4067351" cy="1694447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Plantea el problema de la práctica que se desea mejorar.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 Incluye un diagnóstico de la situación que permite describir y analizar los hechos alrededor del problema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Los propósitos, la revisión teórica,  el conjunto de acciones y estrategias que se definieron como alternativas de solución.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Incluye el análisis del contexto en el que se realiza la mejora.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00" kern="1200" dirty="0"/>
            <a:t>Situar temporal y espacialmente su trabajo. </a:t>
          </a:r>
          <a:br>
            <a:rPr lang="es-MX" sz="1000" kern="1200" dirty="0"/>
          </a:br>
          <a:endParaRPr lang="es-MX" sz="1000" kern="1200" dirty="0"/>
        </a:p>
      </dsp:txBody>
      <dsp:txXfrm>
        <a:off x="4799214" y="3075861"/>
        <a:ext cx="3901919" cy="1529015"/>
      </dsp:txXfrm>
    </dsp:sp>
    <dsp:sp modelId="{392C9482-B576-C44B-AA72-D7408D368545}">
      <dsp:nvSpPr>
        <dsp:cNvPr id="0" name=""/>
        <dsp:cNvSpPr/>
      </dsp:nvSpPr>
      <dsp:spPr>
        <a:xfrm>
          <a:off x="1260147" y="1309365"/>
          <a:ext cx="1981323" cy="829217"/>
        </a:xfrm>
        <a:prstGeom prst="roundRect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INTENCIÓN</a:t>
          </a:r>
        </a:p>
      </dsp:txBody>
      <dsp:txXfrm>
        <a:off x="1300626" y="1349844"/>
        <a:ext cx="1900365" cy="748259"/>
      </dsp:txXfrm>
    </dsp:sp>
    <dsp:sp modelId="{2FA7FDA6-DCC4-DE4B-BE6F-8A017EF5CC4A}">
      <dsp:nvSpPr>
        <dsp:cNvPr id="0" name=""/>
        <dsp:cNvSpPr/>
      </dsp:nvSpPr>
      <dsp:spPr>
        <a:xfrm rot="5399986">
          <a:off x="1807381" y="2582013"/>
          <a:ext cx="88686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6861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99B3BE-AB0A-4744-A8B9-9A1D6EA8B631}">
      <dsp:nvSpPr>
        <dsp:cNvPr id="0" name=""/>
        <dsp:cNvSpPr/>
      </dsp:nvSpPr>
      <dsp:spPr>
        <a:xfrm>
          <a:off x="577204" y="3025444"/>
          <a:ext cx="3347226" cy="1655067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Relevancia e importancia que tiene para el futuro docente la mejora o transformación de su práctica profesional</a:t>
          </a:r>
          <a:r>
            <a:rPr lang="es-MX" sz="1100" kern="1200" dirty="0">
              <a:latin typeface="Calibri"/>
            </a:rPr>
            <a:t>. </a:t>
          </a:r>
          <a:endParaRPr lang="es-MX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Tipo de compromisos que asume como responsable de su propia práctica y acción reflexiva. </a:t>
          </a:r>
        </a:p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Conflictos que enfrenta en su docencia</a:t>
          </a:r>
          <a:r>
            <a:rPr lang="es-MX" sz="1100" kern="1200" dirty="0">
              <a:latin typeface="Calibri"/>
            </a:rPr>
            <a:t> y la nueva normalidad a la que se enfrenta (COVID-19)</a:t>
          </a:r>
          <a:endParaRPr lang="es-MX" sz="1100" kern="1200" dirty="0"/>
        </a:p>
      </dsp:txBody>
      <dsp:txXfrm>
        <a:off x="657998" y="3106238"/>
        <a:ext cx="3185638" cy="14934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0E54E2-6F0D-F04B-A0A6-F8582C222EE3}">
      <dsp:nvSpPr>
        <dsp:cNvPr id="0" name=""/>
        <dsp:cNvSpPr/>
      </dsp:nvSpPr>
      <dsp:spPr>
        <a:xfrm>
          <a:off x="1241774" y="-32446"/>
          <a:ext cx="5437331" cy="5437331"/>
        </a:xfrm>
        <a:prstGeom prst="circularArrow">
          <a:avLst>
            <a:gd name="adj1" fmla="val 5544"/>
            <a:gd name="adj2" fmla="val 330680"/>
            <a:gd name="adj3" fmla="val 13773505"/>
            <a:gd name="adj4" fmla="val 17387437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2763F-986D-FF43-A74F-0DB0676DD0D6}">
      <dsp:nvSpPr>
        <dsp:cNvPr id="0" name=""/>
        <dsp:cNvSpPr/>
      </dsp:nvSpPr>
      <dsp:spPr>
        <a:xfrm>
          <a:off x="2686060" y="1837"/>
          <a:ext cx="2548759" cy="1274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1" kern="1200" dirty="0"/>
            <a:t>Desarrollo, reflexión y  evaluación de la propuesta de mejora</a:t>
          </a:r>
          <a:endParaRPr lang="es-MX" sz="1400" kern="1200" dirty="0"/>
        </a:p>
      </dsp:txBody>
      <dsp:txXfrm>
        <a:off x="2748270" y="64047"/>
        <a:ext cx="2424339" cy="1149959"/>
      </dsp:txXfrm>
    </dsp:sp>
    <dsp:sp modelId="{4ED3E0BB-428C-C244-BC0F-AB13AC81FFFE}">
      <dsp:nvSpPr>
        <dsp:cNvPr id="0" name=""/>
        <dsp:cNvSpPr/>
      </dsp:nvSpPr>
      <dsp:spPr>
        <a:xfrm>
          <a:off x="4891266" y="1604014"/>
          <a:ext cx="2548759" cy="1274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Describe y analiza la ejecución del plan de acción </a:t>
          </a:r>
        </a:p>
      </dsp:txBody>
      <dsp:txXfrm>
        <a:off x="4953476" y="1666224"/>
        <a:ext cx="2424339" cy="1149959"/>
      </dsp:txXfrm>
    </dsp:sp>
    <dsp:sp modelId="{9D1518B8-1ABA-7F4B-BE5C-01308B449048}">
      <dsp:nvSpPr>
        <dsp:cNvPr id="0" name=""/>
        <dsp:cNvSpPr/>
      </dsp:nvSpPr>
      <dsp:spPr>
        <a:xfrm>
          <a:off x="4536505" y="3816425"/>
          <a:ext cx="2548759" cy="1274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Revisar con detenimiento los resultados obtenidos en cada una de las actividades realizadas</a:t>
          </a:r>
        </a:p>
      </dsp:txBody>
      <dsp:txXfrm>
        <a:off x="4598715" y="3878635"/>
        <a:ext cx="2424339" cy="1149959"/>
      </dsp:txXfrm>
    </dsp:sp>
    <dsp:sp modelId="{76DEB717-7FBA-6841-B136-3EC21792F962}">
      <dsp:nvSpPr>
        <dsp:cNvPr id="0" name=""/>
        <dsp:cNvSpPr/>
      </dsp:nvSpPr>
      <dsp:spPr>
        <a:xfrm>
          <a:off x="1080124" y="3816433"/>
          <a:ext cx="2548759" cy="1274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/>
            <a:t>Replantea las propuestas de mejora al tomar como referencia las competencias, los contextos, los enfoques, los presupuestos teóricos, psicopedagógicos, metodológicos y técnicos, y los aprendizajes de los </a:t>
          </a:r>
          <a:r>
            <a:rPr lang="es-MX" sz="1200" kern="1200" dirty="0">
              <a:latin typeface="Calibri"/>
            </a:rPr>
            <a:t>alumnos</a:t>
          </a:r>
          <a:endParaRPr lang="es-MX" sz="1200" kern="1200" dirty="0"/>
        </a:p>
      </dsp:txBody>
      <dsp:txXfrm>
        <a:off x="1142334" y="3878643"/>
        <a:ext cx="2424339" cy="1149959"/>
      </dsp:txXfrm>
    </dsp:sp>
    <dsp:sp modelId="{3ED905AA-D059-354F-9805-C75C0173828F}">
      <dsp:nvSpPr>
        <dsp:cNvPr id="0" name=""/>
        <dsp:cNvSpPr/>
      </dsp:nvSpPr>
      <dsp:spPr>
        <a:xfrm>
          <a:off x="480853" y="1604014"/>
          <a:ext cx="2548759" cy="1274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Describe el proceso tantas veces se haya realizado hasta lograr la mejora o transformación de su práctica</a:t>
          </a:r>
        </a:p>
      </dsp:txBody>
      <dsp:txXfrm>
        <a:off x="543063" y="1666224"/>
        <a:ext cx="2424339" cy="11499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8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10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2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080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462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07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466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57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3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235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68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9EC3-9706-4F76-AEFB-6F52A6F5DC91}" type="datetimeFigureOut">
              <a:rPr lang="es-MX" smtClean="0"/>
              <a:pPr/>
              <a:t>07/09/2022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2EB5A-D502-46AF-8B02-52A3441FB10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00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youtu.be/DqhvHiOYp9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332656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908720"/>
            <a:ext cx="7772400" cy="2222911"/>
          </a:xfrm>
        </p:spPr>
        <p:txBody>
          <a:bodyPr>
            <a:normAutofit/>
          </a:bodyPr>
          <a:lstStyle/>
          <a:p>
            <a:r>
              <a:rPr lang="es-MX" dirty="0"/>
              <a:t>ESCUELA NORMAL DE EDUCACIÓN PREESCOLAR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771591"/>
            <a:ext cx="6400800" cy="1752600"/>
          </a:xfrm>
        </p:spPr>
        <p:txBody>
          <a:bodyPr>
            <a:noAutofit/>
          </a:bodyPr>
          <a:lstStyle/>
          <a:p>
            <a:r>
              <a:rPr lang="es-MX" sz="1800" dirty="0">
                <a:solidFill>
                  <a:schemeClr val="tx1"/>
                </a:solidFill>
              </a:rPr>
              <a:t>Trabajo de titulación </a:t>
            </a:r>
          </a:p>
          <a:p>
            <a:r>
              <a:rPr lang="es-MX" sz="1800" dirty="0">
                <a:solidFill>
                  <a:schemeClr val="tx1"/>
                </a:solidFill>
              </a:rPr>
              <a:t>Encuadre</a:t>
            </a:r>
          </a:p>
          <a:p>
            <a:endParaRPr lang="es-MX" sz="1800" dirty="0">
              <a:solidFill>
                <a:schemeClr val="tx1"/>
              </a:solidFill>
            </a:endParaRPr>
          </a:p>
          <a:p>
            <a:endParaRPr lang="es-MX" sz="1800" dirty="0">
              <a:solidFill>
                <a:schemeClr val="tx1"/>
              </a:solidFill>
            </a:endParaRPr>
          </a:p>
          <a:p>
            <a:r>
              <a:rPr lang="es-MX" sz="1800" dirty="0" err="1">
                <a:solidFill>
                  <a:schemeClr val="tx1"/>
                </a:solidFill>
              </a:rPr>
              <a:t>Asesor:Elena</a:t>
            </a:r>
            <a:r>
              <a:rPr lang="es-MX" sz="1800" dirty="0">
                <a:solidFill>
                  <a:schemeClr val="tx1"/>
                </a:solidFill>
              </a:rPr>
              <a:t> Monserrat Gámez Cepeda</a:t>
            </a: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r"/>
            <a:endParaRPr lang="es-MX" sz="1800" dirty="0">
              <a:solidFill>
                <a:schemeClr val="tx1"/>
              </a:solidFill>
            </a:endParaRPr>
          </a:p>
          <a:p>
            <a:pPr algn="l"/>
            <a:r>
              <a:rPr lang="es-MX" sz="1800" dirty="0">
                <a:solidFill>
                  <a:schemeClr val="tx1"/>
                </a:solidFill>
              </a:rPr>
              <a:t>SEPTIEMBRE 2022</a:t>
            </a:r>
          </a:p>
        </p:txBody>
      </p:sp>
    </p:spTree>
    <p:extLst>
      <p:ext uri="{BB962C8B-B14F-4D97-AF65-F5344CB8AC3E}">
        <p14:creationId xmlns:p14="http://schemas.microsoft.com/office/powerpoint/2010/main" val="2941645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60648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733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dirty="0"/>
              <a:t>EL INFORME DE PRÁCTICAS PROFESIONALES</a:t>
            </a: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653F5204-1F97-464D-AABA-A9F975814E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4877100"/>
              </p:ext>
            </p:extLst>
          </p:nvPr>
        </p:nvGraphicFramePr>
        <p:xfrm>
          <a:off x="1523998" y="1052736"/>
          <a:ext cx="7008442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5453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Imagen">
            <a:extLst>
              <a:ext uri="{FF2B5EF4-FFF2-40B4-BE49-F238E27FC236}">
                <a16:creationId xmlns:a16="http://schemas.microsoft.com/office/drawing/2014/main" id="{158EED56-AFC6-E94E-BCC6-D3041BECF1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1"/>
          <a:stretch/>
        </p:blipFill>
        <p:spPr>
          <a:xfrm>
            <a:off x="-31952" y="0"/>
            <a:ext cx="9143980" cy="6856718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FCF867D-B4F0-8B46-BA67-B9592D158688}"/>
              </a:ext>
            </a:extLst>
          </p:cNvPr>
          <p:cNvSpPr txBox="1"/>
          <p:nvPr/>
        </p:nvSpPr>
        <p:spPr>
          <a:xfrm>
            <a:off x="1222018" y="709279"/>
            <a:ext cx="6495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Proceso de elaboración de El informe de prácticas profesionales:  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AC32D1ED-8207-E446-BCB2-E0392CCBE1B8}"/>
              </a:ext>
            </a:extLst>
          </p:cNvPr>
          <p:cNvGraphicFramePr/>
          <p:nvPr/>
        </p:nvGraphicFramePr>
        <p:xfrm>
          <a:off x="771594" y="1307899"/>
          <a:ext cx="9217024" cy="3943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9B138D46-3FD0-0145-915E-47944AE74458}"/>
              </a:ext>
            </a:extLst>
          </p:cNvPr>
          <p:cNvSpPr txBox="1"/>
          <p:nvPr/>
        </p:nvSpPr>
        <p:spPr>
          <a:xfrm>
            <a:off x="771594" y="6120444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COMPETENCIA PROFESIONAL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04DF4DF-6D73-5741-8962-C72FEEEBF910}"/>
              </a:ext>
            </a:extLst>
          </p:cNvPr>
          <p:cNvSpPr txBox="1"/>
          <p:nvPr/>
        </p:nvSpPr>
        <p:spPr>
          <a:xfrm>
            <a:off x="5195793" y="6023147"/>
            <a:ext cx="3387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Planeación, ejecución, evaluación </a:t>
            </a:r>
          </a:p>
          <a:p>
            <a:r>
              <a:rPr lang="es-ES" dirty="0"/>
              <a:t>reflexión y replanteamiento</a:t>
            </a:r>
          </a:p>
        </p:txBody>
      </p:sp>
      <p:sp>
        <p:nvSpPr>
          <p:cNvPr id="11" name="Llaves 10">
            <a:extLst>
              <a:ext uri="{FF2B5EF4-FFF2-40B4-BE49-F238E27FC236}">
                <a16:creationId xmlns:a16="http://schemas.microsoft.com/office/drawing/2014/main" id="{2ECC74DD-550A-A34D-AA1A-0C5E73F245D3}"/>
              </a:ext>
            </a:extLst>
          </p:cNvPr>
          <p:cNvSpPr/>
          <p:nvPr/>
        </p:nvSpPr>
        <p:spPr>
          <a:xfrm>
            <a:off x="3743547" y="5843445"/>
            <a:ext cx="1452246" cy="810629"/>
          </a:xfrm>
          <a:prstGeom prst="bracePair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DF782CF2-2E89-4047-813C-25E7A631FC6C}"/>
              </a:ext>
            </a:extLst>
          </p:cNvPr>
          <p:cNvSpPr/>
          <p:nvPr/>
        </p:nvSpPr>
        <p:spPr>
          <a:xfrm>
            <a:off x="3948208" y="5986922"/>
            <a:ext cx="976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Práctica </a:t>
            </a:r>
          </a:p>
          <a:p>
            <a:r>
              <a:rPr lang="es-ES" dirty="0"/>
              <a:t>docente</a:t>
            </a:r>
          </a:p>
        </p:txBody>
      </p: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id="{E26EC189-27BF-6E4F-8CA2-B0C1379101DB}"/>
              </a:ext>
            </a:extLst>
          </p:cNvPr>
          <p:cNvCxnSpPr/>
          <p:nvPr/>
        </p:nvCxnSpPr>
        <p:spPr>
          <a:xfrm>
            <a:off x="4540038" y="3766516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38AC809-C5B3-784D-97D6-41D740B35628}"/>
              </a:ext>
            </a:extLst>
          </p:cNvPr>
          <p:cNvCxnSpPr/>
          <p:nvPr/>
        </p:nvCxnSpPr>
        <p:spPr>
          <a:xfrm>
            <a:off x="6156176" y="3717032"/>
            <a:ext cx="0" cy="43204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ector angular 48">
            <a:extLst>
              <a:ext uri="{FF2B5EF4-FFF2-40B4-BE49-F238E27FC236}">
                <a16:creationId xmlns:a16="http://schemas.microsoft.com/office/drawing/2014/main" id="{CE4317EB-76E3-EB46-97FF-08352DD43D7B}"/>
              </a:ext>
            </a:extLst>
          </p:cNvPr>
          <p:cNvCxnSpPr/>
          <p:nvPr/>
        </p:nvCxnSpPr>
        <p:spPr>
          <a:xfrm>
            <a:off x="2123728" y="2708920"/>
            <a:ext cx="1512168" cy="1224136"/>
          </a:xfrm>
          <a:prstGeom prst="bentConnector3">
            <a:avLst>
              <a:gd name="adj1" fmla="val 3432"/>
            </a:avLst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D0C4E395-A25C-0B44-9068-D9B2B2D4439B}"/>
              </a:ext>
            </a:extLst>
          </p:cNvPr>
          <p:cNvCxnSpPr/>
          <p:nvPr/>
        </p:nvCxnSpPr>
        <p:spPr>
          <a:xfrm>
            <a:off x="3635896" y="3933056"/>
            <a:ext cx="0" cy="26550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967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s-MX" b="1" dirty="0"/>
              <a:t>ESTRUCTURA DEL INFORME DE PRÁCTICAS PROFESIONALES</a:t>
            </a:r>
            <a:br>
              <a:rPr lang="es-MX" dirty="0"/>
            </a:br>
            <a:endParaRPr lang="es-MX" dirty="0"/>
          </a:p>
        </p:txBody>
      </p:sp>
      <p:graphicFrame>
        <p:nvGraphicFramePr>
          <p:cNvPr id="5" name="Marcador de contenido 3">
            <a:extLst>
              <a:ext uri="{FF2B5EF4-FFF2-40B4-BE49-F238E27FC236}">
                <a16:creationId xmlns:a16="http://schemas.microsoft.com/office/drawing/2014/main" id="{9CB900EF-D71E-724E-B4AE-3CA20EE83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4997799"/>
              </p:ext>
            </p:extLst>
          </p:nvPr>
        </p:nvGraphicFramePr>
        <p:xfrm>
          <a:off x="179512" y="1412776"/>
          <a:ext cx="935037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8487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8ED669-0CAA-E948-A187-909EE1E887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12179695"/>
              </p:ext>
            </p:extLst>
          </p:nvPr>
        </p:nvGraphicFramePr>
        <p:xfrm>
          <a:off x="0" y="836712"/>
          <a:ext cx="8856984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806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E5A9B8-8E67-A544-B3F0-4F1F4AE3AC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5878273"/>
              </p:ext>
            </p:extLst>
          </p:nvPr>
        </p:nvGraphicFramePr>
        <p:xfrm>
          <a:off x="611560" y="476672"/>
          <a:ext cx="79208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293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282399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FECHAS DE ENTREGA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1EBF94A-CC86-6647-BE69-AF055EC8C9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354243"/>
              </p:ext>
            </p:extLst>
          </p:nvPr>
        </p:nvGraphicFramePr>
        <p:xfrm>
          <a:off x="539552" y="1707419"/>
          <a:ext cx="7920880" cy="354406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4116081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832622908"/>
                    </a:ext>
                  </a:extLst>
                </a:gridCol>
                <a:gridCol w="1919096">
                  <a:extLst>
                    <a:ext uri="{9D8B030D-6E8A-4147-A177-3AD203B41FA5}">
                      <a16:colId xmlns:a16="http://schemas.microsoft.com/office/drawing/2014/main" val="506354237"/>
                    </a:ext>
                  </a:extLst>
                </a:gridCol>
                <a:gridCol w="2329376">
                  <a:extLst>
                    <a:ext uri="{9D8B030D-6E8A-4147-A177-3AD203B41FA5}">
                      <a16:colId xmlns:a16="http://schemas.microsoft.com/office/drawing/2014/main" val="128253956"/>
                    </a:ext>
                  </a:extLst>
                </a:gridCol>
              </a:tblGrid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FECHA DE ENTREGA A LA COMISIÓN DE TITULACIÓN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PORTAFOLIO DE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EVIDENCIAS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LA TESIS DE INVESTIGACION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EL INFORME DE PRÁCTICAS PROFESIONALES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7812813"/>
                  </a:ext>
                </a:extLst>
              </a:tr>
              <a:tr h="675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22 de noviembre</a:t>
                      </a:r>
                      <a:endParaRPr lang="es-MX" sz="16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Definición y selección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Protocolo corregido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Intención y cronograma de actividades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996664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  <a:latin typeface="+mj-lt"/>
                        </a:rPr>
                        <a:t>2</a:t>
                      </a:r>
                      <a:r>
                        <a:rPr lang="es-MX" sz="1800">
                          <a:effectLst/>
                          <a:latin typeface="+mj-lt"/>
                        </a:rPr>
                        <a:t>3 </a:t>
                      </a:r>
                      <a:r>
                        <a:rPr lang="es-MX" sz="1800" dirty="0">
                          <a:effectLst/>
                          <a:latin typeface="+mj-lt"/>
                        </a:rPr>
                        <a:t>de enero</a:t>
                      </a:r>
                      <a:endParaRPr lang="es-MX" sz="1600" dirty="0">
                        <a:effectLst/>
                        <a:latin typeface="+mj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Selección, reflexión y construcción de rubrica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Marco teórico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000">
                          <a:effectLst/>
                          <a:latin typeface="+mj-lt"/>
                        </a:rPr>
                        <a:t>Intrumento  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2000" dirty="0">
                          <a:effectLst/>
                          <a:latin typeface="+mj-lt"/>
                        </a:rPr>
                        <a:t>Plan de acción (intención y planificación y acciones)</a:t>
                      </a:r>
                      <a:endParaRPr lang="es-MX" sz="2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2407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61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4 Imagen">
            <a:extLst>
              <a:ext uri="{FF2B5EF4-FFF2-40B4-BE49-F238E27FC236}">
                <a16:creationId xmlns:a16="http://schemas.microsoft.com/office/drawing/2014/main" id="{B8F0281A-1DC0-4A4A-BFF2-DFEA306F07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0"/>
            <a:ext cx="9108504" cy="706489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B492A5B-EAB5-104F-A952-75CA4CE12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Revisión de la tipología con asesor</a:t>
            </a:r>
          </a:p>
        </p:txBody>
      </p:sp>
    </p:spTree>
    <p:extLst>
      <p:ext uri="{BB962C8B-B14F-4D97-AF65-F5344CB8AC3E}">
        <p14:creationId xmlns:p14="http://schemas.microsoft.com/office/powerpoint/2010/main" val="1979287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>
            <a:extLst>
              <a:ext uri="{FF2B5EF4-FFF2-40B4-BE49-F238E27FC236}">
                <a16:creationId xmlns:a16="http://schemas.microsoft.com/office/drawing/2014/main" id="{F8314882-8CE7-AD4D-8F5E-7A1DB26715E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0988" y="0"/>
            <a:ext cx="9555516" cy="77220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70" y="3"/>
            <a:ext cx="8229600" cy="1143000"/>
          </a:xfrm>
        </p:spPr>
        <p:txBody>
          <a:bodyPr>
            <a:normAutofit/>
          </a:bodyPr>
          <a:lstStyle/>
          <a:p>
            <a:r>
              <a:rPr lang="es-MX" dirty="0"/>
              <a:t>Acuerdos establecidos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31970" y="90872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s-MX" sz="1600" dirty="0"/>
              <a:t>Usar laptop en cada asesoría</a:t>
            </a:r>
          </a:p>
          <a:p>
            <a:pPr lvl="0"/>
            <a:r>
              <a:rPr lang="es-MX" sz="1600" dirty="0"/>
              <a:t>Uso moderado del celular</a:t>
            </a:r>
          </a:p>
          <a:p>
            <a:pPr lvl="0"/>
            <a:r>
              <a:rPr lang="es-MX" sz="1600" dirty="0"/>
              <a:t>Tener una actitud positiva y de disposición, evitando palabras altisonantes, así como cuidar el lenguaje corporal</a:t>
            </a:r>
          </a:p>
          <a:p>
            <a:pPr lvl="0"/>
            <a:r>
              <a:rPr lang="es-MX" sz="1600" dirty="0"/>
              <a:t>Tener completo las herramientas de trabajo en cada una de las sesiones (trabajo actual y descargado)</a:t>
            </a:r>
          </a:p>
          <a:p>
            <a:pPr lvl="0"/>
            <a:r>
              <a:rPr lang="es-MX" sz="1600" dirty="0"/>
              <a:t>Se debe entregar avance semanalmente de acuerdo a lo sugerido por el asesor, dicha entrega será a través de escuela en red en el apartado del curso de titulación</a:t>
            </a:r>
          </a:p>
          <a:p>
            <a:pPr lvl="0"/>
            <a:r>
              <a:rPr lang="es-MX" sz="1600" dirty="0"/>
              <a:t>En caso de que se realice plagio parcial o total el trabajo será anulado y la comisión de titulación dictaminara el veredicto.</a:t>
            </a:r>
          </a:p>
          <a:p>
            <a:pPr lvl="0"/>
            <a:r>
              <a:rPr lang="es-MX" sz="1600" dirty="0"/>
              <a:t>Las entregas a Comisión de Titulación son obligatorias y se enviará a correo institucional y escuela en red en tiempo y forma </a:t>
            </a:r>
          </a:p>
          <a:p>
            <a:pPr lvl="0"/>
            <a:r>
              <a:rPr lang="es-MX" sz="1600" dirty="0"/>
              <a:t>Acatar las sugerencias realizadas por el asesor o la Comisión de Titulación.</a:t>
            </a:r>
          </a:p>
          <a:p>
            <a:pPr lvl="0"/>
            <a:r>
              <a:rPr lang="es-MX" sz="1600" dirty="0"/>
              <a:t>En caso de que se omita la entrega por parte del estudiante normalista, la primera vez se firmará una carta compromiso, la segunda ocasión causará una llamada de atención por escrito y la tercera vez será objeto de que el proceso de titulación quede suspendido hasta nuevo aviso.</a:t>
            </a:r>
          </a:p>
          <a:p>
            <a:r>
              <a:rPr lang="es-MX" sz="1600" dirty="0"/>
              <a:t>En cada avance debe incluir las referencias en orden alfabético</a:t>
            </a:r>
          </a:p>
          <a:p>
            <a:pPr lvl="0"/>
            <a:r>
              <a:rPr lang="es-MX" sz="1600" dirty="0"/>
              <a:t>Los días que tendrán asesoría será los días asignadas en el horario del asesor </a:t>
            </a:r>
          </a:p>
          <a:p>
            <a:pPr marL="0" indent="0">
              <a:buNone/>
            </a:pPr>
            <a:r>
              <a:rPr lang="es-MX" sz="1600" dirty="0"/>
              <a:t> 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endParaRPr lang="es-MX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29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199" y="2492896"/>
            <a:ext cx="8229600" cy="2578298"/>
          </a:xfrm>
        </p:spPr>
        <p:txBody>
          <a:bodyPr>
            <a:normAutofit fontScale="90000"/>
          </a:bodyPr>
          <a:lstStyle/>
          <a:p>
            <a:r>
              <a:rPr lang="es-MX" dirty="0"/>
              <a:t> </a:t>
            </a:r>
            <a:r>
              <a:rPr lang="es-MX" sz="4000" dirty="0"/>
              <a:t>Propósito</a:t>
            </a:r>
            <a:br>
              <a:rPr lang="es-MX" sz="3100" dirty="0"/>
            </a:br>
            <a:br>
              <a:rPr lang="es-MX" sz="3100" dirty="0"/>
            </a:br>
            <a:r>
              <a:rPr lang="es-MX" sz="3100" dirty="0"/>
              <a:t> Valorar el desempeño del estudiante a través de un tipo de producción que considera las competencias genéricas y profesionales del plan de estudios y que constituye el último de los procesos que los estudiantes habrán de realizar para concretar su formación inicial. </a:t>
            </a:r>
            <a:br>
              <a:rPr lang="es-MX" sz="3100" dirty="0"/>
            </a:br>
            <a:br>
              <a:rPr lang="es-MX" dirty="0"/>
            </a:br>
            <a:r>
              <a:rPr lang="es-MX" dirty="0"/>
              <a:t> </a:t>
            </a:r>
            <a:br>
              <a:rPr lang="es-MX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980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2 Imagen">
            <a:extLst>
              <a:ext uri="{FF2B5EF4-FFF2-40B4-BE49-F238E27FC236}">
                <a16:creationId xmlns:a16="http://schemas.microsoft.com/office/drawing/2014/main" id="{7C0814E8-7736-1C4B-B00C-8EDD680BFD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0B7C97-EDB7-1645-A030-F652545A0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146796"/>
            <a:ext cx="7772400" cy="136207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0" cap="none" dirty="0">
                <a:cs typeface="Arial" panose="020B0604020202020204" pitchFamily="34" charset="0"/>
              </a:rPr>
              <a:t>La elaboración de un producto que permitirá valorar el nivel de logro de las competencias profesionales que han adquirido a través de los trayectos y sus cursos, así como de las experiencias derivadas del acercamiento a la práctica en las escuelas de educación preescolar.</a:t>
            </a:r>
            <a:br>
              <a:rPr lang="es-MX" sz="2400" b="0" cap="none" dirty="0">
                <a:cs typeface="Arial" panose="020B0604020202020204" pitchFamily="34" charset="0"/>
              </a:rPr>
            </a:br>
            <a:endParaRPr lang="es-MX" sz="2400" b="0" cap="none" dirty="0">
              <a:cs typeface="Arial" panose="020B0604020202020204" pitchFamily="34" charset="0"/>
            </a:endParaRP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6797CA-04F6-494D-8667-19A5992D8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552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s-MX" sz="4000" dirty="0">
                <a:solidFill>
                  <a:schemeClr val="tx1"/>
                </a:solidFill>
              </a:rPr>
              <a:t>Descripción de la asesoría</a:t>
            </a:r>
          </a:p>
        </p:txBody>
      </p:sp>
    </p:spTree>
    <p:extLst>
      <p:ext uri="{BB962C8B-B14F-4D97-AF65-F5344CB8AC3E}">
        <p14:creationId xmlns:p14="http://schemas.microsoft.com/office/powerpoint/2010/main" val="3877473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>
            <a:extLst>
              <a:ext uri="{FF2B5EF4-FFF2-40B4-BE49-F238E27FC236}">
                <a16:creationId xmlns:a16="http://schemas.microsoft.com/office/drawing/2014/main" id="{1DE867F2-AE0A-2947-B9AF-DDC0D05670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7" y="62202"/>
            <a:ext cx="9131872" cy="7056446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10847C23-8D1C-5F43-B896-2210BEAC321E}"/>
              </a:ext>
            </a:extLst>
          </p:cNvPr>
          <p:cNvSpPr/>
          <p:nvPr/>
        </p:nvSpPr>
        <p:spPr>
          <a:xfrm>
            <a:off x="593885" y="1132615"/>
            <a:ext cx="7956230" cy="4467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/>
              <a:t>Lo primero que  se debe considerar es la elección de la competencia y tener una idea del tema que se va a tratar. El tema que resultó de su interés por la manera en que se analizó en alguno de los cursos de la malla curricular o bien por su impacto en las escuelas de educación básica. Tal vez por los retos que enfrentó en la adquisición de alguna competencia o su eficacia en la ejecución de actividades con los alumnos en las escuelas de educación preescolar.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350D242-B9A4-094C-81DE-0CFCA2FB4210}"/>
              </a:ext>
            </a:extLst>
          </p:cNvPr>
          <p:cNvSpPr txBox="1"/>
          <p:nvPr/>
        </p:nvSpPr>
        <p:spPr>
          <a:xfrm>
            <a:off x="1792581" y="620688"/>
            <a:ext cx="584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dirty="0"/>
              <a:t>Elección de la competencia profesional</a:t>
            </a:r>
          </a:p>
        </p:txBody>
      </p:sp>
    </p:spTree>
    <p:extLst>
      <p:ext uri="{BB962C8B-B14F-4D97-AF65-F5344CB8AC3E}">
        <p14:creationId xmlns:p14="http://schemas.microsoft.com/office/powerpoint/2010/main" val="2537120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7200" dirty="0"/>
              <a:t>EL INFORME DE PRÁCTICAS PROFESIONALES</a:t>
            </a:r>
          </a:p>
        </p:txBody>
      </p:sp>
    </p:spTree>
    <p:extLst>
      <p:ext uri="{BB962C8B-B14F-4D97-AF65-F5344CB8AC3E}">
        <p14:creationId xmlns:p14="http://schemas.microsoft.com/office/powerpoint/2010/main" val="270070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EAB8B-2D0C-4E71-9A03-FD0EF977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31097"/>
            <a:ext cx="7342909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Características de la modalidad de El Informe de Prácticas Profesionales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2C58B0-AF91-4B74-9F6A-C6A729ACB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100980"/>
            <a:ext cx="7886700" cy="3263504"/>
          </a:xfrm>
        </p:spPr>
        <p:txBody>
          <a:bodyPr>
            <a:normAutofit fontScale="85000" lnSpcReduction="10000"/>
          </a:bodyPr>
          <a:lstStyle/>
          <a:p>
            <a:r>
              <a:rPr lang="es-MX" dirty="0"/>
              <a:t>Investigación Acción</a:t>
            </a:r>
          </a:p>
          <a:p>
            <a:r>
              <a:rPr lang="es-MX" dirty="0"/>
              <a:t>Intervención docente  con la finalidad de transformar su práctica</a:t>
            </a:r>
          </a:p>
          <a:p>
            <a:r>
              <a:rPr lang="es-MX" dirty="0"/>
              <a:t>Una docencia reflexiva y sumamente crítica</a:t>
            </a:r>
          </a:p>
          <a:p>
            <a:r>
              <a:rPr lang="es-MX" dirty="0"/>
              <a:t>Experiencias concretas del estudiante normalista</a:t>
            </a:r>
          </a:p>
          <a:p>
            <a:r>
              <a:rPr lang="es-MX" dirty="0"/>
              <a:t>Es cíclico y los periodos de intervención dependen de los periodos de práctica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D8BF0A4E-9A30-4DF1-A85F-4102E563FB4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582" y="961306"/>
            <a:ext cx="1198418" cy="1163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4151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24867CD-2D82-4CB0-BF18-336146EED5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970802"/>
              </p:ext>
            </p:extLst>
          </p:nvPr>
        </p:nvGraphicFramePr>
        <p:xfrm>
          <a:off x="610977" y="0"/>
          <a:ext cx="8533023" cy="645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5 Imagen">
            <a:extLst>
              <a:ext uri="{FF2B5EF4-FFF2-40B4-BE49-F238E27FC236}">
                <a16:creationId xmlns:a16="http://schemas.microsoft.com/office/drawing/2014/main" id="{5BC1F7DF-E2E9-4485-842E-8C8DA3B769F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58" y="961306"/>
            <a:ext cx="1286142" cy="994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9736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E3C54-8C6C-491C-BB21-4BE426B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41" y="961306"/>
            <a:ext cx="7497041" cy="994172"/>
          </a:xfrm>
        </p:spPr>
        <p:txBody>
          <a:bodyPr>
            <a:normAutofit fontScale="90000"/>
          </a:bodyPr>
          <a:lstStyle/>
          <a:p>
            <a:r>
              <a:rPr lang="es-MX" dirty="0"/>
              <a:t>Identificación de la problemática como punto de partida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B06F27-B45A-4DF9-9AF1-6F9FDD2EF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536" y="2636912"/>
            <a:ext cx="8388928" cy="353449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1 Partiendo de su práctica</a:t>
            </a:r>
          </a:p>
          <a:p>
            <a:pPr marL="0" indent="0">
              <a:buNone/>
            </a:pPr>
            <a:r>
              <a:rPr lang="es-MX" dirty="0"/>
              <a:t>2.Diagnóstico del grupo</a:t>
            </a:r>
          </a:p>
          <a:p>
            <a:pPr marL="0" indent="0">
              <a:buNone/>
            </a:pPr>
            <a:r>
              <a:rPr lang="es-MX" b="1" dirty="0"/>
              <a:t>3. Tener en claro los problemas del contexto y los de la práctica</a:t>
            </a:r>
          </a:p>
          <a:p>
            <a:pPr marL="0" indent="0">
              <a:buNone/>
            </a:pPr>
            <a:r>
              <a:rPr lang="es-MX" dirty="0"/>
              <a:t>4. Dar respuestas a cuestionamientos cómo: ¿Qué pasa en mi práctica? </a:t>
            </a:r>
          </a:p>
          <a:p>
            <a:pPr marL="0" indent="0">
              <a:buNone/>
            </a:pPr>
            <a:r>
              <a:rPr lang="es-MX" dirty="0"/>
              <a:t>¿Qué resulta incomprensible? </a:t>
            </a:r>
          </a:p>
          <a:p>
            <a:pPr marL="0" indent="0">
              <a:buNone/>
            </a:pPr>
            <a:r>
              <a:rPr lang="es-MX" dirty="0"/>
              <a:t>5.¿Qué puedo hacer para transformarla? (Estrategias)</a:t>
            </a:r>
          </a:p>
          <a:p>
            <a:pPr marL="0" indent="0">
              <a:buNone/>
            </a:pPr>
            <a:r>
              <a:rPr lang="es-MX" dirty="0"/>
              <a:t>6. ¿Cómo puedo intervenir para solucionarlo? (Acciones)</a:t>
            </a:r>
          </a:p>
          <a:p>
            <a:pPr marL="0" indent="0">
              <a:buNone/>
            </a:pPr>
            <a:r>
              <a:rPr lang="es-MX" dirty="0"/>
              <a:t>7. ¿Por qué es importante darle solución a la problemática? (Justificación)</a:t>
            </a:r>
          </a:p>
          <a:p>
            <a:pPr marL="0" indent="0">
              <a:buNone/>
            </a:pPr>
            <a:r>
              <a:rPr lang="es-MX" dirty="0"/>
              <a:t>8. Revisar los instrumentos y/o herramientas de recolección que me ayudarán a evidenciar</a:t>
            </a:r>
          </a:p>
          <a:p>
            <a:pPr marL="0" indent="0">
              <a:buNone/>
            </a:pPr>
            <a:r>
              <a:rPr lang="es-MX" dirty="0"/>
              <a:t>9. Sustento teórico relacionado a la problemática identificada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FEDFD4D8-A62C-459F-BC60-562DE5A1C07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46" y="961306"/>
            <a:ext cx="1233055" cy="1045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0722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A8BD-60FF-4102-9BAE-F7B62F22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69" y="1110316"/>
            <a:ext cx="7691005" cy="994172"/>
          </a:xfrm>
        </p:spPr>
        <p:txBody>
          <a:bodyPr/>
          <a:lstStyle/>
          <a:p>
            <a:r>
              <a:rPr lang="es-MX" dirty="0"/>
              <a:t>Tomar en cuenta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C6C802-FEA3-4E3E-A295-F5C6FC2F1B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2636912"/>
            <a:ext cx="8229600" cy="4525963"/>
          </a:xfrm>
        </p:spPr>
        <p:txBody>
          <a:bodyPr/>
          <a:lstStyle/>
          <a:p>
            <a:r>
              <a:rPr lang="es-MX" dirty="0"/>
              <a:t>El plan de acción condensa todos los fundamentos teóricos que se tienen para atender el problema </a:t>
            </a:r>
          </a:p>
          <a:p>
            <a:r>
              <a:rPr lang="es-MX" dirty="0"/>
              <a:t>Se debe someter a prueba, debe haber datos sistemáticos que den evidencia</a:t>
            </a:r>
          </a:p>
          <a:p>
            <a:r>
              <a:rPr lang="es-MX" dirty="0"/>
              <a:t>Video ( </a:t>
            </a:r>
            <a:r>
              <a:rPr lang="es-MX" dirty="0">
                <a:hlinkClick r:id="rId2"/>
              </a:rPr>
              <a:t>Dr. Bernardo Restrepo Gómez</a:t>
            </a:r>
            <a:r>
              <a:rPr lang="es-MX" dirty="0"/>
              <a:t>)</a:t>
            </a:r>
          </a:p>
        </p:txBody>
      </p:sp>
      <p:pic>
        <p:nvPicPr>
          <p:cNvPr id="4" name="5 Imagen">
            <a:extLst>
              <a:ext uri="{FF2B5EF4-FFF2-40B4-BE49-F238E27FC236}">
                <a16:creationId xmlns:a16="http://schemas.microsoft.com/office/drawing/2014/main" id="{C3B399DD-DFCB-43A3-A8C8-3FCF1AC2EB5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255" y="961306"/>
            <a:ext cx="1357745" cy="1143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563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E9909E213008B4793972D95D5A6DDED" ma:contentTypeVersion="2" ma:contentTypeDescription="Crear nuevo documento." ma:contentTypeScope="" ma:versionID="2258f4e06047a247de9309a9fe92969e">
  <xsd:schema xmlns:xsd="http://www.w3.org/2001/XMLSchema" xmlns:xs="http://www.w3.org/2001/XMLSchema" xmlns:p="http://schemas.microsoft.com/office/2006/metadata/properties" xmlns:ns2="7e5e0534-88a2-4e24-8121-9bafeb563625" targetNamespace="http://schemas.microsoft.com/office/2006/metadata/properties" ma:root="true" ma:fieldsID="0b719b18ab8e47f190a6882b58461884" ns2:_="">
    <xsd:import namespace="7e5e0534-88a2-4e24-8121-9bafeb5636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5e0534-88a2-4e24-8121-9bafeb5636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58EC6B2-754B-4C51-99B8-5FC3000CC6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8F87EF-F1DC-49AF-A762-79E4BB4BD95C}"/>
</file>

<file path=customXml/itemProps3.xml><?xml version="1.0" encoding="utf-8"?>
<ds:datastoreItem xmlns:ds="http://schemas.openxmlformats.org/officeDocument/2006/customXml" ds:itemID="{0D131A43-7141-4EAA-B317-61FA96D52D8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5076</TotalTime>
  <Words>1071</Words>
  <Application>Microsoft Office PowerPoint</Application>
  <PresentationFormat>Presentación en pantalla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Calibri</vt:lpstr>
      <vt:lpstr>Tema de Office</vt:lpstr>
      <vt:lpstr>ESCUELA NORMAL DE EDUCACIÓN PREESCOLAR</vt:lpstr>
      <vt:lpstr> Propósito   Valorar el desempeño del estudiante a través de un tipo de producción que considera las competencias genéricas y profesionales del plan de estudios y que constituye el último de los procesos que los estudiantes habrán de realizar para concretar su formación inicial.     </vt:lpstr>
      <vt:lpstr>La elaboración de un producto que permitirá valorar el nivel de logro de las competencias profesionales que han adquirido a través de los trayectos y sus cursos, así como de las experiencias derivadas del acercamiento a la práctica en las escuelas de educación preescolar. </vt:lpstr>
      <vt:lpstr>Presentación de PowerPoint</vt:lpstr>
      <vt:lpstr>Presentación de PowerPoint</vt:lpstr>
      <vt:lpstr>Características de la modalidad de El Informe de Prácticas Profesionales</vt:lpstr>
      <vt:lpstr>Presentación de PowerPoint</vt:lpstr>
      <vt:lpstr>Identificación de la problemática como punto de partida</vt:lpstr>
      <vt:lpstr>Tomar en cuenta</vt:lpstr>
      <vt:lpstr>EL INFORME DE PRÁCTICAS PROFESIONALES</vt:lpstr>
      <vt:lpstr>Presentación de PowerPoint</vt:lpstr>
      <vt:lpstr>ESTRUCTURA DEL INFORME DE PRÁCTICAS PROFESIONALES </vt:lpstr>
      <vt:lpstr>Presentación de PowerPoint</vt:lpstr>
      <vt:lpstr>Presentación de PowerPoint</vt:lpstr>
      <vt:lpstr>FECHAS DE ENTREGA</vt:lpstr>
      <vt:lpstr>Revisión de la tipología con asesor</vt:lpstr>
      <vt:lpstr>Acuerdos establecidos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u</dc:creator>
  <cp:lastModifiedBy>ELENA MONSERRAT GAMEZ CEPEDA</cp:lastModifiedBy>
  <cp:revision>92</cp:revision>
  <dcterms:created xsi:type="dcterms:W3CDTF">2015-08-27T16:29:08Z</dcterms:created>
  <dcterms:modified xsi:type="dcterms:W3CDTF">2022-09-07T18:46:30Z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0x0101002E9909E213008B4793972D95D5A6DDED</vt:lpwstr>
  </property>
</Properties>
</file>