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20" d="100"/>
          <a:sy n="20" d="100"/>
        </p:scale>
        <p:origin x="1212" y="10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41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09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22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2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07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35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62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19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8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05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40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D018-D912-45F9-AD4E-94D169D2EADD}" type="datetimeFigureOut">
              <a:rPr lang="es-MX" smtClean="0"/>
              <a:t>04/11/2019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5DB7-BE10-4AEA-A41B-5BFF00BDA7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37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4634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613742" y="125260"/>
            <a:ext cx="52859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rainy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 Melissa and Bob ___________ 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raincoats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Melissa ___________ a t-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shirt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 pants. And Bob ___________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jeans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 he ____________ a t-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shirt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6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63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653048" y="778557"/>
            <a:ext cx="55074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 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raincoats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 </a:t>
            </a:r>
            <a:r>
              <a:rPr lang="es-MX" sz="36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hey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__________t-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shirts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shorts ______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5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5269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653049" y="778557"/>
            <a:ext cx="5234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_________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__________</a:t>
            </a:r>
            <a:r>
              <a:rPr lang="es-MX" sz="4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 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_______ a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scarf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45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20" b="10630"/>
          <a:stretch/>
        </p:blipFill>
        <p:spPr bwMode="auto">
          <a:xfrm>
            <a:off x="0" y="1"/>
            <a:ext cx="6463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653049" y="778557"/>
            <a:ext cx="5234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sunny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and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sunglasses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swimsuits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668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Resultado de imagen para a boy in a winter day in the p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4323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653049" y="778557"/>
            <a:ext cx="5234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winter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snowy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_________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 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boots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4393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7" t="-795" r="17442" b="-1"/>
          <a:stretch/>
        </p:blipFill>
        <p:spPr bwMode="auto">
          <a:xfrm>
            <a:off x="0" y="0"/>
            <a:ext cx="63692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653049" y="778557"/>
            <a:ext cx="52341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Winter.</a:t>
            </a:r>
          </a:p>
          <a:p>
            <a:r>
              <a:rPr lang="es-MX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snowy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 he _____________ 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winter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clothes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he_______ a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 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horts, </a:t>
            </a:r>
          </a:p>
        </p:txBody>
      </p:sp>
    </p:spTree>
    <p:extLst>
      <p:ext uri="{BB962C8B-B14F-4D97-AF65-F5344CB8AC3E}">
        <p14:creationId xmlns:p14="http://schemas.microsoft.com/office/powerpoint/2010/main" val="11818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21517" cy="689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716110" y="778557"/>
            <a:ext cx="52026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___________and __________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</a:t>
            </a:r>
          </a:p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He ___________  a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raincoat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_____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3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161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7</cp:revision>
  <dcterms:created xsi:type="dcterms:W3CDTF">2019-11-04T15:24:43Z</dcterms:created>
  <dcterms:modified xsi:type="dcterms:W3CDTF">2019-11-04T18:04:32Z</dcterms:modified>
</cp:coreProperties>
</file>