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62" r:id="rId6"/>
    <p:sldId id="261" r:id="rId7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248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3C9A-710D-4627-B429-CD70B8708797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7161-506A-4AA9-86D3-81B4E07B9D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589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3C9A-710D-4627-B429-CD70B8708797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7161-506A-4AA9-86D3-81B4E07B9D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986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3C9A-710D-4627-B429-CD70B8708797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7161-506A-4AA9-86D3-81B4E07B9D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48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3C9A-710D-4627-B429-CD70B8708797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7161-506A-4AA9-86D3-81B4E07B9D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374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3C9A-710D-4627-B429-CD70B8708797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7161-506A-4AA9-86D3-81B4E07B9D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13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3C9A-710D-4627-B429-CD70B8708797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7161-506A-4AA9-86D3-81B4E07B9D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79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3C9A-710D-4627-B429-CD70B8708797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7161-506A-4AA9-86D3-81B4E07B9D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90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3C9A-710D-4627-B429-CD70B8708797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7161-506A-4AA9-86D3-81B4E07B9D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377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3C9A-710D-4627-B429-CD70B8708797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7161-506A-4AA9-86D3-81B4E07B9D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124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3C9A-710D-4627-B429-CD70B8708797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7161-506A-4AA9-86D3-81B4E07B9D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21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3C9A-710D-4627-B429-CD70B8708797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7161-506A-4AA9-86D3-81B4E07B9D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463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3C9A-710D-4627-B429-CD70B8708797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7161-506A-4AA9-86D3-81B4E07B9D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988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4495FD-ABF9-47F7-9353-A96129A239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0" t="9716" r="41548" b="70168"/>
          <a:stretch/>
        </p:blipFill>
        <p:spPr>
          <a:xfrm>
            <a:off x="274471" y="345667"/>
            <a:ext cx="6270708" cy="15553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C9AFB3E-51D7-4947-9516-797A43CF57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49" t="31488" r="41548" b="17561"/>
          <a:stretch/>
        </p:blipFill>
        <p:spPr>
          <a:xfrm>
            <a:off x="168443" y="3176340"/>
            <a:ext cx="6689557" cy="5605710"/>
          </a:xfrm>
          <a:prstGeom prst="rect">
            <a:avLst/>
          </a:prstGeom>
        </p:spPr>
      </p:pic>
      <p:pic>
        <p:nvPicPr>
          <p:cNvPr id="6" name="IC5_L0_Unit 10 Pg 064 Ex 01 Snapshot">
            <a:hlinkClick r:id="" action="ppaction://media"/>
            <a:extLst>
              <a:ext uri="{FF2B5EF4-FFF2-40B4-BE49-F238E27FC236}">
                <a16:creationId xmlns:a16="http://schemas.microsoft.com/office/drawing/2014/main" id="{64CC96E9-A3E8-402F-AACC-D3835B8B4F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403" y="2104668"/>
            <a:ext cx="588259" cy="50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1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3ECD774-A798-43EA-A095-8A4F8E6460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24" t="34278" r="42024" b="14605"/>
          <a:stretch/>
        </p:blipFill>
        <p:spPr>
          <a:xfrm>
            <a:off x="133350" y="1028700"/>
            <a:ext cx="6553200" cy="5270834"/>
          </a:xfrm>
          <a:prstGeom prst="rect">
            <a:avLst/>
          </a:prstGeom>
        </p:spPr>
      </p:pic>
      <p:pic>
        <p:nvPicPr>
          <p:cNvPr id="5" name="IC5_L0_Unit 10 Pg 064 Ex 02 Conversation">
            <a:hlinkClick r:id="" action="ppaction://media"/>
            <a:extLst>
              <a:ext uri="{FF2B5EF4-FFF2-40B4-BE49-F238E27FC236}">
                <a16:creationId xmlns:a16="http://schemas.microsoft.com/office/drawing/2014/main" id="{870FF48E-9A7F-4FB7-9D2F-A4372619DE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3488" y="158355"/>
            <a:ext cx="595312" cy="595312"/>
          </a:xfrm>
          <a:prstGeom prst="rect">
            <a:avLst/>
          </a:prstGeom>
        </p:spPr>
      </p:pic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17D739A6-970C-42FD-A927-DC71A55DE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6547"/>
              </p:ext>
            </p:extLst>
          </p:nvPr>
        </p:nvGraphicFramePr>
        <p:xfrm>
          <a:off x="247650" y="6366510"/>
          <a:ext cx="6191250" cy="255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250">
                  <a:extLst>
                    <a:ext uri="{9D8B030D-6E8A-4147-A177-3AD203B41FA5}">
                      <a16:colId xmlns:a16="http://schemas.microsoft.com/office/drawing/2014/main" val="1436290406"/>
                    </a:ext>
                  </a:extLst>
                </a:gridCol>
              </a:tblGrid>
              <a:tr h="405581">
                <a:tc>
                  <a:txBody>
                    <a:bodyPr/>
                    <a:lstStyle/>
                    <a:p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</a:t>
                      </a: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following</a:t>
                      </a: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750980"/>
                  </a:ext>
                </a:extLst>
              </a:tr>
              <a:tr h="351503">
                <a:tc>
                  <a:txBody>
                    <a:bodyPr/>
                    <a:lstStyle/>
                    <a:p>
                      <a:r>
                        <a:rPr lang="es-MX" sz="1600" dirty="0" err="1"/>
                        <a:t>What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does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Victor</a:t>
                      </a:r>
                      <a:r>
                        <a:rPr lang="es-MX" sz="1600" dirty="0"/>
                        <a:t> do in </a:t>
                      </a:r>
                      <a:r>
                        <a:rPr lang="es-MX" sz="1600" dirty="0" err="1"/>
                        <a:t>his</a:t>
                      </a:r>
                      <a:r>
                        <a:rPr lang="es-MX" sz="1600" dirty="0"/>
                        <a:t> free time?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268179"/>
                  </a:ext>
                </a:extLst>
              </a:tr>
              <a:tr h="351503">
                <a:tc>
                  <a:txBody>
                    <a:bodyPr/>
                    <a:lstStyle/>
                    <a:p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469157"/>
                  </a:ext>
                </a:extLst>
              </a:tr>
              <a:tr h="351503">
                <a:tc>
                  <a:txBody>
                    <a:bodyPr/>
                    <a:lstStyle/>
                    <a:p>
                      <a:r>
                        <a:rPr lang="es-MX" sz="1600" dirty="0" err="1"/>
                        <a:t>What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sports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does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victor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like</a:t>
                      </a:r>
                      <a:r>
                        <a:rPr lang="es-MX" sz="16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492707"/>
                  </a:ext>
                </a:extLst>
              </a:tr>
              <a:tr h="351503">
                <a:tc>
                  <a:txBody>
                    <a:bodyPr/>
                    <a:lstStyle/>
                    <a:p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087273"/>
                  </a:ext>
                </a:extLst>
              </a:tr>
              <a:tr h="351503">
                <a:tc>
                  <a:txBody>
                    <a:bodyPr/>
                    <a:lstStyle/>
                    <a:p>
                      <a:r>
                        <a:rPr lang="es-MX" sz="1600" dirty="0" err="1"/>
                        <a:t>How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often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does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victor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practice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sports</a:t>
                      </a:r>
                      <a:r>
                        <a:rPr lang="es-MX" sz="16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45331"/>
                  </a:ext>
                </a:extLst>
              </a:tr>
              <a:tr h="351503">
                <a:tc>
                  <a:txBody>
                    <a:bodyPr/>
                    <a:lstStyle/>
                    <a:p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07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06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cartoon playing football Royalty Free Vector Image">
            <a:extLst>
              <a:ext uri="{FF2B5EF4-FFF2-40B4-BE49-F238E27FC236}">
                <a16:creationId xmlns:a16="http://schemas.microsoft.com/office/drawing/2014/main" id="{C92A9269-08D2-46D4-BDC1-AC3D82DC6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2" b="7917"/>
          <a:stretch/>
        </p:blipFill>
        <p:spPr bwMode="auto">
          <a:xfrm>
            <a:off x="1860550" y="3638550"/>
            <a:ext cx="1187450" cy="182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nny Basketball Player In Blue Uniform Cartoon For Your Design ...">
            <a:extLst>
              <a:ext uri="{FF2B5EF4-FFF2-40B4-BE49-F238E27FC236}">
                <a16:creationId xmlns:a16="http://schemas.microsoft.com/office/drawing/2014/main" id="{2AF201EB-C7E0-4095-8F3A-9B309A151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0"/>
            <a:ext cx="108362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unny boy cartoon playing tennis vector image on | ภาพวาดดินสอ ...">
            <a:extLst>
              <a:ext uri="{FF2B5EF4-FFF2-40B4-BE49-F238E27FC236}">
                <a16:creationId xmlns:a16="http://schemas.microsoft.com/office/drawing/2014/main" id="{1205AC47-5BB5-4C70-8E9C-06B6904EA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6"/>
          <a:stretch/>
        </p:blipFill>
        <p:spPr bwMode="auto">
          <a:xfrm>
            <a:off x="5276850" y="571500"/>
            <a:ext cx="1409700" cy="207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kid holding the playing baseball Vector Image">
            <a:extLst>
              <a:ext uri="{FF2B5EF4-FFF2-40B4-BE49-F238E27FC236}">
                <a16:creationId xmlns:a16="http://schemas.microsoft.com/office/drawing/2014/main" id="{4550ACE1-3FC1-4FBA-9590-68B2D3A69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2054183" y="704850"/>
            <a:ext cx="1319912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Una jugadora de voleibol | Vector Gratis">
            <a:extLst>
              <a:ext uri="{FF2B5EF4-FFF2-40B4-BE49-F238E27FC236}">
                <a16:creationId xmlns:a16="http://schemas.microsoft.com/office/drawing/2014/main" id="{3CEE547F-6EB9-4423-BB33-BBE65D944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3562350"/>
            <a:ext cx="1217583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oy cartoon golf player | Premium Vector">
            <a:extLst>
              <a:ext uri="{FF2B5EF4-FFF2-40B4-BE49-F238E27FC236}">
                <a16:creationId xmlns:a16="http://schemas.microsoft.com/office/drawing/2014/main" id="{2DB4985D-A204-4417-BFA1-BD70AB5DA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3557589"/>
            <a:ext cx="1428750" cy="201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ᐈ Хоккей детские рисунки, векторные картинки хоккей мальчика ...">
            <a:extLst>
              <a:ext uri="{FF2B5EF4-FFF2-40B4-BE49-F238E27FC236}">
                <a16:creationId xmlns:a16="http://schemas.microsoft.com/office/drawing/2014/main" id="{32885483-4551-4D57-9D5B-8FFE7F5F4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8222"/>
          <a:stretch/>
        </p:blipFill>
        <p:spPr bwMode="auto">
          <a:xfrm>
            <a:off x="5124449" y="3309938"/>
            <a:ext cx="1733551" cy="246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Un receptor de fútbol americano con dibujos animados. Ilustración ...">
            <a:extLst>
              <a:ext uri="{FF2B5EF4-FFF2-40B4-BE49-F238E27FC236}">
                <a16:creationId xmlns:a16="http://schemas.microsoft.com/office/drawing/2014/main" id="{AA686555-538E-45DE-9CE6-DA02D194B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"/>
          <a:stretch/>
        </p:blipFill>
        <p:spPr bwMode="auto">
          <a:xfrm>
            <a:off x="76200" y="600075"/>
            <a:ext cx="17145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Vectores, imágenes y arte vectorial de stock sobre Skating+girl+ ...">
            <a:extLst>
              <a:ext uri="{FF2B5EF4-FFF2-40B4-BE49-F238E27FC236}">
                <a16:creationId xmlns:a16="http://schemas.microsoft.com/office/drawing/2014/main" id="{AE079ACD-49F7-4B02-A63F-BE6EE8774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2" r="15385" b="16428"/>
          <a:stretch/>
        </p:blipFill>
        <p:spPr bwMode="auto">
          <a:xfrm>
            <a:off x="1695450" y="6019800"/>
            <a:ext cx="20383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appy funny girl snowboard downhill winter sport Vector Image">
            <a:extLst>
              <a:ext uri="{FF2B5EF4-FFF2-40B4-BE49-F238E27FC236}">
                <a16:creationId xmlns:a16="http://schemas.microsoft.com/office/drawing/2014/main" id="{981DD201-AE16-4BC7-81A8-0E7DA2442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r="25000" b="17852"/>
          <a:stretch/>
        </p:blipFill>
        <p:spPr bwMode="auto">
          <a:xfrm>
            <a:off x="3714750" y="6069013"/>
            <a:ext cx="1436130" cy="238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Boy Hiking Royalty Free Vector Image - VectorStock">
            <a:extLst>
              <a:ext uri="{FF2B5EF4-FFF2-40B4-BE49-F238E27FC236}">
                <a16:creationId xmlns:a16="http://schemas.microsoft.com/office/drawing/2014/main" id="{41FFD021-753C-4894-80BC-D9AE5C653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5" r="16876" b="9792"/>
          <a:stretch/>
        </p:blipFill>
        <p:spPr bwMode="auto">
          <a:xfrm>
            <a:off x="285749" y="6191250"/>
            <a:ext cx="1143001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Biker Girl Cartoon: Imágenes, fotos de stock y vectores | Shutterstock">
            <a:extLst>
              <a:ext uri="{FF2B5EF4-FFF2-40B4-BE49-F238E27FC236}">
                <a16:creationId xmlns:a16="http://schemas.microsoft.com/office/drawing/2014/main" id="{DC952EB3-E6E4-46CA-A01D-E386C2C3C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03" b="8717"/>
          <a:stretch/>
        </p:blipFill>
        <p:spPr bwMode="auto">
          <a:xfrm>
            <a:off x="5312963" y="6478166"/>
            <a:ext cx="1430737" cy="19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FC984AF-F55E-49EB-B306-117864857E64}"/>
              </a:ext>
            </a:extLst>
          </p:cNvPr>
          <p:cNvSpPr/>
          <p:nvPr/>
        </p:nvSpPr>
        <p:spPr>
          <a:xfrm>
            <a:off x="152400" y="2819400"/>
            <a:ext cx="1371600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7251BAD-367B-43B9-B513-8F80803CEDBB}"/>
              </a:ext>
            </a:extLst>
          </p:cNvPr>
          <p:cNvSpPr/>
          <p:nvPr/>
        </p:nvSpPr>
        <p:spPr>
          <a:xfrm>
            <a:off x="1828800" y="2819400"/>
            <a:ext cx="1371600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3BA9B72-B373-4E22-97D1-777E8601CFE2}"/>
              </a:ext>
            </a:extLst>
          </p:cNvPr>
          <p:cNvSpPr/>
          <p:nvPr/>
        </p:nvSpPr>
        <p:spPr>
          <a:xfrm>
            <a:off x="3790950" y="2838450"/>
            <a:ext cx="1371600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DAF431F-BB82-44FC-891A-77616DDBCF45}"/>
              </a:ext>
            </a:extLst>
          </p:cNvPr>
          <p:cNvSpPr/>
          <p:nvPr/>
        </p:nvSpPr>
        <p:spPr>
          <a:xfrm>
            <a:off x="5410200" y="2838450"/>
            <a:ext cx="1371600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7071BBC-98CE-43C9-A5A9-A031C290EC0C}"/>
              </a:ext>
            </a:extLst>
          </p:cNvPr>
          <p:cNvSpPr/>
          <p:nvPr/>
        </p:nvSpPr>
        <p:spPr>
          <a:xfrm>
            <a:off x="171450" y="5619750"/>
            <a:ext cx="1371600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A2F9D80-810E-4B60-8137-1054A1CB432B}"/>
              </a:ext>
            </a:extLst>
          </p:cNvPr>
          <p:cNvSpPr/>
          <p:nvPr/>
        </p:nvSpPr>
        <p:spPr>
          <a:xfrm>
            <a:off x="1847850" y="5619750"/>
            <a:ext cx="1371600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9D5E985-89F5-4A3D-B637-290BD0FBBB8A}"/>
              </a:ext>
            </a:extLst>
          </p:cNvPr>
          <p:cNvSpPr/>
          <p:nvPr/>
        </p:nvSpPr>
        <p:spPr>
          <a:xfrm>
            <a:off x="3810000" y="5638800"/>
            <a:ext cx="1371600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30F3A1B-7515-4E12-9D3C-C566640DC4A9}"/>
              </a:ext>
            </a:extLst>
          </p:cNvPr>
          <p:cNvSpPr/>
          <p:nvPr/>
        </p:nvSpPr>
        <p:spPr>
          <a:xfrm>
            <a:off x="5429250" y="5638800"/>
            <a:ext cx="1371600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A8AB365-DD6C-4207-B601-202F079A840A}"/>
              </a:ext>
            </a:extLst>
          </p:cNvPr>
          <p:cNvSpPr/>
          <p:nvPr/>
        </p:nvSpPr>
        <p:spPr>
          <a:xfrm>
            <a:off x="190500" y="8515350"/>
            <a:ext cx="1371600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C63410D-ED48-4BBE-8AE1-DEA27929A4A3}"/>
              </a:ext>
            </a:extLst>
          </p:cNvPr>
          <p:cNvSpPr/>
          <p:nvPr/>
        </p:nvSpPr>
        <p:spPr>
          <a:xfrm>
            <a:off x="1866900" y="8515350"/>
            <a:ext cx="1371600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87BFD8E-F3C9-4C3A-B0BB-600C36EB0887}"/>
              </a:ext>
            </a:extLst>
          </p:cNvPr>
          <p:cNvSpPr/>
          <p:nvPr/>
        </p:nvSpPr>
        <p:spPr>
          <a:xfrm>
            <a:off x="3829050" y="8534400"/>
            <a:ext cx="1371600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647D25B2-1103-4B34-BAAA-A5487708E355}"/>
              </a:ext>
            </a:extLst>
          </p:cNvPr>
          <p:cNvSpPr/>
          <p:nvPr/>
        </p:nvSpPr>
        <p:spPr>
          <a:xfrm>
            <a:off x="5448300" y="8534400"/>
            <a:ext cx="1371600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E665A0-B11E-41CA-A8CB-D05A2CF1C9CD}"/>
              </a:ext>
            </a:extLst>
          </p:cNvPr>
          <p:cNvSpPr txBox="1"/>
          <p:nvPr/>
        </p:nvSpPr>
        <p:spPr>
          <a:xfrm>
            <a:off x="95250" y="38100"/>
            <a:ext cx="4235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Writedown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sport.</a:t>
            </a:r>
          </a:p>
        </p:txBody>
      </p:sp>
    </p:spTree>
    <p:extLst>
      <p:ext uri="{BB962C8B-B14F-4D97-AF65-F5344CB8AC3E}">
        <p14:creationId xmlns:p14="http://schemas.microsoft.com/office/powerpoint/2010/main" val="146096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C3B3166D-5B48-40D5-84CD-201CD49EE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801789"/>
              </p:ext>
            </p:extLst>
          </p:nvPr>
        </p:nvGraphicFramePr>
        <p:xfrm>
          <a:off x="209550" y="323850"/>
          <a:ext cx="6191250" cy="771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250">
                  <a:extLst>
                    <a:ext uri="{9D8B030D-6E8A-4147-A177-3AD203B41FA5}">
                      <a16:colId xmlns:a16="http://schemas.microsoft.com/office/drawing/2014/main" val="1436290406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following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750980"/>
                  </a:ext>
                </a:extLst>
              </a:tr>
              <a:tr h="871925">
                <a:tc>
                  <a:txBody>
                    <a:bodyPr/>
                    <a:lstStyle/>
                    <a:p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sports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940093"/>
                  </a:ext>
                </a:extLst>
              </a:tr>
              <a:tr h="871925">
                <a:tc>
                  <a:txBody>
                    <a:bodyPr/>
                    <a:lstStyle/>
                    <a:p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697860"/>
                  </a:ext>
                </a:extLst>
              </a:tr>
              <a:tr h="871925">
                <a:tc>
                  <a:txBody>
                    <a:bodyPr/>
                    <a:lstStyle/>
                    <a:p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sports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268179"/>
                  </a:ext>
                </a:extLst>
              </a:tr>
              <a:tr h="871925">
                <a:tc>
                  <a:txBody>
                    <a:bodyPr/>
                    <a:lstStyle/>
                    <a:p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469157"/>
                  </a:ext>
                </a:extLst>
              </a:tr>
              <a:tr h="871925">
                <a:tc>
                  <a:txBody>
                    <a:bodyPr/>
                    <a:lstStyle/>
                    <a:p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sports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492707"/>
                  </a:ext>
                </a:extLst>
              </a:tr>
              <a:tr h="871925">
                <a:tc>
                  <a:txBody>
                    <a:bodyPr/>
                    <a:lstStyle/>
                    <a:p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087273"/>
                  </a:ext>
                </a:extLst>
              </a:tr>
              <a:tr h="871925">
                <a:tc>
                  <a:txBody>
                    <a:bodyPr/>
                    <a:lstStyle/>
                    <a:p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sports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popular in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country?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45331"/>
                  </a:ext>
                </a:extLst>
              </a:tr>
              <a:tr h="871925">
                <a:tc>
                  <a:txBody>
                    <a:bodyPr/>
                    <a:lstStyle/>
                    <a:p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07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11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FB0BC05-0847-4F7A-8EA2-0CAFDE76827C}"/>
              </a:ext>
            </a:extLst>
          </p:cNvPr>
          <p:cNvSpPr/>
          <p:nvPr/>
        </p:nvSpPr>
        <p:spPr>
          <a:xfrm>
            <a:off x="514350" y="619036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0" i="0" dirty="0">
              <a:solidFill>
                <a:srgbClr val="454545"/>
              </a:solidFill>
              <a:effectLst/>
              <a:latin typeface="Helvetica Neue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E31E508-5946-4161-8E6D-A36F0943C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778486"/>
              </p:ext>
            </p:extLst>
          </p:nvPr>
        </p:nvGraphicFramePr>
        <p:xfrm>
          <a:off x="270710" y="1137986"/>
          <a:ext cx="6324600" cy="7596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>
                  <a:extLst>
                    <a:ext uri="{9D8B030D-6E8A-4147-A177-3AD203B41FA5}">
                      <a16:colId xmlns:a16="http://schemas.microsoft.com/office/drawing/2014/main" val="2613009842"/>
                    </a:ext>
                  </a:extLst>
                </a:gridCol>
              </a:tblGrid>
              <a:tr h="595502">
                <a:tc>
                  <a:txBody>
                    <a:bodyPr/>
                    <a:lstStyle/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sports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88559"/>
                  </a:ext>
                </a:extLst>
              </a:tr>
              <a:tr h="961470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2222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1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Use PLAY for team sports or sports played with a ball:</a:t>
                      </a:r>
                      <a:endParaRPr lang="en-US" sz="1800" dirty="0">
                        <a:solidFill>
                          <a:srgbClr val="2222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186368"/>
                  </a:ext>
                </a:extLst>
              </a:tr>
              <a:tr h="2378373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45454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Football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45454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baseball</a:t>
                      </a:r>
                      <a:endParaRPr lang="en-US" sz="1800" b="0" i="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31254"/>
                  </a:ext>
                </a:extLst>
              </a:tr>
              <a:tr h="1249912">
                <a:tc>
                  <a:txBody>
                    <a:bodyPr/>
                    <a:lstStyle/>
                    <a:p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 Use GO for sports that end in –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ing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165881"/>
                  </a:ext>
                </a:extLst>
              </a:tr>
              <a:tr h="2411682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Swimming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running</a:t>
                      </a:r>
                    </a:p>
                    <a:p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703678"/>
                  </a:ext>
                </a:extLst>
              </a:tr>
            </a:tbl>
          </a:graphicData>
        </a:graphic>
      </p:graphicFrame>
      <p:pic>
        <p:nvPicPr>
          <p:cNvPr id="2050" name="Picture 2" descr="Ilustración del niño jugando al fútbol | Vector Premium">
            <a:extLst>
              <a:ext uri="{FF2B5EF4-FFF2-40B4-BE49-F238E27FC236}">
                <a16:creationId xmlns:a16="http://schemas.microsoft.com/office/drawing/2014/main" id="{C5A81CE2-7BCA-48FB-8668-975C31123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83"/>
          <a:stretch/>
        </p:blipFill>
        <p:spPr bwMode="auto">
          <a:xfrm>
            <a:off x="1921544" y="2826418"/>
            <a:ext cx="1783606" cy="133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lustración del niño jugando al fútbol | Vector Premium">
            <a:extLst>
              <a:ext uri="{FF2B5EF4-FFF2-40B4-BE49-F238E27FC236}">
                <a16:creationId xmlns:a16="http://schemas.microsoft.com/office/drawing/2014/main" id="{E93D8A42-CB70-4A10-9D58-09B5ECFDD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3" t="15493"/>
          <a:stretch/>
        </p:blipFill>
        <p:spPr bwMode="auto">
          <a:xfrm>
            <a:off x="4267198" y="3304672"/>
            <a:ext cx="1171075" cy="13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toon Running Stock Photos And Images - 123RF">
            <a:extLst>
              <a:ext uri="{FF2B5EF4-FFF2-40B4-BE49-F238E27FC236}">
                <a16:creationId xmlns:a16="http://schemas.microsoft.com/office/drawing/2014/main" id="{73471637-3B01-45A8-9AF6-D19CC14BF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40" y="6591801"/>
            <a:ext cx="1333500" cy="163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82EDDA4-2CA8-4B2A-815C-CFB196943725}"/>
              </a:ext>
            </a:extLst>
          </p:cNvPr>
          <p:cNvSpPr/>
          <p:nvPr/>
        </p:nvSpPr>
        <p:spPr>
          <a:xfrm>
            <a:off x="244056" y="101084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  <a:r>
              <a:rPr lang="es-MX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s-MX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87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66CD9F-0B45-4E0D-BB24-B93C7FAB4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56" t="11957" r="11111" b="20357"/>
          <a:stretch/>
        </p:blipFill>
        <p:spPr>
          <a:xfrm>
            <a:off x="57150" y="57149"/>
            <a:ext cx="6743700" cy="69342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EC81F1-A386-497E-8D37-D34C1C679F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2" t="71739" r="12778" b="24846"/>
          <a:stretch/>
        </p:blipFill>
        <p:spPr>
          <a:xfrm>
            <a:off x="304800" y="6934200"/>
            <a:ext cx="6324600" cy="477254"/>
          </a:xfrm>
          <a:prstGeom prst="rect">
            <a:avLst/>
          </a:prstGeom>
        </p:spPr>
      </p:pic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32E0EBBB-5976-43D5-9B0A-2A5B92E81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768805"/>
              </p:ext>
            </p:extLst>
          </p:nvPr>
        </p:nvGraphicFramePr>
        <p:xfrm>
          <a:off x="216572" y="7516262"/>
          <a:ext cx="64970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410">
                  <a:extLst>
                    <a:ext uri="{9D8B030D-6E8A-4147-A177-3AD203B41FA5}">
                      <a16:colId xmlns:a16="http://schemas.microsoft.com/office/drawing/2014/main" val="3071208352"/>
                    </a:ext>
                  </a:extLst>
                </a:gridCol>
                <a:gridCol w="1299410">
                  <a:extLst>
                    <a:ext uri="{9D8B030D-6E8A-4147-A177-3AD203B41FA5}">
                      <a16:colId xmlns:a16="http://schemas.microsoft.com/office/drawing/2014/main" val="1834885158"/>
                    </a:ext>
                  </a:extLst>
                </a:gridCol>
                <a:gridCol w="1299410">
                  <a:extLst>
                    <a:ext uri="{9D8B030D-6E8A-4147-A177-3AD203B41FA5}">
                      <a16:colId xmlns:a16="http://schemas.microsoft.com/office/drawing/2014/main" val="3594515046"/>
                    </a:ext>
                  </a:extLst>
                </a:gridCol>
                <a:gridCol w="1299410">
                  <a:extLst>
                    <a:ext uri="{9D8B030D-6E8A-4147-A177-3AD203B41FA5}">
                      <a16:colId xmlns:a16="http://schemas.microsoft.com/office/drawing/2014/main" val="2185665393"/>
                    </a:ext>
                  </a:extLst>
                </a:gridCol>
                <a:gridCol w="1299410">
                  <a:extLst>
                    <a:ext uri="{9D8B030D-6E8A-4147-A177-3AD203B41FA5}">
                      <a16:colId xmlns:a16="http://schemas.microsoft.com/office/drawing/2014/main" val="16339408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661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83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451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368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674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107</Words>
  <Application>Microsoft Office PowerPoint</Application>
  <PresentationFormat>Carta (216 x 279 mm)</PresentationFormat>
  <Paragraphs>22</Paragraphs>
  <Slides>6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 Neue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javier puente</cp:lastModifiedBy>
  <cp:revision>11</cp:revision>
  <dcterms:created xsi:type="dcterms:W3CDTF">2020-05-11T16:03:21Z</dcterms:created>
  <dcterms:modified xsi:type="dcterms:W3CDTF">2020-05-11T17:28:43Z</dcterms:modified>
</cp:coreProperties>
</file>