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3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e0fce98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e0fce98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drive.google.com/file/d/1p5MGe-jkhZaN_1MDbqsZTNeFGakoOsPz/view?usp=sharing" TargetMode="External"/><Relationship Id="rId18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hyperlink" Target="https://www.youtube.com/watch?v=Sx3QNVXyyKc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drive.google.com/file/d/1De22bVuVerSxUEIqzKXWS1hGsjWdw4gh/view?usp=sharin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https://www.youtube.com/watch?v=Cy3JVkf_sxM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s://drive.google.com/file/d/1y5vnJA2Mw67Kdcjyg8AgabSrwDgpFrW4/view?usp=sharing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hyperlink" Target="https://drive.google.com/file/d/1aECYIx0upUsXca5xRmO28gmisqoBmjuc/view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3525"/>
            <a:ext cx="9144000" cy="50168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5" name="Google Shape;55;p13"/>
          <p:cNvSpPr/>
          <p:nvPr/>
        </p:nvSpPr>
        <p:spPr>
          <a:xfrm>
            <a:off x="2063525" y="730050"/>
            <a:ext cx="4862100" cy="24405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INSTRUCTIONS:</a:t>
            </a:r>
            <a:endParaRPr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s-419" sz="1700"/>
              <a:t>Click on the video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s-419" sz="1700"/>
              <a:t>Click on video Task 1/complete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s-419" sz="1700"/>
              <a:t>Click on video Task 2/complete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s-419" sz="1700"/>
              <a:t>Click on video Task 3/complete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s-419" sz="1700"/>
              <a:t>Click on video Task 4 to check answers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s-419" sz="1700"/>
              <a:t>Study the alphabet in Task 5               Prepare for the  </a:t>
            </a:r>
            <a:r>
              <a:rPr lang="es-419" sz="1700" b="1">
                <a:solidFill>
                  <a:srgbClr val="FF0000"/>
                </a:solidFill>
              </a:rPr>
              <a:t>SPELLING QUIZ!</a:t>
            </a:r>
            <a:endParaRPr sz="17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               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575" y="1454450"/>
            <a:ext cx="1634880" cy="134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5">
            <a:alphaModFix/>
          </a:blip>
          <a:srcRect t="12531" b="9049"/>
          <a:stretch/>
        </p:blipFill>
        <p:spPr>
          <a:xfrm>
            <a:off x="0" y="2798325"/>
            <a:ext cx="1794625" cy="18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6">
            <a:alphaModFix/>
          </a:blip>
          <a:srcRect l="-3691" t="27634" b="32853"/>
          <a:stretch/>
        </p:blipFill>
        <p:spPr>
          <a:xfrm>
            <a:off x="556150" y="4320925"/>
            <a:ext cx="3837349" cy="118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7">
            <a:alphaModFix/>
          </a:blip>
          <a:srcRect b="80332"/>
          <a:stretch/>
        </p:blipFill>
        <p:spPr>
          <a:xfrm>
            <a:off x="1761200" y="0"/>
            <a:ext cx="5692399" cy="101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8">
            <a:alphaModFix/>
          </a:blip>
          <a:srcRect t="9869"/>
          <a:stretch/>
        </p:blipFill>
        <p:spPr>
          <a:xfrm>
            <a:off x="7349375" y="1036225"/>
            <a:ext cx="1568100" cy="221115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9">
            <a:alphaModFix/>
          </a:blip>
          <a:srcRect l="11094" t="39514" r="-5353" b="3017"/>
          <a:stretch/>
        </p:blipFill>
        <p:spPr>
          <a:xfrm>
            <a:off x="1451474" y="3775625"/>
            <a:ext cx="2942025" cy="152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49025" y="2942153"/>
            <a:ext cx="1416876" cy="11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063525" y="3038100"/>
            <a:ext cx="587876" cy="462426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>
            <a:hlinkClick r:id="rId13"/>
          </p:cNvPr>
          <p:cNvSpPr/>
          <p:nvPr/>
        </p:nvSpPr>
        <p:spPr>
          <a:xfrm>
            <a:off x="7892100" y="1187875"/>
            <a:ext cx="821526" cy="2665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1">
                <a:ln w="28575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Comic Sans MS"/>
              </a:rPr>
              <a:t>task 1</a:t>
            </a:r>
          </a:p>
        </p:txBody>
      </p:sp>
      <p:sp>
        <p:nvSpPr>
          <p:cNvPr id="65" name="Google Shape;65;p13">
            <a:hlinkClick r:id="rId14"/>
          </p:cNvPr>
          <p:cNvSpPr/>
          <p:nvPr/>
        </p:nvSpPr>
        <p:spPr>
          <a:xfrm>
            <a:off x="7892100" y="1559800"/>
            <a:ext cx="883744" cy="2665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1">
                <a:ln w="28575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Comic Sans MS"/>
              </a:rPr>
              <a:t>task 2</a:t>
            </a:r>
          </a:p>
        </p:txBody>
      </p:sp>
      <p:sp>
        <p:nvSpPr>
          <p:cNvPr id="66" name="Google Shape;66;p13">
            <a:hlinkClick r:id="rId15"/>
          </p:cNvPr>
          <p:cNvSpPr/>
          <p:nvPr/>
        </p:nvSpPr>
        <p:spPr>
          <a:xfrm>
            <a:off x="7892100" y="1931725"/>
            <a:ext cx="875077" cy="2665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1">
                <a:ln w="28575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Comic Sans MS"/>
              </a:rPr>
              <a:t>task 3</a:t>
            </a:r>
          </a:p>
        </p:txBody>
      </p:sp>
      <p:sp>
        <p:nvSpPr>
          <p:cNvPr id="67" name="Google Shape;67;p13">
            <a:hlinkClick r:id="rId16"/>
          </p:cNvPr>
          <p:cNvSpPr/>
          <p:nvPr/>
        </p:nvSpPr>
        <p:spPr>
          <a:xfrm>
            <a:off x="7892100" y="2303650"/>
            <a:ext cx="882815" cy="2665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1">
                <a:ln w="28575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Comic Sans MS"/>
              </a:rPr>
              <a:t>task 4</a:t>
            </a:r>
          </a:p>
        </p:txBody>
      </p:sp>
      <p:sp>
        <p:nvSpPr>
          <p:cNvPr id="68" name="Google Shape;68;p13">
            <a:hlinkClick r:id="rId17"/>
          </p:cNvPr>
          <p:cNvSpPr/>
          <p:nvPr/>
        </p:nvSpPr>
        <p:spPr>
          <a:xfrm>
            <a:off x="7918875" y="2675575"/>
            <a:ext cx="892101" cy="2665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1">
                <a:ln w="28575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Comic Sans MS"/>
              </a:rPr>
              <a:t>task 5</a:t>
            </a:r>
          </a:p>
        </p:txBody>
      </p:sp>
      <p:pic>
        <p:nvPicPr>
          <p:cNvPr id="69" name="Google Shape;69;p13" descr="hand pointer"/>
          <p:cNvPicPr preferRelativeResize="0"/>
          <p:nvPr/>
        </p:nvPicPr>
        <p:blipFill rotWithShape="1">
          <a:blip r:embed="rId18">
            <a:alphaModFix/>
          </a:blip>
          <a:srcRect l="17951" r="2828"/>
          <a:stretch/>
        </p:blipFill>
        <p:spPr>
          <a:xfrm>
            <a:off x="5808500" y="2132688"/>
            <a:ext cx="2540500" cy="320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Microsoft Office PowerPoint</Application>
  <PresentationFormat>Presentación en pantalla (16:9)</PresentationFormat>
  <Paragraphs>13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Comic Sans MS</vt:lpstr>
      <vt:lpstr>Simple Light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brenda bollain y goytia de la peña</dc:creator>
  <cp:lastModifiedBy>brenda bollain y goytia de la peña</cp:lastModifiedBy>
  <cp:revision>1</cp:revision>
  <dcterms:modified xsi:type="dcterms:W3CDTF">2020-10-05T04:27:13Z</dcterms:modified>
</cp:coreProperties>
</file>