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6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4A7C4-F7D8-47F5-9851-C74047B0EB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2269EEC-FE04-4F18-82F0-30984AC49A61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Unidad </a:t>
          </a:r>
          <a:r>
            <a:rPr lang="es-MX" sz="1600" b="1" dirty="0" smtClean="0">
              <a:solidFill>
                <a:schemeClr val="tx1"/>
              </a:solidFill>
            </a:rPr>
            <a:t>I</a:t>
          </a:r>
        </a:p>
        <a:p>
          <a:r>
            <a:rPr lang="es-MX" sz="1600" b="1" dirty="0" smtClean="0">
              <a:solidFill>
                <a:schemeClr val="tx1"/>
              </a:solidFill>
            </a:rPr>
            <a:t> </a:t>
          </a:r>
          <a:r>
            <a:rPr lang="es-MX" sz="1600" b="1" dirty="0" smtClean="0">
              <a:solidFill>
                <a:schemeClr val="tx1"/>
              </a:solidFill>
            </a:rPr>
            <a:t>Géneros y tipo de textos narrativos y académicos-científicos</a:t>
          </a:r>
          <a:endParaRPr lang="es-MX" sz="1600" b="1" dirty="0">
            <a:solidFill>
              <a:schemeClr val="tx1"/>
            </a:solidFill>
          </a:endParaRPr>
        </a:p>
      </dgm:t>
    </dgm:pt>
    <dgm:pt modelId="{AD32B424-6FF3-4324-821D-B64589B48267}" type="parTrans" cxnId="{8B1E8E55-9DDE-4415-A229-00CBAF529CAB}">
      <dgm:prSet/>
      <dgm:spPr/>
      <dgm:t>
        <a:bodyPr/>
        <a:lstStyle/>
        <a:p>
          <a:endParaRPr lang="es-MX"/>
        </a:p>
      </dgm:t>
    </dgm:pt>
    <dgm:pt modelId="{8FDEF9C0-08DA-4F03-8E24-B6A9C7E52F50}" type="sibTrans" cxnId="{8B1E8E55-9DDE-4415-A229-00CBAF529CAB}">
      <dgm:prSet/>
      <dgm:spPr/>
      <dgm:t>
        <a:bodyPr/>
        <a:lstStyle/>
        <a:p>
          <a:endParaRPr lang="es-MX"/>
        </a:p>
      </dgm:t>
    </dgm:pt>
    <dgm:pt modelId="{E75CD610-DB4F-4AD1-AE80-74CD0C617308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Unidad </a:t>
          </a:r>
          <a:r>
            <a:rPr lang="es-MX" sz="1600" b="1" dirty="0" smtClean="0">
              <a:solidFill>
                <a:schemeClr val="tx1"/>
              </a:solidFill>
            </a:rPr>
            <a:t>III</a:t>
          </a:r>
        </a:p>
        <a:p>
          <a:r>
            <a:rPr lang="es-MX" sz="1600" b="1" dirty="0" smtClean="0">
              <a:solidFill>
                <a:schemeClr val="tx1"/>
              </a:solidFill>
            </a:rPr>
            <a:t>Producción y difusión de escritos académicos-científicos</a:t>
          </a:r>
          <a:endParaRPr lang="es-MX" sz="1600" b="1" dirty="0">
            <a:solidFill>
              <a:schemeClr val="tx1"/>
            </a:solidFill>
          </a:endParaRPr>
        </a:p>
      </dgm:t>
    </dgm:pt>
    <dgm:pt modelId="{62376C97-24D6-49D5-89FD-94643E5F41A2}" type="parTrans" cxnId="{ADC54BB4-AC0D-4BDF-9EF8-3FD4A641CE37}">
      <dgm:prSet/>
      <dgm:spPr/>
      <dgm:t>
        <a:bodyPr/>
        <a:lstStyle/>
        <a:p>
          <a:endParaRPr lang="es-MX"/>
        </a:p>
      </dgm:t>
    </dgm:pt>
    <dgm:pt modelId="{1637365C-B322-445F-8F12-2A86BD00E8F3}" type="sibTrans" cxnId="{ADC54BB4-AC0D-4BDF-9EF8-3FD4A641CE37}">
      <dgm:prSet/>
      <dgm:spPr/>
      <dgm:t>
        <a:bodyPr/>
        <a:lstStyle/>
        <a:p>
          <a:endParaRPr lang="es-MX"/>
        </a:p>
      </dgm:t>
    </dgm:pt>
    <dgm:pt modelId="{8D27816E-BAB8-4AF7-98A8-72078D3E69BF}">
      <dgm:prSet phldrT="[Texto]"/>
      <dgm:spPr/>
      <dgm:t>
        <a:bodyPr/>
        <a:lstStyle/>
        <a:p>
          <a:r>
            <a:rPr lang="es-MX" dirty="0" smtClean="0"/>
            <a:t>Taller de escritura académica: </a:t>
          </a:r>
          <a:endParaRPr lang="es-MX" dirty="0"/>
        </a:p>
      </dgm:t>
    </dgm:pt>
    <dgm:pt modelId="{6F948F95-71D5-48C7-B8A8-69060C72BA97}" type="parTrans" cxnId="{0D01E2F5-9D4C-43B0-97DD-50997830BE0B}">
      <dgm:prSet/>
      <dgm:spPr/>
      <dgm:t>
        <a:bodyPr/>
        <a:lstStyle/>
        <a:p>
          <a:endParaRPr lang="es-MX"/>
        </a:p>
      </dgm:t>
    </dgm:pt>
    <dgm:pt modelId="{540B63B9-F6C0-4008-BF02-E0689D499D5E}" type="sibTrans" cxnId="{0D01E2F5-9D4C-43B0-97DD-50997830BE0B}">
      <dgm:prSet/>
      <dgm:spPr/>
      <dgm:t>
        <a:bodyPr/>
        <a:lstStyle/>
        <a:p>
          <a:endParaRPr lang="es-MX"/>
        </a:p>
      </dgm:t>
    </dgm:pt>
    <dgm:pt modelId="{0C0A6678-D2F7-47EA-B0C1-969A1E923107}">
      <dgm:prSet/>
      <dgm:spPr/>
      <dgm:t>
        <a:bodyPr/>
        <a:lstStyle/>
        <a:p>
          <a:r>
            <a:rPr lang="es-MX" dirty="0" smtClean="0"/>
            <a:t>Tipos de textos Narrativos:</a:t>
          </a:r>
          <a:endParaRPr lang="es-MX" dirty="0"/>
        </a:p>
      </dgm:t>
    </dgm:pt>
    <dgm:pt modelId="{A8F06837-DD1A-4F33-A5F7-DEC828EB5D78}" type="parTrans" cxnId="{8ABACF63-6ECB-4072-87AD-7C3E9782FD98}">
      <dgm:prSet/>
      <dgm:spPr/>
      <dgm:t>
        <a:bodyPr/>
        <a:lstStyle/>
        <a:p>
          <a:endParaRPr lang="es-MX"/>
        </a:p>
      </dgm:t>
    </dgm:pt>
    <dgm:pt modelId="{F2C048D4-E965-4E33-9ABA-536EF24FB96B}" type="sibTrans" cxnId="{8ABACF63-6ECB-4072-87AD-7C3E9782FD98}">
      <dgm:prSet/>
      <dgm:spPr/>
      <dgm:t>
        <a:bodyPr/>
        <a:lstStyle/>
        <a:p>
          <a:endParaRPr lang="es-MX"/>
        </a:p>
      </dgm:t>
    </dgm:pt>
    <dgm:pt modelId="{DD53F954-B780-44F6-980E-28DC46877E80}">
      <dgm:prSet phldrT="[Texto]" custT="1"/>
      <dgm:spPr/>
      <dgm:t>
        <a:bodyPr/>
        <a:lstStyle/>
        <a:p>
          <a:r>
            <a:rPr lang="es-MX" sz="1400" dirty="0" smtClean="0"/>
            <a:t>Taller de escritura de textos narrativos:</a:t>
          </a:r>
          <a:endParaRPr lang="es-MX" sz="1400" dirty="0"/>
        </a:p>
      </dgm:t>
    </dgm:pt>
    <dgm:pt modelId="{BBF1DD44-C802-499E-B7D3-78378E52C8CC}" type="sibTrans" cxnId="{48D918A0-CF05-46F4-8A20-AE46912E5F1C}">
      <dgm:prSet/>
      <dgm:spPr/>
      <dgm:t>
        <a:bodyPr/>
        <a:lstStyle/>
        <a:p>
          <a:endParaRPr lang="es-MX"/>
        </a:p>
      </dgm:t>
    </dgm:pt>
    <dgm:pt modelId="{8A88476A-0426-48EF-A5A6-7AC0CA9F75E4}" type="parTrans" cxnId="{48D918A0-CF05-46F4-8A20-AE46912E5F1C}">
      <dgm:prSet/>
      <dgm:spPr/>
      <dgm:t>
        <a:bodyPr/>
        <a:lstStyle/>
        <a:p>
          <a:endParaRPr lang="es-MX"/>
        </a:p>
      </dgm:t>
    </dgm:pt>
    <dgm:pt modelId="{04F8B34D-D85A-4BA7-8F5E-D3EBF98488D4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Unidad II Producción y difusión de textos narrativos</a:t>
          </a:r>
          <a:endParaRPr lang="es-MX" sz="1600" b="1" dirty="0">
            <a:solidFill>
              <a:schemeClr val="tx1"/>
            </a:solidFill>
          </a:endParaRPr>
        </a:p>
      </dgm:t>
    </dgm:pt>
    <dgm:pt modelId="{7D3F22B9-1FE1-4E52-BBF9-3DB9947289AF}" type="sibTrans" cxnId="{5349CF75-8910-4124-9D5B-23869605495A}">
      <dgm:prSet/>
      <dgm:spPr/>
      <dgm:t>
        <a:bodyPr/>
        <a:lstStyle/>
        <a:p>
          <a:endParaRPr lang="es-MX"/>
        </a:p>
      </dgm:t>
    </dgm:pt>
    <dgm:pt modelId="{52690883-8FC0-41C2-8EED-ABA7C2C72304}" type="parTrans" cxnId="{5349CF75-8910-4124-9D5B-23869605495A}">
      <dgm:prSet/>
      <dgm:spPr/>
      <dgm:t>
        <a:bodyPr/>
        <a:lstStyle/>
        <a:p>
          <a:endParaRPr lang="es-MX"/>
        </a:p>
      </dgm:t>
    </dgm:pt>
    <dgm:pt modelId="{B027F010-F060-4434-80B5-BF8E881085A3}">
      <dgm:prSet/>
      <dgm:spPr/>
      <dgm:t>
        <a:bodyPr/>
        <a:lstStyle/>
        <a:p>
          <a:r>
            <a:rPr lang="es-MX" smtClean="0"/>
            <a:t>Biografía, autobiografía, crónica</a:t>
          </a:r>
          <a:endParaRPr lang="en-US"/>
        </a:p>
      </dgm:t>
    </dgm:pt>
    <dgm:pt modelId="{FFEC7F90-DFA4-4B76-BD81-311D89FC26AD}" type="parTrans" cxnId="{6A263474-677A-4B1A-851B-480A98645184}">
      <dgm:prSet/>
      <dgm:spPr/>
      <dgm:t>
        <a:bodyPr/>
        <a:lstStyle/>
        <a:p>
          <a:endParaRPr lang="es-ES"/>
        </a:p>
      </dgm:t>
    </dgm:pt>
    <dgm:pt modelId="{821691C0-77D0-4C1D-9F3A-A713CFF742B5}" type="sibTrans" cxnId="{6A263474-677A-4B1A-851B-480A98645184}">
      <dgm:prSet/>
      <dgm:spPr/>
      <dgm:t>
        <a:bodyPr/>
        <a:lstStyle/>
        <a:p>
          <a:endParaRPr lang="es-ES"/>
        </a:p>
      </dgm:t>
    </dgm:pt>
    <dgm:pt modelId="{E0F0D926-3D91-4DB8-9586-61D936BBE910}">
      <dgm:prSet/>
      <dgm:spPr/>
      <dgm:t>
        <a:bodyPr/>
        <a:lstStyle/>
        <a:p>
          <a:r>
            <a:rPr lang="es-MX" dirty="0" smtClean="0"/>
            <a:t>Cuento, novela, historieta</a:t>
          </a:r>
          <a:endParaRPr lang="en-US" dirty="0"/>
        </a:p>
      </dgm:t>
    </dgm:pt>
    <dgm:pt modelId="{F30BA0F1-6DF8-47DE-8D99-E24077FA60C8}" type="parTrans" cxnId="{2C8D80E0-5199-4FA9-857C-FE0D43A54D11}">
      <dgm:prSet/>
      <dgm:spPr/>
      <dgm:t>
        <a:bodyPr/>
        <a:lstStyle/>
        <a:p>
          <a:endParaRPr lang="es-ES"/>
        </a:p>
      </dgm:t>
    </dgm:pt>
    <dgm:pt modelId="{3A6E7B77-57C4-4755-A68D-702D9705BD69}" type="sibTrans" cxnId="{2C8D80E0-5199-4FA9-857C-FE0D43A54D11}">
      <dgm:prSet/>
      <dgm:spPr/>
      <dgm:t>
        <a:bodyPr/>
        <a:lstStyle/>
        <a:p>
          <a:endParaRPr lang="es-ES"/>
        </a:p>
      </dgm:t>
    </dgm:pt>
    <dgm:pt modelId="{A034E671-0B6E-4C7E-8183-544AD8B24FB3}">
      <dgm:prSet/>
      <dgm:spPr/>
      <dgm:t>
        <a:bodyPr/>
        <a:lstStyle/>
        <a:p>
          <a:r>
            <a:rPr lang="es-MX" dirty="0" smtClean="0"/>
            <a:t>Tipos de textos académico:</a:t>
          </a:r>
          <a:endParaRPr lang="en-US" dirty="0"/>
        </a:p>
      </dgm:t>
    </dgm:pt>
    <dgm:pt modelId="{3457CB31-C4B1-4EEE-BFDC-5B960F4E9FE4}" type="parTrans" cxnId="{B591639E-B121-42E1-98D5-C67AFEEB1479}">
      <dgm:prSet/>
      <dgm:spPr/>
      <dgm:t>
        <a:bodyPr/>
        <a:lstStyle/>
        <a:p>
          <a:endParaRPr lang="es-ES"/>
        </a:p>
      </dgm:t>
    </dgm:pt>
    <dgm:pt modelId="{382703AC-D226-4B35-AF80-38495BC5FC27}" type="sibTrans" cxnId="{B591639E-B121-42E1-98D5-C67AFEEB1479}">
      <dgm:prSet/>
      <dgm:spPr/>
      <dgm:t>
        <a:bodyPr/>
        <a:lstStyle/>
        <a:p>
          <a:endParaRPr lang="es-ES"/>
        </a:p>
      </dgm:t>
    </dgm:pt>
    <dgm:pt modelId="{6E0EF197-AB8D-4015-94F6-B83964411884}">
      <dgm:prSet/>
      <dgm:spPr/>
      <dgm:t>
        <a:bodyPr/>
        <a:lstStyle/>
        <a:p>
          <a:endParaRPr lang="en-US" dirty="0"/>
        </a:p>
      </dgm:t>
    </dgm:pt>
    <dgm:pt modelId="{6F56AC4A-090D-47E1-820F-79EE53E3B73D}" type="parTrans" cxnId="{77DE3C8D-789A-40BE-871D-205A61B3CC60}">
      <dgm:prSet/>
      <dgm:spPr/>
      <dgm:t>
        <a:bodyPr/>
        <a:lstStyle/>
        <a:p>
          <a:endParaRPr lang="es-ES"/>
        </a:p>
      </dgm:t>
    </dgm:pt>
    <dgm:pt modelId="{12AA235C-37C0-4A59-902C-7DCA81680821}" type="sibTrans" cxnId="{77DE3C8D-789A-40BE-871D-205A61B3CC60}">
      <dgm:prSet/>
      <dgm:spPr/>
      <dgm:t>
        <a:bodyPr/>
        <a:lstStyle/>
        <a:p>
          <a:endParaRPr lang="es-ES"/>
        </a:p>
      </dgm:t>
    </dgm:pt>
    <dgm:pt modelId="{D5BD760E-A572-4327-BF60-F825A65119C4}">
      <dgm:prSet/>
      <dgm:spPr/>
      <dgm:t>
        <a:bodyPr/>
        <a:lstStyle/>
        <a:p>
          <a:r>
            <a:rPr lang="es-MX" smtClean="0"/>
            <a:t>Monografía, ensayo, ponencia</a:t>
          </a:r>
          <a:endParaRPr lang="en-US"/>
        </a:p>
      </dgm:t>
    </dgm:pt>
    <dgm:pt modelId="{739C29C3-AD97-4C28-AF07-CE2E68FA60E4}" type="parTrans" cxnId="{208C73D4-7B34-4CEF-8E2A-EBFAEE5B25B7}">
      <dgm:prSet/>
      <dgm:spPr/>
      <dgm:t>
        <a:bodyPr/>
        <a:lstStyle/>
        <a:p>
          <a:endParaRPr lang="es-ES"/>
        </a:p>
      </dgm:t>
    </dgm:pt>
    <dgm:pt modelId="{DA3DCAD6-8879-4F89-9F2A-2E5FBAC17F12}" type="sibTrans" cxnId="{208C73D4-7B34-4CEF-8E2A-EBFAEE5B25B7}">
      <dgm:prSet/>
      <dgm:spPr/>
      <dgm:t>
        <a:bodyPr/>
        <a:lstStyle/>
        <a:p>
          <a:endParaRPr lang="es-ES"/>
        </a:p>
      </dgm:t>
    </dgm:pt>
    <dgm:pt modelId="{999AA0CB-79E1-4B5D-B6DA-91BE0D288015}">
      <dgm:prSet/>
      <dgm:spPr/>
      <dgm:t>
        <a:bodyPr/>
        <a:lstStyle/>
        <a:p>
          <a:r>
            <a:rPr lang="es-MX" dirty="0" smtClean="0"/>
            <a:t>Artículos de investigación, proyecto de investigación</a:t>
          </a:r>
          <a:endParaRPr lang="en-US" dirty="0"/>
        </a:p>
      </dgm:t>
    </dgm:pt>
    <dgm:pt modelId="{3C4B4961-1052-4475-BC70-23597E5AAF3C}" type="parTrans" cxnId="{450CAC25-A503-452E-9BA2-121FC6214725}">
      <dgm:prSet/>
      <dgm:spPr/>
      <dgm:t>
        <a:bodyPr/>
        <a:lstStyle/>
        <a:p>
          <a:endParaRPr lang="es-ES"/>
        </a:p>
      </dgm:t>
    </dgm:pt>
    <dgm:pt modelId="{FB474C30-FD52-4941-996D-F074503F06D5}" type="sibTrans" cxnId="{450CAC25-A503-452E-9BA2-121FC6214725}">
      <dgm:prSet/>
      <dgm:spPr/>
      <dgm:t>
        <a:bodyPr/>
        <a:lstStyle/>
        <a:p>
          <a:endParaRPr lang="es-ES"/>
        </a:p>
      </dgm:t>
    </dgm:pt>
    <dgm:pt modelId="{1B54EEB2-A0B9-443C-A882-34E2765690D5}">
      <dgm:prSet custT="1"/>
      <dgm:spPr/>
      <dgm:t>
        <a:bodyPr/>
        <a:lstStyle/>
        <a:p>
          <a:r>
            <a:rPr lang="es-MX" sz="1400" dirty="0" smtClean="0"/>
            <a:t>Tipos de textos narrativos más utilizados en la formación inicial.</a:t>
          </a:r>
          <a:endParaRPr lang="en-US" sz="1400" dirty="0"/>
        </a:p>
      </dgm:t>
    </dgm:pt>
    <dgm:pt modelId="{D3D11E18-34E0-472E-85C5-5FB291601C1C}" type="parTrans" cxnId="{DD62154A-8D55-491A-92BC-5F31A38D5BF4}">
      <dgm:prSet/>
      <dgm:spPr/>
      <dgm:t>
        <a:bodyPr/>
        <a:lstStyle/>
        <a:p>
          <a:endParaRPr lang="es-ES"/>
        </a:p>
      </dgm:t>
    </dgm:pt>
    <dgm:pt modelId="{80DF9538-5DF6-490F-A14A-D7DB90199B89}" type="sibTrans" cxnId="{DD62154A-8D55-491A-92BC-5F31A38D5BF4}">
      <dgm:prSet/>
      <dgm:spPr/>
      <dgm:t>
        <a:bodyPr/>
        <a:lstStyle/>
        <a:p>
          <a:endParaRPr lang="es-ES"/>
        </a:p>
      </dgm:t>
    </dgm:pt>
    <dgm:pt modelId="{5975689C-070F-4E96-A403-A8BEE0FE3CDA}">
      <dgm:prSet custT="1"/>
      <dgm:spPr/>
      <dgm:t>
        <a:bodyPr/>
        <a:lstStyle/>
        <a:p>
          <a:r>
            <a:rPr lang="es-MX" sz="1400" dirty="0" smtClean="0"/>
            <a:t>La estructura y característica básicas de textos narrativos.</a:t>
          </a:r>
          <a:endParaRPr lang="en-US" sz="1400" dirty="0"/>
        </a:p>
      </dgm:t>
    </dgm:pt>
    <dgm:pt modelId="{99A0CE08-051D-485B-8183-B18497B775AA}" type="parTrans" cxnId="{A65F4BAE-045C-4FE7-88C7-C2285CC783BB}">
      <dgm:prSet/>
      <dgm:spPr/>
      <dgm:t>
        <a:bodyPr/>
        <a:lstStyle/>
        <a:p>
          <a:endParaRPr lang="es-ES"/>
        </a:p>
      </dgm:t>
    </dgm:pt>
    <dgm:pt modelId="{5137DD6B-643D-4631-9593-AF44236325F9}" type="sibTrans" cxnId="{A65F4BAE-045C-4FE7-88C7-C2285CC783BB}">
      <dgm:prSet/>
      <dgm:spPr/>
      <dgm:t>
        <a:bodyPr/>
        <a:lstStyle/>
        <a:p>
          <a:endParaRPr lang="es-ES"/>
        </a:p>
      </dgm:t>
    </dgm:pt>
    <dgm:pt modelId="{692B25E2-F0CC-4C46-9277-658F7F315E33}">
      <dgm:prSet custT="1"/>
      <dgm:spPr/>
      <dgm:t>
        <a:bodyPr/>
        <a:lstStyle/>
        <a:p>
          <a:r>
            <a:rPr lang="es-MX" sz="1400" dirty="0" smtClean="0"/>
            <a:t>La organización de los </a:t>
          </a:r>
          <a:r>
            <a:rPr lang="es-MX" sz="1400" dirty="0" smtClean="0"/>
            <a:t>conocimientos </a:t>
          </a:r>
          <a:r>
            <a:rPr lang="es-MX" sz="1400" dirty="0" smtClean="0"/>
            <a:t>y la planificación de las ideas de los escritores.</a:t>
          </a:r>
          <a:endParaRPr lang="en-US" sz="1400" dirty="0"/>
        </a:p>
      </dgm:t>
    </dgm:pt>
    <dgm:pt modelId="{494E2617-5085-4F3A-892D-79B9EB230494}" type="parTrans" cxnId="{61AB0624-C795-4C40-A162-94B6D2C2C7C0}">
      <dgm:prSet/>
      <dgm:spPr/>
      <dgm:t>
        <a:bodyPr/>
        <a:lstStyle/>
        <a:p>
          <a:endParaRPr lang="es-ES"/>
        </a:p>
      </dgm:t>
    </dgm:pt>
    <dgm:pt modelId="{A330C880-C23C-4DB0-9434-A547A2C57759}" type="sibTrans" cxnId="{61AB0624-C795-4C40-A162-94B6D2C2C7C0}">
      <dgm:prSet/>
      <dgm:spPr/>
      <dgm:t>
        <a:bodyPr/>
        <a:lstStyle/>
        <a:p>
          <a:endParaRPr lang="es-ES"/>
        </a:p>
      </dgm:t>
    </dgm:pt>
    <dgm:pt modelId="{A32CEEDD-22C2-41A3-AA42-BC9815EE0B62}">
      <dgm:prSet custT="1"/>
      <dgm:spPr/>
      <dgm:t>
        <a:bodyPr/>
        <a:lstStyle/>
        <a:p>
          <a:r>
            <a:rPr lang="es-MX" sz="1400" dirty="0" smtClean="0"/>
            <a:t>La evaluación de la calidad de textos : esquemas de revisión y corrección del escrito</a:t>
          </a:r>
          <a:endParaRPr lang="en-US" sz="1400" dirty="0"/>
        </a:p>
      </dgm:t>
    </dgm:pt>
    <dgm:pt modelId="{C5694C98-292A-4628-9E03-02F2A391AFD3}" type="parTrans" cxnId="{6E3876D6-7818-4D49-A03B-B5F2D237FE04}">
      <dgm:prSet/>
      <dgm:spPr/>
      <dgm:t>
        <a:bodyPr/>
        <a:lstStyle/>
        <a:p>
          <a:endParaRPr lang="es-ES"/>
        </a:p>
      </dgm:t>
    </dgm:pt>
    <dgm:pt modelId="{A3572DED-D3B0-4E8C-89E7-D88D4916BD3F}" type="sibTrans" cxnId="{6E3876D6-7818-4D49-A03B-B5F2D237FE04}">
      <dgm:prSet/>
      <dgm:spPr/>
      <dgm:t>
        <a:bodyPr/>
        <a:lstStyle/>
        <a:p>
          <a:endParaRPr lang="es-ES"/>
        </a:p>
      </dgm:t>
    </dgm:pt>
    <dgm:pt modelId="{72A5DDFA-B106-40D3-8DA1-821681E6837B}">
      <dgm:prSet custT="1"/>
      <dgm:spPr/>
      <dgm:t>
        <a:bodyPr/>
        <a:lstStyle/>
        <a:p>
          <a:r>
            <a:rPr lang="es-MX" sz="1400" dirty="0" smtClean="0"/>
            <a:t>Diseño de productos escritos:</a:t>
          </a:r>
          <a:endParaRPr lang="en-US" sz="1400" dirty="0"/>
        </a:p>
      </dgm:t>
    </dgm:pt>
    <dgm:pt modelId="{3D3B7873-9C4C-4C70-8FB6-5E4B080B2D67}" type="parTrans" cxnId="{4FB3E3F9-F402-4DE9-ADD1-2623D81B1814}">
      <dgm:prSet/>
      <dgm:spPr/>
      <dgm:t>
        <a:bodyPr/>
        <a:lstStyle/>
        <a:p>
          <a:endParaRPr lang="es-ES"/>
        </a:p>
      </dgm:t>
    </dgm:pt>
    <dgm:pt modelId="{3AF1481F-EB12-4582-8FB9-15DCC6689047}" type="sibTrans" cxnId="{4FB3E3F9-F402-4DE9-ADD1-2623D81B1814}">
      <dgm:prSet/>
      <dgm:spPr/>
      <dgm:t>
        <a:bodyPr/>
        <a:lstStyle/>
        <a:p>
          <a:endParaRPr lang="es-ES"/>
        </a:p>
      </dgm:t>
    </dgm:pt>
    <dgm:pt modelId="{9FA8362E-1368-491E-A23A-1516312E558E}">
      <dgm:prSet custT="1"/>
      <dgm:spPr/>
      <dgm:t>
        <a:bodyPr/>
        <a:lstStyle/>
        <a:p>
          <a:r>
            <a:rPr lang="es-MX" sz="1400" dirty="0" smtClean="0"/>
            <a:t>Esquemas de difusión local: presentaciones en foros, paneles, congresos escolares.</a:t>
          </a:r>
          <a:endParaRPr lang="en-US" sz="1400" dirty="0"/>
        </a:p>
      </dgm:t>
    </dgm:pt>
    <dgm:pt modelId="{DBCB44A6-5BEA-4BBA-9774-59EBC6772169}" type="parTrans" cxnId="{370DF0E5-A8F3-41D8-8B7F-F4A70D197C69}">
      <dgm:prSet/>
      <dgm:spPr/>
      <dgm:t>
        <a:bodyPr/>
        <a:lstStyle/>
        <a:p>
          <a:endParaRPr lang="es-ES"/>
        </a:p>
      </dgm:t>
    </dgm:pt>
    <dgm:pt modelId="{7203C812-5DB7-448A-B103-72A50C94E01F}" type="sibTrans" cxnId="{370DF0E5-A8F3-41D8-8B7F-F4A70D197C69}">
      <dgm:prSet/>
      <dgm:spPr/>
      <dgm:t>
        <a:bodyPr/>
        <a:lstStyle/>
        <a:p>
          <a:endParaRPr lang="es-ES"/>
        </a:p>
      </dgm:t>
    </dgm:pt>
    <dgm:pt modelId="{8E2086DC-FA4A-45AE-8A01-259765D0DE12}">
      <dgm:prSet custT="1"/>
      <dgm:spPr/>
      <dgm:t>
        <a:bodyPr/>
        <a:lstStyle/>
        <a:p>
          <a:r>
            <a:rPr lang="es-MX" sz="1400" dirty="0" smtClean="0"/>
            <a:t>Publicaciones en revistas, gacetas o boletines.</a:t>
          </a:r>
          <a:endParaRPr lang="en-US" sz="1400" dirty="0"/>
        </a:p>
      </dgm:t>
    </dgm:pt>
    <dgm:pt modelId="{5FAFB99C-69E3-4D0D-BE0C-802EB8493B81}" type="parTrans" cxnId="{B15C0546-39E8-44EE-84E9-FD4DF4F51F8E}">
      <dgm:prSet/>
      <dgm:spPr/>
      <dgm:t>
        <a:bodyPr/>
        <a:lstStyle/>
        <a:p>
          <a:endParaRPr lang="es-ES"/>
        </a:p>
      </dgm:t>
    </dgm:pt>
    <dgm:pt modelId="{BBCDD228-656F-4FC8-9EF9-30BCDDACF92E}" type="sibTrans" cxnId="{B15C0546-39E8-44EE-84E9-FD4DF4F51F8E}">
      <dgm:prSet/>
      <dgm:spPr/>
      <dgm:t>
        <a:bodyPr/>
        <a:lstStyle/>
        <a:p>
          <a:endParaRPr lang="es-ES"/>
        </a:p>
      </dgm:t>
    </dgm:pt>
    <dgm:pt modelId="{27BCEA72-C0C8-45E7-B51D-6C6BD714D595}">
      <dgm:prSet phldrT="[Texto]"/>
      <dgm:spPr/>
      <dgm:t>
        <a:bodyPr/>
        <a:lstStyle/>
        <a:p>
          <a:r>
            <a:rPr lang="es-MX" smtClean="0"/>
            <a:t>La estructura de un documento académico: normas, convecciones, aparato crítico.</a:t>
          </a:r>
          <a:endParaRPr lang="en-US"/>
        </a:p>
      </dgm:t>
    </dgm:pt>
    <dgm:pt modelId="{3281CF42-C356-4C60-8459-85AEA71A7ECF}" type="parTrans" cxnId="{AB14C11B-A581-4524-B32A-2878A22B632D}">
      <dgm:prSet/>
      <dgm:spPr/>
      <dgm:t>
        <a:bodyPr/>
        <a:lstStyle/>
        <a:p>
          <a:endParaRPr lang="es-ES"/>
        </a:p>
      </dgm:t>
    </dgm:pt>
    <dgm:pt modelId="{FAF9B378-9337-449F-A3E6-AF1A41325F84}" type="sibTrans" cxnId="{AB14C11B-A581-4524-B32A-2878A22B632D}">
      <dgm:prSet/>
      <dgm:spPr/>
      <dgm:t>
        <a:bodyPr/>
        <a:lstStyle/>
        <a:p>
          <a:endParaRPr lang="es-ES"/>
        </a:p>
      </dgm:t>
    </dgm:pt>
    <dgm:pt modelId="{62B4DA25-F348-43A7-8B9B-A3B5A414017D}">
      <dgm:prSet phldrT="[Texto]"/>
      <dgm:spPr/>
      <dgm:t>
        <a:bodyPr/>
        <a:lstStyle/>
        <a:p>
          <a:r>
            <a:rPr lang="es-MX" smtClean="0"/>
            <a:t>Las características básicas: coherencia, cohesión, adecuación o pertenencia, recursividad y presentación.</a:t>
          </a:r>
          <a:endParaRPr lang="en-US"/>
        </a:p>
      </dgm:t>
    </dgm:pt>
    <dgm:pt modelId="{5DE7BDB8-541C-415E-800C-5D0C54D74355}" type="parTrans" cxnId="{F63CA822-A00F-4B00-9A90-1BBB53B9F965}">
      <dgm:prSet/>
      <dgm:spPr/>
      <dgm:t>
        <a:bodyPr/>
        <a:lstStyle/>
        <a:p>
          <a:endParaRPr lang="es-ES"/>
        </a:p>
      </dgm:t>
    </dgm:pt>
    <dgm:pt modelId="{0C10A8A9-B75E-4090-A8D5-DF0304B742F1}" type="sibTrans" cxnId="{F63CA822-A00F-4B00-9A90-1BBB53B9F965}">
      <dgm:prSet/>
      <dgm:spPr/>
      <dgm:t>
        <a:bodyPr/>
        <a:lstStyle/>
        <a:p>
          <a:endParaRPr lang="es-ES"/>
        </a:p>
      </dgm:t>
    </dgm:pt>
    <dgm:pt modelId="{7F6CB156-0743-4C0B-96DC-BCA33E679D61}">
      <dgm:prSet phldrT="[Texto]"/>
      <dgm:spPr/>
      <dgm:t>
        <a:bodyPr/>
        <a:lstStyle/>
        <a:p>
          <a:r>
            <a:rPr lang="es-MX" dirty="0" smtClean="0"/>
            <a:t>Esquemas de revisión y corrección del escrito. </a:t>
          </a:r>
          <a:endParaRPr lang="en-US" dirty="0"/>
        </a:p>
      </dgm:t>
    </dgm:pt>
    <dgm:pt modelId="{31A34E8D-FDC1-4565-A25B-D9B780B4FA04}" type="parTrans" cxnId="{A38A1CFE-84A1-42B1-8E02-E16170C228B9}">
      <dgm:prSet/>
      <dgm:spPr/>
      <dgm:t>
        <a:bodyPr/>
        <a:lstStyle/>
        <a:p>
          <a:endParaRPr lang="es-ES"/>
        </a:p>
      </dgm:t>
    </dgm:pt>
    <dgm:pt modelId="{D2DAA25B-4DE1-4234-9DA1-D957156166F2}" type="sibTrans" cxnId="{A38A1CFE-84A1-42B1-8E02-E16170C228B9}">
      <dgm:prSet/>
      <dgm:spPr/>
      <dgm:t>
        <a:bodyPr/>
        <a:lstStyle/>
        <a:p>
          <a:endParaRPr lang="es-ES"/>
        </a:p>
      </dgm:t>
    </dgm:pt>
    <dgm:pt modelId="{EE9ED0BC-0626-4F1D-8F92-67BC424B4B84}">
      <dgm:prSet phldrT="[Texto]"/>
      <dgm:spPr/>
      <dgm:t>
        <a:bodyPr/>
        <a:lstStyle/>
        <a:p>
          <a:r>
            <a:rPr lang="es-MX" dirty="0" smtClean="0"/>
            <a:t>Publicaciones con ISNN (International Estándar Serial </a:t>
          </a:r>
          <a:r>
            <a:rPr lang="es-MX" dirty="0" err="1" smtClean="0"/>
            <a:t>Number</a:t>
          </a:r>
          <a:r>
            <a:rPr lang="es-MX" dirty="0" smtClean="0"/>
            <a:t>)</a:t>
          </a:r>
          <a:endParaRPr lang="es-ES" dirty="0"/>
        </a:p>
      </dgm:t>
    </dgm:pt>
    <dgm:pt modelId="{B0608356-3091-471E-9494-5C2C8A20A71C}" type="parTrans" cxnId="{5A744645-82E0-45A5-9081-83008AA903B8}">
      <dgm:prSet/>
      <dgm:spPr/>
      <dgm:t>
        <a:bodyPr/>
        <a:lstStyle/>
        <a:p>
          <a:endParaRPr lang="es-ES"/>
        </a:p>
      </dgm:t>
    </dgm:pt>
    <dgm:pt modelId="{00503217-389C-41A9-A33A-E9E26AD72D54}" type="sibTrans" cxnId="{5A744645-82E0-45A5-9081-83008AA903B8}">
      <dgm:prSet/>
      <dgm:spPr/>
      <dgm:t>
        <a:bodyPr/>
        <a:lstStyle/>
        <a:p>
          <a:endParaRPr lang="es-ES"/>
        </a:p>
      </dgm:t>
    </dgm:pt>
    <dgm:pt modelId="{0EE13434-5EAB-4902-ABBC-675817B7CFDA}">
      <dgm:prSet phldrT="[Texto]"/>
      <dgm:spPr/>
      <dgm:t>
        <a:bodyPr/>
        <a:lstStyle/>
        <a:p>
          <a:r>
            <a:rPr lang="es-MX" dirty="0" smtClean="0"/>
            <a:t>Difusión de productos escritos:</a:t>
          </a:r>
          <a:endParaRPr lang="en-US" dirty="0"/>
        </a:p>
      </dgm:t>
    </dgm:pt>
    <dgm:pt modelId="{A89F0685-F2CC-4BBD-8011-7E32D1523B7A}" type="parTrans" cxnId="{B56DC854-D3AF-4B5C-A7E9-705443F6C66F}">
      <dgm:prSet/>
      <dgm:spPr/>
      <dgm:t>
        <a:bodyPr/>
        <a:lstStyle/>
        <a:p>
          <a:endParaRPr lang="es-ES"/>
        </a:p>
      </dgm:t>
    </dgm:pt>
    <dgm:pt modelId="{72854B66-62A4-4F32-B1B2-F9FF3B5764F7}" type="sibTrans" cxnId="{B56DC854-D3AF-4B5C-A7E9-705443F6C66F}">
      <dgm:prSet/>
      <dgm:spPr/>
      <dgm:t>
        <a:bodyPr/>
        <a:lstStyle/>
        <a:p>
          <a:endParaRPr lang="es-ES"/>
        </a:p>
      </dgm:t>
    </dgm:pt>
    <dgm:pt modelId="{25DA63AA-6B25-4A8A-9A60-C9527A672D9B}">
      <dgm:prSet/>
      <dgm:spPr/>
      <dgm:t>
        <a:bodyPr/>
        <a:lstStyle/>
        <a:p>
          <a:r>
            <a:rPr lang="es-MX" smtClean="0"/>
            <a:t>Esquemas de difusión local: </a:t>
          </a:r>
          <a:endParaRPr lang="en-US"/>
        </a:p>
      </dgm:t>
    </dgm:pt>
    <dgm:pt modelId="{9ADC46DA-65ED-4B53-9F52-F242BDB86955}" type="parTrans" cxnId="{05F23611-E3D2-41C7-8181-D152F0174C14}">
      <dgm:prSet/>
      <dgm:spPr/>
      <dgm:t>
        <a:bodyPr/>
        <a:lstStyle/>
        <a:p>
          <a:endParaRPr lang="es-ES"/>
        </a:p>
      </dgm:t>
    </dgm:pt>
    <dgm:pt modelId="{83A7A2EC-1B8D-4688-9B70-650D98398194}" type="sibTrans" cxnId="{05F23611-E3D2-41C7-8181-D152F0174C14}">
      <dgm:prSet/>
      <dgm:spPr/>
      <dgm:t>
        <a:bodyPr/>
        <a:lstStyle/>
        <a:p>
          <a:endParaRPr lang="es-ES"/>
        </a:p>
      </dgm:t>
    </dgm:pt>
    <dgm:pt modelId="{3230EEC5-0CE0-4D4A-AD21-2028F5094029}">
      <dgm:prSet/>
      <dgm:spPr/>
      <dgm:t>
        <a:bodyPr/>
        <a:lstStyle/>
        <a:p>
          <a:r>
            <a:rPr lang="es-MX" smtClean="0"/>
            <a:t>presentaciones en foros, paneles, congresos escolares. </a:t>
          </a:r>
          <a:endParaRPr lang="en-US"/>
        </a:p>
      </dgm:t>
    </dgm:pt>
    <dgm:pt modelId="{E0B45647-3E67-417E-81D1-691C3C940045}" type="parTrans" cxnId="{9AF545DF-F55A-489B-80CB-1B475F84EE0B}">
      <dgm:prSet/>
      <dgm:spPr/>
      <dgm:t>
        <a:bodyPr/>
        <a:lstStyle/>
        <a:p>
          <a:endParaRPr lang="es-ES"/>
        </a:p>
      </dgm:t>
    </dgm:pt>
    <dgm:pt modelId="{C5BACAEE-61A1-4351-8C35-B5741F937351}" type="sibTrans" cxnId="{9AF545DF-F55A-489B-80CB-1B475F84EE0B}">
      <dgm:prSet/>
      <dgm:spPr/>
      <dgm:t>
        <a:bodyPr/>
        <a:lstStyle/>
        <a:p>
          <a:endParaRPr lang="es-ES"/>
        </a:p>
      </dgm:t>
    </dgm:pt>
    <dgm:pt modelId="{161F9244-0ABB-4FED-930D-ECED44C10F84}">
      <dgm:prSet/>
      <dgm:spPr/>
      <dgm:t>
        <a:bodyPr/>
        <a:lstStyle/>
        <a:p>
          <a:r>
            <a:rPr lang="es-MX" dirty="0" smtClean="0"/>
            <a:t>Publicaciones de revistas académicas o boletines de investigación.</a:t>
          </a:r>
          <a:endParaRPr lang="en-US" dirty="0"/>
        </a:p>
      </dgm:t>
    </dgm:pt>
    <dgm:pt modelId="{DD4836C4-81A0-432F-B6BB-A76DE0264023}" type="parTrans" cxnId="{BED54E34-A61A-4EA2-ADB7-7296C7ADBCC6}">
      <dgm:prSet/>
      <dgm:spPr/>
      <dgm:t>
        <a:bodyPr/>
        <a:lstStyle/>
        <a:p>
          <a:endParaRPr lang="es-ES"/>
        </a:p>
      </dgm:t>
    </dgm:pt>
    <dgm:pt modelId="{C2AD7654-3AF0-402E-902D-9156F5160485}" type="sibTrans" cxnId="{BED54E34-A61A-4EA2-ADB7-7296C7ADBCC6}">
      <dgm:prSet/>
      <dgm:spPr/>
      <dgm:t>
        <a:bodyPr/>
        <a:lstStyle/>
        <a:p>
          <a:endParaRPr lang="es-ES"/>
        </a:p>
      </dgm:t>
    </dgm:pt>
    <dgm:pt modelId="{43F19AFA-EFA4-4DDA-88DC-9627B8CCB4D9}">
      <dgm:prSet/>
      <dgm:spPr/>
      <dgm:t>
        <a:bodyPr/>
        <a:lstStyle/>
        <a:p>
          <a:r>
            <a:rPr lang="es-MX" dirty="0" smtClean="0"/>
            <a:t>Publicaciones virtuales en internet</a:t>
          </a:r>
          <a:endParaRPr lang="en-US" dirty="0"/>
        </a:p>
      </dgm:t>
    </dgm:pt>
    <dgm:pt modelId="{0767487A-F812-45F7-94D3-EB0423F2495B}" type="parTrans" cxnId="{2325C73B-C781-4A8E-820B-54DB8DAD774D}">
      <dgm:prSet/>
      <dgm:spPr/>
      <dgm:t>
        <a:bodyPr/>
        <a:lstStyle/>
        <a:p>
          <a:endParaRPr lang="es-ES"/>
        </a:p>
      </dgm:t>
    </dgm:pt>
    <dgm:pt modelId="{1F4CC455-1D36-4D6E-9D7F-57D3CC506294}" type="sibTrans" cxnId="{2325C73B-C781-4A8E-820B-54DB8DAD774D}">
      <dgm:prSet/>
      <dgm:spPr/>
      <dgm:t>
        <a:bodyPr/>
        <a:lstStyle/>
        <a:p>
          <a:endParaRPr lang="es-ES"/>
        </a:p>
      </dgm:t>
    </dgm:pt>
    <dgm:pt modelId="{26A04C08-C411-4690-B537-70B07F29EC82}" type="pres">
      <dgm:prSet presAssocID="{11B4A7C4-F7D8-47F5-9851-C74047B0EB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87A2B34-8BFB-4B87-8538-84A66A81FF70}" type="pres">
      <dgm:prSet presAssocID="{62269EEC-FE04-4F18-82F0-30984AC49A61}" presName="composite" presStyleCnt="0"/>
      <dgm:spPr/>
    </dgm:pt>
    <dgm:pt modelId="{69341C8C-DF26-4EB0-8044-07F5B197C79F}" type="pres">
      <dgm:prSet presAssocID="{62269EEC-FE04-4F18-82F0-30984AC49A61}" presName="parTx" presStyleLbl="alignNode1" presStyleIdx="0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4C8C17-E0C8-48CA-9D25-FE4F73D28DEF}" type="pres">
      <dgm:prSet presAssocID="{62269EEC-FE04-4F18-82F0-30984AC49A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4113FF-E61D-4A50-AE1D-551B43564504}" type="pres">
      <dgm:prSet presAssocID="{8FDEF9C0-08DA-4F03-8E24-B6A9C7E52F50}" presName="space" presStyleCnt="0"/>
      <dgm:spPr/>
    </dgm:pt>
    <dgm:pt modelId="{FC57E5DF-E06C-41C4-A0EB-B4E240CEE2E3}" type="pres">
      <dgm:prSet presAssocID="{04F8B34D-D85A-4BA7-8F5E-D3EBF98488D4}" presName="composite" presStyleCnt="0"/>
      <dgm:spPr/>
    </dgm:pt>
    <dgm:pt modelId="{9BD6CA0B-A1B7-4BEF-9867-5C1D80B795F3}" type="pres">
      <dgm:prSet presAssocID="{04F8B34D-D85A-4BA7-8F5E-D3EBF98488D4}" presName="parTx" presStyleLbl="alignNode1" presStyleIdx="1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0728C5-81C9-4801-BE41-E4EC9E120361}" type="pres">
      <dgm:prSet presAssocID="{04F8B34D-D85A-4BA7-8F5E-D3EBF98488D4}" presName="desTx" presStyleLbl="alignAccFollowNode1" presStyleIdx="1" presStyleCnt="3" custLinFactNeighborX="938" custLinFactNeighborY="24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5BD325-9FB2-41E5-B10E-D92BB3C81E61}" type="pres">
      <dgm:prSet presAssocID="{7D3F22B9-1FE1-4E52-BBF9-3DB9947289AF}" presName="space" presStyleCnt="0"/>
      <dgm:spPr/>
    </dgm:pt>
    <dgm:pt modelId="{2A539B3F-99AC-4509-AD26-53240D0CBA49}" type="pres">
      <dgm:prSet presAssocID="{E75CD610-DB4F-4AD1-AE80-74CD0C617308}" presName="composite" presStyleCnt="0"/>
      <dgm:spPr/>
    </dgm:pt>
    <dgm:pt modelId="{05B36B25-1D6B-4F24-A472-848300E6E08F}" type="pres">
      <dgm:prSet presAssocID="{E75CD610-DB4F-4AD1-AE80-74CD0C617308}" presName="parTx" presStyleLbl="alignNode1" presStyleIdx="2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EDAFCC-AA91-4A03-8ADE-8F15F78218E2}" type="pres">
      <dgm:prSet presAssocID="{E75CD610-DB4F-4AD1-AE80-74CD0C61730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4BFCF18-E9B5-4392-A4B1-F30C438D90ED}" type="presOf" srcId="{A32CEEDD-22C2-41A3-AA42-BC9815EE0B62}" destId="{220728C5-81C9-4801-BE41-E4EC9E120361}" srcOrd="0" destOrd="4" presId="urn:microsoft.com/office/officeart/2005/8/layout/hList1"/>
    <dgm:cxn modelId="{ADC54BB4-AC0D-4BDF-9EF8-3FD4A641CE37}" srcId="{11B4A7C4-F7D8-47F5-9851-C74047B0EB2D}" destId="{E75CD610-DB4F-4AD1-AE80-74CD0C617308}" srcOrd="2" destOrd="0" parTransId="{62376C97-24D6-49D5-89FD-94643E5F41A2}" sibTransId="{1637365C-B322-445F-8F12-2A86BD00E8F3}"/>
    <dgm:cxn modelId="{CFD251DB-A3EE-4ABD-97AF-7E9B1BD697C4}" type="presOf" srcId="{7F6CB156-0743-4C0B-96DC-BCA33E679D61}" destId="{DDEDAFCC-AA91-4A03-8ADE-8F15F78218E2}" srcOrd="0" destOrd="3" presId="urn:microsoft.com/office/officeart/2005/8/layout/hList1"/>
    <dgm:cxn modelId="{05F23611-E3D2-41C7-8181-D152F0174C14}" srcId="{8D27816E-BAB8-4AF7-98A8-72078D3E69BF}" destId="{25DA63AA-6B25-4A8A-9A60-C9527A672D9B}" srcOrd="4" destOrd="0" parTransId="{9ADC46DA-65ED-4B53-9F52-F242BDB86955}" sibTransId="{83A7A2EC-1B8D-4688-9B70-650D98398194}"/>
    <dgm:cxn modelId="{9A718D9A-4041-4753-B1A7-D6F664BCAC10}" type="presOf" srcId="{9FA8362E-1368-491E-A23A-1516312E558E}" destId="{220728C5-81C9-4801-BE41-E4EC9E120361}" srcOrd="0" destOrd="6" presId="urn:microsoft.com/office/officeart/2005/8/layout/hList1"/>
    <dgm:cxn modelId="{2325C73B-C781-4A8E-820B-54DB8DAD774D}" srcId="{E75CD610-DB4F-4AD1-AE80-74CD0C617308}" destId="{43F19AFA-EFA4-4DDA-88DC-9627B8CCB4D9}" srcOrd="2" destOrd="0" parTransId="{0767487A-F812-45F7-94D3-EB0423F2495B}" sibTransId="{1F4CC455-1D36-4D6E-9D7F-57D3CC506294}"/>
    <dgm:cxn modelId="{AB14C11B-A581-4524-B32A-2878A22B632D}" srcId="{8D27816E-BAB8-4AF7-98A8-72078D3E69BF}" destId="{27BCEA72-C0C8-45E7-B51D-6C6BD714D595}" srcOrd="0" destOrd="0" parTransId="{3281CF42-C356-4C60-8459-85AEA71A7ECF}" sibTransId="{FAF9B378-9337-449F-A3E6-AF1A41325F84}"/>
    <dgm:cxn modelId="{450CAC25-A503-452E-9BA2-121FC6214725}" srcId="{62269EEC-FE04-4F18-82F0-30984AC49A61}" destId="{999AA0CB-79E1-4B5D-B6DA-91BE0D288015}" srcOrd="4" destOrd="0" parTransId="{3C4B4961-1052-4475-BC70-23597E5AAF3C}" sibTransId="{FB474C30-FD52-4941-996D-F074503F06D5}"/>
    <dgm:cxn modelId="{BB5A8A8C-D891-477B-AB50-D1BBCB86465A}" type="presOf" srcId="{43F19AFA-EFA4-4DDA-88DC-9627B8CCB4D9}" destId="{DDEDAFCC-AA91-4A03-8ADE-8F15F78218E2}" srcOrd="0" destOrd="9" presId="urn:microsoft.com/office/officeart/2005/8/layout/hList1"/>
    <dgm:cxn modelId="{B15C0546-39E8-44EE-84E9-FD4DF4F51F8E}" srcId="{72A5DDFA-B106-40D3-8DA1-821681E6837B}" destId="{8E2086DC-FA4A-45AE-8A01-259765D0DE12}" srcOrd="1" destOrd="0" parTransId="{5FAFB99C-69E3-4D0D-BE0C-802EB8493B81}" sibTransId="{BBCDD228-656F-4FC8-9EF9-30BCDDACF92E}"/>
    <dgm:cxn modelId="{153D9CAE-307E-48B6-A7BB-BCF7B44E0D1D}" type="presOf" srcId="{692B25E2-F0CC-4C46-9277-658F7F315E33}" destId="{220728C5-81C9-4801-BE41-E4EC9E120361}" srcOrd="0" destOrd="3" presId="urn:microsoft.com/office/officeart/2005/8/layout/hList1"/>
    <dgm:cxn modelId="{4549FA85-0040-4009-8A01-86A995658EEC}" type="presOf" srcId="{DD53F954-B780-44F6-980E-28DC46877E80}" destId="{220728C5-81C9-4801-BE41-E4EC9E120361}" srcOrd="0" destOrd="0" presId="urn:microsoft.com/office/officeart/2005/8/layout/hList1"/>
    <dgm:cxn modelId="{B591639E-B121-42E1-98D5-C67AFEEB1479}" srcId="{62269EEC-FE04-4F18-82F0-30984AC49A61}" destId="{A034E671-0B6E-4C7E-8183-544AD8B24FB3}" srcOrd="3" destOrd="0" parTransId="{3457CB31-C4B1-4EEE-BFDC-5B960F4E9FE4}" sibTransId="{382703AC-D226-4B35-AF80-38495BC5FC27}"/>
    <dgm:cxn modelId="{97277AF7-AD94-4FCB-AD85-2974B0A7371C}" type="presOf" srcId="{EE9ED0BC-0626-4F1D-8F92-67BC424B4B84}" destId="{DDEDAFCC-AA91-4A03-8ADE-8F15F78218E2}" srcOrd="0" destOrd="8" presId="urn:microsoft.com/office/officeart/2005/8/layout/hList1"/>
    <dgm:cxn modelId="{2DA12569-00BF-4396-8010-8C615AAF90E6}" type="presOf" srcId="{6E0EF197-AB8D-4015-94F6-B83964411884}" destId="{994C8C17-E0C8-48CA-9D25-FE4F73D28DEF}" srcOrd="0" destOrd="3" presId="urn:microsoft.com/office/officeart/2005/8/layout/hList1"/>
    <dgm:cxn modelId="{8B1E8E55-9DDE-4415-A229-00CBAF529CAB}" srcId="{11B4A7C4-F7D8-47F5-9851-C74047B0EB2D}" destId="{62269EEC-FE04-4F18-82F0-30984AC49A61}" srcOrd="0" destOrd="0" parTransId="{AD32B424-6FF3-4324-821D-B64589B48267}" sibTransId="{8FDEF9C0-08DA-4F03-8E24-B6A9C7E52F50}"/>
    <dgm:cxn modelId="{370DF0E5-A8F3-41D8-8B7F-F4A70D197C69}" srcId="{72A5DDFA-B106-40D3-8DA1-821681E6837B}" destId="{9FA8362E-1368-491E-A23A-1516312E558E}" srcOrd="0" destOrd="0" parTransId="{DBCB44A6-5BEA-4BBA-9774-59EBC6772169}" sibTransId="{7203C812-5DB7-448A-B103-72A50C94E01F}"/>
    <dgm:cxn modelId="{CA49334E-58EC-4FB7-9E75-801456558AC4}" type="presOf" srcId="{999AA0CB-79E1-4B5D-B6DA-91BE0D288015}" destId="{994C8C17-E0C8-48CA-9D25-FE4F73D28DEF}" srcOrd="0" destOrd="6" presId="urn:microsoft.com/office/officeart/2005/8/layout/hList1"/>
    <dgm:cxn modelId="{B6DD6B06-01F4-401D-AC83-1BA800C254C2}" type="presOf" srcId="{E75CD610-DB4F-4AD1-AE80-74CD0C617308}" destId="{05B36B25-1D6B-4F24-A472-848300E6E08F}" srcOrd="0" destOrd="0" presId="urn:microsoft.com/office/officeart/2005/8/layout/hList1"/>
    <dgm:cxn modelId="{8ABACF63-6ECB-4072-87AD-7C3E9782FD98}" srcId="{62269EEC-FE04-4F18-82F0-30984AC49A61}" destId="{0C0A6678-D2F7-47EA-B0C1-969A1E923107}" srcOrd="0" destOrd="0" parTransId="{A8F06837-DD1A-4F33-A5F7-DEC828EB5D78}" sibTransId="{F2C048D4-E965-4E33-9ABA-536EF24FB96B}"/>
    <dgm:cxn modelId="{208C73D4-7B34-4CEF-8E2A-EBFAEE5B25B7}" srcId="{A034E671-0B6E-4C7E-8183-544AD8B24FB3}" destId="{D5BD760E-A572-4327-BF60-F825A65119C4}" srcOrd="0" destOrd="0" parTransId="{739C29C3-AD97-4C28-AF07-CE2E68FA60E4}" sibTransId="{DA3DCAD6-8879-4F89-9F2A-2E5FBAC17F12}"/>
    <dgm:cxn modelId="{D84A8379-93A4-4148-837C-571E974BE839}" type="presOf" srcId="{11B4A7C4-F7D8-47F5-9851-C74047B0EB2D}" destId="{26A04C08-C411-4690-B537-70B07F29EC82}" srcOrd="0" destOrd="0" presId="urn:microsoft.com/office/officeart/2005/8/layout/hList1"/>
    <dgm:cxn modelId="{E3ED9952-57BC-4EE0-8BD4-6FF0947DE1BE}" type="presOf" srcId="{8D27816E-BAB8-4AF7-98A8-72078D3E69BF}" destId="{DDEDAFCC-AA91-4A03-8ADE-8F15F78218E2}" srcOrd="0" destOrd="0" presId="urn:microsoft.com/office/officeart/2005/8/layout/hList1"/>
    <dgm:cxn modelId="{1C6022C4-7721-468F-BBFE-4955A95AD50B}" type="presOf" srcId="{04F8B34D-D85A-4BA7-8F5E-D3EBF98488D4}" destId="{9BD6CA0B-A1B7-4BEF-9867-5C1D80B795F3}" srcOrd="0" destOrd="0" presId="urn:microsoft.com/office/officeart/2005/8/layout/hList1"/>
    <dgm:cxn modelId="{23D9B963-34F2-41F9-9B58-D800727F7437}" type="presOf" srcId="{0EE13434-5EAB-4902-ABBC-675817B7CFDA}" destId="{DDEDAFCC-AA91-4A03-8ADE-8F15F78218E2}" srcOrd="0" destOrd="4" presId="urn:microsoft.com/office/officeart/2005/8/layout/hList1"/>
    <dgm:cxn modelId="{FF686B6B-7096-4225-83AD-02AECD72E7BD}" type="presOf" srcId="{72A5DDFA-B106-40D3-8DA1-821681E6837B}" destId="{220728C5-81C9-4801-BE41-E4EC9E120361}" srcOrd="0" destOrd="5" presId="urn:microsoft.com/office/officeart/2005/8/layout/hList1"/>
    <dgm:cxn modelId="{C71692A8-2E8B-4FFA-9B08-B47339DE20DD}" type="presOf" srcId="{B027F010-F060-4434-80B5-BF8E881085A3}" destId="{994C8C17-E0C8-48CA-9D25-FE4F73D28DEF}" srcOrd="0" destOrd="1" presId="urn:microsoft.com/office/officeart/2005/8/layout/hList1"/>
    <dgm:cxn modelId="{8A9AD799-9A18-445F-B288-353C11805D64}" type="presOf" srcId="{161F9244-0ABB-4FED-930D-ECED44C10F84}" destId="{DDEDAFCC-AA91-4A03-8ADE-8F15F78218E2}" srcOrd="0" destOrd="7" presId="urn:microsoft.com/office/officeart/2005/8/layout/hList1"/>
    <dgm:cxn modelId="{FFC379F6-34ED-493C-92CB-56ED99E2E975}" type="presOf" srcId="{E0F0D926-3D91-4DB8-9586-61D936BBE910}" destId="{994C8C17-E0C8-48CA-9D25-FE4F73D28DEF}" srcOrd="0" destOrd="2" presId="urn:microsoft.com/office/officeart/2005/8/layout/hList1"/>
    <dgm:cxn modelId="{DD62154A-8D55-491A-92BC-5F31A38D5BF4}" srcId="{DD53F954-B780-44F6-980E-28DC46877E80}" destId="{1B54EEB2-A0B9-443C-A882-34E2765690D5}" srcOrd="0" destOrd="0" parTransId="{D3D11E18-34E0-472E-85C5-5FB291601C1C}" sibTransId="{80DF9538-5DF6-490F-A14A-D7DB90199B89}"/>
    <dgm:cxn modelId="{A38A1CFE-84A1-42B1-8E02-E16170C228B9}" srcId="{8D27816E-BAB8-4AF7-98A8-72078D3E69BF}" destId="{7F6CB156-0743-4C0B-96DC-BCA33E679D61}" srcOrd="2" destOrd="0" parTransId="{31A34E8D-FDC1-4565-A25B-D9B780B4FA04}" sibTransId="{D2DAA25B-4DE1-4234-9DA1-D957156166F2}"/>
    <dgm:cxn modelId="{A65F4BAE-045C-4FE7-88C7-C2285CC783BB}" srcId="{DD53F954-B780-44F6-980E-28DC46877E80}" destId="{5975689C-070F-4E96-A403-A8BEE0FE3CDA}" srcOrd="1" destOrd="0" parTransId="{99A0CE08-051D-485B-8183-B18497B775AA}" sibTransId="{5137DD6B-643D-4631-9593-AF44236325F9}"/>
    <dgm:cxn modelId="{B79D7356-498D-4D8E-BDF3-CB7CCD73D49A}" type="presOf" srcId="{A034E671-0B6E-4C7E-8183-544AD8B24FB3}" destId="{994C8C17-E0C8-48CA-9D25-FE4F73D28DEF}" srcOrd="0" destOrd="4" presId="urn:microsoft.com/office/officeart/2005/8/layout/hList1"/>
    <dgm:cxn modelId="{5A744645-82E0-45A5-9081-83008AA903B8}" srcId="{E75CD610-DB4F-4AD1-AE80-74CD0C617308}" destId="{EE9ED0BC-0626-4F1D-8F92-67BC424B4B84}" srcOrd="1" destOrd="0" parTransId="{B0608356-3091-471E-9494-5C2C8A20A71C}" sibTransId="{00503217-389C-41A9-A33A-E9E26AD72D54}"/>
    <dgm:cxn modelId="{6A263474-677A-4B1A-851B-480A98645184}" srcId="{0C0A6678-D2F7-47EA-B0C1-969A1E923107}" destId="{B027F010-F060-4434-80B5-BF8E881085A3}" srcOrd="0" destOrd="0" parTransId="{FFEC7F90-DFA4-4B76-BD81-311D89FC26AD}" sibTransId="{821691C0-77D0-4C1D-9F3A-A713CFF742B5}"/>
    <dgm:cxn modelId="{9AF545DF-F55A-489B-80CB-1B475F84EE0B}" srcId="{25DA63AA-6B25-4A8A-9A60-C9527A672D9B}" destId="{3230EEC5-0CE0-4D4A-AD21-2028F5094029}" srcOrd="0" destOrd="0" parTransId="{E0B45647-3E67-417E-81D1-691C3C940045}" sibTransId="{C5BACAEE-61A1-4351-8C35-B5741F937351}"/>
    <dgm:cxn modelId="{A791F305-9330-4391-9A37-304017FC0205}" type="presOf" srcId="{D5BD760E-A572-4327-BF60-F825A65119C4}" destId="{994C8C17-E0C8-48CA-9D25-FE4F73D28DEF}" srcOrd="0" destOrd="5" presId="urn:microsoft.com/office/officeart/2005/8/layout/hList1"/>
    <dgm:cxn modelId="{F63CA822-A00F-4B00-9A90-1BBB53B9F965}" srcId="{8D27816E-BAB8-4AF7-98A8-72078D3E69BF}" destId="{62B4DA25-F348-43A7-8B9B-A3B5A414017D}" srcOrd="1" destOrd="0" parTransId="{5DE7BDB8-541C-415E-800C-5D0C54D74355}" sibTransId="{0C10A8A9-B75E-4090-A8D5-DF0304B742F1}"/>
    <dgm:cxn modelId="{D5991454-C780-41E5-AF21-3DA892043E6C}" type="presOf" srcId="{62B4DA25-F348-43A7-8B9B-A3B5A414017D}" destId="{DDEDAFCC-AA91-4A03-8ADE-8F15F78218E2}" srcOrd="0" destOrd="2" presId="urn:microsoft.com/office/officeart/2005/8/layout/hList1"/>
    <dgm:cxn modelId="{5B3C5D3C-BEA9-4080-9724-0C66D6EEE12A}" type="presOf" srcId="{62269EEC-FE04-4F18-82F0-30984AC49A61}" destId="{69341C8C-DF26-4EB0-8044-07F5B197C79F}" srcOrd="0" destOrd="0" presId="urn:microsoft.com/office/officeart/2005/8/layout/hList1"/>
    <dgm:cxn modelId="{61AB0624-C795-4C40-A162-94B6D2C2C7C0}" srcId="{DD53F954-B780-44F6-980E-28DC46877E80}" destId="{692B25E2-F0CC-4C46-9277-658F7F315E33}" srcOrd="2" destOrd="0" parTransId="{494E2617-5085-4F3A-892D-79B9EB230494}" sibTransId="{A330C880-C23C-4DB0-9434-A547A2C57759}"/>
    <dgm:cxn modelId="{B56DC854-D3AF-4B5C-A7E9-705443F6C66F}" srcId="{8D27816E-BAB8-4AF7-98A8-72078D3E69BF}" destId="{0EE13434-5EAB-4902-ABBC-675817B7CFDA}" srcOrd="3" destOrd="0" parTransId="{A89F0685-F2CC-4BBD-8011-7E32D1523B7A}" sibTransId="{72854B66-62A4-4F32-B1B2-F9FF3B5764F7}"/>
    <dgm:cxn modelId="{77DE3C8D-789A-40BE-871D-205A61B3CC60}" srcId="{62269EEC-FE04-4F18-82F0-30984AC49A61}" destId="{6E0EF197-AB8D-4015-94F6-B83964411884}" srcOrd="2" destOrd="0" parTransId="{6F56AC4A-090D-47E1-820F-79EE53E3B73D}" sibTransId="{12AA235C-37C0-4A59-902C-7DCA81680821}"/>
    <dgm:cxn modelId="{C32F3E25-FAA0-47C8-8C47-A45B8CFBC29E}" type="presOf" srcId="{5975689C-070F-4E96-A403-A8BEE0FE3CDA}" destId="{220728C5-81C9-4801-BE41-E4EC9E120361}" srcOrd="0" destOrd="2" presId="urn:microsoft.com/office/officeart/2005/8/layout/hList1"/>
    <dgm:cxn modelId="{BED54E34-A61A-4EA2-ADB7-7296C7ADBCC6}" srcId="{8D27816E-BAB8-4AF7-98A8-72078D3E69BF}" destId="{161F9244-0ABB-4FED-930D-ECED44C10F84}" srcOrd="5" destOrd="0" parTransId="{DD4836C4-81A0-432F-B6BB-A76DE0264023}" sibTransId="{C2AD7654-3AF0-402E-902D-9156F5160485}"/>
    <dgm:cxn modelId="{7DA557D8-BCDE-4FCE-A3A9-9E6FD5DD0FA7}" type="presOf" srcId="{25DA63AA-6B25-4A8A-9A60-C9527A672D9B}" destId="{DDEDAFCC-AA91-4A03-8ADE-8F15F78218E2}" srcOrd="0" destOrd="5" presId="urn:microsoft.com/office/officeart/2005/8/layout/hList1"/>
    <dgm:cxn modelId="{6E3876D6-7818-4D49-A03B-B5F2D237FE04}" srcId="{04F8B34D-D85A-4BA7-8F5E-D3EBF98488D4}" destId="{A32CEEDD-22C2-41A3-AA42-BC9815EE0B62}" srcOrd="1" destOrd="0" parTransId="{C5694C98-292A-4628-9E03-02F2A391AFD3}" sibTransId="{A3572DED-D3B0-4E8C-89E7-D88D4916BD3F}"/>
    <dgm:cxn modelId="{6E00347C-EA83-450E-B4A7-804C1DEFAC72}" type="presOf" srcId="{0C0A6678-D2F7-47EA-B0C1-969A1E923107}" destId="{994C8C17-E0C8-48CA-9D25-FE4F73D28DEF}" srcOrd="0" destOrd="0" presId="urn:microsoft.com/office/officeart/2005/8/layout/hList1"/>
    <dgm:cxn modelId="{85844489-6A9F-419D-8A12-22766492B8DD}" type="presOf" srcId="{8E2086DC-FA4A-45AE-8A01-259765D0DE12}" destId="{220728C5-81C9-4801-BE41-E4EC9E120361}" srcOrd="0" destOrd="7" presId="urn:microsoft.com/office/officeart/2005/8/layout/hList1"/>
    <dgm:cxn modelId="{1F23E801-78ED-4179-B22B-FFF642B9EDF7}" type="presOf" srcId="{27BCEA72-C0C8-45E7-B51D-6C6BD714D595}" destId="{DDEDAFCC-AA91-4A03-8ADE-8F15F78218E2}" srcOrd="0" destOrd="1" presId="urn:microsoft.com/office/officeart/2005/8/layout/hList1"/>
    <dgm:cxn modelId="{0D01E2F5-9D4C-43B0-97DD-50997830BE0B}" srcId="{E75CD610-DB4F-4AD1-AE80-74CD0C617308}" destId="{8D27816E-BAB8-4AF7-98A8-72078D3E69BF}" srcOrd="0" destOrd="0" parTransId="{6F948F95-71D5-48C7-B8A8-69060C72BA97}" sibTransId="{540B63B9-F6C0-4008-BF02-E0689D499D5E}"/>
    <dgm:cxn modelId="{DFC2AEAC-A94F-4E25-8768-F46304C639AD}" type="presOf" srcId="{1B54EEB2-A0B9-443C-A882-34E2765690D5}" destId="{220728C5-81C9-4801-BE41-E4EC9E120361}" srcOrd="0" destOrd="1" presId="urn:microsoft.com/office/officeart/2005/8/layout/hList1"/>
    <dgm:cxn modelId="{4FB3E3F9-F402-4DE9-ADD1-2623D81B1814}" srcId="{04F8B34D-D85A-4BA7-8F5E-D3EBF98488D4}" destId="{72A5DDFA-B106-40D3-8DA1-821681E6837B}" srcOrd="2" destOrd="0" parTransId="{3D3B7873-9C4C-4C70-8FB6-5E4B080B2D67}" sibTransId="{3AF1481F-EB12-4582-8FB9-15DCC6689047}"/>
    <dgm:cxn modelId="{487368AB-1F47-46CA-A247-395BF91A939B}" type="presOf" srcId="{3230EEC5-0CE0-4D4A-AD21-2028F5094029}" destId="{DDEDAFCC-AA91-4A03-8ADE-8F15F78218E2}" srcOrd="0" destOrd="6" presId="urn:microsoft.com/office/officeart/2005/8/layout/hList1"/>
    <dgm:cxn modelId="{2C8D80E0-5199-4FA9-857C-FE0D43A54D11}" srcId="{62269EEC-FE04-4F18-82F0-30984AC49A61}" destId="{E0F0D926-3D91-4DB8-9586-61D936BBE910}" srcOrd="1" destOrd="0" parTransId="{F30BA0F1-6DF8-47DE-8D99-E24077FA60C8}" sibTransId="{3A6E7B77-57C4-4755-A68D-702D9705BD69}"/>
    <dgm:cxn modelId="{5349CF75-8910-4124-9D5B-23869605495A}" srcId="{11B4A7C4-F7D8-47F5-9851-C74047B0EB2D}" destId="{04F8B34D-D85A-4BA7-8F5E-D3EBF98488D4}" srcOrd="1" destOrd="0" parTransId="{52690883-8FC0-41C2-8EED-ABA7C2C72304}" sibTransId="{7D3F22B9-1FE1-4E52-BBF9-3DB9947289AF}"/>
    <dgm:cxn modelId="{48D918A0-CF05-46F4-8A20-AE46912E5F1C}" srcId="{04F8B34D-D85A-4BA7-8F5E-D3EBF98488D4}" destId="{DD53F954-B780-44F6-980E-28DC46877E80}" srcOrd="0" destOrd="0" parTransId="{8A88476A-0426-48EF-A5A6-7AC0CA9F75E4}" sibTransId="{BBF1DD44-C802-499E-B7D3-78378E52C8CC}"/>
    <dgm:cxn modelId="{3F2497E0-C2F0-4315-97A9-A4F3386E0CAA}" type="presParOf" srcId="{26A04C08-C411-4690-B537-70B07F29EC82}" destId="{287A2B34-8BFB-4B87-8538-84A66A81FF70}" srcOrd="0" destOrd="0" presId="urn:microsoft.com/office/officeart/2005/8/layout/hList1"/>
    <dgm:cxn modelId="{E1574842-FEF7-42A8-A95C-FBFE318C4215}" type="presParOf" srcId="{287A2B34-8BFB-4B87-8538-84A66A81FF70}" destId="{69341C8C-DF26-4EB0-8044-07F5B197C79F}" srcOrd="0" destOrd="0" presId="urn:microsoft.com/office/officeart/2005/8/layout/hList1"/>
    <dgm:cxn modelId="{45362CBA-C3B7-4B0D-A65E-A3E04CEF5C8B}" type="presParOf" srcId="{287A2B34-8BFB-4B87-8538-84A66A81FF70}" destId="{994C8C17-E0C8-48CA-9D25-FE4F73D28DEF}" srcOrd="1" destOrd="0" presId="urn:microsoft.com/office/officeart/2005/8/layout/hList1"/>
    <dgm:cxn modelId="{86C7C405-473C-486D-ABF9-7D1DED238C55}" type="presParOf" srcId="{26A04C08-C411-4690-B537-70B07F29EC82}" destId="{A24113FF-E61D-4A50-AE1D-551B43564504}" srcOrd="1" destOrd="0" presId="urn:microsoft.com/office/officeart/2005/8/layout/hList1"/>
    <dgm:cxn modelId="{3A6432CE-398C-4B11-A385-32801D587067}" type="presParOf" srcId="{26A04C08-C411-4690-B537-70B07F29EC82}" destId="{FC57E5DF-E06C-41C4-A0EB-B4E240CEE2E3}" srcOrd="2" destOrd="0" presId="urn:microsoft.com/office/officeart/2005/8/layout/hList1"/>
    <dgm:cxn modelId="{F4868CC0-A024-441C-9174-C1DC7426EC2C}" type="presParOf" srcId="{FC57E5DF-E06C-41C4-A0EB-B4E240CEE2E3}" destId="{9BD6CA0B-A1B7-4BEF-9867-5C1D80B795F3}" srcOrd="0" destOrd="0" presId="urn:microsoft.com/office/officeart/2005/8/layout/hList1"/>
    <dgm:cxn modelId="{9702B654-EF3D-42C1-B960-B0B35E5D4B3B}" type="presParOf" srcId="{FC57E5DF-E06C-41C4-A0EB-B4E240CEE2E3}" destId="{220728C5-81C9-4801-BE41-E4EC9E120361}" srcOrd="1" destOrd="0" presId="urn:microsoft.com/office/officeart/2005/8/layout/hList1"/>
    <dgm:cxn modelId="{AC32D20A-16C7-45C1-8814-F9B90AAE8BD8}" type="presParOf" srcId="{26A04C08-C411-4690-B537-70B07F29EC82}" destId="{AA5BD325-9FB2-41E5-B10E-D92BB3C81E61}" srcOrd="3" destOrd="0" presId="urn:microsoft.com/office/officeart/2005/8/layout/hList1"/>
    <dgm:cxn modelId="{72AC34CF-F637-4661-B6CB-46CDC322ECCE}" type="presParOf" srcId="{26A04C08-C411-4690-B537-70B07F29EC82}" destId="{2A539B3F-99AC-4509-AD26-53240D0CBA49}" srcOrd="4" destOrd="0" presId="urn:microsoft.com/office/officeart/2005/8/layout/hList1"/>
    <dgm:cxn modelId="{8227E93A-F72C-4143-AA94-74C55E15CC87}" type="presParOf" srcId="{2A539B3F-99AC-4509-AD26-53240D0CBA49}" destId="{05B36B25-1D6B-4F24-A472-848300E6E08F}" srcOrd="0" destOrd="0" presId="urn:microsoft.com/office/officeart/2005/8/layout/hList1"/>
    <dgm:cxn modelId="{0B695A5F-5C47-466D-B2C7-4DE19BC1C9D7}" type="presParOf" srcId="{2A539B3F-99AC-4509-AD26-53240D0CBA49}" destId="{DDEDAFCC-AA91-4A03-8ADE-8F15F78218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41C8C-DF26-4EB0-8044-07F5B197C79F}">
      <dsp:nvSpPr>
        <dsp:cNvPr id="0" name=""/>
        <dsp:cNvSpPr/>
      </dsp:nvSpPr>
      <dsp:spPr>
        <a:xfrm>
          <a:off x="2857" y="10828"/>
          <a:ext cx="2786062" cy="1358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Unidad </a:t>
          </a:r>
          <a:r>
            <a:rPr lang="es-MX" sz="1600" b="1" kern="1200" dirty="0" smtClean="0">
              <a:solidFill>
                <a:schemeClr val="tx1"/>
              </a:solidFill>
            </a:rPr>
            <a:t>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 </a:t>
          </a:r>
          <a:r>
            <a:rPr lang="es-MX" sz="1600" b="1" kern="1200" dirty="0" smtClean="0">
              <a:solidFill>
                <a:schemeClr val="tx1"/>
              </a:solidFill>
            </a:rPr>
            <a:t>Géneros y tipo de textos narrativos y académicos-científicos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2857" y="10828"/>
        <a:ext cx="2786062" cy="1358807"/>
      </dsp:txXfrm>
    </dsp:sp>
    <dsp:sp modelId="{994C8C17-E0C8-48CA-9D25-FE4F73D28DEF}">
      <dsp:nvSpPr>
        <dsp:cNvPr id="0" name=""/>
        <dsp:cNvSpPr/>
      </dsp:nvSpPr>
      <dsp:spPr>
        <a:xfrm>
          <a:off x="2857" y="1247444"/>
          <a:ext cx="2786062" cy="4673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Tipos de textos Narrativos:</a:t>
          </a:r>
          <a:endParaRPr lang="es-MX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smtClean="0"/>
            <a:t>Biografía, autobiografía, crónica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Cuento, novela, historieta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Tipos de textos académico: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smtClean="0"/>
            <a:t>Monografía, ensayo, ponencia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Artículos de investigación, proyecto de investigación</a:t>
          </a:r>
          <a:endParaRPr lang="en-US" sz="1400" kern="1200" dirty="0"/>
        </a:p>
      </dsp:txBody>
      <dsp:txXfrm>
        <a:off x="2857" y="1247444"/>
        <a:ext cx="2786062" cy="4673973"/>
      </dsp:txXfrm>
    </dsp:sp>
    <dsp:sp modelId="{9BD6CA0B-A1B7-4BEF-9867-5C1D80B795F3}">
      <dsp:nvSpPr>
        <dsp:cNvPr id="0" name=""/>
        <dsp:cNvSpPr/>
      </dsp:nvSpPr>
      <dsp:spPr>
        <a:xfrm>
          <a:off x="3178968" y="10828"/>
          <a:ext cx="2786062" cy="1358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Unidad II Producción y difusión de textos narrativos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3178968" y="10828"/>
        <a:ext cx="2786062" cy="1358807"/>
      </dsp:txXfrm>
    </dsp:sp>
    <dsp:sp modelId="{220728C5-81C9-4801-BE41-E4EC9E120361}">
      <dsp:nvSpPr>
        <dsp:cNvPr id="0" name=""/>
        <dsp:cNvSpPr/>
      </dsp:nvSpPr>
      <dsp:spPr>
        <a:xfrm>
          <a:off x="3205102" y="1258273"/>
          <a:ext cx="2786062" cy="4673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Taller de escritura de textos narrativos:</a:t>
          </a:r>
          <a:endParaRPr lang="es-MX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Tipos de textos narrativos más utilizados en la formación inicial.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La estructura y característica básicas de textos narrativos.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La organización de los </a:t>
          </a:r>
          <a:r>
            <a:rPr lang="es-MX" sz="1400" kern="1200" dirty="0" smtClean="0"/>
            <a:t>conocimientos </a:t>
          </a:r>
          <a:r>
            <a:rPr lang="es-MX" sz="1400" kern="1200" dirty="0" smtClean="0"/>
            <a:t>y la planificación de las ideas de los escritores.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La evaluación de la calidad de textos : esquemas de revisión y corrección del escrito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Diseño de productos escritos: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Esquemas de difusión local: presentaciones en foros, paneles, congresos escolares.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Publicaciones en revistas, gacetas o boletines.</a:t>
          </a:r>
          <a:endParaRPr lang="en-US" sz="1400" kern="1200" dirty="0"/>
        </a:p>
      </dsp:txBody>
      <dsp:txXfrm>
        <a:off x="3205102" y="1258273"/>
        <a:ext cx="2786062" cy="4673973"/>
      </dsp:txXfrm>
    </dsp:sp>
    <dsp:sp modelId="{05B36B25-1D6B-4F24-A472-848300E6E08F}">
      <dsp:nvSpPr>
        <dsp:cNvPr id="0" name=""/>
        <dsp:cNvSpPr/>
      </dsp:nvSpPr>
      <dsp:spPr>
        <a:xfrm>
          <a:off x="6355080" y="10828"/>
          <a:ext cx="2786062" cy="1358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Unidad </a:t>
          </a:r>
          <a:r>
            <a:rPr lang="es-MX" sz="1600" b="1" kern="1200" dirty="0" smtClean="0">
              <a:solidFill>
                <a:schemeClr val="tx1"/>
              </a:solidFill>
            </a:rPr>
            <a:t>III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Producción y difusión de escritos académicos-científicos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6355080" y="10828"/>
        <a:ext cx="2786062" cy="1358807"/>
      </dsp:txXfrm>
    </dsp:sp>
    <dsp:sp modelId="{DDEDAFCC-AA91-4A03-8ADE-8F15F78218E2}">
      <dsp:nvSpPr>
        <dsp:cNvPr id="0" name=""/>
        <dsp:cNvSpPr/>
      </dsp:nvSpPr>
      <dsp:spPr>
        <a:xfrm>
          <a:off x="6355080" y="1247444"/>
          <a:ext cx="2786062" cy="46739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Taller de escritura académica: </a:t>
          </a:r>
          <a:endParaRPr lang="es-MX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smtClean="0"/>
            <a:t>La estructura de un documento académico: normas, convecciones, aparato crítico.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smtClean="0"/>
            <a:t>Las características básicas: coherencia, cohesión, adecuación o pertenencia, recursividad y presentación.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Esquemas de revisión y corrección del escrito. 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Difusión de productos escritos: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smtClean="0"/>
            <a:t>Esquemas de difusión local: </a:t>
          </a:r>
          <a:endParaRPr lang="en-US" sz="1400" kern="1200"/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smtClean="0"/>
            <a:t>presentaciones en foros, paneles, congresos escolares. 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Publicaciones de revistas académicas o boletines de investigación.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Publicaciones con ISNN (International Estándar Serial </a:t>
          </a:r>
          <a:r>
            <a:rPr lang="es-MX" sz="1400" kern="1200" dirty="0" err="1" smtClean="0"/>
            <a:t>Number</a:t>
          </a:r>
          <a:r>
            <a:rPr lang="es-MX" sz="1400" kern="1200" dirty="0" smtClean="0"/>
            <a:t>)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Publicaciones virtuales en internet</a:t>
          </a:r>
          <a:endParaRPr lang="en-US" sz="1400" kern="1200" dirty="0"/>
        </a:p>
      </dsp:txBody>
      <dsp:txXfrm>
        <a:off x="6355080" y="1247444"/>
        <a:ext cx="2786062" cy="4673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49BA4-C88E-4A8C-8412-B6A652532986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80611-9DCD-4654-A07E-46F1EFC20B4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2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55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6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8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3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5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5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1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4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1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1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2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1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7F22C-7213-49AD-96E2-F9EFAC1F145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F4C34-5A95-41A9-97C8-A19D797B6C7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7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1.emf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image" Target="../media/image1.emf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8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1.emf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7470" y="2793572"/>
            <a:ext cx="7192907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MX" altLang="es-ES" sz="2800" dirty="0" smtClean="0">
                <a:latin typeface="+mj-lt"/>
                <a:cs typeface="Arial" panose="020B0604020202020204" pitchFamily="34" charset="0"/>
              </a:rPr>
              <a:t>SEXTO SEMESTRE</a:t>
            </a:r>
            <a:endParaRPr lang="es-MX" altLang="es-ES" sz="2800" dirty="0">
              <a:latin typeface="+mj-lt"/>
              <a:cs typeface="Arial" panose="020B0604020202020204" pitchFamily="34" charset="0"/>
            </a:endParaRPr>
          </a:p>
          <a:p>
            <a:pPr algn="r"/>
            <a:endParaRPr lang="es-MX" altLang="es-ES" sz="28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MX" altLang="es-ES" sz="2800" b="1" dirty="0">
                <a:latin typeface="+mj-lt"/>
                <a:cs typeface="Arial" panose="020B0604020202020204" pitchFamily="34" charset="0"/>
              </a:rPr>
              <a:t>Dra. Marlene </a:t>
            </a:r>
            <a:r>
              <a:rPr lang="es-MX" altLang="es-ES" sz="2800" b="1" dirty="0" err="1">
                <a:latin typeface="+mj-lt"/>
                <a:cs typeface="Arial" panose="020B0604020202020204" pitchFamily="34" charset="0"/>
              </a:rPr>
              <a:t>Múzquiz</a:t>
            </a:r>
            <a:r>
              <a:rPr lang="es-MX" altLang="es-ES" sz="2800" b="1" dirty="0">
                <a:latin typeface="+mj-lt"/>
                <a:cs typeface="Arial" panose="020B0604020202020204" pitchFamily="34" charset="0"/>
              </a:rPr>
              <a:t> Flores</a:t>
            </a:r>
          </a:p>
          <a:p>
            <a:pPr algn="ctr"/>
            <a:endParaRPr lang="es-MX" altLang="es-ES" sz="28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MX" altLang="es-ES" dirty="0">
                <a:latin typeface="+mj-lt"/>
                <a:cs typeface="Arial" panose="020B0604020202020204" pitchFamily="34" charset="0"/>
              </a:rPr>
              <a:t>Número de Horas </a:t>
            </a:r>
            <a:r>
              <a:rPr lang="es-MX" altLang="es-ES" dirty="0" smtClean="0">
                <a:latin typeface="+mj-lt"/>
                <a:cs typeface="Arial" panose="020B0604020202020204" pitchFamily="34" charset="0"/>
              </a:rPr>
              <a:t>4/4.5 </a:t>
            </a:r>
            <a:r>
              <a:rPr lang="es-MX" altLang="es-ES" dirty="0">
                <a:latin typeface="+mj-lt"/>
                <a:cs typeface="Arial" panose="020B0604020202020204" pitchFamily="34" charset="0"/>
              </a:rPr>
              <a:t>Créditos</a:t>
            </a:r>
            <a:endParaRPr lang="es-ES" altLang="es-ES" dirty="0">
              <a:latin typeface="+mj-lt"/>
            </a:endParaRPr>
          </a:p>
          <a:p>
            <a:pPr indent="0"/>
            <a:endParaRPr lang="es-ES" altLang="es-ES" sz="2800" dirty="0">
              <a:latin typeface="+mj-lt"/>
            </a:endParaRPr>
          </a:p>
          <a:p>
            <a:pPr indent="0"/>
            <a:r>
              <a:rPr lang="es-MX" altLang="es-ES" sz="2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Trayecto formativo: </a:t>
            </a:r>
            <a:r>
              <a:rPr lang="es-MX" altLang="es-ES" sz="2800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Optativo</a:t>
            </a:r>
            <a:endParaRPr lang="es-MX" altLang="es-ES" sz="28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indent="-85725" algn="just">
              <a:tabLst>
                <a:tab pos="185738" algn="l"/>
                <a:tab pos="271463" algn="l"/>
                <a:tab pos="542925" algn="l"/>
              </a:tabLst>
            </a:pPr>
            <a:endParaRPr lang="es-ES" altLang="es-ES" sz="800" dirty="0"/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99" r="19650"/>
          <a:stretch/>
        </p:blipFill>
        <p:spPr bwMode="auto">
          <a:xfrm>
            <a:off x="2154795" y="492697"/>
            <a:ext cx="1728193" cy="250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093297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2575502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4441371" y="476672"/>
            <a:ext cx="757026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Producción de textos </a:t>
            </a:r>
          </a:p>
          <a:p>
            <a:pPr algn="ctr"/>
            <a:r>
              <a:rPr lang="es-ES" sz="4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Narrativos y Académicos</a:t>
            </a:r>
            <a:endParaRPr lang="es-ES" sz="4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309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42" y="546144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860766" y="1123406"/>
            <a:ext cx="2050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Propósito del curso:</a:t>
            </a:r>
          </a:p>
          <a:p>
            <a:endParaRPr lang="en-US" dirty="0"/>
          </a:p>
        </p:txBody>
      </p:sp>
      <p:grpSp>
        <p:nvGrpSpPr>
          <p:cNvPr id="23" name="Group 1156"/>
          <p:cNvGrpSpPr>
            <a:grpSpLocks/>
          </p:cNvGrpSpPr>
          <p:nvPr/>
        </p:nvGrpSpPr>
        <p:grpSpPr bwMode="auto">
          <a:xfrm>
            <a:off x="1881051" y="1978024"/>
            <a:ext cx="8752115" cy="3443061"/>
            <a:chOff x="2268" y="7452"/>
            <a:chExt cx="8149" cy="3128"/>
          </a:xfrm>
        </p:grpSpPr>
        <p:pic>
          <p:nvPicPr>
            <p:cNvPr id="24" name="Picture 118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7452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118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8" y="7452"/>
              <a:ext cx="49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18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8" y="7452"/>
              <a:ext cx="11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18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09" y="7452"/>
              <a:ext cx="15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18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7740"/>
              <a:ext cx="57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180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1" y="7740"/>
              <a:ext cx="5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179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8" y="7740"/>
              <a:ext cx="9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1178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4" y="7740"/>
              <a:ext cx="11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117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028"/>
              <a:ext cx="34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1176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2" y="8028"/>
              <a:ext cx="47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1175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316"/>
              <a:ext cx="16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174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1" y="8316"/>
              <a:ext cx="32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1173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" y="8316"/>
              <a:ext cx="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172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7" y="8316"/>
              <a:ext cx="29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1171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604"/>
              <a:ext cx="81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1170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8892"/>
              <a:ext cx="2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1169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6" y="8892"/>
              <a:ext cx="21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168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4" y="8892"/>
              <a:ext cx="59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1167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9181"/>
              <a:ext cx="81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1166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9469"/>
              <a:ext cx="81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1165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9754"/>
              <a:ext cx="52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1164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6" y="9754"/>
              <a:ext cx="1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1163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7" y="9754"/>
              <a:ext cx="17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1162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0042"/>
              <a:ext cx="174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1161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1" y="10042"/>
              <a:ext cx="6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1160"/>
            <p:cNvPicPr>
              <a:picLocks noChangeAspect="1" noChangeArrowheads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5" y="10042"/>
              <a:ext cx="13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1159"/>
            <p:cNvPicPr>
              <a:picLocks noChangeAspect="1" noChangeArrowheads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7" y="10042"/>
              <a:ext cx="25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1158"/>
            <p:cNvPicPr>
              <a:picLocks noChangeAspect="1" noChangeArrowheads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8" y="10042"/>
              <a:ext cx="20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1157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0330"/>
              <a:ext cx="396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8536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s-ES" dirty="0"/>
              <a:t/>
            </a:r>
            <a:br>
              <a:rPr lang="es-ES" altLang="es-ES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4294967295"/>
          </p:nvPr>
        </p:nvSpPr>
        <p:spPr>
          <a:xfrm>
            <a:off x="2229284" y="1380017"/>
            <a:ext cx="8229600" cy="1296144"/>
          </a:xfrm>
        </p:spPr>
        <p:txBody>
          <a:bodyPr/>
          <a:lstStyle/>
          <a:p>
            <a:r>
              <a:rPr lang="es-MX" dirty="0" smtClean="0"/>
              <a:t>Optativo quinto semestre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06413" y="3238514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 smtClean="0"/>
              <a:t>Optativo</a:t>
            </a:r>
            <a:endParaRPr lang="es-MX" i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197169" y="764869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Cursos que anteceden:</a:t>
            </a:r>
            <a:br>
              <a:rPr lang="es-MX" b="1" dirty="0"/>
            </a:br>
            <a:endParaRPr lang="es-MX" b="1" dirty="0"/>
          </a:p>
        </p:txBody>
      </p:sp>
      <p:pic>
        <p:nvPicPr>
          <p:cNvPr id="8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194774" y="2734622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Cursos subsecuentes:</a:t>
            </a:r>
            <a:br>
              <a:rPr lang="es-MX" b="1" dirty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60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3589" y="595714"/>
            <a:ext cx="7797662" cy="115196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Descripción del curso</a:t>
            </a:r>
            <a:r>
              <a:rPr lang="es-MX" b="1" dirty="0"/>
              <a:t>:</a:t>
            </a:r>
            <a:br>
              <a:rPr lang="es-MX" b="1" dirty="0"/>
            </a:br>
            <a:endParaRPr lang="es-MX" b="1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136"/>
          <p:cNvGrpSpPr>
            <a:grpSpLocks/>
          </p:cNvGrpSpPr>
          <p:nvPr/>
        </p:nvGrpSpPr>
        <p:grpSpPr bwMode="auto">
          <a:xfrm>
            <a:off x="1107667" y="1487708"/>
            <a:ext cx="8853584" cy="1699629"/>
            <a:chOff x="2268" y="186"/>
            <a:chExt cx="8141" cy="1691"/>
          </a:xfrm>
        </p:grpSpPr>
        <p:pic>
          <p:nvPicPr>
            <p:cNvPr id="6" name="Picture 114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186"/>
              <a:ext cx="21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4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" y="186"/>
              <a:ext cx="57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4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474"/>
              <a:ext cx="813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4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762"/>
              <a:ext cx="81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4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050"/>
              <a:ext cx="25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39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9" y="1050"/>
              <a:ext cx="56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38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339"/>
              <a:ext cx="81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137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1627"/>
              <a:ext cx="118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125"/>
          <p:cNvGrpSpPr>
            <a:grpSpLocks/>
          </p:cNvGrpSpPr>
          <p:nvPr/>
        </p:nvGrpSpPr>
        <p:grpSpPr bwMode="auto">
          <a:xfrm>
            <a:off x="1075785" y="3532504"/>
            <a:ext cx="8883291" cy="1287689"/>
            <a:chOff x="2268" y="2073"/>
            <a:chExt cx="8143" cy="1402"/>
          </a:xfrm>
        </p:grpSpPr>
        <p:pic>
          <p:nvPicPr>
            <p:cNvPr id="15" name="Picture 1135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2073"/>
              <a:ext cx="28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13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3" y="2073"/>
              <a:ext cx="59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133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5" y="2073"/>
              <a:ext cx="46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3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2361"/>
              <a:ext cx="13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131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0" y="2361"/>
              <a:ext cx="132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130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7" y="2361"/>
              <a:ext cx="1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129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0" y="2361"/>
              <a:ext cx="1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1128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1" y="2361"/>
              <a:ext cx="34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127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2649"/>
              <a:ext cx="81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126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2937"/>
              <a:ext cx="8078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Group 1110"/>
          <p:cNvGrpSpPr>
            <a:grpSpLocks/>
          </p:cNvGrpSpPr>
          <p:nvPr/>
        </p:nvGrpSpPr>
        <p:grpSpPr bwMode="auto">
          <a:xfrm>
            <a:off x="1075785" y="5210909"/>
            <a:ext cx="8812382" cy="928633"/>
            <a:chOff x="2268" y="3671"/>
            <a:chExt cx="8137" cy="826"/>
          </a:xfrm>
        </p:grpSpPr>
        <p:pic>
          <p:nvPicPr>
            <p:cNvPr id="26" name="Picture 1124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1" y="3671"/>
              <a:ext cx="55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123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1" y="3671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122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5" y="3671"/>
              <a:ext cx="2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121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6" y="3671"/>
              <a:ext cx="8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120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2" y="3671"/>
              <a:ext cx="1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1119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3959"/>
              <a:ext cx="7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1118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8" y="3959"/>
              <a:ext cx="12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1117"/>
            <p:cNvPicPr>
              <a:picLocks noChangeAspect="1" noChangeArrowheads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8" y="3959"/>
              <a:ext cx="18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1116"/>
            <p:cNvPicPr>
              <a:picLocks noChangeAspect="1" noChangeArrowheads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9" y="3959"/>
              <a:ext cx="16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115"/>
            <p:cNvPicPr>
              <a:picLocks noChangeAspect="1" noChangeArrowheads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0" y="3959"/>
              <a:ext cx="6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1114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1" y="3959"/>
              <a:ext cx="9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113"/>
            <p:cNvPicPr>
              <a:picLocks noChangeAspect="1" noChangeArrowheads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39" y="3959"/>
              <a:ext cx="16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1112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" y="4247"/>
              <a:ext cx="36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1111"/>
            <p:cNvPicPr>
              <a:picLocks noChangeAspect="1" noChangeArrowheads="1"/>
            </p:cNvPicPr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2" y="4247"/>
              <a:ext cx="3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334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441293" y="1988841"/>
            <a:ext cx="730941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Competencias del perfil de egreso a las que contribuye el curso</a:t>
            </a: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01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88028"/>
            <a:ext cx="10515600" cy="1325563"/>
          </a:xfrm>
        </p:spPr>
        <p:txBody>
          <a:bodyPr>
            <a:normAutofit/>
          </a:bodyPr>
          <a:lstStyle/>
          <a:p>
            <a:r>
              <a:rPr lang="es-MX" b="1" dirty="0"/>
              <a:t>Competencias genéricas</a:t>
            </a: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099"/>
          <p:cNvGrpSpPr>
            <a:grpSpLocks/>
          </p:cNvGrpSpPr>
          <p:nvPr/>
        </p:nvGrpSpPr>
        <p:grpSpPr bwMode="auto">
          <a:xfrm>
            <a:off x="838200" y="2375866"/>
            <a:ext cx="9207137" cy="1588090"/>
            <a:chOff x="2834" y="96"/>
            <a:chExt cx="7573" cy="866"/>
          </a:xfrm>
        </p:grpSpPr>
        <p:pic>
          <p:nvPicPr>
            <p:cNvPr id="6" name="Picture 110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96"/>
              <a:ext cx="6356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0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0" y="96"/>
              <a:ext cx="159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0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9" y="96"/>
              <a:ext cx="124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0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398"/>
              <a:ext cx="31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0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698"/>
              <a:ext cx="2197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0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0" y="698"/>
              <a:ext cx="479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0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8" y="698"/>
              <a:ext cx="197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6417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6772" y="1280301"/>
            <a:ext cx="10515600" cy="1325563"/>
          </a:xfrm>
        </p:spPr>
        <p:txBody>
          <a:bodyPr>
            <a:normAutofit/>
          </a:bodyPr>
          <a:lstStyle/>
          <a:p>
            <a:r>
              <a:rPr lang="es-MX" b="1" dirty="0"/>
              <a:t>Competencias profesionales:</a:t>
            </a:r>
            <a:br>
              <a:rPr lang="es-MX" b="1" dirty="0"/>
            </a:br>
            <a:endParaRPr lang="es-MX" b="1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078"/>
          <p:cNvGrpSpPr>
            <a:grpSpLocks/>
          </p:cNvGrpSpPr>
          <p:nvPr/>
        </p:nvGrpSpPr>
        <p:grpSpPr bwMode="auto">
          <a:xfrm>
            <a:off x="731519" y="2527299"/>
            <a:ext cx="9836331" cy="2697843"/>
            <a:chOff x="2834" y="96"/>
            <a:chExt cx="7578" cy="2840"/>
          </a:xfrm>
        </p:grpSpPr>
        <p:pic>
          <p:nvPicPr>
            <p:cNvPr id="6" name="Picture 109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96"/>
              <a:ext cx="75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09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384"/>
              <a:ext cx="161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9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9" y="384"/>
              <a:ext cx="8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09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3" y="384"/>
              <a:ext cx="7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8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672"/>
              <a:ext cx="75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8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960"/>
              <a:ext cx="75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87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1245"/>
              <a:ext cx="21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086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1533"/>
              <a:ext cx="674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085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4" y="1533"/>
              <a:ext cx="9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08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1821"/>
              <a:ext cx="14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083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9" y="1821"/>
              <a:ext cx="62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08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2110"/>
              <a:ext cx="14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081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7" y="2110"/>
              <a:ext cx="26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080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2398"/>
              <a:ext cx="75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079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" y="2686"/>
              <a:ext cx="40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3963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85705118"/>
              </p:ext>
            </p:extLst>
          </p:nvPr>
        </p:nvGraphicFramePr>
        <p:xfrm>
          <a:off x="1524000" y="925754"/>
          <a:ext cx="9144000" cy="5932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2350935" y="136714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800" b="1" dirty="0"/>
              <a:t>Unidades de aprendizaje (estructura)</a:t>
            </a:r>
            <a:br>
              <a:rPr lang="es-MX" sz="2800" b="1" dirty="0"/>
            </a:b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39162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8382" y="380984"/>
            <a:ext cx="10515600" cy="1325563"/>
          </a:xfrm>
        </p:spPr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valuación</a:t>
            </a:r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998320"/>
              </p:ext>
            </p:extLst>
          </p:nvPr>
        </p:nvGraphicFramePr>
        <p:xfrm>
          <a:off x="421005" y="1339358"/>
          <a:ext cx="5863590" cy="2881313"/>
        </p:xfrm>
        <a:graphic>
          <a:graphicData uri="http://schemas.openxmlformats.org/drawingml/2006/table">
            <a:tbl>
              <a:tblPr firstRow="1" firstCol="1" bandRow="1"/>
              <a:tblGrid>
                <a:gridCol w="2176780">
                  <a:extLst>
                    <a:ext uri="{9D8B030D-6E8A-4147-A177-3AD203B41FA5}">
                      <a16:colId xmlns:a16="http://schemas.microsoft.com/office/drawing/2014/main" val="1204214891"/>
                    </a:ext>
                  </a:extLst>
                </a:gridCol>
                <a:gridCol w="1843405">
                  <a:extLst>
                    <a:ext uri="{9D8B030D-6E8A-4147-A177-3AD203B41FA5}">
                      <a16:colId xmlns:a16="http://schemas.microsoft.com/office/drawing/2014/main" val="2316085949"/>
                    </a:ext>
                  </a:extLst>
                </a:gridCol>
                <a:gridCol w="1843405">
                  <a:extLst>
                    <a:ext uri="{9D8B030D-6E8A-4147-A177-3AD203B41FA5}">
                      <a16:colId xmlns:a16="http://schemas.microsoft.com/office/drawing/2014/main" val="1693144900"/>
                    </a:ext>
                  </a:extLst>
                </a:gridCol>
              </a:tblGrid>
              <a:tr h="1619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Criterios de evaluación  por Unidad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Porcentajes de Evaluación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725127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Formativa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Sumativa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42938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Trabajo de unidad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452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Trabajos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Ensayos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Cuadros de doble entrada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Mapas conceptuales </a:t>
                      </a:r>
                      <a:endParaRPr lang="es-MX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</a:t>
                      </a:r>
                      <a:r>
                        <a:rPr lang="es-MX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general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197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Portafolio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683315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198170"/>
              </p:ext>
            </p:extLst>
          </p:nvPr>
        </p:nvGraphicFramePr>
        <p:xfrm>
          <a:off x="7211034" y="656998"/>
          <a:ext cx="4720046" cy="3043366"/>
        </p:xfrm>
        <a:graphic>
          <a:graphicData uri="http://schemas.openxmlformats.org/drawingml/2006/table">
            <a:tbl>
              <a:tblPr firstRow="1" firstCol="1" bandRow="1"/>
              <a:tblGrid>
                <a:gridCol w="1840861">
                  <a:extLst>
                    <a:ext uri="{9D8B030D-6E8A-4147-A177-3AD203B41FA5}">
                      <a16:colId xmlns:a16="http://schemas.microsoft.com/office/drawing/2014/main" val="980174664"/>
                    </a:ext>
                  </a:extLst>
                </a:gridCol>
                <a:gridCol w="1330253">
                  <a:extLst>
                    <a:ext uri="{9D8B030D-6E8A-4147-A177-3AD203B41FA5}">
                      <a16:colId xmlns:a16="http://schemas.microsoft.com/office/drawing/2014/main" val="3727745939"/>
                    </a:ext>
                  </a:extLst>
                </a:gridCol>
                <a:gridCol w="1548932">
                  <a:extLst>
                    <a:ext uri="{9D8B030D-6E8A-4147-A177-3AD203B41FA5}">
                      <a16:colId xmlns:a16="http://schemas.microsoft.com/office/drawing/2014/main" val="69071349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Criterios de evaluación  Semestral por curso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Porcentajes de Evaluación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75175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Evaluación global (trabajo semestral)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Argumentos 30%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Autoevaluación 5%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Coevaluación 5%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Heteroevaluación</a:t>
                      </a: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301783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Evaluación Final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Evidencia semestral 50%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Unidades 50%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142117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7950" y="4150790"/>
            <a:ext cx="11496463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estudiante tendrá derecho a la acreditación del curso cuando asista por lo mínimo un 85% del tiempo establecido del mismo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tener derecho a ser promediado el 50% de su trabajo de unidad deberá obtener calificación mínima aprobatoria de 6 de acuerdo con el Plan de estudios 2018.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buena actitud, disposición y respeto serán factor determinante para la aprobación de los cursos. (cámara encendida, turnos, opiniones, docente-alumno (reciprocidad).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acreditación de cada unidad de aprendizaje, no será condición para que el estudiante tenga derecho a la evaluación global.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 alumnas que reprueben semestre deberán presentar la EVIDENCIA FINAL para tener derecho al examen de regularización.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máxima calificación que se le otorgará al examen extraordinario será de 8.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falta se registrara por hora (45 min) Atendiendo a las horas clases presenciales que se señala en cada curso (4 o 6 </a:t>
            </a:r>
            <a:r>
              <a:rPr kumimoji="0" lang="es-MX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Hrs</a:t>
            </a:r>
            <a:r>
              <a:rPr kumimoji="0" lang="es-MX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entrega de trabajos por semana serán los días jueves *se indicará de acuerdo a la complejidad del trabajo si </a:t>
            </a:r>
            <a:r>
              <a:rPr lang="es-MX" alt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será entregado </a:t>
            </a:r>
            <a:r>
              <a:rPr lang="es-MX" alt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 otro día de la semana</a:t>
            </a:r>
            <a:endParaRPr kumimoji="0" lang="es-MX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80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5511</TotalTime>
  <Words>556</Words>
  <Application>Microsoft Office PowerPoint</Application>
  <PresentationFormat>Panorámica</PresentationFormat>
  <Paragraphs>91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 </vt:lpstr>
      <vt:lpstr>Descripción del curso: </vt:lpstr>
      <vt:lpstr>Presentación de PowerPoint</vt:lpstr>
      <vt:lpstr>Competencias genéricas</vt:lpstr>
      <vt:lpstr>Competencias profesionales: </vt:lpstr>
      <vt:lpstr>Presentación de PowerPoint</vt:lpstr>
      <vt:lpstr>Evaluación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marlene muzquiz flores</dc:creator>
  <cp:lastModifiedBy>marlene muzquiz flores</cp:lastModifiedBy>
  <cp:revision>12</cp:revision>
  <dcterms:created xsi:type="dcterms:W3CDTF">2021-03-02T16:16:28Z</dcterms:created>
  <dcterms:modified xsi:type="dcterms:W3CDTF">2021-03-08T14:28:37Z</dcterms:modified>
</cp:coreProperties>
</file>