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66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07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44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3902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096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298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85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96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4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49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24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603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2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103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01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746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B536D-ACBD-4CB2-ACC2-E5DE84838E00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EFFBDA-AF57-47FD-8BCC-3FC6C3014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890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143236" y="795430"/>
            <a:ext cx="7130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COMPUTACIÓN  3 </a:t>
            </a:r>
            <a:r>
              <a:rPr lang="es-ES" sz="5400" b="1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“A”</a:t>
            </a:r>
            <a:endParaRPr lang="es-ES" sz="5400" b="1" dirty="0">
              <a:ln w="0">
                <a:solidFill>
                  <a:srgbClr val="FF0000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563669" y="2827676"/>
            <a:ext cx="86565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Ing. Juan Manuel Martínez Muza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662148" y="5968839"/>
            <a:ext cx="409278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Marzo 2020- 2021</a:t>
            </a:r>
          </a:p>
          <a:p>
            <a:pPr algn="ctr"/>
            <a:endParaRPr lang="es-ES" sz="3600" b="1" dirty="0" smtClean="0">
              <a:ln w="0">
                <a:solidFill>
                  <a:srgbClr val="FF0000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719983" y="4706034"/>
            <a:ext cx="2343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Encuadre </a:t>
            </a:r>
          </a:p>
        </p:txBody>
      </p:sp>
    </p:spTree>
    <p:extLst>
      <p:ext uri="{BB962C8B-B14F-4D97-AF65-F5344CB8AC3E}">
        <p14:creationId xmlns:p14="http://schemas.microsoft.com/office/powerpoint/2010/main" val="42715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24170" y="531518"/>
            <a:ext cx="3435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Bienvenida</a:t>
            </a:r>
            <a:r>
              <a:rPr lang="es-ES" sz="5400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s-ES" sz="5400" dirty="0">
              <a:ln w="0">
                <a:solidFill>
                  <a:srgbClr val="FF0000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24170" y="1454848"/>
            <a:ext cx="8866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Presentación</a:t>
            </a:r>
            <a:r>
              <a:rPr lang="es-ES" sz="5400" dirty="0" smtClean="0">
                <a:ln w="0">
                  <a:solidFill>
                    <a:srgbClr val="FF0000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4400" dirty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maestro alumnos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37254" y="3368214"/>
            <a:ext cx="913096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Presentación  general del curso  </a:t>
            </a:r>
            <a:endParaRPr lang="es-ES" sz="4400" dirty="0">
              <a:ln w="0">
                <a:solidFill>
                  <a:schemeClr val="bg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24170" y="2433039"/>
            <a:ext cx="56396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Calendarización       </a:t>
            </a:r>
            <a:endParaRPr lang="es-ES" sz="4400" dirty="0">
              <a:ln w="0">
                <a:solidFill>
                  <a:schemeClr val="bg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44140" y="4194713"/>
            <a:ext cx="375833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smtClean="0">
                <a:ln w="0">
                  <a:solidFill>
                    <a:schemeClr val="bg1"/>
                  </a:solidFill>
                </a:ln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Evaluación    </a:t>
            </a:r>
            <a:endParaRPr lang="es-ES" sz="4400" dirty="0">
              <a:ln w="0">
                <a:solidFill>
                  <a:schemeClr val="bg1"/>
                </a:solidFill>
              </a:ln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573</TotalTime>
  <Words>25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 de Windows</cp:lastModifiedBy>
  <cp:revision>29</cp:revision>
  <dcterms:created xsi:type="dcterms:W3CDTF">2020-02-08T16:42:26Z</dcterms:created>
  <dcterms:modified xsi:type="dcterms:W3CDTF">2021-03-17T06:49:58Z</dcterms:modified>
</cp:coreProperties>
</file>