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366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8078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084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39026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9605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412983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8500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963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942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449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8240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6037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926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1039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01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97461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DB536D-ACBD-4CB2-ACC2-E5DE84838E00}" type="datetimeFigureOut">
              <a:rPr lang="es-MX" smtClean="0"/>
              <a:t>17/03/2021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2EFFBDA-AF57-47FD-8BCC-3FC6C30140E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0890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ángulo 3"/>
          <p:cNvSpPr/>
          <p:nvPr/>
        </p:nvSpPr>
        <p:spPr>
          <a:xfrm>
            <a:off x="2143236" y="795430"/>
            <a:ext cx="7130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COMPUTACIÓN  3 </a:t>
            </a:r>
            <a:r>
              <a:rPr lang="es-ES" sz="5400" b="1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“A”</a:t>
            </a:r>
            <a:endParaRPr lang="es-ES" sz="5400" b="1" dirty="0">
              <a:ln w="0">
                <a:solidFill>
                  <a:srgbClr val="FF0000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563669" y="2827676"/>
            <a:ext cx="86565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Ing. Juan Manuel Martínez Muza</a:t>
            </a:r>
          </a:p>
        </p:txBody>
      </p:sp>
      <p:sp>
        <p:nvSpPr>
          <p:cNvPr id="7" name="Rectángulo 6"/>
          <p:cNvSpPr/>
          <p:nvPr/>
        </p:nvSpPr>
        <p:spPr>
          <a:xfrm>
            <a:off x="3662148" y="5968839"/>
            <a:ext cx="4092787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Marzo 2020- 2021</a:t>
            </a:r>
          </a:p>
          <a:p>
            <a:pPr algn="ctr"/>
            <a:endParaRPr lang="es-ES" sz="3600" b="1" dirty="0" smtClean="0">
              <a:ln w="0">
                <a:solidFill>
                  <a:srgbClr val="FF0000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719983" y="4706034"/>
            <a:ext cx="234391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Encuadre </a:t>
            </a:r>
          </a:p>
        </p:txBody>
      </p:sp>
    </p:spTree>
    <p:extLst>
      <p:ext uri="{BB962C8B-B14F-4D97-AF65-F5344CB8AC3E}">
        <p14:creationId xmlns:p14="http://schemas.microsoft.com/office/powerpoint/2010/main" val="427158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524170" y="531518"/>
            <a:ext cx="3435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Bienvenida</a:t>
            </a:r>
            <a:r>
              <a:rPr lang="es-ES" sz="5400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endParaRPr lang="es-ES" sz="5400" dirty="0">
              <a:ln w="0">
                <a:solidFill>
                  <a:srgbClr val="FF0000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24170" y="1454848"/>
            <a:ext cx="88662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Presentación</a:t>
            </a:r>
            <a:r>
              <a:rPr lang="es-ES" sz="5400" dirty="0" smtClean="0">
                <a:ln w="0">
                  <a:solidFill>
                    <a:srgbClr val="FF0000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</a:t>
            </a:r>
            <a:r>
              <a:rPr lang="es-ES" sz="4400" dirty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maestro alumnos </a:t>
            </a:r>
          </a:p>
        </p:txBody>
      </p:sp>
      <p:sp>
        <p:nvSpPr>
          <p:cNvPr id="4" name="Rectángulo 3"/>
          <p:cNvSpPr/>
          <p:nvPr/>
        </p:nvSpPr>
        <p:spPr>
          <a:xfrm>
            <a:off x="537254" y="3368214"/>
            <a:ext cx="913096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Presentación  general del curso  </a:t>
            </a:r>
            <a:endParaRPr lang="es-ES" sz="4400" dirty="0">
              <a:ln w="0">
                <a:solidFill>
                  <a:schemeClr val="bg1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524170" y="2433039"/>
            <a:ext cx="563968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Calendarización       </a:t>
            </a:r>
            <a:endParaRPr lang="es-ES" sz="4400" dirty="0">
              <a:ln w="0">
                <a:solidFill>
                  <a:schemeClr val="bg1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544140" y="4194713"/>
            <a:ext cx="375833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dirty="0" smtClean="0">
                <a:ln w="0">
                  <a:solidFill>
                    <a:schemeClr val="bg1"/>
                  </a:solidFill>
                </a:ln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 Rounded MT Bold" panose="020F0704030504030204" pitchFamily="34" charset="0"/>
              </a:rPr>
              <a:t>Evaluación    </a:t>
            </a:r>
            <a:endParaRPr lang="es-ES" sz="4400" dirty="0">
              <a:ln w="0">
                <a:solidFill>
                  <a:schemeClr val="bg1"/>
                </a:solidFill>
              </a:ln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9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573</TotalTime>
  <Words>25</Words>
  <Application>Microsoft Office PowerPoint</Application>
  <PresentationFormat>Panorámica</PresentationFormat>
  <Paragraphs>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Trebuchet MS</vt:lpstr>
      <vt:lpstr>Wingdings 3</vt:lpstr>
      <vt:lpstr>Faceta</vt:lpstr>
      <vt:lpstr>Presentación de PowerPoint</vt:lpstr>
      <vt:lpstr>Presentación de PowerPoint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 de Windows</cp:lastModifiedBy>
  <cp:revision>29</cp:revision>
  <dcterms:created xsi:type="dcterms:W3CDTF">2020-02-08T16:42:26Z</dcterms:created>
  <dcterms:modified xsi:type="dcterms:W3CDTF">2021-03-17T06:49:58Z</dcterms:modified>
</cp:coreProperties>
</file>