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8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/>
                <a:gridCol w="5000892"/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Paragraph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(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8753" y="5533901"/>
            <a:ext cx="66145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/>
                <a:gridCol w="1128156"/>
                <a:gridCol w="1161171"/>
                <a:gridCol w="11782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clear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sentences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well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applied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context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paragraph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There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not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errors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spelling</a:t>
                      </a:r>
                      <a:r>
                        <a:rPr lang="es-MX" baseline="0" dirty="0" smtClean="0"/>
                        <a:t>, </a:t>
                      </a:r>
                      <a:r>
                        <a:rPr lang="es-MX" baseline="0" dirty="0" err="1" smtClean="0"/>
                        <a:t>capitalization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puncuation</a:t>
                      </a:r>
                      <a:r>
                        <a:rPr lang="es-MX" baseline="0" dirty="0" smtClean="0"/>
                        <a:t>.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937</TotalTime>
  <Words>181</Words>
  <Application>Microsoft Office PowerPoint</Application>
  <PresentationFormat>Carta (216 x 279 mm)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44</cp:revision>
  <dcterms:created xsi:type="dcterms:W3CDTF">2020-11-25T17:14:58Z</dcterms:created>
  <dcterms:modified xsi:type="dcterms:W3CDTF">2021-03-17T17:43:57Z</dcterms:modified>
</cp:coreProperties>
</file>