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  <p:sldId id="268" r:id="rId3"/>
  </p:sldIdLst>
  <p:sldSz cx="6858000" cy="9144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5A2D9"/>
    <a:srgbClr val="3484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48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7570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8647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811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8014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3156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7909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3767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1888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0699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4101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3650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1BCDA-0285-4F3A-9089-8913FB70B44D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961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0382331"/>
              </p:ext>
            </p:extLst>
          </p:nvPr>
        </p:nvGraphicFramePr>
        <p:xfrm>
          <a:off x="168574" y="223377"/>
          <a:ext cx="6541190" cy="40894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0298"/>
                <a:gridCol w="5000892"/>
              </a:tblGrid>
              <a:tr h="3693228">
                <a:tc>
                  <a:txBody>
                    <a:bodyPr/>
                    <a:lstStyle/>
                    <a:p>
                      <a:pPr algn="l"/>
                      <a:r>
                        <a:rPr lang="es-MX" sz="12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Writing</a:t>
                      </a:r>
                      <a:r>
                        <a:rPr lang="es-MX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s-MX" sz="12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Speaking</a:t>
                      </a:r>
                      <a:r>
                        <a:rPr lang="es-MX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Assignment</a:t>
                      </a:r>
                      <a:endParaRPr lang="es-MX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A2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s-MX" sz="13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Write</a:t>
                      </a:r>
                      <a:r>
                        <a:rPr lang="es-MX" sz="13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MX" sz="13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paragraph</a:t>
                      </a:r>
                      <a:r>
                        <a:rPr lang="es-MX" sz="13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of 10 </a:t>
                      </a:r>
                      <a:r>
                        <a:rPr lang="es-MX" sz="13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lines</a:t>
                      </a:r>
                      <a:r>
                        <a:rPr lang="es-MX" sz="13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min.  </a:t>
                      </a:r>
                      <a:r>
                        <a:rPr lang="es-MX" sz="13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es-MX" sz="13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nswering</a:t>
                      </a:r>
                      <a:r>
                        <a:rPr lang="es-MX" sz="13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MX" sz="13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3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following</a:t>
                      </a:r>
                      <a:r>
                        <a:rPr lang="es-MX" sz="13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questions</a:t>
                      </a:r>
                      <a:r>
                        <a:rPr lang="es-MX" sz="13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s-MX" sz="13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s-MX" sz="13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</a:t>
                      </a:r>
                      <a:r>
                        <a:rPr lang="es-MX" sz="13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MX" sz="13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3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pharagraph</a:t>
                      </a:r>
                      <a:r>
                        <a:rPr lang="es-MX" sz="13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MX" sz="13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3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grammar</a:t>
                      </a:r>
                      <a:r>
                        <a:rPr lang="es-MX" sz="13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 </a:t>
                      </a:r>
                      <a:r>
                        <a:rPr lang="es-MX" sz="13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vocabulary</a:t>
                      </a:r>
                      <a:r>
                        <a:rPr lang="es-MX" sz="13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 </a:t>
                      </a:r>
                      <a:r>
                        <a:rPr lang="es-MX" sz="13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</a:t>
                      </a:r>
                      <a:r>
                        <a:rPr lang="es-MX" sz="13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8 </a:t>
                      </a:r>
                      <a:r>
                        <a:rPr lang="es-MX" sz="13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lessons</a:t>
                      </a:r>
                      <a:r>
                        <a:rPr lang="es-MX" sz="13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6-11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3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 you had the chance to go back into the past what would you change?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3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 there someone or something that you wish you hadn´t  met or lived?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3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 you could use your time differently, how would you use it?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3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opportunities would you have taken if they had been given to you?</a:t>
                      </a:r>
                    </a:p>
                    <a:p>
                      <a:pPr algn="ctr"/>
                      <a:endParaRPr lang="es-MX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660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Due</a:t>
                      </a:r>
                      <a:r>
                        <a:rPr lang="es-MX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A2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March</a:t>
                      </a:r>
                      <a:r>
                        <a:rPr lang="es-MX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23rd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9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261257" y="4702629"/>
            <a:ext cx="3731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err="1" smtClean="0"/>
              <a:t>Your</a:t>
            </a:r>
            <a:r>
              <a:rPr lang="es-MX" dirty="0" smtClean="0"/>
              <a:t> </a:t>
            </a:r>
            <a:r>
              <a:rPr lang="es-MX" dirty="0" err="1" smtClean="0"/>
              <a:t>Paragraph</a:t>
            </a:r>
            <a:r>
              <a:rPr lang="es-MX" dirty="0" smtClean="0"/>
              <a:t> </a:t>
            </a:r>
            <a:r>
              <a:rPr lang="es-MX" dirty="0" err="1" smtClean="0"/>
              <a:t>here</a:t>
            </a:r>
            <a:r>
              <a:rPr lang="es-MX" dirty="0" smtClean="0"/>
              <a:t>: (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Font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10,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margin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es-MX" dirty="0" smtClean="0"/>
              <a:t>)</a:t>
            </a:r>
            <a:endParaRPr lang="es-MX" dirty="0"/>
          </a:p>
        </p:txBody>
      </p:sp>
      <p:sp>
        <p:nvSpPr>
          <p:cNvPr id="5" name="Flecha derecha 4"/>
          <p:cNvSpPr/>
          <p:nvPr/>
        </p:nvSpPr>
        <p:spPr>
          <a:xfrm>
            <a:off x="296883" y="5070764"/>
            <a:ext cx="475013" cy="3206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CuadroTexto 5"/>
          <p:cNvSpPr txBox="1"/>
          <p:nvPr/>
        </p:nvSpPr>
        <p:spPr>
          <a:xfrm>
            <a:off x="118753" y="5533901"/>
            <a:ext cx="661455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0918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/>
          </p:nvPr>
        </p:nvGraphicFramePr>
        <p:xfrm>
          <a:off x="166255" y="410550"/>
          <a:ext cx="6507677" cy="379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0083"/>
                <a:gridCol w="1128156"/>
                <a:gridCol w="1161171"/>
                <a:gridCol w="11782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General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baseline="0" dirty="0" err="1" smtClean="0"/>
                        <a:t>Requiriment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baseline="0" dirty="0" err="1" smtClean="0"/>
                        <a:t>format</a:t>
                      </a:r>
                      <a:r>
                        <a:rPr lang="es-MX" baseline="0" dirty="0" smtClean="0"/>
                        <a:t> (5pts)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err="1" smtClean="0"/>
                        <a:t>Good</a:t>
                      </a:r>
                      <a:r>
                        <a:rPr lang="es-MX" dirty="0" smtClean="0"/>
                        <a:t> (1)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err="1" smtClean="0"/>
                        <a:t>Satisfactory</a:t>
                      </a:r>
                      <a:r>
                        <a:rPr lang="es-MX" dirty="0" smtClean="0"/>
                        <a:t> (.5)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Poor</a:t>
                      </a:r>
                      <a:r>
                        <a:rPr lang="es-MX" baseline="0" dirty="0" smtClean="0"/>
                        <a:t> (0)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err="1" smtClean="0"/>
                        <a:t>The</a:t>
                      </a:r>
                      <a:r>
                        <a:rPr lang="es-MX" dirty="0" smtClean="0"/>
                        <a:t> </a:t>
                      </a:r>
                      <a:r>
                        <a:rPr lang="es-MX" dirty="0" err="1" smtClean="0"/>
                        <a:t>task</a:t>
                      </a:r>
                      <a:r>
                        <a:rPr lang="es-MX" dirty="0" smtClean="0"/>
                        <a:t> </a:t>
                      </a:r>
                      <a:r>
                        <a:rPr lang="es-MX" dirty="0" err="1" smtClean="0"/>
                        <a:t>fulfills</a:t>
                      </a:r>
                      <a:r>
                        <a:rPr lang="es-MX" dirty="0" smtClean="0"/>
                        <a:t> </a:t>
                      </a:r>
                      <a:r>
                        <a:rPr lang="es-MX" dirty="0" err="1" smtClean="0"/>
                        <a:t>all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baseline="0" dirty="0" err="1" smtClean="0"/>
                        <a:t>grammatical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baseline="0" dirty="0" err="1" smtClean="0"/>
                        <a:t>elements</a:t>
                      </a:r>
                      <a:r>
                        <a:rPr lang="es-MX" baseline="0" dirty="0" smtClean="0"/>
                        <a:t> of </a:t>
                      </a:r>
                      <a:r>
                        <a:rPr lang="es-MX" baseline="0" dirty="0" err="1" smtClean="0"/>
                        <a:t>unit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baseline="0" dirty="0" err="1" smtClean="0"/>
                        <a:t>content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err="1" smtClean="0"/>
                        <a:t>The</a:t>
                      </a:r>
                      <a:r>
                        <a:rPr lang="es-MX" dirty="0" smtClean="0"/>
                        <a:t> </a:t>
                      </a:r>
                      <a:r>
                        <a:rPr lang="es-MX" dirty="0" err="1" smtClean="0"/>
                        <a:t>task</a:t>
                      </a:r>
                      <a:r>
                        <a:rPr lang="es-MX" dirty="0" smtClean="0"/>
                        <a:t> </a:t>
                      </a:r>
                      <a:r>
                        <a:rPr lang="es-MX" dirty="0" err="1" smtClean="0"/>
                        <a:t>fullfills</a:t>
                      </a:r>
                      <a:r>
                        <a:rPr lang="es-MX" dirty="0" smtClean="0"/>
                        <a:t> </a:t>
                      </a:r>
                      <a:r>
                        <a:rPr lang="es-MX" dirty="0" err="1" smtClean="0"/>
                        <a:t>functions</a:t>
                      </a:r>
                      <a:r>
                        <a:rPr lang="es-MX" dirty="0" smtClean="0"/>
                        <a:t> and </a:t>
                      </a:r>
                      <a:r>
                        <a:rPr lang="es-MX" dirty="0" err="1" smtClean="0"/>
                        <a:t>vocabulary</a:t>
                      </a:r>
                      <a:r>
                        <a:rPr lang="es-MX" dirty="0" smtClean="0"/>
                        <a:t> (4 </a:t>
                      </a:r>
                      <a:r>
                        <a:rPr lang="es-MX" dirty="0" err="1" smtClean="0"/>
                        <a:t>words</a:t>
                      </a:r>
                      <a:r>
                        <a:rPr lang="es-MX" dirty="0" smtClean="0"/>
                        <a:t> min) of </a:t>
                      </a:r>
                      <a:r>
                        <a:rPr lang="es-MX" dirty="0" err="1" smtClean="0"/>
                        <a:t>the</a:t>
                      </a:r>
                      <a:r>
                        <a:rPr lang="es-MX" dirty="0" smtClean="0"/>
                        <a:t> </a:t>
                      </a:r>
                      <a:r>
                        <a:rPr lang="es-MX" dirty="0" err="1" smtClean="0"/>
                        <a:t>unit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baseline="0" dirty="0" err="1" smtClean="0"/>
                        <a:t>content</a:t>
                      </a:r>
                      <a:r>
                        <a:rPr lang="es-MX" baseline="0" dirty="0" smtClean="0"/>
                        <a:t>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err="1" smtClean="0"/>
                        <a:t>The</a:t>
                      </a:r>
                      <a:r>
                        <a:rPr lang="es-MX" dirty="0" smtClean="0"/>
                        <a:t> </a:t>
                      </a:r>
                      <a:r>
                        <a:rPr lang="es-MX" dirty="0" err="1" smtClean="0"/>
                        <a:t>task</a:t>
                      </a:r>
                      <a:r>
                        <a:rPr lang="es-MX" dirty="0" smtClean="0"/>
                        <a:t> </a:t>
                      </a:r>
                      <a:r>
                        <a:rPr lang="es-MX" dirty="0" err="1" smtClean="0"/>
                        <a:t>is</a:t>
                      </a:r>
                      <a:r>
                        <a:rPr lang="es-MX" dirty="0" smtClean="0"/>
                        <a:t> </a:t>
                      </a:r>
                      <a:r>
                        <a:rPr lang="es-MX" dirty="0" err="1" smtClean="0"/>
                        <a:t>clear</a:t>
                      </a:r>
                      <a:r>
                        <a:rPr lang="es-MX" dirty="0" smtClean="0"/>
                        <a:t> </a:t>
                      </a:r>
                      <a:r>
                        <a:rPr lang="es-MX" dirty="0" err="1" smtClean="0"/>
                        <a:t>sentences</a:t>
                      </a:r>
                      <a:r>
                        <a:rPr lang="es-MX" dirty="0" smtClean="0"/>
                        <a:t> are </a:t>
                      </a:r>
                      <a:r>
                        <a:rPr lang="es-MX" dirty="0" err="1" smtClean="0"/>
                        <a:t>well</a:t>
                      </a:r>
                      <a:r>
                        <a:rPr lang="es-MX" dirty="0" smtClean="0"/>
                        <a:t> </a:t>
                      </a:r>
                      <a:r>
                        <a:rPr lang="es-MX" dirty="0" err="1" smtClean="0"/>
                        <a:t>applied</a:t>
                      </a:r>
                      <a:r>
                        <a:rPr lang="es-MX" baseline="0" dirty="0" smtClean="0"/>
                        <a:t> in </a:t>
                      </a:r>
                      <a:r>
                        <a:rPr lang="es-MX" baseline="0" dirty="0" err="1" smtClean="0"/>
                        <a:t>context</a:t>
                      </a:r>
                      <a:r>
                        <a:rPr lang="es-MX" baseline="0" dirty="0" smtClean="0"/>
                        <a:t>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Ideas </a:t>
                      </a:r>
                      <a:r>
                        <a:rPr lang="es-MX" dirty="0" err="1" smtClean="0"/>
                        <a:t>flow</a:t>
                      </a:r>
                      <a:r>
                        <a:rPr lang="es-MX" dirty="0" smtClean="0"/>
                        <a:t> in </a:t>
                      </a:r>
                      <a:r>
                        <a:rPr lang="es-MX" dirty="0" err="1" smtClean="0"/>
                        <a:t>the</a:t>
                      </a:r>
                      <a:r>
                        <a:rPr lang="es-MX" dirty="0" smtClean="0"/>
                        <a:t> </a:t>
                      </a:r>
                      <a:r>
                        <a:rPr lang="es-MX" dirty="0" err="1" smtClean="0"/>
                        <a:t>paragraph</a:t>
                      </a:r>
                      <a:r>
                        <a:rPr lang="es-MX" baseline="0" dirty="0" smtClean="0"/>
                        <a:t> and </a:t>
                      </a:r>
                      <a:r>
                        <a:rPr lang="es-MX" baseline="0" dirty="0" err="1" smtClean="0"/>
                        <a:t>clearly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baseline="0" dirty="0" err="1" smtClean="0"/>
                        <a:t>support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baseline="0" dirty="0" err="1" smtClean="0"/>
                        <a:t>the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baseline="0" dirty="0" err="1" smtClean="0"/>
                        <a:t>main</a:t>
                      </a:r>
                      <a:r>
                        <a:rPr lang="es-MX" baseline="0" dirty="0" smtClean="0"/>
                        <a:t> idea.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err="1" smtClean="0"/>
                        <a:t>There</a:t>
                      </a:r>
                      <a:r>
                        <a:rPr lang="es-MX" dirty="0" smtClean="0"/>
                        <a:t> are </a:t>
                      </a:r>
                      <a:r>
                        <a:rPr lang="es-MX" dirty="0" err="1" smtClean="0"/>
                        <a:t>not</a:t>
                      </a:r>
                      <a:r>
                        <a:rPr lang="es-MX" dirty="0" smtClean="0"/>
                        <a:t> </a:t>
                      </a:r>
                      <a:r>
                        <a:rPr lang="es-MX" dirty="0" err="1" smtClean="0"/>
                        <a:t>errors</a:t>
                      </a:r>
                      <a:r>
                        <a:rPr lang="es-MX" baseline="0" dirty="0" smtClean="0"/>
                        <a:t> in </a:t>
                      </a:r>
                      <a:r>
                        <a:rPr lang="es-MX" baseline="0" dirty="0" err="1" smtClean="0"/>
                        <a:t>spelling</a:t>
                      </a:r>
                      <a:r>
                        <a:rPr lang="es-MX" baseline="0" dirty="0" smtClean="0"/>
                        <a:t>, </a:t>
                      </a:r>
                      <a:r>
                        <a:rPr lang="es-MX" baseline="0" dirty="0" err="1" smtClean="0"/>
                        <a:t>capitalization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baseline="0" dirty="0" err="1" smtClean="0"/>
                        <a:t>or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baseline="0" dirty="0" err="1" smtClean="0"/>
                        <a:t>puncuation</a:t>
                      </a:r>
                      <a:r>
                        <a:rPr lang="es-MX" baseline="0" dirty="0" smtClean="0"/>
                        <a:t>.</a:t>
                      </a:r>
                      <a:endParaRPr lang="es-MX" dirty="0" smtClean="0"/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TOTAL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05035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937</TotalTime>
  <Words>181</Words>
  <Application>Microsoft Office PowerPoint</Application>
  <PresentationFormat>Carta (216 x 279 mm)</PresentationFormat>
  <Paragraphs>21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Cuenta Microsoft</dc:creator>
  <cp:lastModifiedBy>Cuenta Microsoft</cp:lastModifiedBy>
  <cp:revision>44</cp:revision>
  <dcterms:created xsi:type="dcterms:W3CDTF">2020-11-25T17:14:58Z</dcterms:created>
  <dcterms:modified xsi:type="dcterms:W3CDTF">2021-03-17T17:43:57Z</dcterms:modified>
</cp:coreProperties>
</file>