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2"/>
  </p:notesMasterIdLst>
  <p:sldIdLst>
    <p:sldId id="260" r:id="rId5"/>
    <p:sldId id="273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6" r:id="rId16"/>
    <p:sldId id="270" r:id="rId17"/>
    <p:sldId id="272" r:id="rId18"/>
    <p:sldId id="277" r:id="rId19"/>
    <p:sldId id="271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6075E-47CC-4CB3-9D60-D95E399C3BEE}" v="287" dt="2021-08-18T16:50:51.133"/>
    <p1510:client id="{E6938994-FF72-4C66-B2E4-E69026118DC8}" v="211" dt="2021-08-18T16:52:29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H ARACELI MARTINEZ SILVA" userId="S::editharaceli.martinez@docentecoahuila.gob.mx::6313924b-d610-46e3-a502-5b918bf2fa16" providerId="AD" clId="Web-{E6938994-FF72-4C66-B2E4-E69026118DC8}"/>
    <pc:docChg chg="modSld">
      <pc:chgData name="EDITH ARACELI MARTINEZ SILVA" userId="S::editharaceli.martinez@docentecoahuila.gob.mx::6313924b-d610-46e3-a502-5b918bf2fa16" providerId="AD" clId="Web-{E6938994-FF72-4C66-B2E4-E69026118DC8}" dt="2021-08-18T16:52:29.594" v="95" actId="20577"/>
      <pc:docMkLst>
        <pc:docMk/>
      </pc:docMkLst>
      <pc:sldChg chg="modSp">
        <pc:chgData name="EDITH ARACELI MARTINEZ SILVA" userId="S::editharaceli.martinez@docentecoahuila.gob.mx::6313924b-d610-46e3-a502-5b918bf2fa16" providerId="AD" clId="Web-{E6938994-FF72-4C66-B2E4-E69026118DC8}" dt="2021-08-18T16:26:25.098" v="1" actId="20577"/>
        <pc:sldMkLst>
          <pc:docMk/>
          <pc:sldMk cId="1781417533" sldId="260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26:25.098" v="1" actId="20577"/>
          <ac:spMkLst>
            <pc:docMk/>
            <pc:sldMk cId="1781417533" sldId="260"/>
            <ac:spMk id="3" creationId="{00000000-0000-0000-0000-000000000000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39:14.555" v="26" actId="20577"/>
        <pc:sldMkLst>
          <pc:docMk/>
          <pc:sldMk cId="4099520089" sldId="262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39:14.555" v="26" actId="20577"/>
          <ac:spMkLst>
            <pc:docMk/>
            <pc:sldMk cId="4099520089" sldId="262"/>
            <ac:spMk id="2" creationId="{00000000-0000-0000-0000-000000000000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33:02.318" v="14" actId="20577"/>
        <pc:sldMkLst>
          <pc:docMk/>
          <pc:sldMk cId="3243360133" sldId="267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33:02.318" v="14" actId="20577"/>
          <ac:spMkLst>
            <pc:docMk/>
            <pc:sldMk cId="3243360133" sldId="267"/>
            <ac:spMk id="2" creationId="{00000000-0000-0000-0000-000000000000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27:15.629" v="13" actId="20577"/>
        <pc:sldMkLst>
          <pc:docMk/>
          <pc:sldMk cId="1177346334" sldId="274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27:15.629" v="13" actId="20577"/>
          <ac:spMkLst>
            <pc:docMk/>
            <pc:sldMk cId="1177346334" sldId="274"/>
            <ac:spMk id="2" creationId="{00000000-0000-0000-0000-000000000000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35:37.319" v="21" actId="20577"/>
        <pc:sldMkLst>
          <pc:docMk/>
          <pc:sldMk cId="1345213824" sldId="276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35:37.319" v="21" actId="20577"/>
          <ac:spMkLst>
            <pc:docMk/>
            <pc:sldMk cId="1345213824" sldId="276"/>
            <ac:spMk id="2" creationId="{9B94D32B-DD6B-4046-9CF7-BCF89528517D}"/>
          </ac:spMkLst>
        </pc:spChg>
      </pc:sldChg>
      <pc:sldChg chg="modSp">
        <pc:chgData name="EDITH ARACELI MARTINEZ SILVA" userId="S::editharaceli.martinez@docentecoahuila.gob.mx::6313924b-d610-46e3-a502-5b918bf2fa16" providerId="AD" clId="Web-{E6938994-FF72-4C66-B2E4-E69026118DC8}" dt="2021-08-18T16:52:29.594" v="95" actId="20577"/>
        <pc:sldMkLst>
          <pc:docMk/>
          <pc:sldMk cId="3020346579" sldId="277"/>
        </pc:sldMkLst>
        <pc:spChg chg="mod">
          <ac:chgData name="EDITH ARACELI MARTINEZ SILVA" userId="S::editharaceli.martinez@docentecoahuila.gob.mx::6313924b-d610-46e3-a502-5b918bf2fa16" providerId="AD" clId="Web-{E6938994-FF72-4C66-B2E4-E69026118DC8}" dt="2021-08-18T16:42:54.524" v="33" actId="20577"/>
          <ac:spMkLst>
            <pc:docMk/>
            <pc:sldMk cId="3020346579" sldId="277"/>
            <ac:spMk id="2" creationId="{47A193CB-2750-49E1-8500-48F9A57CBBBD}"/>
          </ac:spMkLst>
        </pc:spChg>
        <pc:spChg chg="mod">
          <ac:chgData name="EDITH ARACELI MARTINEZ SILVA" userId="S::editharaceli.martinez@docentecoahuila.gob.mx::6313924b-d610-46e3-a502-5b918bf2fa16" providerId="AD" clId="Web-{E6938994-FF72-4C66-B2E4-E69026118DC8}" dt="2021-08-18T16:52:29.594" v="95" actId="20577"/>
          <ac:spMkLst>
            <pc:docMk/>
            <pc:sldMk cId="3020346579" sldId="277"/>
            <ac:spMk id="3" creationId="{8C7C2896-A4A5-4C37-BBDE-9E3E801B4692}"/>
          </ac:spMkLst>
        </pc:spChg>
      </pc:sldChg>
    </pc:docChg>
  </pc:docChgLst>
  <pc:docChgLst>
    <pc:chgData clId="Web-{C406075E-47CC-4CB3-9D60-D95E399C3BEE}"/>
    <pc:docChg chg="modSld">
      <pc:chgData name="" userId="" providerId="" clId="Web-{C406075E-47CC-4CB3-9D60-D95E399C3BEE}" dt="2021-08-18T16:25:24.071" v="0" actId="20577"/>
      <pc:docMkLst>
        <pc:docMk/>
      </pc:docMkLst>
      <pc:sldChg chg="modSp">
        <pc:chgData name="" userId="" providerId="" clId="Web-{C406075E-47CC-4CB3-9D60-D95E399C3BEE}" dt="2021-08-18T16:25:24.071" v="0" actId="20577"/>
        <pc:sldMkLst>
          <pc:docMk/>
          <pc:sldMk cId="1781417533" sldId="260"/>
        </pc:sldMkLst>
        <pc:spChg chg="mod">
          <ac:chgData name="" userId="" providerId="" clId="Web-{C406075E-47CC-4CB3-9D60-D95E399C3BEE}" dt="2021-08-18T16:25:24.071" v="0" actId="20577"/>
          <ac:spMkLst>
            <pc:docMk/>
            <pc:sldMk cId="1781417533" sldId="260"/>
            <ac:spMk id="3" creationId="{00000000-0000-0000-0000-000000000000}"/>
          </ac:spMkLst>
        </pc:spChg>
      </pc:sldChg>
    </pc:docChg>
  </pc:docChgLst>
  <pc:docChgLst>
    <pc:chgData name="EDUARDA MALDONADO MARTINEZ" userId="S::eduarda.maldonado@docentecoahuila.gob.mx::b62f6e58-c1c3-4fca-ab34-fcb12c79a5dc" providerId="AD" clId="Web-{C406075E-47CC-4CB3-9D60-D95E399C3BEE}"/>
    <pc:docChg chg="addSld delSld modSld">
      <pc:chgData name="EDUARDA MALDONADO MARTINEZ" userId="S::eduarda.maldonado@docentecoahuila.gob.mx::b62f6e58-c1c3-4fca-ab34-fcb12c79a5dc" providerId="AD" clId="Web-{C406075E-47CC-4CB3-9D60-D95E399C3BEE}" dt="2021-08-18T16:50:51.133" v="142"/>
      <pc:docMkLst>
        <pc:docMk/>
      </pc:docMkLst>
      <pc:sldChg chg="modSp">
        <pc:chgData name="EDUARDA MALDONADO MARTINEZ" userId="S::eduarda.maldonado@docentecoahuila.gob.mx::b62f6e58-c1c3-4fca-ab34-fcb12c79a5dc" providerId="AD" clId="Web-{C406075E-47CC-4CB3-9D60-D95E399C3BEE}" dt="2021-08-18T16:39:45.992" v="132" actId="20577"/>
        <pc:sldMkLst>
          <pc:docMk/>
          <pc:sldMk cId="4099520089" sldId="262"/>
        </pc:sldMkLst>
        <pc:spChg chg="mod">
          <ac:chgData name="EDUARDA MALDONADO MARTINEZ" userId="S::eduarda.maldonado@docentecoahuila.gob.mx::b62f6e58-c1c3-4fca-ab34-fcb12c79a5dc" providerId="AD" clId="Web-{C406075E-47CC-4CB3-9D60-D95E399C3BEE}" dt="2021-08-18T16:39:45.992" v="132" actId="20577"/>
          <ac:spMkLst>
            <pc:docMk/>
            <pc:sldMk cId="4099520089" sldId="262"/>
            <ac:spMk id="2" creationId="{00000000-0000-0000-0000-000000000000}"/>
          </ac:spMkLst>
        </pc:spChg>
      </pc:sldChg>
      <pc:sldChg chg="del">
        <pc:chgData name="EDUARDA MALDONADO MARTINEZ" userId="S::eduarda.maldonado@docentecoahuila.gob.mx::b62f6e58-c1c3-4fca-ab34-fcb12c79a5dc" providerId="AD" clId="Web-{C406075E-47CC-4CB3-9D60-D95E399C3BEE}" dt="2021-08-18T16:36:39.117" v="124"/>
        <pc:sldMkLst>
          <pc:docMk/>
          <pc:sldMk cId="3243360133" sldId="267"/>
        </pc:sldMkLst>
      </pc:sldChg>
      <pc:sldChg chg="modSp">
        <pc:chgData name="EDUARDA MALDONADO MARTINEZ" userId="S::eduarda.maldonado@docentecoahuila.gob.mx::b62f6e58-c1c3-4fca-ab34-fcb12c79a5dc" providerId="AD" clId="Web-{C406075E-47CC-4CB3-9D60-D95E399C3BEE}" dt="2021-08-18T16:37:33.508" v="130" actId="20577"/>
        <pc:sldMkLst>
          <pc:docMk/>
          <pc:sldMk cId="3934363496" sldId="271"/>
        </pc:sldMkLst>
        <pc:spChg chg="mod">
          <ac:chgData name="EDUARDA MALDONADO MARTINEZ" userId="S::eduarda.maldonado@docentecoahuila.gob.mx::b62f6e58-c1c3-4fca-ab34-fcb12c79a5dc" providerId="AD" clId="Web-{C406075E-47CC-4CB3-9D60-D95E399C3BEE}" dt="2021-08-18T16:37:33.508" v="130" actId="20577"/>
          <ac:spMkLst>
            <pc:docMk/>
            <pc:sldMk cId="3934363496" sldId="271"/>
            <ac:spMk id="2" creationId="{00000000-0000-0000-0000-000000000000}"/>
          </ac:spMkLst>
        </pc:spChg>
      </pc:sldChg>
      <pc:sldChg chg="modSp">
        <pc:chgData name="EDUARDA MALDONADO MARTINEZ" userId="S::eduarda.maldonado@docentecoahuila.gob.mx::b62f6e58-c1c3-4fca-ab34-fcb12c79a5dc" providerId="AD" clId="Web-{C406075E-47CC-4CB3-9D60-D95E399C3BEE}" dt="2021-08-18T16:28:59.336" v="9" actId="20577"/>
        <pc:sldMkLst>
          <pc:docMk/>
          <pc:sldMk cId="1177346334" sldId="274"/>
        </pc:sldMkLst>
        <pc:spChg chg="mod">
          <ac:chgData name="EDUARDA MALDONADO MARTINEZ" userId="S::eduarda.maldonado@docentecoahuila.gob.mx::b62f6e58-c1c3-4fca-ab34-fcb12c79a5dc" providerId="AD" clId="Web-{C406075E-47CC-4CB3-9D60-D95E399C3BEE}" dt="2021-08-18T16:28:59.336" v="9" actId="20577"/>
          <ac:spMkLst>
            <pc:docMk/>
            <pc:sldMk cId="1177346334" sldId="274"/>
            <ac:spMk id="3" creationId="{00000000-0000-0000-0000-000000000000}"/>
          </ac:spMkLst>
        </pc:spChg>
      </pc:sldChg>
      <pc:sldChg chg="addSp modSp new">
        <pc:chgData name="EDUARDA MALDONADO MARTINEZ" userId="S::eduarda.maldonado@docentecoahuila.gob.mx::b62f6e58-c1c3-4fca-ab34-fcb12c79a5dc" providerId="AD" clId="Web-{C406075E-47CC-4CB3-9D60-D95E399C3BEE}" dt="2021-08-18T16:36:33.946" v="123" actId="20577"/>
        <pc:sldMkLst>
          <pc:docMk/>
          <pc:sldMk cId="1345213824" sldId="276"/>
        </pc:sldMkLst>
        <pc:spChg chg="add mod">
          <ac:chgData name="EDUARDA MALDONADO MARTINEZ" userId="S::eduarda.maldonado@docentecoahuila.gob.mx::b62f6e58-c1c3-4fca-ab34-fcb12c79a5dc" providerId="AD" clId="Web-{C406075E-47CC-4CB3-9D60-D95E399C3BEE}" dt="2021-08-18T16:36:33.946" v="123" actId="20577"/>
          <ac:spMkLst>
            <pc:docMk/>
            <pc:sldMk cId="1345213824" sldId="276"/>
            <ac:spMk id="2" creationId="{9B94D32B-DD6B-4046-9CF7-BCF89528517D}"/>
          </ac:spMkLst>
        </pc:spChg>
      </pc:sldChg>
      <pc:sldChg chg="addSp delSp modSp new del">
        <pc:chgData name="EDUARDA MALDONADO MARTINEZ" userId="S::eduarda.maldonado@docentecoahuila.gob.mx::b62f6e58-c1c3-4fca-ab34-fcb12c79a5dc" providerId="AD" clId="Web-{C406075E-47CC-4CB3-9D60-D95E399C3BEE}" dt="2021-08-18T16:50:51.133" v="142"/>
        <pc:sldMkLst>
          <pc:docMk/>
          <pc:sldMk cId="3020346579" sldId="277"/>
        </pc:sldMkLst>
        <pc:spChg chg="add del">
          <ac:chgData name="EDUARDA MALDONADO MARTINEZ" userId="S::eduarda.maldonado@docentecoahuila.gob.mx::b62f6e58-c1c3-4fca-ab34-fcb12c79a5dc" providerId="AD" clId="Web-{C406075E-47CC-4CB3-9D60-D95E399C3BEE}" dt="2021-08-18T16:40:49.008" v="141"/>
          <ac:spMkLst>
            <pc:docMk/>
            <pc:sldMk cId="3020346579" sldId="277"/>
            <ac:spMk id="2" creationId="{47A193CB-2750-49E1-8500-48F9A57CBBBD}"/>
          </ac:spMkLst>
        </pc:spChg>
        <pc:spChg chg="mod">
          <ac:chgData name="EDUARDA MALDONADO MARTINEZ" userId="S::eduarda.maldonado@docentecoahuila.gob.mx::b62f6e58-c1c3-4fca-ab34-fcb12c79a5dc" providerId="AD" clId="Web-{C406075E-47CC-4CB3-9D60-D95E399C3BEE}" dt="2021-08-18T16:40:47.274" v="140" actId="14100"/>
          <ac:spMkLst>
            <pc:docMk/>
            <pc:sldMk cId="3020346579" sldId="277"/>
            <ac:spMk id="3" creationId="{8C7C2896-A4A5-4C37-BBDE-9E3E801B4692}"/>
          </ac:spMkLst>
        </pc:spChg>
        <pc:spChg chg="add del">
          <ac:chgData name="EDUARDA MALDONADO MARTINEZ" userId="S::eduarda.maldonado@docentecoahuila.gob.mx::b62f6e58-c1c3-4fca-ab34-fcb12c79a5dc" providerId="AD" clId="Web-{C406075E-47CC-4CB3-9D60-D95E399C3BEE}" dt="2021-08-18T16:40:44.461" v="138"/>
          <ac:spMkLst>
            <pc:docMk/>
            <pc:sldMk cId="3020346579" sldId="277"/>
            <ac:spMk id="4" creationId="{4553EE14-194C-4AE5-BB8B-027F22FCFA9C}"/>
          </ac:spMkLst>
        </pc:spChg>
      </pc:sldChg>
    </pc:docChg>
  </pc:docChgLst>
  <pc:docChgLst>
    <pc:chgData clId="Web-{E6938994-FF72-4C66-B2E4-E69026118DC8}"/>
    <pc:docChg chg="modSld">
      <pc:chgData name="" userId="" providerId="" clId="Web-{E6938994-FF72-4C66-B2E4-E69026118DC8}" dt="2021-08-18T16:25:38.504" v="0" actId="20577"/>
      <pc:docMkLst>
        <pc:docMk/>
      </pc:docMkLst>
      <pc:sldChg chg="modSp">
        <pc:chgData name="" userId="" providerId="" clId="Web-{E6938994-FF72-4C66-B2E4-E69026118DC8}" dt="2021-08-18T16:25:38.504" v="0" actId="20577"/>
        <pc:sldMkLst>
          <pc:docMk/>
          <pc:sldMk cId="1781417533" sldId="260"/>
        </pc:sldMkLst>
        <pc:spChg chg="mod">
          <ac:chgData name="" userId="" providerId="" clId="Web-{E6938994-FF72-4C66-B2E4-E69026118DC8}" dt="2021-08-18T16:25:38.504" v="0" actId="20577"/>
          <ac:spMkLst>
            <pc:docMk/>
            <pc:sldMk cId="1781417533" sldId="26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43F14-65F2-4D9D-B968-ED60BADB8462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E9C4-AA76-464A-AB1A-FD626D640B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18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8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81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4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48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1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9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92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71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" name="Imagen 2" descr="Descripción: logo en 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69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 userDrawn="1"/>
        </p:nvSpPr>
        <p:spPr>
          <a:xfrm>
            <a:off x="683568" y="6021288"/>
            <a:ext cx="114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ENEP-F-ST-19</a:t>
            </a:r>
            <a:endParaRPr kumimoji="0" lang="es-E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  <a:defRPr/>
            </a:pPr>
            <a:r>
              <a:rPr kumimoji="0" lang="es-E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V01/122012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2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21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35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1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5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15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8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05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AA25EE-BD30-4536-8BF5-A3535E04FF35}" type="datetimeFigureOut">
              <a:rPr lang="es-ES" smtClean="0"/>
              <a:t>30/08/2021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1E2CC8-6241-4C7A-9117-3C4F818136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0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4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b="1"/>
              <a:t>              </a:t>
            </a:r>
            <a:r>
              <a:rPr lang="es-MX" sz="2800" b="1"/>
              <a:t>Escuela Normal de Educación Preescolar</a:t>
            </a:r>
            <a:endParaRPr lang="es-ES" sz="2000" b="1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2490135"/>
            <a:ext cx="7488831" cy="3444997"/>
          </a:xfrm>
        </p:spPr>
        <p:txBody>
          <a:bodyPr>
            <a:normAutofit fontScale="92500" lnSpcReduction="20000"/>
          </a:bodyPr>
          <a:lstStyle/>
          <a:p>
            <a:r>
              <a:rPr lang="es-ES"/>
              <a:t>Semestre: Primer </a:t>
            </a:r>
          </a:p>
          <a:p>
            <a:r>
              <a:rPr lang="es-ES"/>
              <a:t>Curso: Herramientas para la observación y análisis de</a:t>
            </a:r>
          </a:p>
          <a:p>
            <a:pPr marL="0" indent="0">
              <a:buNone/>
            </a:pPr>
            <a:r>
              <a:rPr lang="es-ES"/>
              <a:t>la práctica educativa</a:t>
            </a:r>
          </a:p>
          <a:p>
            <a:r>
              <a:rPr lang="es-ES"/>
              <a:t>Docentes: Edith Araceli Martínez Silva</a:t>
            </a:r>
          </a:p>
          <a:p>
            <a:pPr marL="0" indent="0">
              <a:buNone/>
            </a:pPr>
            <a:r>
              <a:rPr lang="es-ES"/>
              <a:t>                     Eduarda Maldonado Martínez</a:t>
            </a:r>
          </a:p>
          <a:p>
            <a:r>
              <a:rPr lang="es-ES"/>
              <a:t>Trayecto formativo: Práctica Profesional</a:t>
            </a:r>
          </a:p>
          <a:p>
            <a:r>
              <a:rPr lang="es-ES"/>
              <a:t>Número de Horas: 4 </a:t>
            </a:r>
          </a:p>
          <a:p>
            <a:r>
              <a:rPr lang="es-ES"/>
              <a:t>Créditos 4.5</a:t>
            </a:r>
          </a:p>
          <a:p>
            <a:pPr marL="0" indent="0">
              <a:buNone/>
            </a:pPr>
            <a:endParaRPr lang="es-ES"/>
          </a:p>
          <a:p>
            <a:endParaRPr lang="es-ES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Bibliografía y materiales de apoyo</a:t>
            </a:r>
            <a:br>
              <a:rPr lang="es-ES"/>
            </a:br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23"/>
          <a:stretch/>
        </p:blipFill>
        <p:spPr>
          <a:xfrm>
            <a:off x="971600" y="2420888"/>
            <a:ext cx="7272808" cy="35147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0401"/>
          <a:stretch/>
        </p:blipFill>
        <p:spPr>
          <a:xfrm>
            <a:off x="971600" y="908720"/>
            <a:ext cx="7344816" cy="50405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9B94D32B-DD6B-4046-9CF7-BCF89528517D}"/>
              </a:ext>
            </a:extLst>
          </p:cNvPr>
          <p:cNvSpPr txBox="1"/>
          <p:nvPr/>
        </p:nvSpPr>
        <p:spPr>
          <a:xfrm>
            <a:off x="1876269" y="1376597"/>
            <a:ext cx="569126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/>
              <a:t>EVIDENCIAS DE UNIDADES</a:t>
            </a:r>
          </a:p>
          <a:p>
            <a:pPr algn="ctr"/>
            <a:endParaRPr lang="es-ES" sz="3600"/>
          </a:p>
          <a:p>
            <a:pPr algn="ctr"/>
            <a:r>
              <a:rPr lang="es-ES" sz="3600"/>
              <a:t>U1. Registro de observación</a:t>
            </a:r>
          </a:p>
          <a:p>
            <a:pPr algn="ctr"/>
            <a:r>
              <a:rPr lang="es-ES" sz="3600"/>
              <a:t>U2. Reporte de entrevista</a:t>
            </a:r>
          </a:p>
          <a:p>
            <a:pPr algn="ctr"/>
            <a:r>
              <a:rPr lang="es-ES" sz="3600"/>
              <a:t>U.3. Matriz de análisis</a:t>
            </a:r>
          </a:p>
          <a:p>
            <a:pPr algn="ctr"/>
            <a:r>
              <a:rPr lang="es-ES" sz="3600"/>
              <a:t>E.I. Texto analítico</a:t>
            </a:r>
          </a:p>
          <a:p>
            <a:pPr algn="ctr"/>
            <a:endParaRPr lang="es-ES" sz="3600"/>
          </a:p>
        </p:txBody>
      </p:sp>
    </p:spTree>
    <p:extLst>
      <p:ext uri="{BB962C8B-B14F-4D97-AF65-F5344CB8AC3E}">
        <p14:creationId xmlns:p14="http://schemas.microsoft.com/office/powerpoint/2010/main" val="134521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6" y="1052736"/>
            <a:ext cx="6798734" cy="1166468"/>
          </a:xfrm>
        </p:spPr>
        <p:txBody>
          <a:bodyPr>
            <a:normAutofit fontScale="90000"/>
          </a:bodyPr>
          <a:lstStyle/>
          <a:p>
            <a:r>
              <a:rPr lang="es-ES"/>
              <a:t>Fechas de evaluación </a:t>
            </a:r>
            <a:br>
              <a:rPr lang="es-ES"/>
            </a:b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U1 27 septiembre al 1º de octubre</a:t>
            </a:r>
          </a:p>
          <a:p>
            <a:r>
              <a:rPr lang="es-ES"/>
              <a:t>U2 8 al 12 de noviembre</a:t>
            </a:r>
          </a:p>
          <a:p>
            <a:r>
              <a:rPr lang="es-ES"/>
              <a:t>U3 10 al 14 de enero</a:t>
            </a:r>
          </a:p>
          <a:p>
            <a:r>
              <a:rPr lang="es-ES"/>
              <a:t>EI 17 al 21 de enero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Criterios Evaluación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2420888"/>
            <a:ext cx="6798736" cy="3444997"/>
          </a:xfrm>
        </p:spPr>
        <p:txBody>
          <a:bodyPr>
            <a:normAutofit fontScale="62500" lnSpcReduction="20000"/>
          </a:bodyPr>
          <a:lstStyle/>
          <a:p>
            <a:r>
              <a:rPr lang="es-MX" dirty="0"/>
              <a:t>Participación y Asistencia Puntual: 20%</a:t>
            </a:r>
          </a:p>
          <a:p>
            <a:r>
              <a:rPr lang="es-MX" dirty="0"/>
              <a:t>Trabajos Escritos: 40%</a:t>
            </a:r>
          </a:p>
          <a:p>
            <a:r>
              <a:rPr lang="es-MX" dirty="0"/>
              <a:t>Portafolio de evidencias: 40%</a:t>
            </a:r>
          </a:p>
          <a:p>
            <a:endParaRPr lang="es-MX" dirty="0"/>
          </a:p>
          <a:p>
            <a:r>
              <a:rPr lang="es-ES" dirty="0" err="1"/>
              <a:t>Autoevaluaciòn</a:t>
            </a:r>
            <a:r>
              <a:rPr lang="es-ES" dirty="0"/>
              <a:t>: 5%</a:t>
            </a:r>
          </a:p>
          <a:p>
            <a:r>
              <a:rPr lang="es-ES" dirty="0" err="1"/>
              <a:t>Coevaluaciòn</a:t>
            </a:r>
            <a:r>
              <a:rPr lang="es-ES" dirty="0"/>
              <a:t>: 5%</a:t>
            </a:r>
          </a:p>
          <a:p>
            <a:r>
              <a:rPr lang="es-ES" dirty="0" err="1"/>
              <a:t>Heteroevaluaciòn</a:t>
            </a:r>
            <a:r>
              <a:rPr lang="es-ES" dirty="0"/>
              <a:t>: 30</a:t>
            </a:r>
            <a:r>
              <a:rPr lang="es-ES" dirty="0" smtClean="0"/>
              <a:t>%</a:t>
            </a:r>
          </a:p>
          <a:p>
            <a:endParaRPr lang="es-ES" dirty="0"/>
          </a:p>
          <a:p>
            <a:pPr marL="0" indent="0">
              <a:buNone/>
            </a:pPr>
            <a:endParaRPr lang="es-MX" dirty="0"/>
          </a:p>
          <a:p>
            <a:r>
              <a:rPr lang="es-ES" dirty="0"/>
              <a:t>Evidencia integradora 50%</a:t>
            </a:r>
            <a:endParaRPr lang="es-MX" dirty="0"/>
          </a:p>
          <a:p>
            <a:r>
              <a:rPr lang="es-MX" dirty="0"/>
              <a:t>Suma de las 3 unidades 50%</a:t>
            </a:r>
          </a:p>
          <a:p>
            <a:pPr marL="0" indent="0">
              <a:buNone/>
            </a:pPr>
            <a:endParaRPr lang="es-MX" dirty="0"/>
          </a:p>
          <a:p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 rot="5400000">
            <a:off x="2054816" y="3384753"/>
            <a:ext cx="269165" cy="245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0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A193CB-2750-49E1-8500-48F9A57C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Acuerdos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C7C2896-A4A5-4C37-BBDE-9E3E801B4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>
                <a:ea typeface="+mn-lt"/>
                <a:cs typeface="+mn-lt"/>
              </a:rPr>
              <a:t>Entrar a la sesión virtual a tiempo </a:t>
            </a:r>
            <a:endParaRPr lang="es-ES"/>
          </a:p>
          <a:p>
            <a:pPr>
              <a:buSzPct val="114999"/>
            </a:pPr>
            <a:r>
              <a:rPr lang="es-ES">
                <a:ea typeface="+mn-lt"/>
                <a:cs typeface="+mn-lt"/>
              </a:rPr>
              <a:t>Tener la cámara encendida durante toda la sesión (para poder conocerlas)</a:t>
            </a:r>
            <a:endParaRPr lang="es-ES"/>
          </a:p>
          <a:p>
            <a:pPr>
              <a:buSzPct val="114999"/>
            </a:pPr>
            <a:r>
              <a:rPr lang="es-ES">
                <a:ea typeface="+mn-lt"/>
                <a:cs typeface="+mn-lt"/>
              </a:rPr>
              <a:t>Al presentar algún problema de conectividad notificarlo de inmediato al docente </a:t>
            </a:r>
          </a:p>
          <a:p>
            <a:pPr>
              <a:buSzPct val="114999"/>
            </a:pPr>
            <a:r>
              <a:rPr lang="es-ES">
                <a:ea typeface="+mn-lt"/>
                <a:cs typeface="+mn-lt"/>
              </a:rPr>
              <a:t>Tener una actitud positiva y de disposición, evitando palabras altisonantes, gestos inadecuados, es decir, cuidar el lenguaje corporal</a:t>
            </a:r>
            <a:endParaRPr lang="es-ES"/>
          </a:p>
          <a:p>
            <a:pPr>
              <a:buSzPct val="114999"/>
            </a:pPr>
            <a:r>
              <a:rPr lang="es-ES">
                <a:ea typeface="+mn-lt"/>
                <a:cs typeface="+mn-lt"/>
              </a:rPr>
              <a:t>Entregar materiales y/o trabajos en tiempo y forma</a:t>
            </a:r>
            <a:endParaRPr lang="es-ES"/>
          </a:p>
          <a:p>
            <a:pPr>
              <a:buSzPct val="114999"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34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7704" y="1916832"/>
            <a:ext cx="54726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/>
              <a:t>FIRMA DE ENTERADA DE LOS ALUMNOS</a:t>
            </a:r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3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  <a:latin typeface="A bit sketchy" panose="00000504000000000004" pitchFamily="2" charset="0"/>
              </a:rPr>
              <a:t>Curso que le antecede: No aplica  </a:t>
            </a:r>
          </a:p>
          <a:p>
            <a:r>
              <a:rPr lang="es-ES">
                <a:solidFill>
                  <a:schemeClr val="tx1"/>
                </a:solidFill>
                <a:latin typeface="A bit sketchy" panose="00000504000000000004" pitchFamily="2" charset="0"/>
              </a:rPr>
              <a:t>Curso subsecuente: Observación y análisis de prácticas y contextos escolares.</a:t>
            </a:r>
          </a:p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Descripción del curso</a:t>
            </a:r>
            <a:br>
              <a:rPr lang="es-ES"/>
            </a:b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/>
              <a:t>Acercamiento a la realidad educativa propiciando a que los estudiantes utilicen la observación y la entrevista para identificar, conocer y entender acciones, prácticas y discursos de los diferentes actores educativos y distinguir de manera en que los aspectos sociales, culturales, ideológicos, políticos, económicos, </a:t>
            </a:r>
            <a:r>
              <a:rPr lang="es-ES" err="1"/>
              <a:t>valorales</a:t>
            </a:r>
            <a:r>
              <a:rPr lang="es-ES"/>
              <a:t>, personales, lingüísticos, entre otros, construyen en núcleos de referencia de las explicaciones acerca de la educación.</a:t>
            </a:r>
          </a:p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4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867" y="1124744"/>
            <a:ext cx="6798734" cy="1001495"/>
          </a:xfrm>
        </p:spPr>
        <p:txBody>
          <a:bodyPr>
            <a:normAutofit fontScale="90000"/>
          </a:bodyPr>
          <a:lstStyle/>
          <a:p>
            <a:r>
              <a:rPr lang="es-ES"/>
              <a:t>Propósito del curso</a:t>
            </a:r>
            <a:br>
              <a:rPr lang="es-ES"/>
            </a:br>
            <a:endParaRPr lang="es-E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42" b="81126"/>
          <a:stretch/>
        </p:blipFill>
        <p:spPr>
          <a:xfrm>
            <a:off x="899592" y="2708920"/>
            <a:ext cx="7488831" cy="29523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Competencias profesionales del perfil de egreso</a:t>
            </a:r>
            <a:br>
              <a:rPr lang="es-ES"/>
            </a:br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6181"/>
          <a:stretch/>
        </p:blipFill>
        <p:spPr>
          <a:xfrm>
            <a:off x="631066" y="2679948"/>
            <a:ext cx="7829365" cy="31253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2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Competencias del Curso</a:t>
            </a:r>
            <a:br>
              <a:rPr lang="es-ES"/>
            </a:br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908"/>
          <a:stretch/>
        </p:blipFill>
        <p:spPr>
          <a:xfrm>
            <a:off x="755576" y="2219204"/>
            <a:ext cx="7632848" cy="35272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0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Unidades de aprendizaje</a:t>
            </a:r>
            <a:br>
              <a:rPr lang="es-ES"/>
            </a:br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877" y="2708920"/>
            <a:ext cx="7436712" cy="31683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7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6696744" cy="10081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3212976"/>
            <a:ext cx="8712338" cy="1800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484784"/>
            <a:ext cx="7272808" cy="23042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877272"/>
            <a:ext cx="890093" cy="4328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458" y="5926044"/>
            <a:ext cx="40237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3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92CE7ED73A9A41921319863CCBAD9E" ma:contentTypeVersion="2" ma:contentTypeDescription="Crear nuevo documento." ma:contentTypeScope="" ma:versionID="c0afd465027d1037ba04aad38b3fe22a">
  <xsd:schema xmlns:xsd="http://www.w3.org/2001/XMLSchema" xmlns:xs="http://www.w3.org/2001/XMLSchema" xmlns:p="http://schemas.microsoft.com/office/2006/metadata/properties" xmlns:ns2="967d9a2a-6926-454c-a799-1093f94b9f02" targetNamespace="http://schemas.microsoft.com/office/2006/metadata/properties" ma:root="true" ma:fieldsID="62b3140b1201587beb8af95e9493f692" ns2:_="">
    <xsd:import namespace="967d9a2a-6926-454c-a799-1093f94b9f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d9a2a-6926-454c-a799-1093f94b9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137640-08C4-4FFE-AE16-531D55F269F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967d9a2a-6926-454c-a799-1093f94b9f0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C6745D-1971-42E6-9467-8A25ECCE61C8}">
  <ds:schemaRefs>
    <ds:schemaRef ds:uri="967d9a2a-6926-454c-a799-1093f94b9f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8D23D44-52FF-487C-A854-5D07617C52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262</Words>
  <Application>Microsoft Office PowerPoint</Application>
  <PresentationFormat>Presentación en pantalla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 bit sketchy</vt:lpstr>
      <vt:lpstr>Arial</vt:lpstr>
      <vt:lpstr>Calibri</vt:lpstr>
      <vt:lpstr>Garamond</vt:lpstr>
      <vt:lpstr>Times New Roman</vt:lpstr>
      <vt:lpstr>Orgánico</vt:lpstr>
      <vt:lpstr>              Escuela Normal de Educación Preescolar</vt:lpstr>
      <vt:lpstr>Presentación de PowerPoint</vt:lpstr>
      <vt:lpstr>Descripción del curso </vt:lpstr>
      <vt:lpstr>Propósito del curso </vt:lpstr>
      <vt:lpstr>Competencias profesionales del perfil de egreso </vt:lpstr>
      <vt:lpstr>Competencias del Curso </vt:lpstr>
      <vt:lpstr>Unidades de aprendizaje </vt:lpstr>
      <vt:lpstr>Presentación de PowerPoint</vt:lpstr>
      <vt:lpstr>Presentación de PowerPoint</vt:lpstr>
      <vt:lpstr>Bibliografía y materiales de apoyo </vt:lpstr>
      <vt:lpstr>Presentación de PowerPoint</vt:lpstr>
      <vt:lpstr>Presentación de PowerPoint</vt:lpstr>
      <vt:lpstr>Fechas de evaluación  </vt:lpstr>
      <vt:lpstr>Criterios Evaluación</vt:lpstr>
      <vt:lpstr>Acuerdos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Windows User</cp:lastModifiedBy>
  <cp:revision>2</cp:revision>
  <dcterms:created xsi:type="dcterms:W3CDTF">2015-02-09T15:06:54Z</dcterms:created>
  <dcterms:modified xsi:type="dcterms:W3CDTF">2021-08-30T15:11:51Z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0x0101004292CE7ED73A9A41921319863CCBAD9E</vt:lpwstr>
  </property>
</Properties>
</file>