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7"/>
  </p:notesMasterIdLst>
  <p:sldIdLst>
    <p:sldId id="275" r:id="rId5"/>
    <p:sldId id="28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4CD74-317B-4D21-A889-EC68228E9303}" v="5" dt="2022-02-09T18:16:25.315"/>
    <p1510:client id="{C406075E-47CC-4CB3-9D60-D95E399C3BEE}" v="287" dt="2021-08-18T16:50:51.133"/>
    <p1510:client id="{E6938994-FF72-4C66-B2E4-E69026118DC8}" v="211" dt="2021-08-18T16:52:2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ARACELI MARTINEZ SILVA" userId="S::editharaceli.martinez@docentecoahuila.gob.mx::6313924b-d610-46e3-a502-5b918bf2fa16" providerId="AD" clId="Web-{E6938994-FF72-4C66-B2E4-E69026118DC8}"/>
    <pc:docChg chg="modSld">
      <pc:chgData name="EDITH ARACELI MARTINEZ SILVA" userId="S::editharaceli.martinez@docentecoahuila.gob.mx::6313924b-d610-46e3-a502-5b918bf2fa16" providerId="AD" clId="Web-{E6938994-FF72-4C66-B2E4-E69026118DC8}" dt="2021-08-18T16:52:29.594" v="95" actId="20577"/>
      <pc:docMkLst>
        <pc:docMk/>
      </pc:docMkLst>
      <pc:sldChg chg="modSp">
        <pc:chgData name="EDITH ARACELI MARTINEZ SILVA" userId="S::editharaceli.martinez@docentecoahuila.gob.mx::6313924b-d610-46e3-a502-5b918bf2fa16" providerId="AD" clId="Web-{E6938994-FF72-4C66-B2E4-E69026118DC8}" dt="2021-08-18T16:26:25.098" v="1" actId="20577"/>
        <pc:sldMkLst>
          <pc:docMk/>
          <pc:sldMk cId="1781417533" sldId="260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26:25.098" v="1" actId="20577"/>
          <ac:spMkLst>
            <pc:docMk/>
            <pc:sldMk cId="1781417533" sldId="260"/>
            <ac:spMk id="3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9:14.555" v="26" actId="20577"/>
        <pc:sldMkLst>
          <pc:docMk/>
          <pc:sldMk cId="4099520089" sldId="262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9:14.555" v="26" actId="20577"/>
          <ac:spMkLst>
            <pc:docMk/>
            <pc:sldMk cId="4099520089" sldId="262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3:02.318" v="14" actId="20577"/>
        <pc:sldMkLst>
          <pc:docMk/>
          <pc:sldMk cId="3243360133" sldId="267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3:02.318" v="14" actId="20577"/>
          <ac:spMkLst>
            <pc:docMk/>
            <pc:sldMk cId="3243360133" sldId="267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27:15.629" v="13" actId="20577"/>
        <pc:sldMkLst>
          <pc:docMk/>
          <pc:sldMk cId="1177346334" sldId="274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27:15.629" v="13" actId="20577"/>
          <ac:spMkLst>
            <pc:docMk/>
            <pc:sldMk cId="1177346334" sldId="274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5:37.319" v="21" actId="20577"/>
        <pc:sldMkLst>
          <pc:docMk/>
          <pc:sldMk cId="1345213824" sldId="276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5:37.319" v="21" actId="20577"/>
          <ac:spMkLst>
            <pc:docMk/>
            <pc:sldMk cId="1345213824" sldId="276"/>
            <ac:spMk id="2" creationId="{9B94D32B-DD6B-4046-9CF7-BCF89528517D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52:29.594" v="95" actId="20577"/>
        <pc:sldMkLst>
          <pc:docMk/>
          <pc:sldMk cId="3020346579" sldId="277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42:54.524" v="33" actId="20577"/>
          <ac:spMkLst>
            <pc:docMk/>
            <pc:sldMk cId="3020346579" sldId="277"/>
            <ac:spMk id="2" creationId="{47A193CB-2750-49E1-8500-48F9A57CBBBD}"/>
          </ac:spMkLst>
        </pc:spChg>
        <pc:spChg chg="mod">
          <ac:chgData name="EDITH ARACELI MARTINEZ SILVA" userId="S::editharaceli.martinez@docentecoahuila.gob.mx::6313924b-d610-46e3-a502-5b918bf2fa16" providerId="AD" clId="Web-{E6938994-FF72-4C66-B2E4-E69026118DC8}" dt="2021-08-18T16:52:29.594" v="95" actId="20577"/>
          <ac:spMkLst>
            <pc:docMk/>
            <pc:sldMk cId="3020346579" sldId="277"/>
            <ac:spMk id="3" creationId="{8C7C2896-A4A5-4C37-BBDE-9E3E801B4692}"/>
          </ac:spMkLst>
        </pc:spChg>
      </pc:sldChg>
    </pc:docChg>
  </pc:docChgLst>
  <pc:docChgLst>
    <pc:chgData name="EDUARDA MALDONADO MARTINEZ" userId="S::eduarda.maldonado@docentecoahuila.gob.mx::b62f6e58-c1c3-4fca-ab34-fcb12c79a5dc" providerId="AD" clId="Web-{8ED4CD74-317B-4D21-A889-EC68228E9303}"/>
    <pc:docChg chg="modSld">
      <pc:chgData name="EDUARDA MALDONADO MARTINEZ" userId="S::eduarda.maldonado@docentecoahuila.gob.mx::b62f6e58-c1c3-4fca-ab34-fcb12c79a5dc" providerId="AD" clId="Web-{8ED4CD74-317B-4D21-A889-EC68228E9303}" dt="2022-02-09T18:16:25.315" v="4" actId="20577"/>
      <pc:docMkLst>
        <pc:docMk/>
      </pc:docMkLst>
      <pc:sldChg chg="modSp">
        <pc:chgData name="EDUARDA MALDONADO MARTINEZ" userId="S::eduarda.maldonado@docentecoahuila.gob.mx::b62f6e58-c1c3-4fca-ab34-fcb12c79a5dc" providerId="AD" clId="Web-{8ED4CD74-317B-4D21-A889-EC68228E9303}" dt="2022-02-09T18:16:25.315" v="4" actId="20577"/>
        <pc:sldMkLst>
          <pc:docMk/>
          <pc:sldMk cId="515940582" sldId="288"/>
        </pc:sldMkLst>
        <pc:spChg chg="mod">
          <ac:chgData name="EDUARDA MALDONADO MARTINEZ" userId="S::eduarda.maldonado@docentecoahuila.gob.mx::b62f6e58-c1c3-4fca-ab34-fcb12c79a5dc" providerId="AD" clId="Web-{8ED4CD74-317B-4D21-A889-EC68228E9303}" dt="2022-02-09T18:16:25.315" v="4" actId="20577"/>
          <ac:spMkLst>
            <pc:docMk/>
            <pc:sldMk cId="515940582" sldId="288"/>
            <ac:spMk id="3" creationId="{00000000-0000-0000-0000-000000000000}"/>
          </ac:spMkLst>
        </pc:spChg>
      </pc:sldChg>
    </pc:docChg>
  </pc:docChgLst>
  <pc:docChgLst>
    <pc:chgData clId="Web-{C406075E-47CC-4CB3-9D60-D95E399C3BEE}"/>
    <pc:docChg chg="modSld">
      <pc:chgData name="" userId="" providerId="" clId="Web-{C406075E-47CC-4CB3-9D60-D95E399C3BEE}" dt="2021-08-18T16:25:24.071" v="0" actId="20577"/>
      <pc:docMkLst>
        <pc:docMk/>
      </pc:docMkLst>
      <pc:sldChg chg="modSp">
        <pc:chgData name="" userId="" providerId="" clId="Web-{C406075E-47CC-4CB3-9D60-D95E399C3BEE}" dt="2021-08-18T16:25:24.071" v="0" actId="20577"/>
        <pc:sldMkLst>
          <pc:docMk/>
          <pc:sldMk cId="1781417533" sldId="260"/>
        </pc:sldMkLst>
        <pc:spChg chg="mod">
          <ac:chgData name="" userId="" providerId="" clId="Web-{C406075E-47CC-4CB3-9D60-D95E399C3BEE}" dt="2021-08-18T16:25:24.071" v="0" actId="20577"/>
          <ac:spMkLst>
            <pc:docMk/>
            <pc:sldMk cId="1781417533" sldId="260"/>
            <ac:spMk id="3" creationId="{00000000-0000-0000-0000-000000000000}"/>
          </ac:spMkLst>
        </pc:spChg>
      </pc:sldChg>
    </pc:docChg>
  </pc:docChgLst>
  <pc:docChgLst>
    <pc:chgData name="EDUARDA MALDONADO MARTINEZ" userId="S::eduarda.maldonado@docentecoahuila.gob.mx::b62f6e58-c1c3-4fca-ab34-fcb12c79a5dc" providerId="AD" clId="Web-{C406075E-47CC-4CB3-9D60-D95E399C3BEE}"/>
    <pc:docChg chg="addSld delSld modSld">
      <pc:chgData name="EDUARDA MALDONADO MARTINEZ" userId="S::eduarda.maldonado@docentecoahuila.gob.mx::b62f6e58-c1c3-4fca-ab34-fcb12c79a5dc" providerId="AD" clId="Web-{C406075E-47CC-4CB3-9D60-D95E399C3BEE}" dt="2021-08-18T16:50:51.133" v="142"/>
      <pc:docMkLst>
        <pc:docMk/>
      </pc:docMkLst>
      <pc:sldChg chg="modSp">
        <pc:chgData name="EDUARDA MALDONADO MARTINEZ" userId="S::eduarda.maldonado@docentecoahuila.gob.mx::b62f6e58-c1c3-4fca-ab34-fcb12c79a5dc" providerId="AD" clId="Web-{C406075E-47CC-4CB3-9D60-D95E399C3BEE}" dt="2021-08-18T16:39:45.992" v="132" actId="20577"/>
        <pc:sldMkLst>
          <pc:docMk/>
          <pc:sldMk cId="4099520089" sldId="262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39:45.992" v="132" actId="20577"/>
          <ac:spMkLst>
            <pc:docMk/>
            <pc:sldMk cId="4099520089" sldId="262"/>
            <ac:spMk id="2" creationId="{00000000-0000-0000-0000-000000000000}"/>
          </ac:spMkLst>
        </pc:spChg>
      </pc:sldChg>
      <pc:sldChg chg="del">
        <pc:chgData name="EDUARDA MALDONADO MARTINEZ" userId="S::eduarda.maldonado@docentecoahuila.gob.mx::b62f6e58-c1c3-4fca-ab34-fcb12c79a5dc" providerId="AD" clId="Web-{C406075E-47CC-4CB3-9D60-D95E399C3BEE}" dt="2021-08-18T16:36:39.117" v="124"/>
        <pc:sldMkLst>
          <pc:docMk/>
          <pc:sldMk cId="3243360133" sldId="267"/>
        </pc:sldMkLst>
      </pc:sldChg>
      <pc:sldChg chg="modSp">
        <pc:chgData name="EDUARDA MALDONADO MARTINEZ" userId="S::eduarda.maldonado@docentecoahuila.gob.mx::b62f6e58-c1c3-4fca-ab34-fcb12c79a5dc" providerId="AD" clId="Web-{C406075E-47CC-4CB3-9D60-D95E399C3BEE}" dt="2021-08-18T16:37:33.508" v="130" actId="20577"/>
        <pc:sldMkLst>
          <pc:docMk/>
          <pc:sldMk cId="3934363496" sldId="271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37:33.508" v="130" actId="20577"/>
          <ac:spMkLst>
            <pc:docMk/>
            <pc:sldMk cId="3934363496" sldId="271"/>
            <ac:spMk id="2" creationId="{00000000-0000-0000-0000-000000000000}"/>
          </ac:spMkLst>
        </pc:spChg>
      </pc:sldChg>
      <pc:sldChg chg="modSp">
        <pc:chgData name="EDUARDA MALDONADO MARTINEZ" userId="S::eduarda.maldonado@docentecoahuila.gob.mx::b62f6e58-c1c3-4fca-ab34-fcb12c79a5dc" providerId="AD" clId="Web-{C406075E-47CC-4CB3-9D60-D95E399C3BEE}" dt="2021-08-18T16:28:59.336" v="9" actId="20577"/>
        <pc:sldMkLst>
          <pc:docMk/>
          <pc:sldMk cId="1177346334" sldId="274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28:59.336" v="9" actId="20577"/>
          <ac:spMkLst>
            <pc:docMk/>
            <pc:sldMk cId="1177346334" sldId="274"/>
            <ac:spMk id="3" creationId="{00000000-0000-0000-0000-000000000000}"/>
          </ac:spMkLst>
        </pc:spChg>
      </pc:sldChg>
      <pc:sldChg chg="addSp modSp new">
        <pc:chgData name="EDUARDA MALDONADO MARTINEZ" userId="S::eduarda.maldonado@docentecoahuila.gob.mx::b62f6e58-c1c3-4fca-ab34-fcb12c79a5dc" providerId="AD" clId="Web-{C406075E-47CC-4CB3-9D60-D95E399C3BEE}" dt="2021-08-18T16:36:33.946" v="123" actId="20577"/>
        <pc:sldMkLst>
          <pc:docMk/>
          <pc:sldMk cId="1345213824" sldId="276"/>
        </pc:sldMkLst>
        <pc:spChg chg="add mod">
          <ac:chgData name="EDUARDA MALDONADO MARTINEZ" userId="S::eduarda.maldonado@docentecoahuila.gob.mx::b62f6e58-c1c3-4fca-ab34-fcb12c79a5dc" providerId="AD" clId="Web-{C406075E-47CC-4CB3-9D60-D95E399C3BEE}" dt="2021-08-18T16:36:33.946" v="123" actId="20577"/>
          <ac:spMkLst>
            <pc:docMk/>
            <pc:sldMk cId="1345213824" sldId="276"/>
            <ac:spMk id="2" creationId="{9B94D32B-DD6B-4046-9CF7-BCF89528517D}"/>
          </ac:spMkLst>
        </pc:spChg>
      </pc:sldChg>
      <pc:sldChg chg="addSp delSp modSp new del">
        <pc:chgData name="EDUARDA MALDONADO MARTINEZ" userId="S::eduarda.maldonado@docentecoahuila.gob.mx::b62f6e58-c1c3-4fca-ab34-fcb12c79a5dc" providerId="AD" clId="Web-{C406075E-47CC-4CB3-9D60-D95E399C3BEE}" dt="2021-08-18T16:50:51.133" v="142"/>
        <pc:sldMkLst>
          <pc:docMk/>
          <pc:sldMk cId="3020346579" sldId="277"/>
        </pc:sldMkLst>
        <pc:spChg chg="add del">
          <ac:chgData name="EDUARDA MALDONADO MARTINEZ" userId="S::eduarda.maldonado@docentecoahuila.gob.mx::b62f6e58-c1c3-4fca-ab34-fcb12c79a5dc" providerId="AD" clId="Web-{C406075E-47CC-4CB3-9D60-D95E399C3BEE}" dt="2021-08-18T16:40:49.008" v="141"/>
          <ac:spMkLst>
            <pc:docMk/>
            <pc:sldMk cId="3020346579" sldId="277"/>
            <ac:spMk id="2" creationId="{47A193CB-2750-49E1-8500-48F9A57CBBBD}"/>
          </ac:spMkLst>
        </pc:spChg>
        <pc:spChg chg="mod">
          <ac:chgData name="EDUARDA MALDONADO MARTINEZ" userId="S::eduarda.maldonado@docentecoahuila.gob.mx::b62f6e58-c1c3-4fca-ab34-fcb12c79a5dc" providerId="AD" clId="Web-{C406075E-47CC-4CB3-9D60-D95E399C3BEE}" dt="2021-08-18T16:40:47.274" v="140" actId="14100"/>
          <ac:spMkLst>
            <pc:docMk/>
            <pc:sldMk cId="3020346579" sldId="277"/>
            <ac:spMk id="3" creationId="{8C7C2896-A4A5-4C37-BBDE-9E3E801B4692}"/>
          </ac:spMkLst>
        </pc:spChg>
        <pc:spChg chg="add del">
          <ac:chgData name="EDUARDA MALDONADO MARTINEZ" userId="S::eduarda.maldonado@docentecoahuila.gob.mx::b62f6e58-c1c3-4fca-ab34-fcb12c79a5dc" providerId="AD" clId="Web-{C406075E-47CC-4CB3-9D60-D95E399C3BEE}" dt="2021-08-18T16:40:44.461" v="138"/>
          <ac:spMkLst>
            <pc:docMk/>
            <pc:sldMk cId="3020346579" sldId="277"/>
            <ac:spMk id="4" creationId="{4553EE14-194C-4AE5-BB8B-027F22FCFA9C}"/>
          </ac:spMkLst>
        </pc:spChg>
      </pc:sldChg>
    </pc:docChg>
  </pc:docChgLst>
  <pc:docChgLst>
    <pc:chgData clId="Web-{E6938994-FF72-4C66-B2E4-E69026118DC8}"/>
    <pc:docChg chg="modSld">
      <pc:chgData name="" userId="" providerId="" clId="Web-{E6938994-FF72-4C66-B2E4-E69026118DC8}" dt="2021-08-18T16:25:38.504" v="0" actId="20577"/>
      <pc:docMkLst>
        <pc:docMk/>
      </pc:docMkLst>
      <pc:sldChg chg="modSp">
        <pc:chgData name="" userId="" providerId="" clId="Web-{E6938994-FF72-4C66-B2E4-E69026118DC8}" dt="2021-08-18T16:25:38.504" v="0" actId="20577"/>
        <pc:sldMkLst>
          <pc:docMk/>
          <pc:sldMk cId="1781417533" sldId="260"/>
        </pc:sldMkLst>
        <pc:spChg chg="mod">
          <ac:chgData name="" userId="" providerId="" clId="Web-{E6938994-FF72-4C66-B2E4-E69026118DC8}" dt="2021-08-18T16:25:38.504" v="0" actId="20577"/>
          <ac:spMkLst>
            <pc:docMk/>
            <pc:sldMk cId="1781417533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3F14-65F2-4D9D-B968-ED60BADB84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9C4-AA76-464A-AB1A-FD626D640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1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4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4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9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2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7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2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5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15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05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AA25EE-BD30-4536-8BF5-A3535E04FF35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0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4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87456"/>
              </p:ext>
            </p:extLst>
          </p:nvPr>
        </p:nvGraphicFramePr>
        <p:xfrm>
          <a:off x="720436" y="803565"/>
          <a:ext cx="7730835" cy="42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242">
                  <a:extLst>
                    <a:ext uri="{9D8B030D-6E8A-4147-A177-3AD203B41FA5}">
                      <a16:colId xmlns:a16="http://schemas.microsoft.com/office/drawing/2014/main" val="173953936"/>
                    </a:ext>
                  </a:extLst>
                </a:gridCol>
                <a:gridCol w="5777593">
                  <a:extLst>
                    <a:ext uri="{9D8B030D-6E8A-4147-A177-3AD203B41FA5}">
                      <a16:colId xmlns:a16="http://schemas.microsoft.com/office/drawing/2014/main" val="1328219364"/>
                    </a:ext>
                  </a:extLst>
                </a:gridCol>
              </a:tblGrid>
              <a:tr h="42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Rúbrica Unidad I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Crónica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extLst>
                  <a:ext uri="{0D108BD9-81ED-4DB2-BD59-A6C34878D82A}">
                    <a16:rowId xmlns:a16="http://schemas.microsoft.com/office/drawing/2014/main" val="3821327495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95215"/>
              </p:ext>
            </p:extLst>
          </p:nvPr>
        </p:nvGraphicFramePr>
        <p:xfrm>
          <a:off x="720437" y="1233056"/>
          <a:ext cx="7730835" cy="4692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613">
                  <a:extLst>
                    <a:ext uri="{9D8B030D-6E8A-4147-A177-3AD203B41FA5}">
                      <a16:colId xmlns:a16="http://schemas.microsoft.com/office/drawing/2014/main" val="2049841536"/>
                    </a:ext>
                  </a:extLst>
                </a:gridCol>
                <a:gridCol w="686477">
                  <a:extLst>
                    <a:ext uri="{9D8B030D-6E8A-4147-A177-3AD203B41FA5}">
                      <a16:colId xmlns:a16="http://schemas.microsoft.com/office/drawing/2014/main" val="3764337241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305401126"/>
                    </a:ext>
                  </a:extLst>
                </a:gridCol>
                <a:gridCol w="5112327">
                  <a:extLst>
                    <a:ext uri="{9D8B030D-6E8A-4147-A177-3AD203B41FA5}">
                      <a16:colId xmlns:a16="http://schemas.microsoft.com/office/drawing/2014/main" val="649931233"/>
                    </a:ext>
                  </a:extLst>
                </a:gridCol>
              </a:tblGrid>
              <a:tr h="293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9385" algn="l"/>
                          <a:tab pos="528320" algn="ctr"/>
                        </a:tabLst>
                      </a:pPr>
                      <a:r>
                        <a:rPr lang="es-MX" sz="1200" dirty="0">
                          <a:effectLst/>
                        </a:rPr>
                        <a:t>Materia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Observación y análisis de la práctica en contextos escolares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96554"/>
                  </a:ext>
                </a:extLst>
              </a:tr>
              <a:tr h="293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Evidencia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Vinculación del jardín de niños con el contexto sociocultural, económico y político de la comunidad.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79510"/>
                  </a:ext>
                </a:extLst>
              </a:tr>
              <a:tr h="55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Actividad: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Crónica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Relación entre la oferta educativa de la institución y la demanda social.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extLst>
                  <a:ext uri="{0D108BD9-81ED-4DB2-BD59-A6C34878D82A}">
                    <a16:rowId xmlns:a16="http://schemas.microsoft.com/office/drawing/2014/main" val="3573791577"/>
                  </a:ext>
                </a:extLst>
              </a:tr>
              <a:tr h="2681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Competencias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Integra recursos de la investigación educativa para enriquecer su práctica profesional, expresando su interés por el conocimiento, la ciencia y la mejora de la educación.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200" dirty="0">
                          <a:effectLst/>
                        </a:rPr>
                        <a:t>Emplea los medios tecnológicos y las fuentes de información científica disponibles para mantenerse actualizado respecto a los diversos campos de conocimiento vinculado a su trabajo docente para satisfacer las necesidades educativas de todos los alumnos.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200" dirty="0">
                          <a:effectLst/>
                        </a:rPr>
                        <a:t>Utiliza los recursos metodológicos y técnicos de la investigación para explicar, comprende situaciones educativas y mejorar su docencia.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Actúa de manera ética ante la diversidad de situaciones que se presentan en la práctica profesional.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200" dirty="0">
                          <a:effectLst/>
                        </a:rPr>
                        <a:t>Orienta su actuación profesional con sentido ético-</a:t>
                      </a:r>
                      <a:r>
                        <a:rPr lang="es-MX" sz="1200" dirty="0" err="1">
                          <a:effectLst/>
                        </a:rPr>
                        <a:t>valoral</a:t>
                      </a:r>
                      <a:r>
                        <a:rPr lang="es-MX" sz="1200" dirty="0">
                          <a:effectLst/>
                        </a:rPr>
                        <a:t> y asume los diversos principios y reglas que aseguran una mejor convivencia institucional y social, en beneficio de los alumnos y la comunidad escolar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49533"/>
                  </a:ext>
                </a:extLst>
              </a:tr>
              <a:tr h="869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estudiantes estructuraran un documento escrito a través de la crónica, basado en las observaciones de una situación determinada, que acontece en el jardín de niños y que se vincula con el contexto sociocultural, económico y político de la comunidad.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34" marR="5033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45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1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3891" y="803564"/>
            <a:ext cx="65254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/>
              <a:t>         FIRMA DE ENTERADA DE LOS ALUMNOS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6951"/>
              </p:ext>
            </p:extLst>
          </p:nvPr>
        </p:nvGraphicFramePr>
        <p:xfrm>
          <a:off x="357381" y="457200"/>
          <a:ext cx="8443718" cy="5804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560">
                  <a:extLst>
                    <a:ext uri="{9D8B030D-6E8A-4147-A177-3AD203B41FA5}">
                      <a16:colId xmlns:a16="http://schemas.microsoft.com/office/drawing/2014/main" val="1966020209"/>
                    </a:ext>
                  </a:extLst>
                </a:gridCol>
                <a:gridCol w="1790405">
                  <a:extLst>
                    <a:ext uri="{9D8B030D-6E8A-4147-A177-3AD203B41FA5}">
                      <a16:colId xmlns:a16="http://schemas.microsoft.com/office/drawing/2014/main" val="3010015607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811419551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1648902798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2170970559"/>
                    </a:ext>
                  </a:extLst>
                </a:gridCol>
              </a:tblGrid>
              <a:tr h="38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INDICADOR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ESTRATÉGICO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10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ÁUTONOMO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9 - 8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RESOLUTIVO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7- 6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RECEPTIVO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4160573586"/>
                  </a:ext>
                </a:extLst>
              </a:tr>
              <a:tr h="207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Conocimiento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Inter-valora y conceptualiza a través de la crónica la relación entre la oferta educativa de la institución y la demanda social partir de la información recabada por herramientas de la investigación como apoyo para el análisis, reflexión e interpretación de la realidad educativa en los jardines de práctica.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Argumenta a través del análisis algunos aspectos plasmados en el trabajo de crónica con relación entre la oferta educativa de la institución y la demanda social, apoyándose con herramientas de la investigación para realizar el proceso de interpretación de la realizada educativa de los jardines de práctica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Aplica instrumentos de apoyo a la investigación para explicar a través de la crónica   algunos aspectos de la relación entre la oferta educativa de la institución y la demanda social de las instituciones educativas en este caso jardines de práctica.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Nombre y transcribe la información recabada de los instrumentos aplicados sin establecer la relación requerida entre la oferta educativa de la institución y la demanda social de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1454185953"/>
                  </a:ext>
                </a:extLst>
              </a:tr>
              <a:tr h="135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Habilidades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Personaliza y transfiere el proceso de observación, registro e interpretación al estructurar un escrito plasmado en la crónica, haciendo uso de los recursos creativos para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exponer el contenido.  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Comprueba al hacer uso de la observación, registro e interpretación de la información rescatadas a través del proceso metodológico de las herramientas de investigación aplicadas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Recupera y registra la información de las herramientas de la investigación aplicadas para comparar y establecer procesos de análisis.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Repite y describir la información recabada al aplicar los instrumentos en el proceso metodológico de la investigación sin recuperar parte de la observación y el análisis.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3896536470"/>
                  </a:ext>
                </a:extLst>
              </a:tr>
              <a:tr h="199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Diseño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Genera la estructura propuesta de crónica en un documento escrito basado en las observaciones, registros e interpretaciones sobre la relación entre la oferta educativa de la institución y la demanda social que acontece en el jardín de niños que permite la vinculación con el contexto sociocultural, económico y político de la comunidad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Argumenta el escrito de crónica respetando la estructura haciendo uso de los insumos informativos de los instrumentos de investigación que favorecen la crítica entre la oferta educativa de la institución y la demanda social que acontece en el jardín de niños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Elabora la crónica a través de un proceso comparativo y estructural requerido que favorecen la compresión entre la oferta educativa de la institución y la demanda social que acontece en el jardín de niños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Realiza el escrito de crónica enunciando y citando la información de los instrumentos de la investigación aplicados.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25538147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8771" y="2266803"/>
            <a:ext cx="13272035" cy="6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84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E005A0EFEBA4428D3BD89166BEBE0A" ma:contentTypeVersion="2" ma:contentTypeDescription="Crear nuevo documento." ma:contentTypeScope="" ma:versionID="cdcfae038f52abfb61270812ba51f2f1">
  <xsd:schema xmlns:xsd="http://www.w3.org/2001/XMLSchema" xmlns:xs="http://www.w3.org/2001/XMLSchema" xmlns:p="http://schemas.microsoft.com/office/2006/metadata/properties" xmlns:ns2="3b048f07-d5f8-44d2-9cdd-379303809f24" targetNamespace="http://schemas.microsoft.com/office/2006/metadata/properties" ma:root="true" ma:fieldsID="084ad96c15dd45923c614f9838b52f46" ns2:_="">
    <xsd:import namespace="3b048f07-d5f8-44d2-9cdd-379303809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48f07-d5f8-44d2-9cdd-379303809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37640-08C4-4FFE-AE16-531D55F269F8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3b048f07-d5f8-44d2-9cdd-379303809f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940B99-B444-4832-A600-35F412E87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48f07-d5f8-44d2-9cdd-379303809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D23D44-52FF-487C-A854-5D07617C5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668</Words>
  <Application>Microsoft Office PowerPoint</Application>
  <PresentationFormat>Presentación en pantalla (4:3)</PresentationFormat>
  <Paragraphs>59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Wingdings</vt:lpstr>
      <vt:lpstr>Orgánico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ENEP</cp:lastModifiedBy>
  <cp:revision>64</cp:revision>
  <dcterms:created xsi:type="dcterms:W3CDTF">2015-02-09T15:06:54Z</dcterms:created>
  <dcterms:modified xsi:type="dcterms:W3CDTF">2022-03-08T17:28:39Z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0x0101003DE005A0EFEBA4428D3BD89166BEBE0A</vt:lpwstr>
  </property>
</Properties>
</file>