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33" r:id="rId6"/>
    <p:sldId id="337" r:id="rId7"/>
    <p:sldId id="339" r:id="rId8"/>
    <p:sldId id="344" r:id="rId9"/>
    <p:sldId id="341" r:id="rId10"/>
    <p:sldId id="342" r:id="rId11"/>
    <p:sldId id="331" r:id="rId12"/>
    <p:sldId id="329" r:id="rId13"/>
    <p:sldId id="348" r:id="rId14"/>
    <p:sldId id="345" r:id="rId15"/>
    <p:sldId id="336" r:id="rId16"/>
    <p:sldId id="349" r:id="rId17"/>
    <p:sldId id="346" r:id="rId18"/>
    <p:sldId id="347" r:id="rId19"/>
    <p:sldId id="338" r:id="rId2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868B4-F461-4625-847C-6479D8D9181B}" v="521" dt="2022-10-31T16:45:01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8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7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09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1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087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5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3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55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74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18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95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98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2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1B954D-E155-EC68-6CE1-A8F85C814A18}"/>
              </a:ext>
            </a:extLst>
          </p:cNvPr>
          <p:cNvSpPr txBox="1"/>
          <p:nvPr/>
        </p:nvSpPr>
        <p:spPr>
          <a:xfrm>
            <a:off x="2250832" y="829444"/>
            <a:ext cx="4768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endParaRPr lang="es-MX" sz="36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70AB97-39E5-9B51-E901-07554CE5914E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3CD6A0-3922-F73E-52D0-ACEA6F724D3F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79DF182B-F7CD-5AA6-88A3-C93E4065F5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95541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DC44DE-72C0-321C-C174-1F78CC8F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89305"/>
            <a:ext cx="3759424" cy="2982351"/>
          </a:xfrm>
          <a:prstGeom prst="rect">
            <a:avLst/>
          </a:prstGeom>
        </p:spPr>
      </p:pic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09496430-F117-6EC7-976D-E114E716F2B6}"/>
              </a:ext>
            </a:extLst>
          </p:cNvPr>
          <p:cNvSpPr/>
          <p:nvPr/>
        </p:nvSpPr>
        <p:spPr>
          <a:xfrm>
            <a:off x="3291840" y="1702177"/>
            <a:ext cx="2110153" cy="1167618"/>
          </a:xfrm>
          <a:prstGeom prst="wedgeEllipseCallout">
            <a:avLst>
              <a:gd name="adj1" fmla="val -98351"/>
              <a:gd name="adj2" fmla="val -35900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endParaRPr lang="es-MX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Mexican tacos with beef, tomatoes, avocado, chilli and onions isolated on white  background. foto de Stock | Adobe Stock">
            <a:extLst>
              <a:ext uri="{FF2B5EF4-FFF2-40B4-BE49-F238E27FC236}">
                <a16:creationId xmlns:a16="http://schemas.microsoft.com/office/drawing/2014/main" id="{5D6E6C89-7C24-1046-EBF6-AF2A9ACB8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943" r="4912" b="13287"/>
          <a:stretch/>
        </p:blipFill>
        <p:spPr bwMode="auto">
          <a:xfrm>
            <a:off x="4403685" y="2284875"/>
            <a:ext cx="984244" cy="6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Retrato De Una Hermosa Mujer Joven En Pánico Fotos, Retratos, Imágenes Y  Fotografía De Archivo Libres De Derecho. Image 30961197.">
            <a:extLst>
              <a:ext uri="{FF2B5EF4-FFF2-40B4-BE49-F238E27FC236}">
                <a16:creationId xmlns:a16="http://schemas.microsoft.com/office/drawing/2014/main" id="{2457C68A-F01D-B489-5969-D47750FE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2897944"/>
            <a:ext cx="2602523" cy="32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91CCEF35-817F-8A68-7B1D-4B8017A9D780}"/>
              </a:ext>
            </a:extLst>
          </p:cNvPr>
          <p:cNvSpPr/>
          <p:nvPr/>
        </p:nvSpPr>
        <p:spPr>
          <a:xfrm>
            <a:off x="2461846" y="3727939"/>
            <a:ext cx="4023359" cy="1266092"/>
          </a:xfrm>
          <a:prstGeom prst="wedgeEllipseCallout">
            <a:avLst>
              <a:gd name="adj1" fmla="val 82855"/>
              <a:gd name="adj2" fmla="val 31015"/>
            </a:avLst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85E595-ACDB-3DD9-5EF7-9362EF925531}"/>
              </a:ext>
            </a:extLst>
          </p:cNvPr>
          <p:cNvSpPr txBox="1"/>
          <p:nvPr/>
        </p:nvSpPr>
        <p:spPr>
          <a:xfrm>
            <a:off x="2145322" y="4077844"/>
            <a:ext cx="4691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03434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E260DC1-425A-689D-F225-C15978E2C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83145"/>
              </p:ext>
            </p:extLst>
          </p:nvPr>
        </p:nvGraphicFramePr>
        <p:xfrm>
          <a:off x="328245" y="984738"/>
          <a:ext cx="8492198" cy="572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099">
                  <a:extLst>
                    <a:ext uri="{9D8B030D-6E8A-4147-A177-3AD203B41FA5}">
                      <a16:colId xmlns:a16="http://schemas.microsoft.com/office/drawing/2014/main" val="3992755373"/>
                    </a:ext>
                  </a:extLst>
                </a:gridCol>
                <a:gridCol w="4246099">
                  <a:extLst>
                    <a:ext uri="{9D8B030D-6E8A-4147-A177-3AD203B41FA5}">
                      <a16:colId xmlns:a16="http://schemas.microsoft.com/office/drawing/2014/main" val="3213035615"/>
                    </a:ext>
                  </a:extLst>
                </a:gridCol>
              </a:tblGrid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tacos.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971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homemade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pizza!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98743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garlic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5588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shrimp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coctail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77142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stand chocolate cake.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0216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ice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46004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901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36E97BCD-ED1A-2ECF-BCEC-3E8E2C336F51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F34BEA2-3B79-5946-D9C2-D384077F21EA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50A49-FFC2-554F-6AAE-831C2459A95E}"/>
              </a:ext>
            </a:extLst>
          </p:cNvPr>
          <p:cNvSpPr txBox="1"/>
          <p:nvPr/>
        </p:nvSpPr>
        <p:spPr>
          <a:xfrm>
            <a:off x="56270" y="506434"/>
            <a:ext cx="839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, </a:t>
            </a:r>
            <a:r>
              <a:rPr lang="es-MX" dirty="0" err="1"/>
              <a:t>give</a:t>
            </a:r>
            <a:r>
              <a:rPr lang="es-MX" dirty="0"/>
              <a:t> a </a:t>
            </a:r>
            <a:r>
              <a:rPr lang="es-MX" dirty="0" err="1"/>
              <a:t>different</a:t>
            </a:r>
            <a:r>
              <a:rPr lang="es-MX" dirty="0"/>
              <a:t> opinión </a:t>
            </a:r>
            <a:r>
              <a:rPr lang="es-MX" dirty="0" err="1"/>
              <a:t>showing</a:t>
            </a:r>
            <a:r>
              <a:rPr lang="es-MX" dirty="0"/>
              <a:t> </a:t>
            </a:r>
            <a:r>
              <a:rPr lang="es-MX" dirty="0" err="1"/>
              <a:t>disagree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34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944CFFE-7F5F-7E3D-67C8-720513FE9689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19B29CC-55D6-B2B7-76B0-0537B1DF1D20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A044E2F-B1F2-00FE-BEB8-C37BB5EEAF6F}"/>
              </a:ext>
            </a:extLst>
          </p:cNvPr>
          <p:cNvSpPr txBox="1"/>
          <p:nvPr/>
        </p:nvSpPr>
        <p:spPr>
          <a:xfrm>
            <a:off x="56270" y="351686"/>
            <a:ext cx="7167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Fill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blanks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</a:t>
            </a:r>
          </a:p>
          <a:p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take</a:t>
            </a:r>
            <a:r>
              <a:rPr lang="es-MX" dirty="0"/>
              <a:t> </a:t>
            </a:r>
            <a:r>
              <a:rPr lang="es-MX" dirty="0" err="1"/>
              <a:t>turns</a:t>
            </a:r>
            <a:r>
              <a:rPr lang="es-MX" dirty="0"/>
              <a:t> and role-</a:t>
            </a:r>
            <a:r>
              <a:rPr lang="es-MX" dirty="0" err="1"/>
              <a:t>play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024DD-A030-9AEA-B639-8AE7B450C8A3}"/>
              </a:ext>
            </a:extLst>
          </p:cNvPr>
          <p:cNvSpPr txBox="1"/>
          <p:nvPr/>
        </p:nvSpPr>
        <p:spPr>
          <a:xfrm>
            <a:off x="5036234" y="14065"/>
            <a:ext cx="17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18 </a:t>
            </a:r>
          </a:p>
        </p:txBody>
      </p:sp>
      <p:pic>
        <p:nvPicPr>
          <p:cNvPr id="2" name="Conversación Maye">
            <a:hlinkClick r:id="" action="ppaction://media"/>
            <a:extLst>
              <a:ext uri="{FF2B5EF4-FFF2-40B4-BE49-F238E27FC236}">
                <a16:creationId xmlns:a16="http://schemas.microsoft.com/office/drawing/2014/main" id="{D50BCF22-A1E5-E754-7D56-67148A0EA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346" y="893934"/>
            <a:ext cx="609600" cy="609600"/>
          </a:xfrm>
          <a:prstGeom prst="rect">
            <a:avLst/>
          </a:prstGeom>
        </p:spPr>
      </p:pic>
      <p:pic>
        <p:nvPicPr>
          <p:cNvPr id="1026" name="Picture 2" descr="Mum shares genius hack for hard-boiling eggs ahead of Easter | Metro News">
            <a:extLst>
              <a:ext uri="{FF2B5EF4-FFF2-40B4-BE49-F238E27FC236}">
                <a16:creationId xmlns:a16="http://schemas.microsoft.com/office/drawing/2014/main" id="{B74BC6D4-9A74-B9BE-DD37-556BD3747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3" t="1502"/>
          <a:stretch/>
        </p:blipFill>
        <p:spPr bwMode="auto">
          <a:xfrm>
            <a:off x="7005705" y="5183944"/>
            <a:ext cx="1223893" cy="15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zy Husband Bored in Kitchen while Waiting for Breakfast Stock Photo -  Image of dish, irritated: 125145796">
            <a:extLst>
              <a:ext uri="{FF2B5EF4-FFF2-40B4-BE49-F238E27FC236}">
                <a16:creationId xmlns:a16="http://schemas.microsoft.com/office/drawing/2014/main" id="{A1B35956-965D-DF01-AF8F-EF338449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48" y="834317"/>
            <a:ext cx="2759542" cy="18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CDE0D9-87D4-1747-C04E-46B9B7C664A0}"/>
              </a:ext>
            </a:extLst>
          </p:cNvPr>
          <p:cNvSpPr txBox="1"/>
          <p:nvPr/>
        </p:nvSpPr>
        <p:spPr>
          <a:xfrm>
            <a:off x="84404" y="1394453"/>
            <a:ext cx="8806578" cy="546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I ______________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Delicious! ____________!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favorite.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Beijing Express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home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_______________!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Good.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soup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_____________I. And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chiken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rice.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Maria: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Oh,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and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__________.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________ I.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_________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look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refrigerator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Hmm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___________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boiled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__________ !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_____________ I.</a:t>
            </a:r>
          </a:p>
        </p:txBody>
      </p:sp>
    </p:spTree>
    <p:extLst>
      <p:ext uri="{BB962C8B-B14F-4D97-AF65-F5344CB8AC3E}">
        <p14:creationId xmlns:p14="http://schemas.microsoft.com/office/powerpoint/2010/main" val="42878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D82F11-02CA-ECAF-55CA-A98FB318EA26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shopping”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endParaRPr lang="es-MX" sz="28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EFFBB36-2A8E-D989-416D-3515A2AB65B9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C69CB3-EE9E-3D5E-7004-032BADEC2CAC}"/>
              </a:ext>
            </a:extLst>
          </p:cNvPr>
          <p:cNvSpPr txBox="1"/>
          <p:nvPr/>
        </p:nvSpPr>
        <p:spPr>
          <a:xfrm>
            <a:off x="19991" y="513349"/>
            <a:ext cx="932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/>
              <a:t>Listen and </a:t>
            </a:r>
            <a:r>
              <a:rPr lang="es-MX" dirty="0" err="1"/>
              <a:t>practice</a:t>
            </a:r>
            <a:r>
              <a:rPr lang="es-MX" dirty="0"/>
              <a:t>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 </a:t>
            </a:r>
            <a:r>
              <a:rPr lang="es-MX" dirty="0" err="1"/>
              <a:t>Fill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blanks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</a:t>
            </a:r>
          </a:p>
        </p:txBody>
      </p:sp>
      <p:pic>
        <p:nvPicPr>
          <p:cNvPr id="2" name="F2A4C32E">
            <a:hlinkClick r:id="" action="ppaction://media"/>
            <a:extLst>
              <a:ext uri="{FF2B5EF4-FFF2-40B4-BE49-F238E27FC236}">
                <a16:creationId xmlns:a16="http://schemas.microsoft.com/office/drawing/2014/main" id="{38E3A73E-7028-111A-6B3F-EC349351F7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2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947" y="423300"/>
            <a:ext cx="609600" cy="609600"/>
          </a:xfrm>
          <a:prstGeom prst="rect">
            <a:avLst/>
          </a:prstGeom>
        </p:spPr>
      </p:pic>
      <p:sp>
        <p:nvSpPr>
          <p:cNvPr id="4" name="AutoShape 2" descr="Young man with shopping bags pointing by finger to girlfriend walking near  at shopping mall — together, symbol - Stock Photo | #211088158">
            <a:extLst>
              <a:ext uri="{FF2B5EF4-FFF2-40B4-BE49-F238E27FC236}">
                <a16:creationId xmlns:a16="http://schemas.microsoft.com/office/drawing/2014/main" id="{3E56D305-B50D-6695-B44C-FB0E8CE44E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4C15C8-D3D0-19F0-956A-B1E9745F2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83" r="4178" b="9253"/>
          <a:stretch/>
        </p:blipFill>
        <p:spPr>
          <a:xfrm>
            <a:off x="5697415" y="1012288"/>
            <a:ext cx="3207434" cy="24202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C1A049-6AF1-18BD-4C22-5F592CE2F6D4}"/>
              </a:ext>
            </a:extLst>
          </p:cNvPr>
          <p:cNvSpPr txBox="1"/>
          <p:nvPr/>
        </p:nvSpPr>
        <p:spPr>
          <a:xfrm>
            <a:off x="28129" y="1350496"/>
            <a:ext cx="9093323" cy="4998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Hey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_____________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shopping.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___________.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Thai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I _______,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___________________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Yeah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____________,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bit__________.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________me! 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________.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There´s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restaurant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_________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Kyoto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Garden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____________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00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6">
            <a:extLst>
              <a:ext uri="{FF2B5EF4-FFF2-40B4-BE49-F238E27FC236}">
                <a16:creationId xmlns:a16="http://schemas.microsoft.com/office/drawing/2014/main" id="{58650F9D-D05A-5B15-A596-5E2EB1AAB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40377"/>
              </p:ext>
            </p:extLst>
          </p:nvPr>
        </p:nvGraphicFramePr>
        <p:xfrm>
          <a:off x="381000" y="1304486"/>
          <a:ext cx="8458200" cy="502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437">
                  <a:extLst>
                    <a:ext uri="{9D8B030D-6E8A-4147-A177-3AD203B41FA5}">
                      <a16:colId xmlns:a16="http://schemas.microsoft.com/office/drawing/2014/main" val="1430266883"/>
                    </a:ext>
                  </a:extLst>
                </a:gridCol>
                <a:gridCol w="7183763">
                  <a:extLst>
                    <a:ext uri="{9D8B030D-6E8A-4147-A177-3AD203B41FA5}">
                      <a16:colId xmlns:a16="http://schemas.microsoft.com/office/drawing/2014/main" val="4263410547"/>
                    </a:ext>
                  </a:extLst>
                </a:gridCol>
              </a:tblGrid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Really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Who´s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favorite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singer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40088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Sugman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Pokhrel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about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 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him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67490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He´s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OK.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But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I´m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fond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Nima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Rumba.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50773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folk music Tina?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82251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pop music a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70605"/>
                  </a:ext>
                </a:extLst>
              </a:tr>
              <a:tr h="837523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Yes,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Kumar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Basnet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favorite Singer.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kind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music 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18486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No,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don´t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much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, 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6452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00D58A0-C6DB-6D47-5B1A-E28AE8EE7F33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622FBB2-D788-6418-734F-C300993C7263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DC922-67F4-6A00-1623-042763F654AA}"/>
              </a:ext>
            </a:extLst>
          </p:cNvPr>
          <p:cNvSpPr txBox="1"/>
          <p:nvPr/>
        </p:nvSpPr>
        <p:spPr>
          <a:xfrm>
            <a:off x="116058" y="532786"/>
            <a:ext cx="9027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dialogue,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02" name="Picture 6" descr="Premium Photo | Stylish caucasian blonde man and young woman play phone  games and listen to music isolated on white background">
            <a:extLst>
              <a:ext uri="{FF2B5EF4-FFF2-40B4-BE49-F238E27FC236}">
                <a16:creationId xmlns:a16="http://schemas.microsoft.com/office/drawing/2014/main" id="{06918822-5972-9F4D-2E0A-FFEA3974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86" y="1828801"/>
            <a:ext cx="4201617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1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EF279F7-3704-3F81-3DE6-72A3A2F621F2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21FF11A-CC10-4CEE-6AE9-D8FDCB2511BE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5F789-8C8F-6B53-A98E-8CF8D9958E1D}"/>
              </a:ext>
            </a:extLst>
          </p:cNvPr>
          <p:cNvSpPr txBox="1"/>
          <p:nvPr/>
        </p:nvSpPr>
        <p:spPr>
          <a:xfrm>
            <a:off x="112541" y="506434"/>
            <a:ext cx="820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Unscramble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.  Paste </a:t>
            </a:r>
            <a:r>
              <a:rPr lang="es-MX" dirty="0" err="1"/>
              <a:t>them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chart.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00596D-FFA7-1067-C925-9328B809A980}"/>
              </a:ext>
            </a:extLst>
          </p:cNvPr>
          <p:cNvSpPr txBox="1"/>
          <p:nvPr/>
        </p:nvSpPr>
        <p:spPr>
          <a:xfrm>
            <a:off x="89094" y="2336361"/>
            <a:ext cx="9026392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So,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79BC9F-53A3-F5BF-3469-E5D323EA7B31}"/>
              </a:ext>
            </a:extLst>
          </p:cNvPr>
          <p:cNvSpPr txBox="1"/>
          <p:nvPr/>
        </p:nvSpPr>
        <p:spPr>
          <a:xfrm>
            <a:off x="106678" y="3553484"/>
            <a:ext cx="9006314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Chrys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32A6B0-DE5E-AC63-1C0A-51214EA6BC6D}"/>
              </a:ext>
            </a:extLst>
          </p:cNvPr>
          <p:cNvSpPr txBox="1"/>
          <p:nvPr/>
        </p:nvSpPr>
        <p:spPr>
          <a:xfrm>
            <a:off x="134812" y="6016254"/>
            <a:ext cx="9022374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Great! 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ordering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D62BE6-DBF1-53A3-361E-76F985E17DD7}"/>
              </a:ext>
            </a:extLst>
          </p:cNvPr>
          <p:cNvSpPr txBox="1"/>
          <p:nvPr/>
        </p:nvSpPr>
        <p:spPr>
          <a:xfrm>
            <a:off x="134812" y="4169534"/>
            <a:ext cx="9009188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homemade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7BDDCC-33DA-30E2-61E4-3B43C0875461}"/>
              </a:ext>
            </a:extLst>
          </p:cNvPr>
          <p:cNvSpPr txBox="1"/>
          <p:nvPr/>
        </p:nvSpPr>
        <p:spPr>
          <a:xfrm>
            <a:off x="92611" y="2946525"/>
            <a:ext cx="9038435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Good Idea,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salad.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Cesar Salad!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4B8B31-E821-9AF2-2402-B597839E112C}"/>
              </a:ext>
            </a:extLst>
          </p:cNvPr>
          <p:cNvSpPr txBox="1"/>
          <p:nvPr/>
        </p:nvSpPr>
        <p:spPr>
          <a:xfrm>
            <a:off x="120746" y="5397527"/>
            <a:ext cx="9054496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 do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favorite!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pie!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0B80A1-A8CD-2FDB-7742-BA8D56206217}"/>
              </a:ext>
            </a:extLst>
          </p:cNvPr>
          <p:cNvSpPr txBox="1"/>
          <p:nvPr/>
        </p:nvSpPr>
        <p:spPr>
          <a:xfrm>
            <a:off x="78544" y="1730555"/>
            <a:ext cx="9022374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cheescake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pie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832A358-840D-48DB-40A4-62BB2C45A98F}"/>
              </a:ext>
            </a:extLst>
          </p:cNvPr>
          <p:cNvSpPr txBox="1"/>
          <p:nvPr/>
        </p:nvSpPr>
        <p:spPr>
          <a:xfrm>
            <a:off x="64475" y="1112453"/>
            <a:ext cx="9022375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Cheescake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me!.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lasagna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crazy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6445D01-ABCE-F970-CB18-2DE875A0CEE5}"/>
              </a:ext>
            </a:extLst>
          </p:cNvPr>
          <p:cNvSpPr txBox="1"/>
          <p:nvPr/>
        </p:nvSpPr>
        <p:spPr>
          <a:xfrm>
            <a:off x="134815" y="4782000"/>
            <a:ext cx="9006313" cy="56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keen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lasagna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salad.</a:t>
            </a:r>
          </a:p>
        </p:txBody>
      </p:sp>
      <p:pic>
        <p:nvPicPr>
          <p:cNvPr id="7" name="Picture 2" descr="خانمم ميگه چرا بهش زنگ نميزنم | ❤️یک نت">
            <a:extLst>
              <a:ext uri="{FF2B5EF4-FFF2-40B4-BE49-F238E27FC236}">
                <a16:creationId xmlns:a16="http://schemas.microsoft.com/office/drawing/2014/main" id="{77EF3761-9A9E-7F45-EAEA-34273C606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4167" r="22066" b="2500"/>
          <a:stretch/>
        </p:blipFill>
        <p:spPr bwMode="auto">
          <a:xfrm>
            <a:off x="6286499" y="2438400"/>
            <a:ext cx="274320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4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E49F3DD5-7A59-BF41-A09B-9CD94D7CD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53380"/>
              </p:ext>
            </p:extLst>
          </p:nvPr>
        </p:nvGraphicFramePr>
        <p:xfrm>
          <a:off x="196948" y="942537"/>
          <a:ext cx="8750103" cy="586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103">
                  <a:extLst>
                    <a:ext uri="{9D8B030D-6E8A-4147-A177-3AD203B41FA5}">
                      <a16:colId xmlns:a16="http://schemas.microsoft.com/office/drawing/2014/main" val="1430266883"/>
                    </a:ext>
                  </a:extLst>
                </a:gridCol>
              </a:tblGrid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4008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67490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50773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82251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70605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18486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64526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8780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91239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Chrys</a:t>
                      </a: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29740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Matt: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468938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C387B9C-313B-B56D-622E-4C16097D573E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E7F1409-06A1-71E5-2B2A-25A17E61B299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E84BEFB9-2968-6F05-D1D5-08F50212E14A}"/>
              </a:ext>
            </a:extLst>
          </p:cNvPr>
          <p:cNvSpPr txBox="1"/>
          <p:nvPr/>
        </p:nvSpPr>
        <p:spPr>
          <a:xfrm>
            <a:off x="116058" y="532786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dialogue,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خانمم ميگه چرا بهش زنگ نميزنم | ❤️یک نت">
            <a:extLst>
              <a:ext uri="{FF2B5EF4-FFF2-40B4-BE49-F238E27FC236}">
                <a16:creationId xmlns:a16="http://schemas.microsoft.com/office/drawing/2014/main" id="{2FA2A480-3993-89AB-6418-5D2905C7A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4167" r="22066" b="2500"/>
          <a:stretch/>
        </p:blipFill>
        <p:spPr bwMode="auto">
          <a:xfrm>
            <a:off x="6343650" y="857250"/>
            <a:ext cx="266666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4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94873C1-54AD-7FC0-C443-E81EA835939D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A9A64E9-37A1-58C1-A6C2-CE8261BC73D9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A543FE4-8CD5-7588-85A4-BFE1FE74C421}"/>
              </a:ext>
            </a:extLst>
          </p:cNvPr>
          <p:cNvSpPr txBox="1"/>
          <p:nvPr/>
        </p:nvSpPr>
        <p:spPr>
          <a:xfrm>
            <a:off x="116058" y="532786"/>
            <a:ext cx="800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short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Use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dislikes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disagreement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F5BBDD2-C2A2-DD16-F573-FA9BDE777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07576"/>
              </p:ext>
            </p:extLst>
          </p:nvPr>
        </p:nvGraphicFramePr>
        <p:xfrm>
          <a:off x="211015" y="1336430"/>
          <a:ext cx="8750103" cy="53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103">
                  <a:extLst>
                    <a:ext uri="{9D8B030D-6E8A-4147-A177-3AD203B41FA5}">
                      <a16:colId xmlns:a16="http://schemas.microsoft.com/office/drawing/2014/main" val="1430266883"/>
                    </a:ext>
                  </a:extLst>
                </a:gridCol>
              </a:tblGrid>
              <a:tr h="532760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4008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67490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50773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82251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70605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18486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64526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8780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91239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4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20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37CFFD-B5F3-338E-F6F6-DD5A11710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27119" r="41745" b="51910"/>
          <a:stretch/>
        </p:blipFill>
        <p:spPr>
          <a:xfrm>
            <a:off x="144194" y="1349618"/>
            <a:ext cx="5539154" cy="46906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31CC16-FF3D-244A-F448-72DE02E0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00" t="27119" r="7539" b="52314"/>
          <a:stretch/>
        </p:blipFill>
        <p:spPr>
          <a:xfrm>
            <a:off x="5331655" y="1358410"/>
            <a:ext cx="3671668" cy="467662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E61233-A560-FD26-DECC-BA6376D31DD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</a:t>
            </a:r>
            <a:r>
              <a:rPr lang="es-MX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538A2A-963B-D086-966D-658BDF5F337C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796297-E452-706F-E8F4-7EA2034C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90" t="27119" r="41301" b="51787"/>
          <a:stretch/>
        </p:blipFill>
        <p:spPr>
          <a:xfrm>
            <a:off x="5467640" y="1399728"/>
            <a:ext cx="1231825" cy="5978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F96D8A-9F06-8B1E-FF5F-4665A0B2079A}"/>
              </a:ext>
            </a:extLst>
          </p:cNvPr>
          <p:cNvSpPr txBox="1"/>
          <p:nvPr/>
        </p:nvSpPr>
        <p:spPr>
          <a:xfrm>
            <a:off x="5500472" y="1420834"/>
            <a:ext cx="205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0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8" descr="Retrato De Una Hermosa Mujer Joven En Pánico Fotos, Retratos, Imágenes Y  Fotografía De Archivo Libres De Derecho. Image 30961197.">
            <a:extLst>
              <a:ext uri="{FF2B5EF4-FFF2-40B4-BE49-F238E27FC236}">
                <a16:creationId xmlns:a16="http://schemas.microsoft.com/office/drawing/2014/main" id="{71CDC781-3158-8AC4-EAF7-43E36569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60" y="3418449"/>
            <a:ext cx="2751640" cy="34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95F1BB9-92E1-D348-CADB-B139E711A7D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DC89A79-52EF-1896-861A-C3B53E4C4DDD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6F589A-32DF-5AF1-A6E1-58B06CB59184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4" descr="Chica pin-up 13869863">
            <a:extLst>
              <a:ext uri="{FF2B5EF4-FFF2-40B4-BE49-F238E27FC236}">
                <a16:creationId xmlns:a16="http://schemas.microsoft.com/office/drawing/2014/main" id="{35452192-354A-6C3C-D2CD-329B3DBBB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0666" r="9985" b="7692"/>
          <a:stretch/>
        </p:blipFill>
        <p:spPr bwMode="auto">
          <a:xfrm flipH="1">
            <a:off x="59971" y="1644206"/>
            <a:ext cx="2296243" cy="30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FF0C076C-42AF-58AB-F8F5-1FA7E1C862EA}"/>
              </a:ext>
            </a:extLst>
          </p:cNvPr>
          <p:cNvSpPr/>
          <p:nvPr/>
        </p:nvSpPr>
        <p:spPr>
          <a:xfrm>
            <a:off x="1910249" y="2809358"/>
            <a:ext cx="2531444" cy="1106904"/>
          </a:xfrm>
          <a:prstGeom prst="wedgeEllipseCallout">
            <a:avLst>
              <a:gd name="adj1" fmla="val -67101"/>
              <a:gd name="adj2" fmla="val -3586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B31294-E26E-0DB9-7E39-4E1FE62EF6CB}"/>
              </a:ext>
            </a:extLst>
          </p:cNvPr>
          <p:cNvSpPr txBox="1"/>
          <p:nvPr/>
        </p:nvSpPr>
        <p:spPr>
          <a:xfrm>
            <a:off x="1939122" y="3146058"/>
            <a:ext cx="2614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crazy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A902B85-4380-4AD9-02F2-D8A51A020830}"/>
              </a:ext>
            </a:extLst>
          </p:cNvPr>
          <p:cNvGrpSpPr/>
          <p:nvPr/>
        </p:nvGrpSpPr>
        <p:grpSpPr>
          <a:xfrm>
            <a:off x="3243625" y="2290601"/>
            <a:ext cx="2046245" cy="1529522"/>
            <a:chOff x="4340489" y="2944004"/>
            <a:chExt cx="2210436" cy="1707685"/>
          </a:xfrm>
        </p:grpSpPr>
        <p:sp>
          <p:nvSpPr>
            <p:cNvPr id="9" name="AutoShape 18" descr="Why Does Spicy Food Feel Hot?">
              <a:extLst>
                <a:ext uri="{FF2B5EF4-FFF2-40B4-BE49-F238E27FC236}">
                  <a16:creationId xmlns:a16="http://schemas.microsoft.com/office/drawing/2014/main" id="{A5F59D74-D116-D03A-ADD0-AAFFAD374C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2967107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" name="Picture 34" descr="DE LECHE – Yelito">
              <a:extLst>
                <a:ext uri="{FF2B5EF4-FFF2-40B4-BE49-F238E27FC236}">
                  <a16:creationId xmlns:a16="http://schemas.microsoft.com/office/drawing/2014/main" id="{3F322DE4-E1E0-097D-D62A-695C4EB47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6372">
              <a:off x="4340489" y="2944004"/>
              <a:ext cx="1719120" cy="114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8" descr="Delicioso quequito marrón suave con colorido glaseado de queso crema de  arándanos decorado con corazón de chocolate aislado en fondo blanco | Foto  Premium">
              <a:extLst>
                <a:ext uri="{FF2B5EF4-FFF2-40B4-BE49-F238E27FC236}">
                  <a16:creationId xmlns:a16="http://schemas.microsoft.com/office/drawing/2014/main" id="{E4EA4B96-9FCC-0A79-5150-0E3FCEA34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013" y="3071527"/>
              <a:ext cx="726956" cy="726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0" descr="Les pâtisseries se composant d'un flan dessert opéra fruti et cup cake  Photo Stock - Alamy">
              <a:extLst>
                <a:ext uri="{FF2B5EF4-FFF2-40B4-BE49-F238E27FC236}">
                  <a16:creationId xmlns:a16="http://schemas.microsoft.com/office/drawing/2014/main" id="{F0F56AF4-584B-9BFE-FD72-42F350C9CF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9" t="17314" r="10556" b="16219"/>
            <a:stretch/>
          </p:blipFill>
          <p:spPr bwMode="auto">
            <a:xfrm>
              <a:off x="4831308" y="3607412"/>
              <a:ext cx="1719617" cy="1044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32F8C131-BFD8-0AA5-B002-CFFA4FC3B435}"/>
              </a:ext>
            </a:extLst>
          </p:cNvPr>
          <p:cNvSpPr/>
          <p:nvPr/>
        </p:nvSpPr>
        <p:spPr>
          <a:xfrm>
            <a:off x="2483074" y="4889511"/>
            <a:ext cx="3505201" cy="1451812"/>
          </a:xfrm>
          <a:prstGeom prst="wedgeEllipseCallout">
            <a:avLst>
              <a:gd name="adj1" fmla="val 89638"/>
              <a:gd name="adj2" fmla="val -21127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41FB31-598C-18E9-576E-62036C0B6C48}"/>
              </a:ext>
            </a:extLst>
          </p:cNvPr>
          <p:cNvSpPr txBox="1"/>
          <p:nvPr/>
        </p:nvSpPr>
        <p:spPr>
          <a:xfrm>
            <a:off x="2557240" y="5364664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es-MX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3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l Hombre De Negocios Decepcionado Que Muestra El Pulgar Abajo Firma Imagen  de archivo - Imagen de protuberancia, dedo: 32102113">
            <a:extLst>
              <a:ext uri="{FF2B5EF4-FFF2-40B4-BE49-F238E27FC236}">
                <a16:creationId xmlns:a16="http://schemas.microsoft.com/office/drawing/2014/main" id="{94E951D3-1A4B-71CE-E018-6B44BD791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5861" r="9327"/>
          <a:stretch/>
        </p:blipFill>
        <p:spPr bwMode="auto">
          <a:xfrm>
            <a:off x="5517969" y="3041652"/>
            <a:ext cx="3626031" cy="381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2861A3E-38B3-044F-F435-BE396FC49DAE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648DF5-E2B5-A016-D377-50B8737DB319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CAC66E-57A0-EB1F-F02E-05F7C7205211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DEJA DE DECIR OK EN INGLÉS! - YouTube">
            <a:extLst>
              <a:ext uri="{FF2B5EF4-FFF2-40B4-BE49-F238E27FC236}">
                <a16:creationId xmlns:a16="http://schemas.microsoft.com/office/drawing/2014/main" id="{CF7B7751-8291-E315-E224-4EC66F11B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9" t="837"/>
          <a:stretch/>
        </p:blipFill>
        <p:spPr bwMode="auto">
          <a:xfrm>
            <a:off x="145704" y="1206659"/>
            <a:ext cx="2519291" cy="27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B435AA8B-BFDE-2B6C-2813-E9F14E62B42D}"/>
              </a:ext>
            </a:extLst>
          </p:cNvPr>
          <p:cNvSpPr/>
          <p:nvPr/>
        </p:nvSpPr>
        <p:spPr>
          <a:xfrm>
            <a:off x="2318211" y="1866812"/>
            <a:ext cx="2858699" cy="1106904"/>
          </a:xfrm>
          <a:prstGeom prst="wedgeEllipseCallout">
            <a:avLst>
              <a:gd name="adj1" fmla="val -67101"/>
              <a:gd name="adj2" fmla="val -3586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751EE9-3B0C-606E-2778-5A2EC69AC545}"/>
              </a:ext>
            </a:extLst>
          </p:cNvPr>
          <p:cNvSpPr txBox="1"/>
          <p:nvPr/>
        </p:nvSpPr>
        <p:spPr>
          <a:xfrm>
            <a:off x="2668544" y="2205610"/>
            <a:ext cx="2100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10" descr="Salad. The salad on white background , #AFFILIATE, #salad, #Salad,  #background, #white #ad | Green salad recipes, Healthy eating, Simple  nutrition">
            <a:extLst>
              <a:ext uri="{FF2B5EF4-FFF2-40B4-BE49-F238E27FC236}">
                <a16:creationId xmlns:a16="http://schemas.microsoft.com/office/drawing/2014/main" id="{8D13A6CB-22DB-AA90-EC72-34A6EE4B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92" y="1789887"/>
            <a:ext cx="1773579" cy="12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6BF0B056-3F86-8910-9345-CAFD690925DC}"/>
              </a:ext>
            </a:extLst>
          </p:cNvPr>
          <p:cNvSpPr/>
          <p:nvPr/>
        </p:nvSpPr>
        <p:spPr>
          <a:xfrm>
            <a:off x="2426800" y="4073583"/>
            <a:ext cx="3505201" cy="1451812"/>
          </a:xfrm>
          <a:prstGeom prst="wedgeEllipseCallout">
            <a:avLst>
              <a:gd name="adj1" fmla="val 82815"/>
              <a:gd name="adj2" fmla="val -2597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C115DD-857B-EE65-D375-D1FE5AC8CCFC}"/>
              </a:ext>
            </a:extLst>
          </p:cNvPr>
          <p:cNvSpPr txBox="1"/>
          <p:nvPr/>
        </p:nvSpPr>
        <p:spPr>
          <a:xfrm>
            <a:off x="2472835" y="4548738"/>
            <a:ext cx="33608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I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627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466FDE-F080-C791-A449-E8A567172828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6D1BD44-5BA4-2275-1E9D-324B166F6317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DA80F-4922-69D8-732F-6A1BACCB3817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ating spicy stock image. Image of food, pepper, human - 11025833">
            <a:extLst>
              <a:ext uri="{FF2B5EF4-FFF2-40B4-BE49-F238E27FC236}">
                <a16:creationId xmlns:a16="http://schemas.microsoft.com/office/drawing/2014/main" id="{F4FD41B1-EDFC-2515-FBA7-9164BE96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36" y="759651"/>
            <a:ext cx="2815002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51B85F19-C58A-EAF4-B19A-3800D91CE31D}"/>
              </a:ext>
            </a:extLst>
          </p:cNvPr>
          <p:cNvSpPr/>
          <p:nvPr/>
        </p:nvSpPr>
        <p:spPr>
          <a:xfrm>
            <a:off x="2276009" y="1205637"/>
            <a:ext cx="3238526" cy="1106904"/>
          </a:xfrm>
          <a:prstGeom prst="wedgeEllipseCallout">
            <a:avLst>
              <a:gd name="adj1" fmla="val -85995"/>
              <a:gd name="adj2" fmla="val 5691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C22230-3FE2-520B-269A-429888F60091}"/>
              </a:ext>
            </a:extLst>
          </p:cNvPr>
          <p:cNvSpPr txBox="1"/>
          <p:nvPr/>
        </p:nvSpPr>
        <p:spPr>
          <a:xfrm>
            <a:off x="2870953" y="1303185"/>
            <a:ext cx="2366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pic>
        <p:nvPicPr>
          <p:cNvPr id="8" name="Picture 22" descr="Ultimate Guide To Good Chilli Pepper Production">
            <a:extLst>
              <a:ext uri="{FF2B5EF4-FFF2-40B4-BE49-F238E27FC236}">
                <a16:creationId xmlns:a16="http://schemas.microsoft.com/office/drawing/2014/main" id="{A3DB0E1B-6E70-9588-6373-79046C45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2480">
            <a:off x="2750728" y="1635658"/>
            <a:ext cx="827800" cy="6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ariedad De Especias Y Condimentos En Un Tazón De Madera Sobre Fondo Blanco  Fotos, Retratos, Imágenes Y Fotografía De Archivo Libres De Derecho. Image  36674778.">
            <a:extLst>
              <a:ext uri="{FF2B5EF4-FFF2-40B4-BE49-F238E27FC236}">
                <a16:creationId xmlns:a16="http://schemas.microsoft.com/office/drawing/2014/main" id="{0524AF74-F0B8-1D00-2CF0-20CF231F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8" b="19688"/>
          <a:stretch/>
        </p:blipFill>
        <p:spPr bwMode="auto">
          <a:xfrm>
            <a:off x="2510974" y="1496151"/>
            <a:ext cx="573422" cy="6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3A20EA1B-6D87-D33A-468E-DB9F2BAF883C}"/>
              </a:ext>
            </a:extLst>
          </p:cNvPr>
          <p:cNvSpPr/>
          <p:nvPr/>
        </p:nvSpPr>
        <p:spPr>
          <a:xfrm>
            <a:off x="2426800" y="4073583"/>
            <a:ext cx="3505201" cy="1451812"/>
          </a:xfrm>
          <a:prstGeom prst="wedgeEllipseCallout">
            <a:avLst>
              <a:gd name="adj1" fmla="val 95658"/>
              <a:gd name="adj2" fmla="val -3372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964777-DADA-FF50-849B-1F7117D16EA4}"/>
              </a:ext>
            </a:extLst>
          </p:cNvPr>
          <p:cNvSpPr txBox="1"/>
          <p:nvPr/>
        </p:nvSpPr>
        <p:spPr>
          <a:xfrm>
            <a:off x="2529106" y="4365858"/>
            <a:ext cx="3360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4" descr="DEJA DE DECIR I THINK EN INGLÉS FINAL! - YouTube">
            <a:extLst>
              <a:ext uri="{FF2B5EF4-FFF2-40B4-BE49-F238E27FC236}">
                <a16:creationId xmlns:a16="http://schemas.microsoft.com/office/drawing/2014/main" id="{4AB0F64C-C59C-2F21-5890-8166C5F5D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1" t="13247" b="13726"/>
          <a:stretch/>
        </p:blipFill>
        <p:spPr bwMode="auto">
          <a:xfrm>
            <a:off x="6543788" y="3105260"/>
            <a:ext cx="2600212" cy="37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1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ombre señalándose a si mismo | Archivo PSD Gratis">
            <a:extLst>
              <a:ext uri="{FF2B5EF4-FFF2-40B4-BE49-F238E27FC236}">
                <a16:creationId xmlns:a16="http://schemas.microsoft.com/office/drawing/2014/main" id="{501EB72E-CA16-5790-46D8-A7E3E9A3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550" y="2814483"/>
            <a:ext cx="3418449" cy="40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F834A5C-2528-C62B-A79B-77DCF8CE4B88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5B0532-E71F-63BC-B390-030D8D8EA1C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1E9889-A525-CE5D-792C-C34B4C88DCE8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 descr="Portrait of the Thinking Man Looking Up. Stock Photo - Image of adult,  vertical: 38153026">
            <a:extLst>
              <a:ext uri="{FF2B5EF4-FFF2-40B4-BE49-F238E27FC236}">
                <a16:creationId xmlns:a16="http://schemas.microsoft.com/office/drawing/2014/main" id="{E107AF01-6644-A01E-07E0-183F9251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73722"/>
            <a:ext cx="2964766" cy="32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34FBF600-8DDC-FC30-5820-8D6B93F5038E}"/>
              </a:ext>
            </a:extLst>
          </p:cNvPr>
          <p:cNvSpPr/>
          <p:nvPr/>
        </p:nvSpPr>
        <p:spPr>
          <a:xfrm>
            <a:off x="2754308" y="1444788"/>
            <a:ext cx="3059637" cy="1312059"/>
          </a:xfrm>
          <a:prstGeom prst="wedgeEllipseCallout">
            <a:avLst>
              <a:gd name="adj1" fmla="val -99332"/>
              <a:gd name="adj2" fmla="val -2061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BD80AF-CFF4-7D33-6B0A-FDD58476E5FB}"/>
              </a:ext>
            </a:extLst>
          </p:cNvPr>
          <p:cNvSpPr txBox="1"/>
          <p:nvPr/>
        </p:nvSpPr>
        <p:spPr>
          <a:xfrm>
            <a:off x="2867586" y="1528269"/>
            <a:ext cx="239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8" descr="Craving Junk Food On A Weight Loss Diet? Try These Healthier Versions Of  Fast Food You Miss - NDTV Food">
            <a:extLst>
              <a:ext uri="{FF2B5EF4-FFF2-40B4-BE49-F238E27FC236}">
                <a16:creationId xmlns:a16="http://schemas.microsoft.com/office/drawing/2014/main" id="{F1703355-24D1-6DDC-F2AE-9755230A7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6418" r="8357" b="14776"/>
          <a:stretch/>
        </p:blipFill>
        <p:spPr bwMode="auto">
          <a:xfrm>
            <a:off x="4856921" y="1588811"/>
            <a:ext cx="1702192" cy="11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BA27840A-C758-299B-D9EE-292B5C78FE77}"/>
              </a:ext>
            </a:extLst>
          </p:cNvPr>
          <p:cNvSpPr/>
          <p:nvPr/>
        </p:nvSpPr>
        <p:spPr>
          <a:xfrm>
            <a:off x="2609683" y="4622225"/>
            <a:ext cx="3505201" cy="1451812"/>
          </a:xfrm>
          <a:prstGeom prst="wedgeEllipseCallout">
            <a:avLst>
              <a:gd name="adj1" fmla="val 93651"/>
              <a:gd name="adj2" fmla="val -94769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86A1F7F-3FD6-3C64-3891-0F91E32E05DF}"/>
              </a:ext>
            </a:extLst>
          </p:cNvPr>
          <p:cNvSpPr txBox="1"/>
          <p:nvPr/>
        </p:nvSpPr>
        <p:spPr>
          <a:xfrm>
            <a:off x="2683849" y="5097378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am</a:t>
            </a:r>
          </a:p>
        </p:txBody>
      </p:sp>
    </p:spTree>
    <p:extLst>
      <p:ext uri="{BB962C8B-B14F-4D97-AF65-F5344CB8AC3E}">
        <p14:creationId xmlns:p14="http://schemas.microsoft.com/office/powerpoint/2010/main" val="65111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F1BC2F-195D-D59C-3182-22673C70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433" y="3699803"/>
            <a:ext cx="3389567" cy="304811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17C2ECD-C9B2-E764-5795-68570F6D7C6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EE0DB57-3B72-21BD-F24E-6AF5A1003CE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4FC89E-2AC8-B522-8106-63EE12B47890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ocadillo: ovalado 13">
            <a:extLst>
              <a:ext uri="{FF2B5EF4-FFF2-40B4-BE49-F238E27FC236}">
                <a16:creationId xmlns:a16="http://schemas.microsoft.com/office/drawing/2014/main" id="{68BDDA76-0C02-6227-48A8-2E9E9BC671E8}"/>
              </a:ext>
            </a:extLst>
          </p:cNvPr>
          <p:cNvSpPr/>
          <p:nvPr/>
        </p:nvSpPr>
        <p:spPr>
          <a:xfrm>
            <a:off x="2483074" y="4889511"/>
            <a:ext cx="3505201" cy="1451812"/>
          </a:xfrm>
          <a:prstGeom prst="wedgeEllipseCallout">
            <a:avLst>
              <a:gd name="adj1" fmla="val 75993"/>
              <a:gd name="adj2" fmla="val -49227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97C82-EDAD-5C2A-4D58-E4597D1D2872}"/>
              </a:ext>
            </a:extLst>
          </p:cNvPr>
          <p:cNvSpPr txBox="1"/>
          <p:nvPr/>
        </p:nvSpPr>
        <p:spPr>
          <a:xfrm>
            <a:off x="2557240" y="5364664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s-MX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Imágenes de Pulgares Abajo | Vectores, fotos de stock y PSD gratuitos |  Página 2">
            <a:extLst>
              <a:ext uri="{FF2B5EF4-FFF2-40B4-BE49-F238E27FC236}">
                <a16:creationId xmlns:a16="http://schemas.microsoft.com/office/drawing/2014/main" id="{EC0AB4A6-EDAA-21E5-86BE-BB1C6878E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1F2F4"/>
              </a:clrFrom>
              <a:clrTo>
                <a:srgbClr val="F1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60" b="616"/>
          <a:stretch/>
        </p:blipFill>
        <p:spPr bwMode="auto">
          <a:xfrm>
            <a:off x="177941" y="820153"/>
            <a:ext cx="2613623" cy="27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EA656301-93E0-95FB-7767-02892D90A5CF}"/>
              </a:ext>
            </a:extLst>
          </p:cNvPr>
          <p:cNvSpPr/>
          <p:nvPr/>
        </p:nvSpPr>
        <p:spPr>
          <a:xfrm>
            <a:off x="2276008" y="1205636"/>
            <a:ext cx="3183095" cy="1401085"/>
          </a:xfrm>
          <a:prstGeom prst="wedgeEllipseCallout">
            <a:avLst>
              <a:gd name="adj1" fmla="val -72960"/>
              <a:gd name="adj2" fmla="val -1345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4B64D32-0226-A932-0BD1-7F105F1689F6}"/>
              </a:ext>
            </a:extLst>
          </p:cNvPr>
          <p:cNvSpPr txBox="1"/>
          <p:nvPr/>
        </p:nvSpPr>
        <p:spPr>
          <a:xfrm>
            <a:off x="2333435" y="1453731"/>
            <a:ext cx="239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9" name="Picture 32" descr="2,484 Spaghetti Meatballs White Background Stock Photos - Free &amp;  Royalty-Free Stock Photos from Dreamstime">
            <a:extLst>
              <a:ext uri="{FF2B5EF4-FFF2-40B4-BE49-F238E27FC236}">
                <a16:creationId xmlns:a16="http://schemas.microsoft.com/office/drawing/2014/main" id="{A47E9401-1256-0FBC-4313-EE84ED56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3" y="1231304"/>
            <a:ext cx="1751463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0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0" descr="143,713 fotos de Persona señalándose a sí mismo - Fotos, imágenes y otros  productos fotográficos de stock | Shutterstock">
            <a:extLst>
              <a:ext uri="{FF2B5EF4-FFF2-40B4-BE49-F238E27FC236}">
                <a16:creationId xmlns:a16="http://schemas.microsoft.com/office/drawing/2014/main" id="{94183757-B77E-E957-D781-A37DA996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3834" r="25530" b="29952"/>
          <a:stretch/>
        </p:blipFill>
        <p:spPr bwMode="auto">
          <a:xfrm>
            <a:off x="5008097" y="2891687"/>
            <a:ext cx="4135903" cy="39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715DE4E-3913-87EB-EABA-755B65A4FCD9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53EDEBB-2723-3765-8A79-BB5741CF743D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FDD925-F9B1-8819-D451-3BEF3B45E160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ool Down Your Mouth With These Drinks After Eating Spicy Food! - Grandma's  Things">
            <a:extLst>
              <a:ext uri="{FF2B5EF4-FFF2-40B4-BE49-F238E27FC236}">
                <a16:creationId xmlns:a16="http://schemas.microsoft.com/office/drawing/2014/main" id="{E833C1D1-9A54-7D78-0CA0-4F1B442A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" y="977265"/>
            <a:ext cx="3688520" cy="26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310BA4FC-D3D7-9A5F-FFF6-5FFDBCB8F3B6}"/>
              </a:ext>
            </a:extLst>
          </p:cNvPr>
          <p:cNvSpPr/>
          <p:nvPr/>
        </p:nvSpPr>
        <p:spPr>
          <a:xfrm>
            <a:off x="2980859" y="1091337"/>
            <a:ext cx="2531444" cy="1106904"/>
          </a:xfrm>
          <a:prstGeom prst="wedgeEllipseCallout">
            <a:avLst>
              <a:gd name="adj1" fmla="val -85995"/>
              <a:gd name="adj2" fmla="val 5691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29A4C4-45ED-BD72-0B11-1EA934782DF0}"/>
              </a:ext>
            </a:extLst>
          </p:cNvPr>
          <p:cNvSpPr txBox="1"/>
          <p:nvPr/>
        </p:nvSpPr>
        <p:spPr>
          <a:xfrm>
            <a:off x="3051932" y="1230249"/>
            <a:ext cx="239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C123FE21-5C80-0D0D-D875-259DECF3371F}"/>
              </a:ext>
            </a:extLst>
          </p:cNvPr>
          <p:cNvSpPr/>
          <p:nvPr/>
        </p:nvSpPr>
        <p:spPr>
          <a:xfrm>
            <a:off x="2483074" y="4889511"/>
            <a:ext cx="3505201" cy="1451812"/>
          </a:xfrm>
          <a:prstGeom prst="wedgeEllipseCallout">
            <a:avLst>
              <a:gd name="adj1" fmla="val 72380"/>
              <a:gd name="adj2" fmla="val -110273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91AC0C-E0AD-A767-F987-85A7A373A2A9}"/>
              </a:ext>
            </a:extLst>
          </p:cNvPr>
          <p:cNvSpPr txBox="1"/>
          <p:nvPr/>
        </p:nvSpPr>
        <p:spPr>
          <a:xfrm>
            <a:off x="2557240" y="5364664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do!</a:t>
            </a:r>
          </a:p>
        </p:txBody>
      </p:sp>
    </p:spTree>
    <p:extLst>
      <p:ext uri="{BB962C8B-B14F-4D97-AF65-F5344CB8AC3E}">
        <p14:creationId xmlns:p14="http://schemas.microsoft.com/office/powerpoint/2010/main" val="129516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4EDFDD9C-7C36-1EC7-B376-4E6EC821F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84539"/>
              </p:ext>
            </p:extLst>
          </p:nvPr>
        </p:nvGraphicFramePr>
        <p:xfrm>
          <a:off x="328245" y="984738"/>
          <a:ext cx="8492198" cy="572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099">
                  <a:extLst>
                    <a:ext uri="{9D8B030D-6E8A-4147-A177-3AD203B41FA5}">
                      <a16:colId xmlns:a16="http://schemas.microsoft.com/office/drawing/2014/main" val="3992755373"/>
                    </a:ext>
                  </a:extLst>
                </a:gridCol>
                <a:gridCol w="4246099">
                  <a:extLst>
                    <a:ext uri="{9D8B030D-6E8A-4147-A177-3AD203B41FA5}">
                      <a16:colId xmlns:a16="http://schemas.microsoft.com/office/drawing/2014/main" val="3213035615"/>
                    </a:ext>
                  </a:extLst>
                </a:gridCol>
              </a:tblGrid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971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98743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onions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5588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octopus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coctail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77142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0216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hamburguers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46004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guitar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901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A10712C-01E5-C69A-C2EF-091286F8D83F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971A5AA-BBCD-04AF-C741-862D0C7B839F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2D3FA68-C1E0-DEC0-6515-496377DE927F}"/>
              </a:ext>
            </a:extLst>
          </p:cNvPr>
          <p:cNvSpPr txBox="1"/>
          <p:nvPr/>
        </p:nvSpPr>
        <p:spPr>
          <a:xfrm>
            <a:off x="56270" y="506434"/>
            <a:ext cx="839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, </a:t>
            </a:r>
            <a:r>
              <a:rPr lang="es-MX" dirty="0" err="1"/>
              <a:t>give</a:t>
            </a:r>
            <a:r>
              <a:rPr lang="es-MX" dirty="0"/>
              <a:t> a </a:t>
            </a:r>
            <a:r>
              <a:rPr lang="es-MX" dirty="0" err="1"/>
              <a:t>different</a:t>
            </a:r>
            <a:r>
              <a:rPr lang="es-MX" dirty="0"/>
              <a:t> opinión </a:t>
            </a:r>
            <a:r>
              <a:rPr lang="es-MX" dirty="0" err="1"/>
              <a:t>showing</a:t>
            </a:r>
            <a:r>
              <a:rPr lang="es-MX" dirty="0"/>
              <a:t> </a:t>
            </a:r>
            <a:r>
              <a:rPr lang="es-MX" dirty="0" err="1"/>
              <a:t>disagree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99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2E67C64F32C40A0FE625C7CAD55A9" ma:contentTypeVersion="5" ma:contentTypeDescription="Create a new document." ma:contentTypeScope="" ma:versionID="6725d8a57bc7223784321210bb192dd6">
  <xsd:schema xmlns:xsd="http://www.w3.org/2001/XMLSchema" xmlns:xs="http://www.w3.org/2001/XMLSchema" xmlns:p="http://schemas.microsoft.com/office/2006/metadata/properties" xmlns:ns3="7e764410-9942-4345-896c-bdb225ce9a4b" xmlns:ns4="daf18c7b-eba3-4186-9be6-6732fa757760" targetNamespace="http://schemas.microsoft.com/office/2006/metadata/properties" ma:root="true" ma:fieldsID="bfdf72467667b31f93a6040ed4c3f692" ns3:_="" ns4:_="">
    <xsd:import namespace="7e764410-9942-4345-896c-bdb225ce9a4b"/>
    <xsd:import namespace="daf18c7b-eba3-4186-9be6-6732fa757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64410-9942-4345-896c-bdb225ce9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18c7b-eba3-4186-9be6-6732fa757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D40DA4-D75F-4354-B7B3-EEABB7F3DAEC}">
  <ds:schemaRefs>
    <ds:schemaRef ds:uri="http://purl.org/dc/elements/1.1/"/>
    <ds:schemaRef ds:uri="http://schemas.microsoft.com/office/2006/metadata/properties"/>
    <ds:schemaRef ds:uri="7e764410-9942-4345-896c-bdb225ce9a4b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af18c7b-eba3-4186-9be6-6732fa75776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5191E9-6355-4E38-807B-8E8520F841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64410-9942-4345-896c-bdb225ce9a4b"/>
    <ds:schemaRef ds:uri="daf18c7b-eba3-4186-9be6-6732fa757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9430E-1523-44C8-9B7C-7D0B8678E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1124</Words>
  <Application>Microsoft Office PowerPoint</Application>
  <PresentationFormat>Carta (216 x 279 mm)</PresentationFormat>
  <Paragraphs>124</Paragraphs>
  <Slides>16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MAYELA ALEJANDRA DEL CARMEN GAONA GARCIA</cp:lastModifiedBy>
  <cp:revision>2</cp:revision>
  <dcterms:created xsi:type="dcterms:W3CDTF">2022-10-20T18:20:51Z</dcterms:created>
  <dcterms:modified xsi:type="dcterms:W3CDTF">2022-10-31T16:48:14Z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0x010100D4F2E67C64F32C40A0FE625C7CAD55A9</vt:lpwstr>
  </property>
</Properties>
</file>