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30" d="100"/>
          <a:sy n="30" d="100"/>
        </p:scale>
        <p:origin x="-2688" y="-8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559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3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937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9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48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767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76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24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812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6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96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CAAA-2D0D-4DE5-BF78-DB1926CD41B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0641-984B-4B10-A944-ABC93825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ypeasyandfun.com/christmas-tree-corner-bookmark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ypeasyandfun.com/reindeer-origami-corner-bookmar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ccordion Paper Christmas Tree Craft"/>
          <p:cNvSpPr>
            <a:spLocks noChangeAspect="1" noChangeArrowheads="1"/>
          </p:cNvSpPr>
          <p:nvPr/>
        </p:nvSpPr>
        <p:spPr bwMode="auto">
          <a:xfrm>
            <a:off x="2393267" y="2597480"/>
            <a:ext cx="96441" cy="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8932" tIns="14467" rIns="28932" bIns="14467" numCol="1" anchor="t" anchorCtr="0" compatLnSpc="1">
            <a:prstTxWarp prst="textNoShape">
              <a:avLst/>
            </a:prstTxWarp>
          </a:bodyPr>
          <a:lstStyle/>
          <a:p>
            <a:endParaRPr lang="es-MX" sz="57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856265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8100993"/>
            <a:ext cx="5663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https://www.easypeasyandfun.com/christmas-tree-corner-bookmarks/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21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05752" cy="819928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https://www.easypeasyandfun.com/reindeer-origami-corner-bookmark/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37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nt and fold origami bookmarks in five fun Christmas designs. Easy kids' craft - perfect for school Christmas parties. Click through to get the free printable templates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0"/>
          <a:stretch/>
        </p:blipFill>
        <p:spPr bwMode="auto">
          <a:xfrm>
            <a:off x="92513" y="2869324"/>
            <a:ext cx="6702425" cy="62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int and fold origami bookmarks in five fun Christmas designs. Easy kids' craft - perfect for school Christmas parties. Click through to get the free printable templates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t="43909" r="2410" b="50000"/>
          <a:stretch/>
        </p:blipFill>
        <p:spPr bwMode="auto">
          <a:xfrm>
            <a:off x="0" y="0"/>
            <a:ext cx="6858000" cy="12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int and fold origami bookmarks in five fun Christmas designs. Easy kids' craft - perfect for school Christmas parties. Click through to get the free printable templates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9" r="24830" b="22666"/>
          <a:stretch/>
        </p:blipFill>
        <p:spPr bwMode="auto">
          <a:xfrm>
            <a:off x="57807" y="1292773"/>
            <a:ext cx="6737131" cy="25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79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8</Words>
  <Application>Microsoft Office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CCPA</cp:lastModifiedBy>
  <cp:revision>5</cp:revision>
  <dcterms:created xsi:type="dcterms:W3CDTF">2019-12-10T18:51:27Z</dcterms:created>
  <dcterms:modified xsi:type="dcterms:W3CDTF">2019-12-16T18:09:15Z</dcterms:modified>
</cp:coreProperties>
</file>