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AvpG+5GAPxBraaKrqkDUxROIt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" name="Google Shape;20;p11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11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2" name="Google Shape;22;p11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Google Shape;23;p11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1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1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7" name="Google Shape;47;p1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18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1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1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1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1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1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</a:pPr>
            <a:r>
              <a:rPr lang="es-MX" sz="8800" dirty="0"/>
              <a:t>LEARNING UNIT 1</a:t>
            </a:r>
            <a:br>
              <a:rPr lang="es-MX" sz="8800" dirty="0"/>
            </a:br>
            <a:r>
              <a:rPr lang="es-MX" sz="8800" dirty="0"/>
              <a:t>PROJECT</a:t>
            </a:r>
            <a:endParaRPr sz="8800" dirty="0"/>
          </a:p>
        </p:txBody>
      </p:sp>
      <p:sp>
        <p:nvSpPr>
          <p:cNvPr id="184" name="Google Shape;184;p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s-MX"/>
              <a:t>SURVEY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Rockwell"/>
              <a:buNone/>
            </a:pPr>
            <a:r>
              <a:rPr lang="es-MX">
                <a:solidFill>
                  <a:schemeClr val="accent2"/>
                </a:solidFill>
              </a:rPr>
              <a:t>PREPARATION </a:t>
            </a:r>
            <a:endParaRPr/>
          </a:p>
        </p:txBody>
      </p:sp>
      <p:sp>
        <p:nvSpPr>
          <p:cNvPr id="190" name="Google Shape;190;p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s-MX" sz="4000"/>
              <a:t>BRAINSTORM TOPICS</a:t>
            </a:r>
            <a:endParaRPr/>
          </a:p>
          <a:p>
            <a:pPr marL="18288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Char char="▪"/>
            </a:pPr>
            <a:r>
              <a:rPr lang="es-MX" sz="4000"/>
              <a:t>BRAINSTORM WH-QUESTIONS</a:t>
            </a:r>
            <a:endParaRPr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None/>
            </a:pPr>
            <a:endParaRPr sz="4000"/>
          </a:p>
          <a:p>
            <a:pPr marL="18288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Char char="▪"/>
            </a:pPr>
            <a:r>
              <a:rPr lang="es-MX" sz="4000"/>
              <a:t>MAKE TEAMS OF </a:t>
            </a:r>
            <a:r>
              <a:rPr lang="es-MX" sz="4000" u="sng"/>
              <a:t>FOUR</a:t>
            </a:r>
            <a:r>
              <a:rPr lang="es-MX" sz="4000"/>
              <a:t> STUDENTS</a:t>
            </a:r>
            <a:endParaRPr/>
          </a:p>
          <a:p>
            <a:pPr marL="18288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Char char="▪"/>
            </a:pPr>
            <a:r>
              <a:rPr lang="es-MX" sz="4000"/>
              <a:t>RAFFLE TOPICS</a:t>
            </a:r>
            <a:endParaRPr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None/>
            </a:pPr>
            <a:endParaRPr sz="4000"/>
          </a:p>
        </p:txBody>
      </p:sp>
      <p:pic>
        <p:nvPicPr>
          <p:cNvPr id="2050" name="Picture 2" descr="Image result for ASK GIF">
            <a:extLst>
              <a:ext uri="{FF2B5EF4-FFF2-40B4-BE49-F238E27FC236}">
                <a16:creationId xmlns:a16="http://schemas.microsoft.com/office/drawing/2014/main" id="{2BA336BF-BEC2-C74C-8AF7-D05D5EFB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22" y="192026"/>
            <a:ext cx="3028208" cy="22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Rockwell"/>
              <a:buNone/>
            </a:pPr>
            <a:r>
              <a:rPr lang="es-MX" dirty="0">
                <a:solidFill>
                  <a:schemeClr val="accent2"/>
                </a:solidFill>
              </a:rPr>
              <a:t>DEVELOPMENT </a:t>
            </a:r>
            <a:endParaRPr dirty="0"/>
          </a:p>
        </p:txBody>
      </p:sp>
      <p:sp>
        <p:nvSpPr>
          <p:cNvPr id="196" name="Google Shape;196;p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endParaRPr lang="es-MX" sz="4000" dirty="0"/>
          </a:p>
          <a:p>
            <a:pPr marL="18288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endParaRPr lang="es-MX" sz="4000" dirty="0"/>
          </a:p>
          <a:p>
            <a:pPr marL="18288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s-MX" sz="4000" dirty="0"/>
              <a:t>Write a small introduction of your topic</a:t>
            </a:r>
            <a:endParaRPr dirty="0"/>
          </a:p>
          <a:p>
            <a:pPr marL="18288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Char char="▪"/>
            </a:pPr>
            <a:r>
              <a:rPr lang="es-MX" sz="4000" dirty="0"/>
              <a:t>Design a survey with 10 questions with multiple choice answers</a:t>
            </a:r>
            <a:endParaRPr dirty="0"/>
          </a:p>
          <a:p>
            <a:pPr marL="18288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400"/>
              <a:buChar char="▪"/>
            </a:pPr>
            <a:r>
              <a:rPr lang="es-MX" sz="4000" dirty="0"/>
              <a:t>Apply the survey to at least 20 people</a:t>
            </a:r>
            <a:endParaRPr dirty="0"/>
          </a:p>
        </p:txBody>
      </p:sp>
      <p:pic>
        <p:nvPicPr>
          <p:cNvPr id="1026" name="Picture 2" descr="Image result for SURVEY GIF">
            <a:extLst>
              <a:ext uri="{FF2B5EF4-FFF2-40B4-BE49-F238E27FC236}">
                <a16:creationId xmlns:a16="http://schemas.microsoft.com/office/drawing/2014/main" id="{DD03A52E-DC96-FC48-BE97-6B8A0A8A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30" y="344384"/>
            <a:ext cx="3855522" cy="20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Rockwell"/>
              <a:buNone/>
            </a:pPr>
            <a:r>
              <a:rPr lang="es-MX">
                <a:solidFill>
                  <a:schemeClr val="accent2"/>
                </a:solidFill>
              </a:rPr>
              <a:t>PRESENTATION </a:t>
            </a:r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1069848" y="2928930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es-MX" sz="4000" dirty="0"/>
              <a:t>ANALYZE THE INFORMATION OBTAINED FROM THE SURVEY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es-MX" sz="4000" dirty="0"/>
              <a:t>PREPARE A PRESENTATION TO TALK IN FRONT OF THE CLASS ON MONDAY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 sz="4000" dirty="0"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lang="es-MX" sz="3800" dirty="0"/>
              <a:t>Members of the team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es-MX" sz="3800" dirty="0"/>
              <a:t>Small introduction of the topic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es-MX" sz="3800" dirty="0"/>
              <a:t>Structure of the survey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es-MX" sz="3800" dirty="0"/>
              <a:t>Results (quantifiers)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es-MX" sz="3800" dirty="0"/>
              <a:t>Small conclusion</a:t>
            </a:r>
            <a:endParaRPr dirty="0"/>
          </a:p>
          <a:p>
            <a:pPr marL="182880" lvl="0" indent="-155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5000"/>
              <a:buNone/>
            </a:pPr>
            <a:endParaRPr sz="4000" dirty="0"/>
          </a:p>
        </p:txBody>
      </p:sp>
      <p:pic>
        <p:nvPicPr>
          <p:cNvPr id="3074" name="Picture 2" descr="Image result for PRESENTATION GIF">
            <a:extLst>
              <a:ext uri="{FF2B5EF4-FFF2-40B4-BE49-F238E27FC236}">
                <a16:creationId xmlns:a16="http://schemas.microsoft.com/office/drawing/2014/main" id="{B29D7EF8-75C7-4543-9C90-6B9A44E1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5" y="249382"/>
            <a:ext cx="4807528" cy="24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" descr="IELTS Graph - Club preferences by age ran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4097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6" descr="What social media platform do you use? – Social (?)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38" y="0"/>
            <a:ext cx="11718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7" descr="Spiral Review #2 - Julia Whitlock | Library | Form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3850" y="69850"/>
            <a:ext cx="9004300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8" descr="Pie Chart (updated for 2021-2022) - CoolGy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1334864" cy="657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>
            <a:spLocks noGrp="1"/>
          </p:cNvSpPr>
          <p:nvPr>
            <p:ph type="title"/>
          </p:nvPr>
        </p:nvSpPr>
        <p:spPr>
          <a:xfrm>
            <a:off x="961697" y="2175641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Rockwell"/>
              <a:buNone/>
            </a:pPr>
            <a:r>
              <a:rPr lang="es-MX">
                <a:solidFill>
                  <a:schemeClr val="accent2"/>
                </a:solidFill>
                <a:highlight>
                  <a:srgbClr val="FFFF00"/>
                </a:highlight>
              </a:rPr>
              <a:t>RUBRIC</a:t>
            </a:r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body" idx="1"/>
          </p:nvPr>
        </p:nvSpPr>
        <p:spPr>
          <a:xfrm>
            <a:off x="4191420" y="614855"/>
            <a:ext cx="686020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s-MX" sz="2800">
                <a:highlight>
                  <a:srgbClr val="FFFF00"/>
                </a:highlight>
              </a:rPr>
              <a:t>PREPARATION ACTIVITIES (15%)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CLASSWORK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Char char="▪"/>
            </a:pPr>
            <a:r>
              <a:rPr lang="es-MX" sz="2800">
                <a:highlight>
                  <a:srgbClr val="FFFF00"/>
                </a:highlight>
              </a:rPr>
              <a:t>PRODUCTS (15%)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SURVEY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POWER POINT PRESENTATION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Char char="▪"/>
            </a:pPr>
            <a:r>
              <a:rPr lang="es-MX" sz="2800">
                <a:highlight>
                  <a:srgbClr val="FFFF00"/>
                </a:highlight>
              </a:rPr>
              <a:t>GRAMMAR AND VOCABULARY (30%)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USE OF GRAMMAR (QUESTIONS)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USE OF FREQUENCY ADVERBS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USE OF QUANTIFIERS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Char char="▪"/>
            </a:pPr>
            <a:r>
              <a:rPr lang="es-MX" sz="2800">
                <a:highlight>
                  <a:srgbClr val="FFFF00"/>
                </a:highlight>
              </a:rPr>
              <a:t>SPEAKING PERFORMANCE (40%)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FLUENCY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INTONATION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PRONUNCIATION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s-MX" sz="2400"/>
              <a:t>COHERENCE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tras en madera">
  <a:themeElements>
    <a:clrScheme name="Letras en madera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Macintosh PowerPoint</Application>
  <PresentationFormat>Panorámica</PresentationFormat>
  <Paragraphs>38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Noto Sans Symbols</vt:lpstr>
      <vt:lpstr>Rockwell</vt:lpstr>
      <vt:lpstr>Letras en madera</vt:lpstr>
      <vt:lpstr>Tema de Office</vt:lpstr>
      <vt:lpstr>LEARNING UNIT 1 PROJECT</vt:lpstr>
      <vt:lpstr>PREPARATION </vt:lpstr>
      <vt:lpstr>DEVELOPMENT </vt:lpstr>
      <vt:lpstr>PRESENTATION </vt:lpstr>
      <vt:lpstr>Presentación de PowerPoint</vt:lpstr>
      <vt:lpstr>Presentación de PowerPoint</vt:lpstr>
      <vt:lpstr>Presentación de PowerPoint</vt:lpstr>
      <vt:lpstr>Presentación de PowerPoint</vt:lpstr>
      <vt:lpstr>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CRISTINA ARACELY ALVARADO CHAVARRIA</cp:lastModifiedBy>
  <cp:revision>1</cp:revision>
  <dcterms:created xsi:type="dcterms:W3CDTF">2022-03-10T14:53:19Z</dcterms:created>
  <dcterms:modified xsi:type="dcterms:W3CDTF">2023-03-07T14:28:10Z</dcterms:modified>
</cp:coreProperties>
</file>