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351" r:id="rId3"/>
    <p:sldId id="335" r:id="rId4"/>
    <p:sldId id="353" r:id="rId5"/>
    <p:sldId id="354" r:id="rId6"/>
    <p:sldId id="349" r:id="rId7"/>
    <p:sldId id="352" r:id="rId8"/>
    <p:sldId id="350" r:id="rId9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DFBE9D"/>
    <a:srgbClr val="D0A172"/>
    <a:srgbClr val="E7C3F7"/>
    <a:srgbClr val="D492FC"/>
    <a:srgbClr val="CC66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01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79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65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622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150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18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94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55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78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1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9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F4B2-B345-4EFE-9EDE-3073D47F75B9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86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shorts/rdYEoNGO8ew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rdYEoNGO8ew?feature=oembed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26" Type="http://schemas.openxmlformats.org/officeDocument/2006/relationships/image" Target="../media/image27.png"/><Relationship Id="rId3" Type="http://schemas.openxmlformats.org/officeDocument/2006/relationships/image" Target="../media/image4.jpeg"/><Relationship Id="rId21" Type="http://schemas.openxmlformats.org/officeDocument/2006/relationships/image" Target="../media/image22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5" Type="http://schemas.openxmlformats.org/officeDocument/2006/relationships/image" Target="../media/image26.jpeg"/><Relationship Id="rId2" Type="http://schemas.openxmlformats.org/officeDocument/2006/relationships/image" Target="../media/image3.jpe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24" Type="http://schemas.openxmlformats.org/officeDocument/2006/relationships/image" Target="../media/image25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23" Type="http://schemas.openxmlformats.org/officeDocument/2006/relationships/image" Target="../media/image24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Relationship Id="rId22" Type="http://schemas.openxmlformats.org/officeDocument/2006/relationships/image" Target="../media/image23.jpeg"/><Relationship Id="rId27" Type="http://schemas.openxmlformats.org/officeDocument/2006/relationships/image" Target="../media/image2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7.png"/><Relationship Id="rId7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5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1.jpeg"/><Relationship Id="rId7" Type="http://schemas.openxmlformats.org/officeDocument/2006/relationships/image" Target="../media/image2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4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18414476/kitchen-utensils" TargetMode="External"/><Relationship Id="rId2" Type="http://schemas.openxmlformats.org/officeDocument/2006/relationships/hyperlink" Target="https://wordwall.net/resource/18415525/kitchen-utensil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ordwall.net/resource/21989803/basic-kitchen-utensil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11789679/english-level-kitchen-utensils" TargetMode="External"/><Relationship Id="rId2" Type="http://schemas.openxmlformats.org/officeDocument/2006/relationships/hyperlink" Target="https://wordwall.net/resource/9123394/angielski/brainy-6-unit-5-kitchen-equipment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46671" y="837812"/>
            <a:ext cx="7666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</a:t>
            </a:r>
            <a:r>
              <a:rPr lang="es-MX" sz="54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 “</a:t>
            </a:r>
            <a:r>
              <a:rPr lang="es-MX" sz="54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Cooking</a:t>
            </a:r>
            <a:r>
              <a:rPr lang="es-MX" sz="54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rgbClr val="990099"/>
          </a:solidFill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3 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588" y="6156702"/>
            <a:ext cx="9134412" cy="707886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OBJECTIVE: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cooking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5680E05-B087-45E8-8359-CD24A2209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829" y="1885599"/>
            <a:ext cx="5829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2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2" descr="The past tense of BE is WAS and WERE.... - Woodward English | Facebook">
            <a:extLst>
              <a:ext uri="{FF2B5EF4-FFF2-40B4-BE49-F238E27FC236}">
                <a16:creationId xmlns:a16="http://schemas.microsoft.com/office/drawing/2014/main" id="{78A23A54-D5F0-76B8-C909-4D38505B0F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8" descr="El Niño egoísta: ¿Cómo ayudarlo a que aprenda a compartir?">
            <a:extLst>
              <a:ext uri="{FF2B5EF4-FFF2-40B4-BE49-F238E27FC236}">
                <a16:creationId xmlns:a16="http://schemas.microsoft.com/office/drawing/2014/main" id="{2641C8C3-791A-A0B6-147B-4EA98323B4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94FF25-EEBF-6370-0626-8FBD374EFCAA}"/>
              </a:ext>
            </a:extLst>
          </p:cNvPr>
          <p:cNvSpPr txBox="1"/>
          <p:nvPr/>
        </p:nvSpPr>
        <p:spPr>
          <a:xfrm>
            <a:off x="21354" y="0"/>
            <a:ext cx="9144000" cy="523220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 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utensils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EF81F3F-4755-B130-3BAE-C8B2A43A2D41}"/>
              </a:ext>
            </a:extLst>
          </p:cNvPr>
          <p:cNvSpPr txBox="1"/>
          <p:nvPr/>
        </p:nvSpPr>
        <p:spPr>
          <a:xfrm>
            <a:off x="74950" y="539646"/>
            <a:ext cx="894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Watch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following</a:t>
            </a:r>
            <a:r>
              <a:rPr lang="es-MX" dirty="0"/>
              <a:t> video </a:t>
            </a:r>
            <a:r>
              <a:rPr lang="es-MX" dirty="0" err="1"/>
              <a:t>to</a:t>
            </a:r>
            <a:r>
              <a:rPr lang="es-MX" dirty="0"/>
              <a:t> </a:t>
            </a:r>
            <a:r>
              <a:rPr lang="es-MX" dirty="0" err="1"/>
              <a:t>learn</a:t>
            </a:r>
            <a:r>
              <a:rPr lang="es-MX" dirty="0"/>
              <a:t> and </a:t>
            </a:r>
            <a:r>
              <a:rPr lang="es-MX" dirty="0" err="1"/>
              <a:t>practice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kitchen</a:t>
            </a:r>
            <a:r>
              <a:rPr lang="es-MX" dirty="0"/>
              <a:t> </a:t>
            </a:r>
            <a:r>
              <a:rPr lang="es-MX" dirty="0" err="1"/>
              <a:t>utensils</a:t>
            </a:r>
            <a:endParaRPr lang="es-MX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78C1E09-F36A-8FD5-C4FA-32A0488418DC}"/>
              </a:ext>
            </a:extLst>
          </p:cNvPr>
          <p:cNvSpPr txBox="1"/>
          <p:nvPr/>
        </p:nvSpPr>
        <p:spPr>
          <a:xfrm>
            <a:off x="116176" y="6294115"/>
            <a:ext cx="5190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https://www.youtube.com/shorts/rdYEoNGO8ew</a:t>
            </a:r>
            <a:endParaRPr lang="es-MX" dirty="0"/>
          </a:p>
          <a:p>
            <a:endParaRPr lang="es-MX" dirty="0"/>
          </a:p>
        </p:txBody>
      </p:sp>
      <p:pic>
        <p:nvPicPr>
          <p:cNvPr id="20" name="Elementos multimedia en línea 19" title="kitchen vocabulary #english #shorts #vocabulary">
            <a:hlinkClick r:id="" action="ppaction://media"/>
            <a:extLst>
              <a:ext uri="{FF2B5EF4-FFF2-40B4-BE49-F238E27FC236}">
                <a16:creationId xmlns:a16="http://schemas.microsoft.com/office/drawing/2014/main" id="{FDDBD15E-A03F-ADB8-8DB1-DF7EB2D382E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338476" y="1109688"/>
            <a:ext cx="3041025" cy="538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2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The past tense of BE is WAS and WERE.... - Woodward English | Facebook">
            <a:extLst>
              <a:ext uri="{FF2B5EF4-FFF2-40B4-BE49-F238E27FC236}">
                <a16:creationId xmlns:a16="http://schemas.microsoft.com/office/drawing/2014/main" id="{6F8FCC9B-23F8-430E-B0F7-16C4770676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8" descr="El Niño egoísta: ¿Cómo ayudarlo a que aprenda a compartir?">
            <a:extLst>
              <a:ext uri="{FF2B5EF4-FFF2-40B4-BE49-F238E27FC236}">
                <a16:creationId xmlns:a16="http://schemas.microsoft.com/office/drawing/2014/main" id="{8C31B3EB-838A-44F6-B9D5-B57516A971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537F44C-E5F2-428C-9DC0-592AC72A5AA5}"/>
              </a:ext>
            </a:extLst>
          </p:cNvPr>
          <p:cNvSpPr txBox="1"/>
          <p:nvPr/>
        </p:nvSpPr>
        <p:spPr>
          <a:xfrm>
            <a:off x="21354" y="0"/>
            <a:ext cx="9144000" cy="523220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 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utensils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4" descr="Man Cooking Images - Free Download on Freepik">
            <a:extLst>
              <a:ext uri="{FF2B5EF4-FFF2-40B4-BE49-F238E27FC236}">
                <a16:creationId xmlns:a16="http://schemas.microsoft.com/office/drawing/2014/main" id="{46B77AC7-24BA-4466-9AFA-58273BED70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48646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2" name="Picture 8" descr="Buy Godrej Cartini Chef Knife (Stainless Steel, Black) Online at Low Prices  in India - Amazon.in">
            <a:extLst>
              <a:ext uri="{FF2B5EF4-FFF2-40B4-BE49-F238E27FC236}">
                <a16:creationId xmlns:a16="http://schemas.microsoft.com/office/drawing/2014/main" id="{4DA57361-C31D-4144-B33B-A842D1F467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16" r="31321"/>
          <a:stretch/>
        </p:blipFill>
        <p:spPr bwMode="auto">
          <a:xfrm>
            <a:off x="1110771" y="828467"/>
            <a:ext cx="655607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mith &amp; Nobel Savoy Table Fork Loose">
            <a:extLst>
              <a:ext uri="{FF2B5EF4-FFF2-40B4-BE49-F238E27FC236}">
                <a16:creationId xmlns:a16="http://schemas.microsoft.com/office/drawing/2014/main" id="{5A83E797-C004-4330-88F8-2BB0AAE177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6" r="35421"/>
          <a:stretch/>
        </p:blipFill>
        <p:spPr bwMode="auto">
          <a:xfrm>
            <a:off x="757215" y="937504"/>
            <a:ext cx="473341" cy="185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terling Silver Standard Soup Spoon Albi - Christofle">
            <a:extLst>
              <a:ext uri="{FF2B5EF4-FFF2-40B4-BE49-F238E27FC236}">
                <a16:creationId xmlns:a16="http://schemas.microsoft.com/office/drawing/2014/main" id="{1BEDED22-E96A-4DB8-AA9B-F457B2B512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28" r="30764"/>
          <a:stretch/>
        </p:blipFill>
        <p:spPr bwMode="auto">
          <a:xfrm>
            <a:off x="174954" y="1011001"/>
            <a:ext cx="567270" cy="1602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DEALISK Grater, stainless steel - IKEA">
            <a:extLst>
              <a:ext uri="{FF2B5EF4-FFF2-40B4-BE49-F238E27FC236}">
                <a16:creationId xmlns:a16="http://schemas.microsoft.com/office/drawing/2014/main" id="{7450E34C-E2AB-4290-BB46-E63EBDE21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188" y="3124902"/>
            <a:ext cx="1647644" cy="191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B9C79F8-9D71-41FC-86CC-36CF5AAB7A29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56364" y="1183002"/>
            <a:ext cx="1450461" cy="1628348"/>
          </a:xfrm>
          <a:prstGeom prst="rect">
            <a:avLst/>
          </a:prstGeom>
        </p:spPr>
      </p:pic>
      <p:pic>
        <p:nvPicPr>
          <p:cNvPr id="1046" name="Picture 22" descr="Peeler RICARDO - Boutique RICARDO">
            <a:extLst>
              <a:ext uri="{FF2B5EF4-FFF2-40B4-BE49-F238E27FC236}">
                <a16:creationId xmlns:a16="http://schemas.microsoft.com/office/drawing/2014/main" id="{F2FDAE96-DABB-4740-82CD-2972E32A3B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93" r="34641"/>
          <a:stretch/>
        </p:blipFill>
        <p:spPr bwMode="auto">
          <a:xfrm>
            <a:off x="6558388" y="995853"/>
            <a:ext cx="621401" cy="162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PLATE | significado en inglés - Cambridge Dictionary">
            <a:extLst>
              <a:ext uri="{FF2B5EF4-FFF2-40B4-BE49-F238E27FC236}">
                <a16:creationId xmlns:a16="http://schemas.microsoft.com/office/drawing/2014/main" id="{BD7A5A10-17E0-49F0-A276-693AA7ECF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" y="5451305"/>
            <a:ext cx="1905000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BLANDA MATT Serving bowl, bamboo, 20 cm - IKEA">
            <a:extLst>
              <a:ext uri="{FF2B5EF4-FFF2-40B4-BE49-F238E27FC236}">
                <a16:creationId xmlns:a16="http://schemas.microsoft.com/office/drawing/2014/main" id="{E775F16B-085A-4BC5-964C-D10B3A913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985" y="5360960"/>
            <a:ext cx="1393216" cy="139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3D 4-Speed Blender 1.5L | ZALORA Philippines">
            <a:extLst>
              <a:ext uri="{FF2B5EF4-FFF2-40B4-BE49-F238E27FC236}">
                <a16:creationId xmlns:a16="http://schemas.microsoft.com/office/drawing/2014/main" id="{24C7F86A-289B-49CE-89AC-8CA0000CF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280" y="2687690"/>
            <a:ext cx="1555890" cy="221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Ultracomb Mixer Hot Sales, Save 40% | jlcatj.gob.mx">
            <a:extLst>
              <a:ext uri="{FF2B5EF4-FFF2-40B4-BE49-F238E27FC236}">
                <a16:creationId xmlns:a16="http://schemas.microsoft.com/office/drawing/2014/main" id="{92B27F1D-5C05-4790-9E44-636EC2CE1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10" y="3354725"/>
            <a:ext cx="1051485" cy="127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HEMKOMST Frying pan, stainless steel/non-stick coating, 28 cm - IKEA">
            <a:extLst>
              <a:ext uri="{FF2B5EF4-FFF2-40B4-BE49-F238E27FC236}">
                <a16:creationId xmlns:a16="http://schemas.microsoft.com/office/drawing/2014/main" id="{18FB2C41-3A26-4018-ABCE-0F4A5A8DDC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18" b="27461"/>
          <a:stretch/>
        </p:blipFill>
        <p:spPr bwMode="auto">
          <a:xfrm>
            <a:off x="3999348" y="3189758"/>
            <a:ext cx="1647403" cy="100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Vigor 6 Qt. Stainless Steel Sauce Pan with Aluminum-Clad Bottom and Cover">
            <a:extLst>
              <a:ext uri="{FF2B5EF4-FFF2-40B4-BE49-F238E27FC236}">
                <a16:creationId xmlns:a16="http://schemas.microsoft.com/office/drawing/2014/main" id="{1286C581-1A57-4074-804D-177F94F82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44652" y="3448394"/>
            <a:ext cx="1115596" cy="103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MAGASIN Rodillo de cocina - IKEA Mexico">
            <a:extLst>
              <a:ext uri="{FF2B5EF4-FFF2-40B4-BE49-F238E27FC236}">
                <a16:creationId xmlns:a16="http://schemas.microsoft.com/office/drawing/2014/main" id="{96D4FAA3-FF69-4A78-8880-EA656EDF9F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98" b="33885"/>
          <a:stretch/>
        </p:blipFill>
        <p:spPr bwMode="auto">
          <a:xfrm rot="3516951">
            <a:off x="4004965" y="1579765"/>
            <a:ext cx="1717909" cy="64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The Best Stockpots of 2023 | Tested by Serious Eats">
            <a:extLst>
              <a:ext uri="{FF2B5EF4-FFF2-40B4-BE49-F238E27FC236}">
                <a16:creationId xmlns:a16="http://schemas.microsoft.com/office/drawing/2014/main" id="{49CA6A1E-85C5-4A26-9113-4023212F7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13" y="2976254"/>
            <a:ext cx="1656195" cy="124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President's Choice Soft Grip Spatula - 1 ea | Extra Foods">
            <a:extLst>
              <a:ext uri="{FF2B5EF4-FFF2-40B4-BE49-F238E27FC236}">
                <a16:creationId xmlns:a16="http://schemas.microsoft.com/office/drawing/2014/main" id="{61DA4645-3EE0-405E-805A-ED76D98194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90" r="33977"/>
          <a:stretch/>
        </p:blipFill>
        <p:spPr bwMode="auto">
          <a:xfrm>
            <a:off x="1594892" y="791475"/>
            <a:ext cx="717014" cy="214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Urban Bar Stainless Steel Lime Squeezer 22.5cm – Wine Depot">
            <a:extLst>
              <a:ext uri="{FF2B5EF4-FFF2-40B4-BE49-F238E27FC236}">
                <a16:creationId xmlns:a16="http://schemas.microsoft.com/office/drawing/2014/main" id="{3C234B42-7186-4EF7-AD9B-DBE6815C5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653" y="1141932"/>
            <a:ext cx="1720652" cy="1720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XZNGL Stainless Steel Powerful Can Opener Can Knife Hardware Head PP Handle Can  Opener | Walmart Canada">
            <a:extLst>
              <a:ext uri="{FF2B5EF4-FFF2-40B4-BE49-F238E27FC236}">
                <a16:creationId xmlns:a16="http://schemas.microsoft.com/office/drawing/2014/main" id="{6B947B9F-7A3F-46C0-B110-8C55BD388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985" y="893141"/>
            <a:ext cx="1225015" cy="122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IKEA 365+ HJÄLTE Soup ladle, stainless steel/black - IKEA">
            <a:extLst>
              <a:ext uri="{FF2B5EF4-FFF2-40B4-BE49-F238E27FC236}">
                <a16:creationId xmlns:a16="http://schemas.microsoft.com/office/drawing/2014/main" id="{7465517A-3E49-47EA-A4DF-505057C790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4" r="29555"/>
          <a:stretch/>
        </p:blipFill>
        <p:spPr bwMode="auto">
          <a:xfrm>
            <a:off x="2253363" y="800579"/>
            <a:ext cx="834984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A9E981A-5655-4B0F-B5C2-7406B0A463CB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264" b="23523"/>
          <a:stretch/>
        </p:blipFill>
        <p:spPr>
          <a:xfrm>
            <a:off x="2020089" y="3535774"/>
            <a:ext cx="1240547" cy="980058"/>
          </a:xfrm>
          <a:prstGeom prst="rect">
            <a:avLst/>
          </a:prstGeom>
        </p:spPr>
      </p:pic>
      <p:pic>
        <p:nvPicPr>
          <p:cNvPr id="1078" name="Picture 54" descr="Asador de carbón Original Kettle, 18&quot; | Asadores Original Kettle | Asadores  de carbón">
            <a:extLst>
              <a:ext uri="{FF2B5EF4-FFF2-40B4-BE49-F238E27FC236}">
                <a16:creationId xmlns:a16="http://schemas.microsoft.com/office/drawing/2014/main" id="{75B6AEE7-164D-4797-92E5-88501209B5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78" r="21419"/>
          <a:stretch/>
        </p:blipFill>
        <p:spPr bwMode="auto">
          <a:xfrm>
            <a:off x="6122561" y="4809641"/>
            <a:ext cx="1251641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ZLINE Kitchen and Bath 30 in. 4.0 cu. ft. Dual Fuel Range with Gas Stove  and Electric Oven in Stainless Steel (RA30) RA30 - The Home Depot">
            <a:extLst>
              <a:ext uri="{FF2B5EF4-FFF2-40B4-BE49-F238E27FC236}">
                <a16:creationId xmlns:a16="http://schemas.microsoft.com/office/drawing/2014/main" id="{4ED5014A-DC1B-4FBE-BF92-D28A919DA9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0" t="9762" r="14191" b="10700"/>
          <a:stretch/>
        </p:blipFill>
        <p:spPr bwMode="auto">
          <a:xfrm>
            <a:off x="7374202" y="4875970"/>
            <a:ext cx="1555890" cy="1704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Masterclass Potato Masher | BIG W">
            <a:extLst>
              <a:ext uri="{FF2B5EF4-FFF2-40B4-BE49-F238E27FC236}">
                <a16:creationId xmlns:a16="http://schemas.microsoft.com/office/drawing/2014/main" id="{26492679-554F-494A-BAD5-35493EAB46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18" r="32320"/>
          <a:stretch/>
        </p:blipFill>
        <p:spPr bwMode="auto">
          <a:xfrm>
            <a:off x="2969921" y="934328"/>
            <a:ext cx="771327" cy="191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wave definición y significado | Diccionario Inglés Collins">
            <a:extLst>
              <a:ext uri="{FF2B5EF4-FFF2-40B4-BE49-F238E27FC236}">
                <a16:creationId xmlns:a16="http://schemas.microsoft.com/office/drawing/2014/main" id="{B095D8EA-03FF-4DDA-CC12-B5C63BBA9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587" y="5133919"/>
            <a:ext cx="2209800" cy="147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ALORIK 1400-Watt 2-Slice Stainless Steel Wide Slot Rapid Toaster TO 45356  SS - The Home Depot">
            <a:extLst>
              <a:ext uri="{FF2B5EF4-FFF2-40B4-BE49-F238E27FC236}">
                <a16:creationId xmlns:a16="http://schemas.microsoft.com/office/drawing/2014/main" id="{927C74C4-09FB-A04F-9F57-E7631112D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715" y="5477582"/>
            <a:ext cx="1240548" cy="124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ACB72B5-E9BC-CDF8-FC35-3894AEFDB64E}"/>
              </a:ext>
            </a:extLst>
          </p:cNvPr>
          <p:cNvPicPr>
            <a:picLocks noChangeAspect="1"/>
          </p:cNvPicPr>
          <p:nvPr/>
        </p:nvPicPr>
        <p:blipFill rotWithShape="1"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9549"/>
          <a:stretch/>
        </p:blipFill>
        <p:spPr>
          <a:xfrm>
            <a:off x="7405000" y="2757654"/>
            <a:ext cx="1739000" cy="162834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E636A62-F1C1-103E-1C6F-4D8962F52494}"/>
              </a:ext>
            </a:extLst>
          </p:cNvPr>
          <p:cNvSpPr txBox="1"/>
          <p:nvPr/>
        </p:nvSpPr>
        <p:spPr>
          <a:xfrm>
            <a:off x="0" y="459909"/>
            <a:ext cx="4699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 </a:t>
            </a:r>
            <a:r>
              <a:rPr lang="es-MX" dirty="0" err="1"/>
              <a:t>Label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following</a:t>
            </a:r>
            <a:r>
              <a:rPr lang="es-MX" dirty="0"/>
              <a:t> </a:t>
            </a:r>
            <a:r>
              <a:rPr lang="es-MX" dirty="0" err="1"/>
              <a:t>pictures</a:t>
            </a:r>
            <a:r>
              <a:rPr lang="es-MX" dirty="0"/>
              <a:t> </a:t>
            </a:r>
          </a:p>
        </p:txBody>
      </p:sp>
      <p:pic>
        <p:nvPicPr>
          <p:cNvPr id="10" name="Picture 2" descr="11&quot; Balloon Whisk">
            <a:extLst>
              <a:ext uri="{FF2B5EF4-FFF2-40B4-BE49-F238E27FC236}">
                <a16:creationId xmlns:a16="http://schemas.microsoft.com/office/drawing/2014/main" id="{DCD6FC55-AB13-C9A9-3725-1F8DFF613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43" r="35246"/>
          <a:stretch/>
        </p:blipFill>
        <p:spPr bwMode="auto">
          <a:xfrm>
            <a:off x="3777521" y="938135"/>
            <a:ext cx="644578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06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Buy Godrej Cartini Chef Knife (Stainless Steel, Black) Online at Low Prices  in India - Amazon.in">
            <a:extLst>
              <a:ext uri="{FF2B5EF4-FFF2-40B4-BE49-F238E27FC236}">
                <a16:creationId xmlns:a16="http://schemas.microsoft.com/office/drawing/2014/main" id="{4CDE0181-4FF0-D395-8166-F782C74AA0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16" r="31321"/>
          <a:stretch/>
        </p:blipFill>
        <p:spPr bwMode="auto">
          <a:xfrm>
            <a:off x="420961" y="1341814"/>
            <a:ext cx="878450" cy="287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E71446-B0A7-DF41-42B2-070BF55F4AC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53264" y="1487802"/>
            <a:ext cx="1665857" cy="1870161"/>
          </a:xfrm>
          <a:prstGeom prst="rect">
            <a:avLst/>
          </a:prstGeom>
        </p:spPr>
      </p:pic>
      <p:pic>
        <p:nvPicPr>
          <p:cNvPr id="6" name="Picture 22" descr="Peeler RICARDO - Boutique RICARDO">
            <a:extLst>
              <a:ext uri="{FF2B5EF4-FFF2-40B4-BE49-F238E27FC236}">
                <a16:creationId xmlns:a16="http://schemas.microsoft.com/office/drawing/2014/main" id="{BEB950E2-EB46-0FE6-E431-5F148180E7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93" r="34641"/>
          <a:stretch/>
        </p:blipFill>
        <p:spPr bwMode="auto">
          <a:xfrm>
            <a:off x="6815061" y="1765874"/>
            <a:ext cx="697422" cy="1827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0" descr="MAGASIN Rodillo de cocina - IKEA Mexico">
            <a:extLst>
              <a:ext uri="{FF2B5EF4-FFF2-40B4-BE49-F238E27FC236}">
                <a16:creationId xmlns:a16="http://schemas.microsoft.com/office/drawing/2014/main" id="{563F0BBA-A785-E439-0381-5C198D1113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98" b="33885"/>
          <a:stretch/>
        </p:blipFill>
        <p:spPr bwMode="auto">
          <a:xfrm rot="3516951">
            <a:off x="3507945" y="2647061"/>
            <a:ext cx="2119054" cy="79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4" descr="President's Choice Soft Grip Spatula - 1 ea | Extra Foods">
            <a:extLst>
              <a:ext uri="{FF2B5EF4-FFF2-40B4-BE49-F238E27FC236}">
                <a16:creationId xmlns:a16="http://schemas.microsoft.com/office/drawing/2014/main" id="{E507C9EB-3F1F-89B7-8647-029D9BFF6F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90" r="33977"/>
          <a:stretch/>
        </p:blipFill>
        <p:spPr bwMode="auto">
          <a:xfrm>
            <a:off x="1530721" y="1256696"/>
            <a:ext cx="955803" cy="285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6" descr="Urban Bar Stainless Steel Lime Squeezer 22.5cm – Wine Depot">
            <a:extLst>
              <a:ext uri="{FF2B5EF4-FFF2-40B4-BE49-F238E27FC236}">
                <a16:creationId xmlns:a16="http://schemas.microsoft.com/office/drawing/2014/main" id="{FFFDDEE7-99BD-6B40-2B0E-F090E6E2B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495" y="1366522"/>
            <a:ext cx="2034404" cy="203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8" descr="Masterclass Potato Masher | BIG W">
            <a:extLst>
              <a:ext uri="{FF2B5EF4-FFF2-40B4-BE49-F238E27FC236}">
                <a16:creationId xmlns:a16="http://schemas.microsoft.com/office/drawing/2014/main" id="{7266DF62-BF52-1AE1-A408-D39D3892D7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18" r="32320"/>
          <a:stretch/>
        </p:blipFill>
        <p:spPr bwMode="auto">
          <a:xfrm>
            <a:off x="2761374" y="1431632"/>
            <a:ext cx="1024563" cy="254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2" descr="The past tense of BE is WAS and WERE.... - Woodward English | Facebook">
            <a:extLst>
              <a:ext uri="{FF2B5EF4-FFF2-40B4-BE49-F238E27FC236}">
                <a16:creationId xmlns:a16="http://schemas.microsoft.com/office/drawing/2014/main" id="{E50811A9-20A6-7C57-880C-1436173CF6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AutoShape 8" descr="El Niño egoísta: ¿Cómo ayudarlo a que aprenda a compartir?">
            <a:extLst>
              <a:ext uri="{FF2B5EF4-FFF2-40B4-BE49-F238E27FC236}">
                <a16:creationId xmlns:a16="http://schemas.microsoft.com/office/drawing/2014/main" id="{7B725EB9-A823-275A-0AD8-6B09299FD8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1FD41D9-0B9E-B91E-9D46-7FAD1A578DE1}"/>
              </a:ext>
            </a:extLst>
          </p:cNvPr>
          <p:cNvSpPr txBox="1"/>
          <p:nvPr/>
        </p:nvSpPr>
        <p:spPr>
          <a:xfrm>
            <a:off x="21354" y="0"/>
            <a:ext cx="9144000" cy="523220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 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utensils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1474A52-0809-2C29-A486-1ED60A42AE41}"/>
              </a:ext>
            </a:extLst>
          </p:cNvPr>
          <p:cNvSpPr txBox="1"/>
          <p:nvPr/>
        </p:nvSpPr>
        <p:spPr>
          <a:xfrm>
            <a:off x="0" y="459909"/>
            <a:ext cx="4699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 Match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pictures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correct</a:t>
            </a:r>
            <a:r>
              <a:rPr lang="es-MX" dirty="0"/>
              <a:t> </a:t>
            </a:r>
            <a:r>
              <a:rPr lang="es-MX" dirty="0" err="1"/>
              <a:t>name</a:t>
            </a:r>
            <a:r>
              <a:rPr lang="es-MX" dirty="0"/>
              <a:t>.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A59DAE2-5BAE-212A-C2CA-3E5EE395D423}"/>
              </a:ext>
            </a:extLst>
          </p:cNvPr>
          <p:cNvSpPr txBox="1"/>
          <p:nvPr/>
        </p:nvSpPr>
        <p:spPr>
          <a:xfrm>
            <a:off x="176462" y="4940969"/>
            <a:ext cx="8887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cutting</a:t>
            </a:r>
            <a:r>
              <a:rPr lang="es-MX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  <a:r>
              <a:rPr lang="es-MX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s-MX" sz="20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peeler</a:t>
            </a:r>
            <a:r>
              <a:rPr lang="es-MX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squeezer</a:t>
            </a:r>
            <a:r>
              <a:rPr lang="es-MX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masher</a:t>
            </a: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spatula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0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knife</a:t>
            </a:r>
            <a:r>
              <a:rPr lang="es-MX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rolling</a:t>
            </a:r>
            <a:r>
              <a:rPr lang="es-MX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pin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3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Man Cooking Images - Free Download on Freepik">
            <a:extLst>
              <a:ext uri="{FF2B5EF4-FFF2-40B4-BE49-F238E27FC236}">
                <a16:creationId xmlns:a16="http://schemas.microsoft.com/office/drawing/2014/main" id="{4706FA54-E835-446E-55A7-7D932535D2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99810" y="136890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" name="Picture 14" descr="IDEALISK Grater, stainless steel - IKEA">
            <a:extLst>
              <a:ext uri="{FF2B5EF4-FFF2-40B4-BE49-F238E27FC236}">
                <a16:creationId xmlns:a16="http://schemas.microsoft.com/office/drawing/2014/main" id="{BB825E0B-D3B3-A68C-C1CD-4B13D2423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651" y="814839"/>
            <a:ext cx="1647644" cy="191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2" descr="3D 4-Speed Blender 1.5L | ZALORA Philippines">
            <a:extLst>
              <a:ext uri="{FF2B5EF4-FFF2-40B4-BE49-F238E27FC236}">
                <a16:creationId xmlns:a16="http://schemas.microsoft.com/office/drawing/2014/main" id="{0DE52F05-290B-3D2F-0280-B85EAB2D7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7437"/>
            <a:ext cx="1764632" cy="250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4" descr="Ultracomb Mixer Hot Sales, Save 40% | jlcatj.gob.mx">
            <a:extLst>
              <a:ext uri="{FF2B5EF4-FFF2-40B4-BE49-F238E27FC236}">
                <a16:creationId xmlns:a16="http://schemas.microsoft.com/office/drawing/2014/main" id="{DFDB8EB8-4073-6D50-9681-A41A39C40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509" y="1878851"/>
            <a:ext cx="1238354" cy="150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8" descr="Vigor 6 Qt. Stainless Steel Sauce Pan with Aluminum-Clad Bottom and Cover">
            <a:extLst>
              <a:ext uri="{FF2B5EF4-FFF2-40B4-BE49-F238E27FC236}">
                <a16:creationId xmlns:a16="http://schemas.microsoft.com/office/drawing/2014/main" id="{6CA055FD-8C96-D705-419B-336B322B8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35116" y="1908352"/>
            <a:ext cx="1383447" cy="127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2" descr="The Best Stockpots of 2023 | Tested by Serious Eats">
            <a:extLst>
              <a:ext uri="{FF2B5EF4-FFF2-40B4-BE49-F238E27FC236}">
                <a16:creationId xmlns:a16="http://schemas.microsoft.com/office/drawing/2014/main" id="{49B61E80-38C5-4BFE-9581-510EC0E8A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12" y="1580591"/>
            <a:ext cx="2216070" cy="165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1BB3092-6CB5-D9A8-B8F6-CD8DB659A2C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264" b="23523"/>
          <a:stretch/>
        </p:blipFill>
        <p:spPr>
          <a:xfrm>
            <a:off x="2060274" y="1482383"/>
            <a:ext cx="1392868" cy="110039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6057EF-5CAF-B9C2-52BE-8FA372B744D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9549"/>
          <a:stretch/>
        </p:blipFill>
        <p:spPr>
          <a:xfrm>
            <a:off x="7122695" y="300648"/>
            <a:ext cx="2101515" cy="1967796"/>
          </a:xfrm>
          <a:prstGeom prst="rect">
            <a:avLst/>
          </a:prstGeom>
        </p:spPr>
      </p:pic>
      <p:sp>
        <p:nvSpPr>
          <p:cNvPr id="11" name="AutoShape 2" descr="The past tense of BE is WAS and WERE.... - Woodward English | Facebook">
            <a:extLst>
              <a:ext uri="{FF2B5EF4-FFF2-40B4-BE49-F238E27FC236}">
                <a16:creationId xmlns:a16="http://schemas.microsoft.com/office/drawing/2014/main" id="{182A665C-F30D-1F06-8D33-7A44BF1095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AutoShape 8" descr="El Niño egoísta: ¿Cómo ayudarlo a que aprenda a compartir?">
            <a:extLst>
              <a:ext uri="{FF2B5EF4-FFF2-40B4-BE49-F238E27FC236}">
                <a16:creationId xmlns:a16="http://schemas.microsoft.com/office/drawing/2014/main" id="{310F4CF0-C161-7C2F-9F36-3E9CFD4861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64BFD88-2B09-BB24-5D30-EC74FA2BE83D}"/>
              </a:ext>
            </a:extLst>
          </p:cNvPr>
          <p:cNvSpPr txBox="1"/>
          <p:nvPr/>
        </p:nvSpPr>
        <p:spPr>
          <a:xfrm>
            <a:off x="21354" y="0"/>
            <a:ext cx="9144000" cy="523220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 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utensils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DADD7E8-7D53-330E-20E9-E30BFBF33E07}"/>
              </a:ext>
            </a:extLst>
          </p:cNvPr>
          <p:cNvSpPr txBox="1"/>
          <p:nvPr/>
        </p:nvSpPr>
        <p:spPr>
          <a:xfrm>
            <a:off x="0" y="459909"/>
            <a:ext cx="4699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 Match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pictures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correct</a:t>
            </a:r>
            <a:r>
              <a:rPr lang="es-MX" dirty="0"/>
              <a:t> </a:t>
            </a:r>
            <a:r>
              <a:rPr lang="es-MX" dirty="0" err="1"/>
              <a:t>name</a:t>
            </a:r>
            <a:r>
              <a:rPr lang="es-MX" dirty="0"/>
              <a:t>.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825A713-BAAA-9A04-19FA-0A617494B627}"/>
              </a:ext>
            </a:extLst>
          </p:cNvPr>
          <p:cNvSpPr txBox="1"/>
          <p:nvPr/>
        </p:nvSpPr>
        <p:spPr>
          <a:xfrm>
            <a:off x="96255" y="4652211"/>
            <a:ext cx="8877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grater</a:t>
            </a:r>
            <a:r>
              <a:rPr lang="es-MX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0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blender</a:t>
            </a:r>
            <a:r>
              <a:rPr lang="es-MX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0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r>
              <a:rPr lang="es-MX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cooker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</a:t>
            </a:r>
            <a:r>
              <a:rPr lang="es-MX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sauce pan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colander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mixer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54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4B92E67-E4DF-681A-BC46-CA525556F926}"/>
              </a:ext>
            </a:extLst>
          </p:cNvPr>
          <p:cNvSpPr txBox="1"/>
          <p:nvPr/>
        </p:nvSpPr>
        <p:spPr>
          <a:xfrm>
            <a:off x="67455" y="3198645"/>
            <a:ext cx="64082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https://wordwall.net/resource/18415525/kitchen-utensils</a:t>
            </a:r>
            <a:endParaRPr lang="es-MX" dirty="0"/>
          </a:p>
          <a:p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F65E47-08D8-329A-3CE4-767BB1B6D1E9}"/>
              </a:ext>
            </a:extLst>
          </p:cNvPr>
          <p:cNvSpPr txBox="1"/>
          <p:nvPr/>
        </p:nvSpPr>
        <p:spPr>
          <a:xfrm>
            <a:off x="67458" y="1123389"/>
            <a:ext cx="69179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https://wordwall.net/resource/18414476/kitchen-utensils</a:t>
            </a:r>
            <a:endParaRPr lang="es-MX" dirty="0"/>
          </a:p>
          <a:p>
            <a:endParaRPr lang="es-MX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F543C48-F28C-5D6D-1D2E-D7A0CBC13E31}"/>
              </a:ext>
            </a:extLst>
          </p:cNvPr>
          <p:cNvSpPr txBox="1"/>
          <p:nvPr/>
        </p:nvSpPr>
        <p:spPr>
          <a:xfrm>
            <a:off x="7296150" y="38100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5749354-40B3-E921-447D-F9C5FD413AEA}"/>
              </a:ext>
            </a:extLst>
          </p:cNvPr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0B78F40-0AE3-DE3A-8A89-24CBABB1E541}"/>
              </a:ext>
            </a:extLst>
          </p:cNvPr>
          <p:cNvCxnSpPr/>
          <p:nvPr/>
        </p:nvCxnSpPr>
        <p:spPr>
          <a:xfrm>
            <a:off x="0" y="46423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9592ABF-564D-37BB-F11D-840973978750}"/>
              </a:ext>
            </a:extLst>
          </p:cNvPr>
          <p:cNvSpPr txBox="1"/>
          <p:nvPr/>
        </p:nvSpPr>
        <p:spPr>
          <a:xfrm>
            <a:off x="0" y="496428"/>
            <a:ext cx="8934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links,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utensils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share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33424E1A-9713-DB91-5C66-A9F723A40625}"/>
              </a:ext>
            </a:extLst>
          </p:cNvPr>
          <p:cNvSpPr/>
          <p:nvPr/>
        </p:nvSpPr>
        <p:spPr>
          <a:xfrm>
            <a:off x="133350" y="143812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7115A9A-9979-68AD-7445-767A0B9ACA7C}"/>
              </a:ext>
            </a:extLst>
          </p:cNvPr>
          <p:cNvSpPr txBox="1"/>
          <p:nvPr/>
        </p:nvSpPr>
        <p:spPr>
          <a:xfrm>
            <a:off x="1314450" y="145423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D3C205E6-2678-3FC2-6399-F08A85D0C36F}"/>
              </a:ext>
            </a:extLst>
          </p:cNvPr>
          <p:cNvSpPr/>
          <p:nvPr/>
        </p:nvSpPr>
        <p:spPr>
          <a:xfrm>
            <a:off x="135850" y="3449296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B4C67F9-8D62-A6F4-D07F-DE4DDE3DE510}"/>
              </a:ext>
            </a:extLst>
          </p:cNvPr>
          <p:cNvSpPr txBox="1"/>
          <p:nvPr/>
        </p:nvSpPr>
        <p:spPr>
          <a:xfrm>
            <a:off x="1316950" y="3465415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C73D8933-C2DB-4959-2AFE-3B25E674B2B5}"/>
              </a:ext>
            </a:extLst>
          </p:cNvPr>
          <p:cNvSpPr/>
          <p:nvPr/>
        </p:nvSpPr>
        <p:spPr>
          <a:xfrm>
            <a:off x="153340" y="550544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C145DD0-A464-41AD-36A5-D39B62B6EFA4}"/>
              </a:ext>
            </a:extLst>
          </p:cNvPr>
          <p:cNvSpPr txBox="1"/>
          <p:nvPr/>
        </p:nvSpPr>
        <p:spPr>
          <a:xfrm>
            <a:off x="1334440" y="552155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BD05B03-00A2-726A-B301-BF4027ACDCD2}"/>
              </a:ext>
            </a:extLst>
          </p:cNvPr>
          <p:cNvSpPr txBox="1"/>
          <p:nvPr/>
        </p:nvSpPr>
        <p:spPr>
          <a:xfrm>
            <a:off x="14985" y="5200705"/>
            <a:ext cx="73901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4"/>
              </a:rPr>
              <a:t>https://wordwall.net/resource/21989803/basic-kitchen-utensils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6777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2B3AB0A-9D71-688A-F0B3-0A3EE4F2DAB4}"/>
              </a:ext>
            </a:extLst>
          </p:cNvPr>
          <p:cNvSpPr txBox="1"/>
          <p:nvPr/>
        </p:nvSpPr>
        <p:spPr>
          <a:xfrm>
            <a:off x="7296150" y="38100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48C6E4C-34AE-EDD9-4FFA-C7847B3C5323}"/>
              </a:ext>
            </a:extLst>
          </p:cNvPr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1871CC0-E1D4-81D3-56EF-5D8D7C6B8FEC}"/>
              </a:ext>
            </a:extLst>
          </p:cNvPr>
          <p:cNvCxnSpPr/>
          <p:nvPr/>
        </p:nvCxnSpPr>
        <p:spPr>
          <a:xfrm>
            <a:off x="0" y="46423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2CDFE2CA-D0E8-4F23-BC28-C587F0C4E237}"/>
              </a:ext>
            </a:extLst>
          </p:cNvPr>
          <p:cNvSpPr txBox="1"/>
          <p:nvPr/>
        </p:nvSpPr>
        <p:spPr>
          <a:xfrm>
            <a:off x="0" y="496428"/>
            <a:ext cx="8934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links,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utensils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share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569BDDE-5A25-6809-21B7-85773DBE1E06}"/>
              </a:ext>
            </a:extLst>
          </p:cNvPr>
          <p:cNvSpPr txBox="1"/>
          <p:nvPr/>
        </p:nvSpPr>
        <p:spPr>
          <a:xfrm>
            <a:off x="59954" y="1438184"/>
            <a:ext cx="83045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https://wordwall.net/resource/9123394/angielski/brainy-6-unit-5-kitchen-equipment</a:t>
            </a:r>
            <a:endParaRPr lang="es-MX" dirty="0"/>
          </a:p>
          <a:p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D6D97DD-C716-7F36-E8CA-4DAD9B0B9CBF}"/>
              </a:ext>
            </a:extLst>
          </p:cNvPr>
          <p:cNvSpPr txBox="1"/>
          <p:nvPr/>
        </p:nvSpPr>
        <p:spPr>
          <a:xfrm>
            <a:off x="59960" y="3911558"/>
            <a:ext cx="80497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https://wordwall.net/resource/11789679/english-level-kitchen-utensils</a:t>
            </a:r>
            <a:endParaRPr lang="es-MX" dirty="0"/>
          </a:p>
          <a:p>
            <a:endParaRPr lang="es-MX" dirty="0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6E180C01-9158-1D71-32A3-0654FFE6FFA4}"/>
              </a:ext>
            </a:extLst>
          </p:cNvPr>
          <p:cNvSpPr/>
          <p:nvPr/>
        </p:nvSpPr>
        <p:spPr>
          <a:xfrm>
            <a:off x="133350" y="172293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1793ED0-634C-8A83-E81C-D97ED5B975A0}"/>
              </a:ext>
            </a:extLst>
          </p:cNvPr>
          <p:cNvSpPr txBox="1"/>
          <p:nvPr/>
        </p:nvSpPr>
        <p:spPr>
          <a:xfrm>
            <a:off x="1314450" y="173904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echa: a la derecha 12">
            <a:extLst>
              <a:ext uri="{FF2B5EF4-FFF2-40B4-BE49-F238E27FC236}">
                <a16:creationId xmlns:a16="http://schemas.microsoft.com/office/drawing/2014/main" id="{306D0864-2948-1600-FD66-922FD73D5DB6}"/>
              </a:ext>
            </a:extLst>
          </p:cNvPr>
          <p:cNvSpPr/>
          <p:nvPr/>
        </p:nvSpPr>
        <p:spPr>
          <a:xfrm>
            <a:off x="120860" y="4213792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FB90A50-1964-729B-C32E-58B36E1AE9D1}"/>
              </a:ext>
            </a:extLst>
          </p:cNvPr>
          <p:cNvSpPr txBox="1"/>
          <p:nvPr/>
        </p:nvSpPr>
        <p:spPr>
          <a:xfrm>
            <a:off x="1301960" y="4229911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041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The past tense of BE is WAS and WERE.... - Woodward English | Facebook">
            <a:extLst>
              <a:ext uri="{FF2B5EF4-FFF2-40B4-BE49-F238E27FC236}">
                <a16:creationId xmlns:a16="http://schemas.microsoft.com/office/drawing/2014/main" id="{81AEA2AF-0B32-C995-9FDF-799E2B58A4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AutoShape 8" descr="El Niño egoísta: ¿Cómo ayudarlo a que aprenda a compartir?">
            <a:extLst>
              <a:ext uri="{FF2B5EF4-FFF2-40B4-BE49-F238E27FC236}">
                <a16:creationId xmlns:a16="http://schemas.microsoft.com/office/drawing/2014/main" id="{A32E14B3-5D7A-57EE-3351-FA3A7A8CF6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7F694D1-22F8-99C0-0D31-7E32B555285F}"/>
              </a:ext>
            </a:extLst>
          </p:cNvPr>
          <p:cNvSpPr txBox="1"/>
          <p:nvPr/>
        </p:nvSpPr>
        <p:spPr>
          <a:xfrm>
            <a:off x="21354" y="0"/>
            <a:ext cx="9144000" cy="523220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 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utensils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F646383-9965-B810-4046-80A35DCEB9FA}"/>
              </a:ext>
            </a:extLst>
          </p:cNvPr>
          <p:cNvSpPr txBox="1"/>
          <p:nvPr/>
        </p:nvSpPr>
        <p:spPr>
          <a:xfrm>
            <a:off x="0" y="459909"/>
            <a:ext cx="4699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5739462-5967-2A33-CBF4-CC95F81C94FF}"/>
              </a:ext>
            </a:extLst>
          </p:cNvPr>
          <p:cNvSpPr txBox="1"/>
          <p:nvPr/>
        </p:nvSpPr>
        <p:spPr>
          <a:xfrm>
            <a:off x="152400" y="612309"/>
            <a:ext cx="86618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 </a:t>
            </a:r>
            <a:r>
              <a:rPr lang="es-MX" dirty="0" err="1"/>
              <a:t>Choose</a:t>
            </a:r>
            <a:r>
              <a:rPr lang="es-MX" dirty="0"/>
              <a:t> 10 </a:t>
            </a:r>
            <a:r>
              <a:rPr lang="es-MX" dirty="0" err="1"/>
              <a:t>utensils</a:t>
            </a:r>
            <a:r>
              <a:rPr lang="es-MX" dirty="0"/>
              <a:t> and </a:t>
            </a:r>
            <a:r>
              <a:rPr lang="es-MX" dirty="0" err="1"/>
              <a:t>present</a:t>
            </a:r>
            <a:r>
              <a:rPr lang="es-MX" dirty="0"/>
              <a:t> </a:t>
            </a:r>
            <a:r>
              <a:rPr lang="es-MX" dirty="0" err="1"/>
              <a:t>them</a:t>
            </a:r>
            <a:r>
              <a:rPr lang="es-MX" dirty="0"/>
              <a:t> in a short video (use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given</a:t>
            </a:r>
            <a:r>
              <a:rPr lang="es-MX" dirty="0"/>
              <a:t> video as </a:t>
            </a:r>
            <a:r>
              <a:rPr lang="es-MX" dirty="0" err="1"/>
              <a:t>an</a:t>
            </a:r>
            <a:r>
              <a:rPr lang="es-MX" dirty="0"/>
              <a:t> </a:t>
            </a:r>
            <a:r>
              <a:rPr lang="es-MX" dirty="0" err="1"/>
              <a:t>example</a:t>
            </a:r>
            <a:r>
              <a:rPr lang="es-MX" dirty="0"/>
              <a:t>)  </a:t>
            </a:r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64D39E6D-2326-C9B0-69A4-4BB054BC797A}"/>
              </a:ext>
            </a:extLst>
          </p:cNvPr>
          <p:cNvSpPr/>
          <p:nvPr/>
        </p:nvSpPr>
        <p:spPr>
          <a:xfrm>
            <a:off x="133350" y="1078356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D601A2E-0A1A-9A58-E7E2-3CE487B56789}"/>
              </a:ext>
            </a:extLst>
          </p:cNvPr>
          <p:cNvSpPr txBox="1"/>
          <p:nvPr/>
        </p:nvSpPr>
        <p:spPr>
          <a:xfrm>
            <a:off x="1314450" y="1094475"/>
            <a:ext cx="2661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video</a:t>
            </a:r>
          </a:p>
        </p:txBody>
      </p:sp>
    </p:spTree>
    <p:extLst>
      <p:ext uri="{BB962C8B-B14F-4D97-AF65-F5344CB8AC3E}">
        <p14:creationId xmlns:p14="http://schemas.microsoft.com/office/powerpoint/2010/main" val="3721551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3800</TotalTime>
  <Words>251</Words>
  <Application>Microsoft Office PowerPoint</Application>
  <PresentationFormat>Carta (216 x 279 mm)</PresentationFormat>
  <Paragraphs>37</Paragraphs>
  <Slides>8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MAYELA ALEJANDRA DEL CARMEN GAONA GARCIA</cp:lastModifiedBy>
  <cp:revision>55</cp:revision>
  <dcterms:created xsi:type="dcterms:W3CDTF">2022-08-17T16:08:40Z</dcterms:created>
  <dcterms:modified xsi:type="dcterms:W3CDTF">2023-05-19T04:38:23Z</dcterms:modified>
</cp:coreProperties>
</file>