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2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14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0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55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4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46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43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4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39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79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4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994-7AC4-4088-8979-11D7745526E4}" type="datetimeFigureOut">
              <a:rPr lang="es-MX" smtClean="0"/>
              <a:t>08/06/2023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51F10D5-3D14-4B69-8FE0-47DE299EAC73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40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vG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027AFD-7CBC-2D88-2459-A9E37A914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El cerebro social. 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C62FA8-F3C3-CBB9-AD2D-1FD9264A97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El desarrollo emocional de los infantes de 0 – 7 años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187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3C0CA-070F-67CF-ED33-0D3DC038A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25" y="804519"/>
            <a:ext cx="10852030" cy="1049235"/>
          </a:xfrm>
        </p:spPr>
        <p:txBody>
          <a:bodyPr>
            <a:normAutofit fontScale="90000"/>
          </a:bodyPr>
          <a:lstStyle/>
          <a:p>
            <a:r>
              <a:rPr lang="es-ES" dirty="0"/>
              <a:t>1.¿Cómo se desarrollan las emociones en la infancia?</a:t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5A69D9-DEA4-37E6-C543-A24B49B7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endParaRPr lang="es-ES" dirty="0"/>
          </a:p>
          <a:p>
            <a:r>
              <a:rPr lang="es-ES" dirty="0"/>
              <a:t>2.¿Cómo adquiere el niño conciencia de las emociones?</a:t>
            </a:r>
          </a:p>
          <a:p>
            <a:endParaRPr lang="es-ES" dirty="0"/>
          </a:p>
          <a:p>
            <a:r>
              <a:rPr lang="es-ES" dirty="0"/>
              <a:t>3.¿Cómo aprende el niño a identificar las emociones del otro?</a:t>
            </a:r>
          </a:p>
          <a:p>
            <a:endParaRPr lang="es-ES" dirty="0"/>
          </a:p>
          <a:p>
            <a:r>
              <a:rPr lang="es-ES" dirty="0"/>
              <a:t>4.¿Cómo aprenden los pequeños a regular sus emociones?</a:t>
            </a:r>
          </a:p>
          <a:p>
            <a:endParaRPr lang="es-ES" dirty="0"/>
          </a:p>
          <a:p>
            <a:r>
              <a:rPr lang="es-ES" dirty="0"/>
              <a:t>5.¿Cuáles son las etapas emocionales de la niñez?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995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18EF1F-1EDC-B19F-8BA4-AB204403B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155940"/>
            <a:ext cx="9603275" cy="4310405"/>
          </a:xfrm>
        </p:spPr>
        <p:txBody>
          <a:bodyPr>
            <a:normAutofit/>
          </a:bodyPr>
          <a:lstStyle/>
          <a:p>
            <a:r>
              <a:rPr lang="es-ES" dirty="0"/>
              <a:t>6.Las diferencias de género en la expresión emocional de la infancia.</a:t>
            </a:r>
          </a:p>
          <a:p>
            <a:endParaRPr lang="es-ES" dirty="0"/>
          </a:p>
          <a:p>
            <a:r>
              <a:rPr lang="es-ES" dirty="0"/>
              <a:t>7. ¿Qué se entiende por cerebro social y qué papel juega en el aprendizaje?</a:t>
            </a:r>
          </a:p>
          <a:p>
            <a:endParaRPr lang="es-ES" dirty="0"/>
          </a:p>
          <a:p>
            <a:r>
              <a:rPr lang="es-ES" dirty="0"/>
              <a:t>8. ¿Cuál es la estructura de las emociones?</a:t>
            </a:r>
          </a:p>
          <a:p>
            <a:endParaRPr lang="es-ES" dirty="0"/>
          </a:p>
          <a:p>
            <a:r>
              <a:rPr lang="es-ES" dirty="0"/>
              <a:t>9¿Qué tipo de técnicas e instrumentos puede utilizar para identificar las emociones en las niñas y los niños?</a:t>
            </a:r>
          </a:p>
          <a:p>
            <a:r>
              <a:rPr lang="es-ES" dirty="0"/>
              <a:t>10.¿Qué relación existe entre las emociones y el apego?</a:t>
            </a:r>
            <a:endParaRPr lang="es-MX" dirty="0"/>
          </a:p>
          <a:p>
            <a:endParaRPr lang="es-ES" dirty="0"/>
          </a:p>
          <a:p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403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A2773C-2A01-7716-1E84-BE87410E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Bibliografía: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C6FB42-38EC-E023-B484-A21749E02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Psicopedagogía de las emociones Rafael Bisquerra </a:t>
            </a:r>
            <a:r>
              <a:rPr lang="es-ES" dirty="0" err="1"/>
              <a:t>Alzina</a:t>
            </a:r>
            <a:r>
              <a:rPr lang="es-ES" dirty="0"/>
              <a:t>.</a:t>
            </a:r>
          </a:p>
          <a:p>
            <a:r>
              <a:rPr lang="es-ES" dirty="0"/>
              <a:t>Educar las emociones Mireya Vivas, Domingo Gallego y Belkis González.</a:t>
            </a:r>
          </a:p>
          <a:p>
            <a:r>
              <a:rPr lang="es-ES" dirty="0"/>
              <a:t>Educación emocional de niños de 0 -6 años Darío León.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1878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1AE49-94DF-7724-580A-DABC1218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teoría del apego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08C296-87F0-74EB-6643-0B3B79D65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Cofré Catherine, (14 de junio de 2016) “Teoría del apego - John Bowlby”. https://www.youtube.com/watch?v=AO6RJvQMikM </a:t>
            </a:r>
          </a:p>
          <a:p>
            <a:r>
              <a:rPr lang="es-ES" dirty="0"/>
              <a:t>El </a:t>
            </a:r>
            <a:r>
              <a:rPr lang="es-ES" dirty="0" err="1"/>
              <a:t>Neuropediatra</a:t>
            </a:r>
            <a:r>
              <a:rPr lang="es-ES" dirty="0"/>
              <a:t> Manuel Antonio Fernández (14 de febrero 2020)“El neurodesarrollo. Las claves del desarrollo neurológico infantil para padres y educadores” </a:t>
            </a:r>
            <a:r>
              <a:rPr lang="es-MX" dirty="0">
                <a:hlinkClick r:id="rId2"/>
              </a:rPr>
              <a:t>https://www.youtube.com/watch?v=XvGL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130093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98DB07B634D4FA1D02FC7423EA82A" ma:contentTypeVersion="14" ma:contentTypeDescription="Create a new document." ma:contentTypeScope="" ma:versionID="9a3e06ac2bdf9a85e66226a64faca5ee">
  <xsd:schema xmlns:xsd="http://www.w3.org/2001/XMLSchema" xmlns:xs="http://www.w3.org/2001/XMLSchema" xmlns:p="http://schemas.microsoft.com/office/2006/metadata/properties" xmlns:ns3="e62a2bc6-1853-4bc4-91b0-e0ca0694dd63" xmlns:ns4="2ad0d948-69df-45da-8296-3e1f8d330a05" targetNamespace="http://schemas.microsoft.com/office/2006/metadata/properties" ma:root="true" ma:fieldsID="786743f9f1ea4f657fe393e9964700e3" ns3:_="" ns4:_="">
    <xsd:import namespace="e62a2bc6-1853-4bc4-91b0-e0ca0694dd63"/>
    <xsd:import namespace="2ad0d948-69df-45da-8296-3e1f8d330a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a2bc6-1853-4bc4-91b0-e0ca0694dd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d0d948-69df-45da-8296-3e1f8d330a0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62a2bc6-1853-4bc4-91b0-e0ca0694dd63" xsi:nil="true"/>
  </documentManagement>
</p:properties>
</file>

<file path=customXml/itemProps1.xml><?xml version="1.0" encoding="utf-8"?>
<ds:datastoreItem xmlns:ds="http://schemas.openxmlformats.org/officeDocument/2006/customXml" ds:itemID="{79E8A478-C70B-449B-AD33-755EFD4E9C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a2bc6-1853-4bc4-91b0-e0ca0694dd63"/>
    <ds:schemaRef ds:uri="2ad0d948-69df-45da-8296-3e1f8d330a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EE474F-6A31-42A9-B635-69935B0A2E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7C1C73-3AD8-478F-AE87-65052AF7273A}">
  <ds:schemaRefs>
    <ds:schemaRef ds:uri="http://purl.org/dc/terms/"/>
    <ds:schemaRef ds:uri="http://purl.org/dc/elements/1.1/"/>
    <ds:schemaRef ds:uri="e62a2bc6-1853-4bc4-91b0-e0ca0694dd63"/>
    <ds:schemaRef ds:uri="http://schemas.openxmlformats.org/package/2006/metadata/core-properties"/>
    <ds:schemaRef ds:uri="2ad0d948-69df-45da-8296-3e1f8d330a05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45</TotalTime>
  <Words>255</Words>
  <Application>Microsoft Office PowerPoint</Application>
  <PresentationFormat>Panorámica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El cerebro social. </vt:lpstr>
      <vt:lpstr>1.¿Cómo se desarrollan las emociones en la infancia? </vt:lpstr>
      <vt:lpstr>Presentación de PowerPoint</vt:lpstr>
      <vt:lpstr>Bibliografía:</vt:lpstr>
      <vt:lpstr>la teoría del apego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cerebro social. </dc:title>
  <dc:creator>SILVIA ERIKA SAGAHON SOLIS</dc:creator>
  <cp:lastModifiedBy>SILVIA ERIKA SAGAHON SOLIS</cp:lastModifiedBy>
  <cp:revision>5</cp:revision>
  <dcterms:created xsi:type="dcterms:W3CDTF">2023-06-08T17:40:39Z</dcterms:created>
  <dcterms:modified xsi:type="dcterms:W3CDTF">2023-06-08T18:25:59Z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0x010100E6C98DB07B634D4FA1D02FC7423EA82A</vt:lpwstr>
  </property>
</Properties>
</file>