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B17BB-CDD8-4634-9501-7D69F32783DA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C087-E8A7-4534-8B18-E29BE1D0E8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31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6C087-E8A7-4534-8B18-E29BE1D0E89D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8327-F177-4ABC-8BAA-8D461D5FD951}" type="datetimeFigureOut">
              <a:rPr lang="es-MX" smtClean="0"/>
              <a:t>08/11/2015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914A-5C6F-4C81-8657-AE755F3C103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kidsworld.com/Interactive%20games/Grammar%20Games/Present%20Perfect/present%20perfect%20quiz.html" TargetMode="External"/><Relationship Id="rId2" Type="http://schemas.openxmlformats.org/officeDocument/2006/relationships/hyperlink" Target="https://learnenglishkids.britishcouncil.org/en/grammar-games/present-perfect-experience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579" r="6250" b="12766"/>
          <a:stretch>
            <a:fillRect/>
          </a:stretch>
        </p:blipFill>
        <p:spPr bwMode="auto">
          <a:xfrm>
            <a:off x="35496" y="44624"/>
            <a:ext cx="889248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3407" r="6250" b="14735"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14391" r="3661" b="45251"/>
          <a:stretch>
            <a:fillRect/>
          </a:stretch>
        </p:blipFill>
        <p:spPr bwMode="auto">
          <a:xfrm>
            <a:off x="107504" y="44624"/>
            <a:ext cx="8748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6375" t="16532" r="26375" b="22438"/>
          <a:stretch>
            <a:fillRect/>
          </a:stretch>
        </p:blipFill>
        <p:spPr bwMode="auto">
          <a:xfrm>
            <a:off x="4644008" y="3046457"/>
            <a:ext cx="3888432" cy="37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754" t="55619" r="23113" b="13751"/>
          <a:stretch>
            <a:fillRect/>
          </a:stretch>
        </p:blipFill>
        <p:spPr bwMode="auto">
          <a:xfrm>
            <a:off x="179512" y="357301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19537" r="16211" b="13751"/>
          <a:stretch>
            <a:fillRect/>
          </a:stretch>
        </p:blipFill>
        <p:spPr bwMode="auto">
          <a:xfrm>
            <a:off x="107504" y="620688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7504" y="116632"/>
            <a:ext cx="866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/>
              <a:t>Write</a:t>
            </a:r>
            <a:r>
              <a:rPr lang="es-MX" sz="2400" b="1" dirty="0" smtClean="0"/>
              <a:t> </a:t>
            </a:r>
            <a:r>
              <a:rPr lang="es-MX" sz="2400" b="1" dirty="0"/>
              <a:t>8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sentences</a:t>
            </a:r>
            <a:r>
              <a:rPr lang="es-MX" sz="2400" b="1" dirty="0" smtClean="0"/>
              <a:t> in </a:t>
            </a:r>
            <a:r>
              <a:rPr lang="es-MX" sz="2400" b="1" dirty="0" err="1" smtClean="0"/>
              <a:t>present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perfect</a:t>
            </a:r>
            <a:r>
              <a:rPr lang="es-MX" sz="2400" b="1" dirty="0" smtClean="0"/>
              <a:t> simple </a:t>
            </a:r>
            <a:r>
              <a:rPr lang="es-MX" sz="2400" b="1" dirty="0" err="1" smtClean="0"/>
              <a:t>using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the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words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below</a:t>
            </a:r>
            <a:endParaRPr lang="es-MX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128" t="19537" r="16211" b="13751"/>
          <a:stretch/>
        </p:blipFill>
        <p:spPr bwMode="auto">
          <a:xfrm>
            <a:off x="5868144" y="260648"/>
            <a:ext cx="2880319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79512" y="764704"/>
            <a:ext cx="573907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1.-______________________________________________</a:t>
            </a:r>
          </a:p>
          <a:p>
            <a:endParaRPr lang="es-ES" dirty="0" smtClean="0"/>
          </a:p>
          <a:p>
            <a:r>
              <a:rPr lang="es-ES" dirty="0" smtClean="0"/>
              <a:t>2.-______________________________________________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3.-______________________________________________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4.-______________________________________________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5.-______________________________________________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6.-______________________________________________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7.-______________________________________________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8.-______________________________________________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177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6360" r="3661" b="12766"/>
          <a:stretch>
            <a:fillRect/>
          </a:stretch>
        </p:blipFill>
        <p:spPr bwMode="auto">
          <a:xfrm>
            <a:off x="143000" y="72008"/>
            <a:ext cx="8821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19675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  <a:hlinkClick r:id="rId2"/>
              </a:rPr>
              <a:t>https://learnenglishkids.britishcouncil.org/en/grammar-games/present-perfect-experiences</a:t>
            </a:r>
            <a:endParaRPr lang="es-MX" dirty="0" smtClean="0">
              <a:solidFill>
                <a:srgbClr val="00B0F0"/>
              </a:solidFill>
            </a:endParaRPr>
          </a:p>
          <a:p>
            <a:endParaRPr lang="es-MX" dirty="0">
              <a:solidFill>
                <a:srgbClr val="00B0F0"/>
              </a:solidFill>
            </a:endParaRPr>
          </a:p>
          <a:p>
            <a:r>
              <a:rPr lang="es-MX" dirty="0" smtClean="0">
                <a:solidFill>
                  <a:srgbClr val="00B0F0"/>
                </a:solidFill>
                <a:hlinkClick r:id="rId3"/>
              </a:rPr>
              <a:t>http://www.eslkidsworld.com/Interactive%20games/Grammar%20Games/Present%20Perfect/present%20perfect%20quiz.html</a:t>
            </a:r>
            <a:endParaRPr lang="es-MX" dirty="0" smtClean="0">
              <a:solidFill>
                <a:srgbClr val="00B0F0"/>
              </a:solidFill>
            </a:endParaRPr>
          </a:p>
          <a:p>
            <a:endParaRPr lang="es-MX" dirty="0" smtClean="0">
              <a:solidFill>
                <a:srgbClr val="00B0F0"/>
              </a:solidFill>
            </a:endParaRPr>
          </a:p>
          <a:p>
            <a:endParaRPr lang="es-MX" dirty="0">
              <a:solidFill>
                <a:srgbClr val="00B0F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116632"/>
            <a:ext cx="7643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solidFill>
                  <a:srgbClr val="92D050"/>
                </a:solidFill>
              </a:rPr>
              <a:t>Click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on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the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following</a:t>
            </a:r>
            <a:r>
              <a:rPr lang="es-MX" sz="2400" dirty="0" smtClean="0">
                <a:solidFill>
                  <a:srgbClr val="92D050"/>
                </a:solidFill>
              </a:rPr>
              <a:t> link </a:t>
            </a:r>
            <a:r>
              <a:rPr lang="es-MX" sz="2400" dirty="0" err="1" smtClean="0">
                <a:solidFill>
                  <a:srgbClr val="92D050"/>
                </a:solidFill>
              </a:rPr>
              <a:t>to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practice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present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perfect</a:t>
            </a:r>
            <a:r>
              <a:rPr lang="es-MX" sz="2400" dirty="0" smtClean="0">
                <a:solidFill>
                  <a:srgbClr val="92D050"/>
                </a:solidFill>
              </a:rPr>
              <a:t> simple</a:t>
            </a:r>
          </a:p>
          <a:p>
            <a:r>
              <a:rPr lang="es-MX" sz="2400" dirty="0" err="1" smtClean="0">
                <a:solidFill>
                  <a:srgbClr val="92D050"/>
                </a:solidFill>
              </a:rPr>
              <a:t>Then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copy</a:t>
            </a:r>
            <a:r>
              <a:rPr lang="es-MX" sz="2400" dirty="0" smtClean="0">
                <a:solidFill>
                  <a:srgbClr val="92D050"/>
                </a:solidFill>
              </a:rPr>
              <a:t> paste </a:t>
            </a:r>
            <a:r>
              <a:rPr lang="es-MX" sz="2400" dirty="0" err="1" smtClean="0">
                <a:solidFill>
                  <a:srgbClr val="92D050"/>
                </a:solidFill>
              </a:rPr>
              <a:t>your</a:t>
            </a:r>
            <a:r>
              <a:rPr lang="es-MX" sz="2400" dirty="0" smtClean="0">
                <a:solidFill>
                  <a:srgbClr val="92D050"/>
                </a:solidFill>
              </a:rPr>
              <a:t> </a:t>
            </a:r>
            <a:r>
              <a:rPr lang="es-MX" sz="2400" dirty="0" err="1" smtClean="0">
                <a:solidFill>
                  <a:srgbClr val="92D050"/>
                </a:solidFill>
              </a:rPr>
              <a:t>results</a:t>
            </a:r>
            <a:endParaRPr lang="es-MX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4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</Words>
  <Application>Microsoft Office PowerPoint</Application>
  <PresentationFormat>Presentación en pantalla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pc</cp:lastModifiedBy>
  <cp:revision>2</cp:revision>
  <dcterms:created xsi:type="dcterms:W3CDTF">2015-05-05T23:33:26Z</dcterms:created>
  <dcterms:modified xsi:type="dcterms:W3CDTF">2015-11-08T23:18:33Z</dcterms:modified>
</cp:coreProperties>
</file>