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8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2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6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A28-7EFA-4BB8-B8A6-7440BC800B94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2273" r="3694" b="25189"/>
          <a:stretch/>
        </p:blipFill>
        <p:spPr bwMode="auto">
          <a:xfrm>
            <a:off x="144016" y="44624"/>
            <a:ext cx="8892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4204" r="5114" b="15341"/>
          <a:stretch/>
        </p:blipFill>
        <p:spPr bwMode="auto">
          <a:xfrm>
            <a:off x="107504" y="44624"/>
            <a:ext cx="8866910" cy="44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18842" r="4125" b="15814"/>
          <a:stretch/>
        </p:blipFill>
        <p:spPr bwMode="auto">
          <a:xfrm>
            <a:off x="35496" y="4530436"/>
            <a:ext cx="6202854" cy="228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3068" r="83381" b="82576"/>
          <a:stretch/>
        </p:blipFill>
        <p:spPr bwMode="auto">
          <a:xfrm>
            <a:off x="179512" y="260648"/>
            <a:ext cx="1260764" cy="3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24053" r="7812" b="20833"/>
          <a:stretch/>
        </p:blipFill>
        <p:spPr bwMode="auto">
          <a:xfrm>
            <a:off x="180937" y="692696"/>
            <a:ext cx="5039135" cy="40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28449" r="21783" b="32347"/>
          <a:stretch/>
        </p:blipFill>
        <p:spPr bwMode="auto">
          <a:xfrm>
            <a:off x="5508104" y="476672"/>
            <a:ext cx="3312368" cy="28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0738" r="19593" b="23201"/>
          <a:stretch/>
        </p:blipFill>
        <p:spPr bwMode="auto">
          <a:xfrm>
            <a:off x="5292080" y="3344533"/>
            <a:ext cx="3776820" cy="33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26231" r="30114" b="34186"/>
          <a:stretch/>
        </p:blipFill>
        <p:spPr bwMode="auto">
          <a:xfrm>
            <a:off x="1115616" y="4797152"/>
            <a:ext cx="3312368" cy="19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4204" r="3693" b="17424"/>
          <a:stretch/>
        </p:blipFill>
        <p:spPr bwMode="auto">
          <a:xfrm>
            <a:off x="138544" y="404664"/>
            <a:ext cx="8825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9011" r="18893" b="13446"/>
          <a:stretch/>
        </p:blipFill>
        <p:spPr bwMode="auto">
          <a:xfrm>
            <a:off x="107504" y="692726"/>
            <a:ext cx="7272808" cy="597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3276" r="70998" b="80853"/>
          <a:stretch/>
        </p:blipFill>
        <p:spPr bwMode="auto">
          <a:xfrm>
            <a:off x="35496" y="116632"/>
            <a:ext cx="41542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68144" y="1640989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242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4</cp:revision>
  <dcterms:created xsi:type="dcterms:W3CDTF">2016-07-04T16:19:43Z</dcterms:created>
  <dcterms:modified xsi:type="dcterms:W3CDTF">2016-07-04T16:26:30Z</dcterms:modified>
</cp:coreProperties>
</file>