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58" r:id="rId4"/>
    <p:sldId id="262" r:id="rId5"/>
    <p:sldId id="256" r:id="rId6"/>
    <p:sldId id="25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46F9064-A3B2-401F-83E0-9C39A8DF3D05}" type="datetimeFigureOut">
              <a:rPr lang="es-MX" smtClean="0"/>
              <a:t>30/10/2018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308207-F6C4-4840-807D-B9D3AB683B6C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6600" b="1" dirty="0" smtClean="0"/>
              <a:t>CLOSURE</a:t>
            </a:r>
            <a:br>
              <a:rPr lang="es-MX" sz="6600" b="1" dirty="0" smtClean="0"/>
            </a:br>
            <a:r>
              <a:rPr lang="es-MX" sz="6600" b="1" dirty="0" smtClean="0"/>
              <a:t>UNIT 3</a:t>
            </a:r>
            <a:endParaRPr lang="es-MX" sz="6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err="1" smtClean="0"/>
              <a:t>Where</a:t>
            </a:r>
            <a:r>
              <a:rPr lang="es-MX" b="1" dirty="0" smtClean="0"/>
              <a:t> are </a:t>
            </a:r>
            <a:r>
              <a:rPr lang="es-MX" b="1" dirty="0" err="1" smtClean="0"/>
              <a:t>you</a:t>
            </a:r>
            <a:r>
              <a:rPr lang="es-MX" b="1" dirty="0" smtClean="0"/>
              <a:t> </a:t>
            </a:r>
            <a:r>
              <a:rPr lang="es-MX" b="1" dirty="0" err="1" smtClean="0"/>
              <a:t>from</a:t>
            </a:r>
            <a:r>
              <a:rPr lang="es-MX" b="1" dirty="0" smtClean="0"/>
              <a:t>?</a:t>
            </a:r>
            <a:endParaRPr lang="es-MX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10" y="2852937"/>
            <a:ext cx="574902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60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661816"/>
            <a:ext cx="8229600" cy="1399032"/>
          </a:xfrm>
        </p:spPr>
        <p:txBody>
          <a:bodyPr/>
          <a:lstStyle/>
          <a:p>
            <a:pPr algn="ctr"/>
            <a:r>
              <a:rPr lang="es-MX" b="1" dirty="0" smtClean="0"/>
              <a:t>MATCH THE QUESTIONS WITH THE CORRECT ANSWER</a:t>
            </a:r>
            <a:endParaRPr lang="es-MX" b="1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4077072"/>
            <a:ext cx="792088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V="1">
            <a:off x="467544" y="3140968"/>
            <a:ext cx="7776864" cy="20162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67544" y="3140968"/>
            <a:ext cx="7776864" cy="201622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39552" y="5805264"/>
            <a:ext cx="792088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81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44247"/>
              </p:ext>
            </p:extLst>
          </p:nvPr>
        </p:nvGraphicFramePr>
        <p:xfrm>
          <a:off x="107504" y="2"/>
          <a:ext cx="27363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What´s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baseline="0" dirty="0" err="1" smtClean="0">
                          <a:solidFill>
                            <a:schemeClr val="tx1"/>
                          </a:solidFill>
                        </a:rPr>
                        <a:t>his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baseline="0" dirty="0" err="1" smtClean="0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Where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brother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from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old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2400" b="1" baseline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baseline="0" dirty="0" err="1" smtClean="0">
                          <a:solidFill>
                            <a:schemeClr val="tx1"/>
                          </a:solidFill>
                        </a:rPr>
                        <a:t>cousins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What´s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Sandy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like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What´s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last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English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400" b="1" dirty="0" err="1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MX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153105"/>
              </p:ext>
            </p:extLst>
          </p:nvPr>
        </p:nvGraphicFramePr>
        <p:xfrm>
          <a:off x="6300192" y="-27384"/>
          <a:ext cx="27363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No,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my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first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English.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It´s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baseline="0" dirty="0" err="1" smtClean="0">
                          <a:solidFill>
                            <a:schemeClr val="tx1"/>
                          </a:solidFill>
                        </a:rPr>
                        <a:t>Spanish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It´s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Morales.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She´s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pretty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fun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He´s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from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Brazil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His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Carlos.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err="1" smtClean="0">
                          <a:solidFill>
                            <a:schemeClr val="tx1"/>
                          </a:solidFill>
                        </a:rPr>
                        <a:t>They´re</a:t>
                      </a:r>
                      <a:r>
                        <a:rPr lang="es-MX" sz="2000" b="1" dirty="0" smtClean="0">
                          <a:solidFill>
                            <a:schemeClr val="tx1"/>
                          </a:solidFill>
                        </a:rPr>
                        <a:t> 12.</a:t>
                      </a:r>
                      <a:endParaRPr lang="es-MX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WRITE QUESTIONS FOR THE ANSWERS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EXAMPLE:</a:t>
            </a:r>
          </a:p>
          <a:p>
            <a:pPr marL="64008" indent="0">
              <a:buNone/>
            </a:pPr>
            <a:endParaRPr lang="es-MX" dirty="0" smtClean="0"/>
          </a:p>
          <a:p>
            <a:pPr lvl="1"/>
            <a:r>
              <a:rPr lang="es-MX" b="1" u="sng" dirty="0" err="1" smtClean="0"/>
              <a:t>What´s</a:t>
            </a:r>
            <a:r>
              <a:rPr lang="es-MX" b="1" u="sng" dirty="0" smtClean="0"/>
              <a:t> </a:t>
            </a:r>
            <a:r>
              <a:rPr lang="es-MX" b="1" u="sng" dirty="0" err="1" smtClean="0"/>
              <a:t>your</a:t>
            </a:r>
            <a:r>
              <a:rPr lang="es-MX" b="1" u="sng" dirty="0" smtClean="0"/>
              <a:t> </a:t>
            </a:r>
            <a:r>
              <a:rPr lang="es-MX" b="1" u="sng" dirty="0" err="1" smtClean="0"/>
              <a:t>name</a:t>
            </a:r>
            <a:r>
              <a:rPr lang="es-MX" b="1" u="sng" dirty="0" smtClean="0"/>
              <a:t>?</a:t>
            </a:r>
          </a:p>
          <a:p>
            <a:pPr lvl="2"/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name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Ben.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87" y="4017615"/>
            <a:ext cx="5034817" cy="272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17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37409"/>
              </p:ext>
            </p:extLst>
          </p:nvPr>
        </p:nvGraphicFramePr>
        <p:xfrm>
          <a:off x="60176" y="62632"/>
          <a:ext cx="9083823" cy="6795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7941"/>
                <a:gridCol w="3027941"/>
                <a:gridCol w="3027941"/>
              </a:tblGrid>
              <a:tr h="1359074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My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name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is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Nate</a:t>
                      </a:r>
                      <a:r>
                        <a:rPr lang="es-MX" b="1" baseline="0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No,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she´s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not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from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Canada</a:t>
                      </a:r>
                      <a:r>
                        <a:rPr lang="es-MX" b="1" baseline="0" dirty="0" smtClean="0"/>
                        <a:t>. </a:t>
                      </a:r>
                      <a:r>
                        <a:rPr lang="es-MX" b="1" baseline="0" dirty="0" err="1" smtClean="0"/>
                        <a:t>She´s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from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Japan</a:t>
                      </a:r>
                      <a:r>
                        <a:rPr lang="es-MX" b="1" baseline="0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They´re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from</a:t>
                      </a:r>
                      <a:r>
                        <a:rPr lang="es-MX" b="1" baseline="0" dirty="0" smtClean="0"/>
                        <a:t> India.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074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I </a:t>
                      </a:r>
                      <a:r>
                        <a:rPr lang="es-MX" b="1" dirty="0" err="1" smtClean="0"/>
                        <a:t>think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he´s</a:t>
                      </a:r>
                      <a:r>
                        <a:rPr lang="es-MX" b="1" dirty="0" smtClean="0"/>
                        <a:t> 22.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No, </a:t>
                      </a:r>
                      <a:r>
                        <a:rPr lang="es-MX" b="1" dirty="0" err="1" smtClean="0"/>
                        <a:t>my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first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language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is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not</a:t>
                      </a:r>
                      <a:r>
                        <a:rPr lang="es-MX" b="1" dirty="0" smtClean="0"/>
                        <a:t> French.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It´s</a:t>
                      </a:r>
                      <a:r>
                        <a:rPr lang="es-MX" b="1" baseline="0" dirty="0" smtClean="0"/>
                        <a:t> English.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Yes,</a:t>
                      </a:r>
                      <a:r>
                        <a:rPr lang="es-MX" b="1" baseline="0" dirty="0" smtClean="0"/>
                        <a:t> I am. I am </a:t>
                      </a:r>
                      <a:r>
                        <a:rPr lang="es-MX" b="1" baseline="0" dirty="0" err="1" smtClean="0"/>
                        <a:t>from</a:t>
                      </a:r>
                      <a:r>
                        <a:rPr lang="es-MX" b="1" baseline="0" dirty="0" smtClean="0"/>
                        <a:t> Guadalajara.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074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She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is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very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serious</a:t>
                      </a:r>
                      <a:r>
                        <a:rPr lang="es-MX" b="1" baseline="0" dirty="0" smtClean="0"/>
                        <a:t> and </a:t>
                      </a:r>
                      <a:r>
                        <a:rPr lang="es-MX" b="1" baseline="0" dirty="0" err="1" smtClean="0"/>
                        <a:t>smart</a:t>
                      </a:r>
                      <a:r>
                        <a:rPr lang="es-MX" b="1" baseline="0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It´s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cold</a:t>
                      </a:r>
                      <a:r>
                        <a:rPr lang="es-MX" b="1" dirty="0" smtClean="0"/>
                        <a:t> and </a:t>
                      </a:r>
                      <a:r>
                        <a:rPr lang="es-MX" b="1" dirty="0" err="1" smtClean="0"/>
                        <a:t>interesting</a:t>
                      </a:r>
                      <a:r>
                        <a:rPr lang="es-MX" b="1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It´s</a:t>
                      </a:r>
                      <a:r>
                        <a:rPr lang="es-MX" b="1" dirty="0" smtClean="0"/>
                        <a:t> L-O-P-E-Z.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074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She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is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my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sister</a:t>
                      </a:r>
                      <a:r>
                        <a:rPr lang="es-MX" b="1" baseline="0" dirty="0" smtClean="0"/>
                        <a:t>, Laura.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They´re</a:t>
                      </a:r>
                      <a:r>
                        <a:rPr lang="es-MX" b="1" baseline="0" dirty="0" smtClean="0"/>
                        <a:t> 10 </a:t>
                      </a:r>
                      <a:r>
                        <a:rPr lang="es-MX" b="1" baseline="0" dirty="0" err="1" smtClean="0"/>
                        <a:t>years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old</a:t>
                      </a:r>
                      <a:r>
                        <a:rPr lang="es-MX" b="1" baseline="0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It´s</a:t>
                      </a:r>
                      <a:r>
                        <a:rPr lang="es-MX" b="1" dirty="0" smtClean="0"/>
                        <a:t> Rodríguez.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074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No,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they´re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not</a:t>
                      </a:r>
                      <a:r>
                        <a:rPr lang="es-MX" b="1" baseline="0" dirty="0" smtClean="0"/>
                        <a:t>. </a:t>
                      </a:r>
                      <a:r>
                        <a:rPr lang="es-MX" b="1" baseline="0" dirty="0" err="1" smtClean="0"/>
                        <a:t>They</a:t>
                      </a:r>
                      <a:r>
                        <a:rPr lang="es-MX" b="1" baseline="0" dirty="0" smtClean="0"/>
                        <a:t> are </a:t>
                      </a:r>
                      <a:r>
                        <a:rPr lang="es-MX" b="1" baseline="0" dirty="0" err="1" smtClean="0"/>
                        <a:t>from</a:t>
                      </a:r>
                      <a:r>
                        <a:rPr lang="es-MX" b="1" baseline="0" dirty="0" smtClean="0"/>
                        <a:t> Sao Paulo.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It´s</a:t>
                      </a:r>
                      <a:r>
                        <a:rPr lang="es-MX" b="1" dirty="0" smtClean="0"/>
                        <a:t> </a:t>
                      </a:r>
                      <a:r>
                        <a:rPr lang="es-MX" b="1" dirty="0" err="1" smtClean="0"/>
                        <a:t>Spanish</a:t>
                      </a:r>
                      <a:r>
                        <a:rPr lang="es-MX" b="1" dirty="0" smtClean="0"/>
                        <a:t>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Her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name</a:t>
                      </a:r>
                      <a:r>
                        <a:rPr lang="es-MX" b="1" baseline="0" dirty="0" smtClean="0"/>
                        <a:t> </a:t>
                      </a:r>
                      <a:r>
                        <a:rPr lang="es-MX" b="1" baseline="0" dirty="0" err="1" smtClean="0"/>
                        <a:t>is</a:t>
                      </a:r>
                      <a:r>
                        <a:rPr lang="es-MX" b="1" baseline="0" dirty="0" smtClean="0"/>
                        <a:t> Luisa.</a:t>
                      </a:r>
                      <a:endParaRPr lang="es-MX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" y="44624"/>
            <a:ext cx="3970784" cy="576064"/>
          </a:xfrm>
        </p:spPr>
        <p:txBody>
          <a:bodyPr>
            <a:normAutofit/>
          </a:bodyPr>
          <a:lstStyle/>
          <a:p>
            <a:r>
              <a:rPr lang="es-MX" sz="1400" b="1" dirty="0" smtClean="0"/>
              <a:t>ADJECTIVES &amp; OPPOSITES</a:t>
            </a:r>
            <a:endParaRPr lang="es-MX" sz="14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552246"/>
              </p:ext>
            </p:extLst>
          </p:nvPr>
        </p:nvGraphicFramePr>
        <p:xfrm>
          <a:off x="30354" y="620688"/>
          <a:ext cx="4397632" cy="6048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9408"/>
                <a:gridCol w="1099408"/>
                <a:gridCol w="1099408"/>
                <a:gridCol w="1099408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WORD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ADJECTIVE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OPPOSITE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DRAWING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eitaklva</a:t>
                      </a:r>
                      <a:endParaRPr lang="es-MX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yldnierf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rhtso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vehay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typter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suories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ndik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4860032" y="44624"/>
            <a:ext cx="39707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400" b="1" dirty="0" smtClean="0"/>
              <a:t>ADJECTIVES &amp; OPPOSITES</a:t>
            </a:r>
            <a:endParaRPr lang="es-MX" sz="140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22343"/>
              </p:ext>
            </p:extLst>
          </p:nvPr>
        </p:nvGraphicFramePr>
        <p:xfrm>
          <a:off x="4572000" y="620688"/>
          <a:ext cx="4464496" cy="6048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/>
                <a:gridCol w="1116124"/>
                <a:gridCol w="1116124"/>
                <a:gridCol w="1116124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WORD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ADJECTIVE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OPPOSITE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DRAWING</a:t>
                      </a:r>
                      <a:endParaRPr lang="es-MX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s-MX" b="1" dirty="0" err="1" smtClean="0"/>
                        <a:t>eitaklva</a:t>
                      </a:r>
                      <a:endParaRPr lang="es-MX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yldnierf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rhtso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vehay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typter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suories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err="1" smtClean="0"/>
                        <a:t>ndik</a:t>
                      </a:r>
                      <a:endParaRPr lang="es-MX" sz="1800" b="1" dirty="0" smtClean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124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</TotalTime>
  <Words>216</Words>
  <Application>Microsoft Office PowerPoint</Application>
  <PresentationFormat>Presentación en pantalla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CLOSURE UNIT 3</vt:lpstr>
      <vt:lpstr>MATCH THE QUESTIONS WITH THE CORRECT ANSWER</vt:lpstr>
      <vt:lpstr>Presentación de PowerPoint</vt:lpstr>
      <vt:lpstr>WRITE QUESTIONS FOR THE ANSWERS</vt:lpstr>
      <vt:lpstr>Presentación de PowerPoint</vt:lpstr>
      <vt:lpstr>ADJECTIVES &amp; OPPOSITES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DELL!</dc:creator>
  <cp:lastModifiedBy>DELL!</cp:lastModifiedBy>
  <cp:revision>8</cp:revision>
  <dcterms:created xsi:type="dcterms:W3CDTF">2018-10-30T17:28:17Z</dcterms:created>
  <dcterms:modified xsi:type="dcterms:W3CDTF">2018-10-30T18:21:07Z</dcterms:modified>
</cp:coreProperties>
</file>