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401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453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252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239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3032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2689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905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888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725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1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390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737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10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307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632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52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758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27E6980-EEC1-488A-8095-0EE123BFA797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E370E5D-8032-4CD0-995F-66C81DF12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28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45217" y="1765301"/>
            <a:ext cx="9144000" cy="2387600"/>
          </a:xfrm>
        </p:spPr>
        <p:txBody>
          <a:bodyPr>
            <a:normAutofit/>
          </a:bodyPr>
          <a:lstStyle/>
          <a:p>
            <a:r>
              <a:rPr lang="en-US" sz="9600" dirty="0" smtClean="0"/>
              <a:t>Day 17th</a:t>
            </a:r>
            <a:endParaRPr lang="es-ES" sz="9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16428" y="4525369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November 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2018</a:t>
            </a:r>
            <a:endParaRPr lang="es-ES" sz="3600" dirty="0"/>
          </a:p>
        </p:txBody>
      </p:sp>
      <p:sp>
        <p:nvSpPr>
          <p:cNvPr id="4" name="Rectángulo 3"/>
          <p:cNvSpPr/>
          <p:nvPr/>
        </p:nvSpPr>
        <p:spPr>
          <a:xfrm>
            <a:off x="1008846" y="1392833"/>
            <a:ext cx="491006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Good afternoon</a:t>
            </a:r>
            <a:r>
              <a:rPr lang="en-US" sz="5400" dirty="0" smtClean="0">
                <a:ln w="0"/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!</a:t>
            </a:r>
            <a:endParaRPr lang="en-US" sz="5400" b="0" cap="none" spc="0" dirty="0" smtClean="0">
              <a:ln w="0"/>
              <a:solidFill>
                <a:schemeClr val="tx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402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en-US" dirty="0" smtClean="0"/>
              <a:t>“Making the big bucks”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838200" y="1287887"/>
            <a:ext cx="10515600" cy="48890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Who wants to make a lot of money?</a:t>
            </a:r>
          </a:p>
          <a:p>
            <a:pPr marL="0" indent="0">
              <a:buNone/>
            </a:pPr>
            <a:r>
              <a:rPr lang="en-US" sz="2400" dirty="0" smtClean="0"/>
              <a:t>Why?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Teams of six people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Think about these to complete the mind map:</a:t>
            </a:r>
          </a:p>
          <a:p>
            <a:pPr marL="0" indent="0">
              <a:buNone/>
            </a:pPr>
            <a:r>
              <a:rPr lang="en-US" sz="2400" dirty="0" smtClean="0"/>
              <a:t>How will your life change for the better?</a:t>
            </a:r>
            <a:endParaRPr lang="es-ES" sz="2400" dirty="0" smtClean="0"/>
          </a:p>
          <a:p>
            <a:pPr marL="0" indent="0">
              <a:buNone/>
            </a:pPr>
            <a:r>
              <a:rPr lang="en-US" sz="2400" dirty="0" smtClean="0"/>
              <a:t>How will your life change for the worse?</a:t>
            </a:r>
            <a:endParaRPr lang="es-ES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5872766" y="2550016"/>
            <a:ext cx="2708526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If I get a high-paying job</a:t>
            </a:r>
            <a:endParaRPr lang="es-ES" sz="3200" dirty="0"/>
          </a:p>
        </p:txBody>
      </p:sp>
      <p:cxnSp>
        <p:nvCxnSpPr>
          <p:cNvPr id="7" name="Conector recto 6"/>
          <p:cNvCxnSpPr/>
          <p:nvPr/>
        </p:nvCxnSpPr>
        <p:spPr>
          <a:xfrm flipH="1" flipV="1">
            <a:off x="7256656" y="1628722"/>
            <a:ext cx="1576" cy="936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V="1">
            <a:off x="8592189" y="1815919"/>
            <a:ext cx="643943" cy="73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8592189" y="3112676"/>
            <a:ext cx="820285" cy="2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8575926" y="3614066"/>
            <a:ext cx="888642" cy="466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>
            <a:stCxn id="5" idx="2"/>
          </p:cNvCxnSpPr>
          <p:nvPr/>
        </p:nvCxnSpPr>
        <p:spPr>
          <a:xfrm>
            <a:off x="7227029" y="3627234"/>
            <a:ext cx="0" cy="790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5385351" y="3627234"/>
            <a:ext cx="476518" cy="571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4984042" y="3112675"/>
            <a:ext cx="88327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 flipV="1">
            <a:off x="5112913" y="1949997"/>
            <a:ext cx="759853" cy="579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48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Book page 33. Perspectives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Did you mention any of these consequences?</a:t>
            </a:r>
          </a:p>
          <a:p>
            <a:endParaRPr lang="en-US" sz="2800" dirty="0"/>
          </a:p>
          <a:p>
            <a:r>
              <a:rPr lang="en-US" sz="2800" dirty="0" smtClean="0"/>
              <a:t>Which are advantages of getting a high-paying job?</a:t>
            </a:r>
          </a:p>
          <a:p>
            <a:r>
              <a:rPr lang="en-US" sz="2800" dirty="0" smtClean="0"/>
              <a:t>Which are </a:t>
            </a:r>
            <a:r>
              <a:rPr lang="en-US" sz="2800" b="1" dirty="0" smtClean="0"/>
              <a:t>dis</a:t>
            </a:r>
            <a:r>
              <a:rPr lang="en-US" sz="2800" dirty="0" smtClean="0"/>
              <a:t>advantages of getting a high-paying job?</a:t>
            </a:r>
          </a:p>
          <a:p>
            <a:r>
              <a:rPr lang="en-US" sz="2800" dirty="0" smtClean="0"/>
              <a:t>Why?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22533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516230" y="946900"/>
            <a:ext cx="5157787" cy="118131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800" dirty="0" smtClean="0"/>
              <a:t>Possible situation</a:t>
            </a:r>
          </a:p>
          <a:p>
            <a:pPr algn="ctr">
              <a:lnSpc>
                <a:spcPct val="100000"/>
              </a:lnSpc>
            </a:pPr>
            <a:r>
              <a:rPr lang="en-US" sz="2800" dirty="0" smtClean="0"/>
              <a:t>(it </a:t>
            </a:r>
            <a:r>
              <a:rPr lang="en-US" sz="3600" dirty="0" smtClean="0"/>
              <a:t>may</a:t>
            </a:r>
            <a:r>
              <a:rPr lang="en-US" sz="2800" dirty="0" smtClean="0"/>
              <a:t> happen)</a:t>
            </a:r>
            <a:endParaRPr lang="es-ES" sz="2800" dirty="0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3"/>
          </p:nvPr>
        </p:nvSpPr>
        <p:spPr>
          <a:xfrm>
            <a:off x="267286" y="2433711"/>
            <a:ext cx="5964701" cy="3755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If you get a high-paying job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</a:p>
          <a:p>
            <a:pPr marL="0" indent="0" algn="r">
              <a:buNone/>
            </a:pPr>
            <a:endParaRPr lang="en-US" sz="2400" dirty="0"/>
          </a:p>
          <a:p>
            <a:pPr marL="0" indent="0" algn="r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Your friends might ask you for a loan</a:t>
            </a:r>
            <a:endParaRPr lang="es-ES" sz="2400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3"/>
          </p:nvPr>
        </p:nvSpPr>
        <p:spPr>
          <a:xfrm>
            <a:off x="6096048" y="946900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Consequence</a:t>
            </a:r>
            <a:endParaRPr lang="es-ES" sz="4000" dirty="0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14"/>
          </p:nvPr>
        </p:nvSpPr>
        <p:spPr>
          <a:xfrm>
            <a:off x="5894364" y="2433711"/>
            <a:ext cx="6063174" cy="3755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y</a:t>
            </a:r>
            <a:r>
              <a:rPr lang="en-US" sz="2400" dirty="0" smtClean="0"/>
              <a:t>our friends might ask you for a loan.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       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f you get a high-paying job. </a:t>
            </a:r>
          </a:p>
          <a:p>
            <a:pPr marL="0" indent="0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49151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989349" y="155350"/>
            <a:ext cx="10364451" cy="1596177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Grammar focus</a:t>
            </a:r>
            <a:r>
              <a:rPr lang="es-ES" sz="3600" dirty="0"/>
              <a:t/>
            </a:r>
            <a:br>
              <a:rPr lang="es-ES" sz="3600" dirty="0"/>
            </a:br>
            <a:r>
              <a:rPr lang="en-US" sz="3600" b="1" dirty="0" smtClean="0"/>
              <a:t>Which structures do you see?</a:t>
            </a:r>
            <a:endParaRPr lang="es-ES" b="1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3"/>
          </p:nvPr>
        </p:nvSpPr>
        <p:spPr>
          <a:xfrm>
            <a:off x="838200" y="1825625"/>
            <a:ext cx="28194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Typical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show the consequence is less likely</a:t>
            </a:r>
            <a:endParaRPr lang="es-E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Possibility</a:t>
            </a:r>
          </a:p>
          <a:p>
            <a:pPr marL="0" indent="0">
              <a:buNone/>
            </a:pPr>
            <a:r>
              <a:rPr lang="en-US" dirty="0" smtClean="0"/>
              <a:t>Necessity</a:t>
            </a:r>
            <a:endParaRPr lang="es-ES" dirty="0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4"/>
          </p:nvPr>
        </p:nvSpPr>
        <p:spPr>
          <a:xfrm>
            <a:off x="4082603" y="1825625"/>
            <a:ext cx="727119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If + simple present, subject + will/won’t</a:t>
            </a:r>
            <a:endParaRPr lang="es-ES" dirty="0"/>
          </a:p>
          <a:p>
            <a:pPr marL="0" indent="0">
              <a:buNone/>
            </a:pPr>
            <a:r>
              <a:rPr lang="en-US" dirty="0" smtClean="0"/>
              <a:t>If you eat candy, you’ll gain weight.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+ </a:t>
            </a:r>
            <a:r>
              <a:rPr lang="en-US" dirty="0" smtClean="0"/>
              <a:t>simple present, subject + may/might</a:t>
            </a:r>
          </a:p>
          <a:p>
            <a:pPr marL="0" indent="0">
              <a:buNone/>
            </a:pPr>
            <a:r>
              <a:rPr lang="en-US" dirty="0" smtClean="0"/>
              <a:t>If you eat candy, you may gain weight.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Will + be able to/ will + have to</a:t>
            </a:r>
          </a:p>
          <a:p>
            <a:pPr marL="0" indent="0">
              <a:buNone/>
            </a:pPr>
            <a:r>
              <a:rPr lang="en-US" dirty="0" smtClean="0"/>
              <a:t>If you save money, you’ll be able to travel.</a:t>
            </a:r>
          </a:p>
          <a:p>
            <a:pPr marL="0" indent="0">
              <a:buNone/>
            </a:pPr>
            <a:r>
              <a:rPr lang="en-US" dirty="0" smtClean="0"/>
              <a:t>If you travel abroad, you’ll have to get a visa.</a:t>
            </a:r>
            <a:endParaRPr lang="en-US" dirty="0" smtClean="0"/>
          </a:p>
          <a:p>
            <a:pPr marL="0" indent="0">
              <a:buNone/>
            </a:pPr>
            <a:endParaRPr lang="es-ES" dirty="0"/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2150772" y="2472744"/>
            <a:ext cx="1584101" cy="128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3419341" y="3899921"/>
            <a:ext cx="63106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2472744" y="5074276"/>
            <a:ext cx="1468191" cy="1674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>
            <a:off x="2459865" y="5525037"/>
            <a:ext cx="1455312" cy="1803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6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97741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Chain </a:t>
            </a:r>
            <a:r>
              <a:rPr lang="en-US" sz="6000" dirty="0" smtClean="0"/>
              <a:t>game</a:t>
            </a:r>
            <a:endParaRPr lang="es-ES" sz="5400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T: If I have time this weekend, I’ll go to the movies.</a:t>
            </a:r>
          </a:p>
          <a:p>
            <a:pPr marL="0" indent="0">
              <a:buNone/>
            </a:pPr>
            <a:r>
              <a:rPr lang="en-US" sz="2800" dirty="0" err="1" smtClean="0"/>
              <a:t>Ss</a:t>
            </a:r>
            <a:r>
              <a:rPr lang="en-US" sz="2800" dirty="0" smtClean="0"/>
              <a:t>: If I go to the movies this weekend, I’ll…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T: If she finishes her homework early, she’ll go out for a ride in her bike.</a:t>
            </a:r>
          </a:p>
          <a:p>
            <a:pPr marL="0" indent="0">
              <a:buNone/>
            </a:pPr>
            <a:r>
              <a:rPr lang="en-US" sz="2800" dirty="0" err="1" smtClean="0"/>
              <a:t>Ss</a:t>
            </a:r>
            <a:r>
              <a:rPr lang="en-US" sz="2800" dirty="0" smtClean="0"/>
              <a:t>: If she goes out for a ride in her bike, she’ll…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82973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r>
              <a:rPr lang="en-US" dirty="0" smtClean="0"/>
              <a:t>Book page 91. Interchange 9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4087" y="1508962"/>
            <a:ext cx="10363826" cy="3424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Pair work.</a:t>
            </a:r>
          </a:p>
          <a:p>
            <a:pPr marL="0" indent="0">
              <a:buNone/>
            </a:pPr>
            <a:r>
              <a:rPr lang="en-US" sz="3200" dirty="0" smtClean="0"/>
              <a:t>Compare your opinions.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T: I don’t really agree. If a woman works outside the home, she’ll bring money to the house and she will feel fulfilled, so she will feel happy.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54073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7433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Domino game</a:t>
            </a:r>
            <a:endParaRPr lang="es-ES" sz="48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828800"/>
            <a:ext cx="10363826" cy="39623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Create a domino using collocations and </a:t>
            </a:r>
            <a:r>
              <a:rPr lang="en-US" sz="2800" dirty="0" smtClean="0"/>
              <a:t>conditional sentences with if clauses.</a:t>
            </a:r>
          </a:p>
        </p:txBody>
      </p:sp>
      <p:sp>
        <p:nvSpPr>
          <p:cNvPr id="4" name="Onda 3"/>
          <p:cNvSpPr/>
          <p:nvPr/>
        </p:nvSpPr>
        <p:spPr>
          <a:xfrm>
            <a:off x="991673" y="3206838"/>
            <a:ext cx="4774306" cy="2807595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Onda 4"/>
          <p:cNvSpPr/>
          <p:nvPr/>
        </p:nvSpPr>
        <p:spPr>
          <a:xfrm>
            <a:off x="6078828" y="3318714"/>
            <a:ext cx="4520485" cy="269572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Conector recto 6"/>
          <p:cNvCxnSpPr>
            <a:stCxn id="4" idx="0"/>
            <a:endCxn id="4" idx="2"/>
          </p:cNvCxnSpPr>
          <p:nvPr/>
        </p:nvCxnSpPr>
        <p:spPr>
          <a:xfrm>
            <a:off x="3378826" y="3557787"/>
            <a:ext cx="0" cy="2105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/>
          <p:cNvCxnSpPr>
            <a:stCxn id="5" idx="0"/>
            <a:endCxn id="5" idx="2"/>
          </p:cNvCxnSpPr>
          <p:nvPr/>
        </p:nvCxnSpPr>
        <p:spPr>
          <a:xfrm>
            <a:off x="8339071" y="3655679"/>
            <a:ext cx="0" cy="20217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 flipH="1">
            <a:off x="3630339" y="4225914"/>
            <a:ext cx="1961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I behave with honesty, …</a:t>
            </a:r>
            <a:endParaRPr lang="es-ES" sz="20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6426552" y="4001294"/>
            <a:ext cx="1599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…I will earn respect from others.</a:t>
            </a:r>
            <a:endParaRPr lang="es-ES" sz="20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8825783" y="4579857"/>
            <a:ext cx="1696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I get sick…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89096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4921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Homework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dirty="0" smtClean="0"/>
              <a:t>As self study, complete the grammar plus activity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Complete work book pages from Unit 9.</a:t>
            </a:r>
          </a:p>
          <a:p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93638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393</TotalTime>
  <Words>377</Words>
  <Application>Microsoft Office PowerPoint</Application>
  <PresentationFormat>Panorámica</PresentationFormat>
  <Paragraphs>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Tw Cen MT</vt:lpstr>
      <vt:lpstr>Gota</vt:lpstr>
      <vt:lpstr>Day 17th</vt:lpstr>
      <vt:lpstr>“Making the big bucks”</vt:lpstr>
      <vt:lpstr>Book page 33. Perspectives</vt:lpstr>
      <vt:lpstr>Presentación de PowerPoint</vt:lpstr>
      <vt:lpstr>Grammar focus Which structures do you see?</vt:lpstr>
      <vt:lpstr>Chain game</vt:lpstr>
      <vt:lpstr>Book page 91. Interchange 9</vt:lpstr>
      <vt:lpstr>Domino game</vt:lpstr>
      <vt:lpstr>Homework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17th</dc:title>
  <dc:creator>Maria Elena</dc:creator>
  <cp:lastModifiedBy>Maria Elena</cp:lastModifiedBy>
  <cp:revision>30</cp:revision>
  <dcterms:created xsi:type="dcterms:W3CDTF">2018-11-07T22:25:37Z</dcterms:created>
  <dcterms:modified xsi:type="dcterms:W3CDTF">2018-11-08T04:59:24Z</dcterms:modified>
</cp:coreProperties>
</file>