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3">
  <p:sldMasterIdLst>
    <p:sldMasterId id="2147483672" r:id="rId1"/>
  </p:sldMasterIdLst>
  <p:notesMasterIdLst>
    <p:notesMasterId r:id="rId16"/>
  </p:notesMasterIdLst>
  <p:sldIdLst>
    <p:sldId id="257" r:id="rId2"/>
    <p:sldId id="259" r:id="rId3"/>
    <p:sldId id="260" r:id="rId4"/>
    <p:sldId id="261" r:id="rId5"/>
    <p:sldId id="263" r:id="rId6"/>
    <p:sldId id="332" r:id="rId7"/>
    <p:sldId id="266" r:id="rId8"/>
    <p:sldId id="338" r:id="rId9"/>
    <p:sldId id="339" r:id="rId10"/>
    <p:sldId id="341" r:id="rId11"/>
    <p:sldId id="340" r:id="rId12"/>
    <p:sldId id="342" r:id="rId13"/>
    <p:sldId id="343" r:id="rId14"/>
    <p:sldId id="344" r:id="rId15"/>
  </p:sldIdLst>
  <p:sldSz cx="9144000" cy="5143500" type="screen16x9"/>
  <p:notesSz cx="6858000" cy="9144000"/>
  <p:embeddedFontLst>
    <p:embeddedFont>
      <p:font typeface="Open Sans" panose="020B0604020202020204" charset="0"/>
      <p:regular r:id="rId17"/>
      <p:bold r:id="rId18"/>
      <p:italic r:id="rId19"/>
      <p:boldItalic r:id="rId20"/>
    </p:embeddedFont>
    <p:embeddedFont>
      <p:font typeface="Comfortaa" panose="020B0604020202020204" charset="0"/>
      <p:regular r:id="rId21"/>
      <p:bold r:id="rId22"/>
    </p:embeddedFont>
    <p:embeddedFont>
      <p:font typeface="Catamaran" panose="020B0604020202020204" charset="0"/>
      <p:regular r:id="rId23"/>
      <p:bold r:id="rId24"/>
    </p:embeddedFont>
    <p:embeddedFont>
      <p:font typeface="Rammetto One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Roboto Slab Light" panose="020B0604020202020204" charset="0"/>
      <p:regular r:id="rId30"/>
      <p:bold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40C8A00-3F34-4B30-BCC6-C9B91FF22DA1}">
  <a:tblStyle styleId="{F40C8A00-3F34-4B30-BCC6-C9B91FF22D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660"/>
  </p:normalViewPr>
  <p:slideViewPr>
    <p:cSldViewPr snapToGrid="0">
      <p:cViewPr varScale="1">
        <p:scale>
          <a:sx n="87" d="100"/>
          <a:sy n="87" d="100"/>
        </p:scale>
        <p:origin x="90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ableStyles" Target="tableStyles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50153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2574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gd3373fd7fb_0_6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2" name="Google Shape;1462;gd3373fd7fb_0_6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7052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gd3373fd7fb_0_6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2" name="Google Shape;1462;gd3373fd7fb_0_6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8639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gd3373fd7fb_0_6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2" name="Google Shape;1462;gd3373fd7fb_0_6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3863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gd3373fd7fb_0_6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2" name="Google Shape;1462;gd3373fd7fb_0_6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1965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bcae92054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bcae92054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0500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gde935a6402_0_2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0" name="Google Shape;1040;gde935a6402_0_2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1689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de935a6402_0_17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de935a6402_0_17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3057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gd3373fd7fb_0_6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2" name="Google Shape;1462;gd3373fd7fb_0_6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7491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Google Shape;1737;gde935a6402_0_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8" name="Google Shape;1738;gde935a6402_0_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8021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gd3373fd7fb_0_6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2" name="Google Shape;1462;gd3373fd7fb_0_6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1156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gd3373fd7fb_0_6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2" name="Google Shape;1462;gd3373fd7fb_0_6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4864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gd3373fd7fb_0_6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2" name="Google Shape;1462;gd3373fd7fb_0_6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4067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"/>
          <p:cNvSpPr txBox="1">
            <a:spLocks noGrp="1"/>
          </p:cNvSpPr>
          <p:nvPr>
            <p:ph type="title"/>
          </p:nvPr>
        </p:nvSpPr>
        <p:spPr>
          <a:xfrm>
            <a:off x="4522875" y="2513975"/>
            <a:ext cx="4004100" cy="5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subTitle" idx="1"/>
          </p:nvPr>
        </p:nvSpPr>
        <p:spPr>
          <a:xfrm>
            <a:off x="5145375" y="3118438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title" idx="2" hasCustomPrompt="1"/>
          </p:nvPr>
        </p:nvSpPr>
        <p:spPr>
          <a:xfrm>
            <a:off x="5460375" y="10303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7" name="Google Shape;37;p3"/>
          <p:cNvSpPr/>
          <p:nvPr/>
        </p:nvSpPr>
        <p:spPr>
          <a:xfrm>
            <a:off x="-100068" y="2374762"/>
            <a:ext cx="9786100" cy="3085000"/>
          </a:xfrm>
          <a:custGeom>
            <a:avLst/>
            <a:gdLst/>
            <a:ahLst/>
            <a:cxnLst/>
            <a:rect l="l" t="t" r="r" b="b"/>
            <a:pathLst>
              <a:path w="391444" h="123400" extrusionOk="0">
                <a:moveTo>
                  <a:pt x="376804" y="15953"/>
                </a:moveTo>
                <a:cubicBezTo>
                  <a:pt x="375924" y="-2342"/>
                  <a:pt x="362266" y="-4185"/>
                  <a:pt x="357123" y="6773"/>
                </a:cubicBezTo>
                <a:cubicBezTo>
                  <a:pt x="351980" y="17731"/>
                  <a:pt x="371612" y="66315"/>
                  <a:pt x="345946" y="81701"/>
                </a:cubicBezTo>
                <a:cubicBezTo>
                  <a:pt x="320280" y="97087"/>
                  <a:pt x="246456" y="109562"/>
                  <a:pt x="203128" y="99087"/>
                </a:cubicBezTo>
                <a:cubicBezTo>
                  <a:pt x="159800" y="88612"/>
                  <a:pt x="114747" y="30705"/>
                  <a:pt x="85976" y="18850"/>
                </a:cubicBezTo>
                <a:cubicBezTo>
                  <a:pt x="57206" y="6995"/>
                  <a:pt x="44787" y="13220"/>
                  <a:pt x="30505" y="27957"/>
                </a:cubicBezTo>
                <a:cubicBezTo>
                  <a:pt x="16223" y="42694"/>
                  <a:pt x="-2543" y="92991"/>
                  <a:pt x="286" y="107273"/>
                </a:cubicBezTo>
                <a:cubicBezTo>
                  <a:pt x="3115" y="121555"/>
                  <a:pt x="-12875" y="112103"/>
                  <a:pt x="47478" y="113648"/>
                </a:cubicBezTo>
                <a:cubicBezTo>
                  <a:pt x="107831" y="115194"/>
                  <a:pt x="307515" y="132829"/>
                  <a:pt x="362403" y="116546"/>
                </a:cubicBezTo>
                <a:cubicBezTo>
                  <a:pt x="417291" y="100264"/>
                  <a:pt x="377684" y="34249"/>
                  <a:pt x="376804" y="15953"/>
                </a:cubicBezTo>
                <a:close/>
              </a:path>
            </a:pathLst>
          </a:custGeom>
          <a:solidFill>
            <a:srgbClr val="A4C2F4">
              <a:alpha val="17410"/>
            </a:srgbClr>
          </a:solidFill>
          <a:ln>
            <a:noFill/>
          </a:ln>
        </p:spPr>
      </p:sp>
      <p:sp>
        <p:nvSpPr>
          <p:cNvPr id="38" name="Google Shape;38;p3"/>
          <p:cNvSpPr/>
          <p:nvPr/>
        </p:nvSpPr>
        <p:spPr>
          <a:xfrm>
            <a:off x="-233646" y="-134730"/>
            <a:ext cx="9688875" cy="1087850"/>
          </a:xfrm>
          <a:custGeom>
            <a:avLst/>
            <a:gdLst/>
            <a:ahLst/>
            <a:cxnLst/>
            <a:rect l="l" t="t" r="r" b="b"/>
            <a:pathLst>
              <a:path w="387555" h="43514" extrusionOk="0">
                <a:moveTo>
                  <a:pt x="374057" y="39"/>
                </a:moveTo>
                <a:cubicBezTo>
                  <a:pt x="400137" y="453"/>
                  <a:pt x="380335" y="2109"/>
                  <a:pt x="380680" y="5421"/>
                </a:cubicBezTo>
                <a:cubicBezTo>
                  <a:pt x="381025" y="8733"/>
                  <a:pt x="381671" y="14916"/>
                  <a:pt x="376126" y="19910"/>
                </a:cubicBezTo>
                <a:cubicBezTo>
                  <a:pt x="370581" y="24904"/>
                  <a:pt x="358055" y="32342"/>
                  <a:pt x="347409" y="35387"/>
                </a:cubicBezTo>
                <a:cubicBezTo>
                  <a:pt x="336764" y="38433"/>
                  <a:pt x="328699" y="40580"/>
                  <a:pt x="312253" y="38183"/>
                </a:cubicBezTo>
                <a:cubicBezTo>
                  <a:pt x="295807" y="35786"/>
                  <a:pt x="273303" y="22268"/>
                  <a:pt x="248734" y="21005"/>
                </a:cubicBezTo>
                <a:cubicBezTo>
                  <a:pt x="224165" y="19742"/>
                  <a:pt x="190874" y="30474"/>
                  <a:pt x="164840" y="30607"/>
                </a:cubicBezTo>
                <a:cubicBezTo>
                  <a:pt x="138806" y="30740"/>
                  <a:pt x="116368" y="19673"/>
                  <a:pt x="92531" y="21804"/>
                </a:cubicBezTo>
                <a:cubicBezTo>
                  <a:pt x="68694" y="23935"/>
                  <a:pt x="36511" y="42094"/>
                  <a:pt x="21820" y="43391"/>
                </a:cubicBezTo>
                <a:cubicBezTo>
                  <a:pt x="7129" y="44688"/>
                  <a:pt x="7707" y="35429"/>
                  <a:pt x="4387" y="29584"/>
                </a:cubicBezTo>
                <a:cubicBezTo>
                  <a:pt x="1068" y="23739"/>
                  <a:pt x="-2168" y="12930"/>
                  <a:pt x="1903" y="8322"/>
                </a:cubicBezTo>
                <a:cubicBezTo>
                  <a:pt x="5974" y="3714"/>
                  <a:pt x="-8239" y="2834"/>
                  <a:pt x="28811" y="1936"/>
                </a:cubicBezTo>
                <a:cubicBezTo>
                  <a:pt x="65861" y="1039"/>
                  <a:pt x="166661" y="3253"/>
                  <a:pt x="224202" y="2937"/>
                </a:cubicBezTo>
                <a:cubicBezTo>
                  <a:pt x="281743" y="2621"/>
                  <a:pt x="347977" y="-375"/>
                  <a:pt x="374057" y="39"/>
                </a:cubicBezTo>
                <a:close/>
              </a:path>
            </a:pathLst>
          </a:custGeom>
          <a:solidFill>
            <a:srgbClr val="A4C2F4">
              <a:alpha val="17410"/>
            </a:srgbClr>
          </a:solidFill>
          <a:ln>
            <a:noFill/>
          </a:ln>
        </p:spPr>
      </p:sp>
      <p:sp>
        <p:nvSpPr>
          <p:cNvPr id="39" name="Google Shape;39;p3"/>
          <p:cNvSpPr/>
          <p:nvPr/>
        </p:nvSpPr>
        <p:spPr>
          <a:xfrm>
            <a:off x="-157402" y="3951255"/>
            <a:ext cx="9605675" cy="1311375"/>
          </a:xfrm>
          <a:custGeom>
            <a:avLst/>
            <a:gdLst/>
            <a:ahLst/>
            <a:cxnLst/>
            <a:rect l="l" t="t" r="r" b="b"/>
            <a:pathLst>
              <a:path w="384227" h="52455" extrusionOk="0">
                <a:moveTo>
                  <a:pt x="21207" y="25336"/>
                </a:moveTo>
                <a:cubicBezTo>
                  <a:pt x="31418" y="16907"/>
                  <a:pt x="55649" y="-517"/>
                  <a:pt x="75850" y="12"/>
                </a:cubicBezTo>
                <a:cubicBezTo>
                  <a:pt x="96051" y="541"/>
                  <a:pt x="124661" y="22430"/>
                  <a:pt x="142413" y="28512"/>
                </a:cubicBezTo>
                <a:cubicBezTo>
                  <a:pt x="160165" y="34594"/>
                  <a:pt x="168619" y="39377"/>
                  <a:pt x="182363" y="36502"/>
                </a:cubicBezTo>
                <a:cubicBezTo>
                  <a:pt x="196107" y="33627"/>
                  <a:pt x="207304" y="10362"/>
                  <a:pt x="224877" y="11261"/>
                </a:cubicBezTo>
                <a:cubicBezTo>
                  <a:pt x="242450" y="12160"/>
                  <a:pt x="266895" y="38444"/>
                  <a:pt x="287800" y="41894"/>
                </a:cubicBezTo>
                <a:cubicBezTo>
                  <a:pt x="308705" y="45344"/>
                  <a:pt x="335543" y="30648"/>
                  <a:pt x="350308" y="31959"/>
                </a:cubicBezTo>
                <a:cubicBezTo>
                  <a:pt x="365073" y="33270"/>
                  <a:pt x="399677" y="46672"/>
                  <a:pt x="376388" y="49760"/>
                </a:cubicBezTo>
                <a:cubicBezTo>
                  <a:pt x="353099" y="52848"/>
                  <a:pt x="270877" y="50347"/>
                  <a:pt x="210576" y="50485"/>
                </a:cubicBezTo>
                <a:cubicBezTo>
                  <a:pt x="150275" y="50623"/>
                  <a:pt x="46146" y="54780"/>
                  <a:pt x="14584" y="50588"/>
                </a:cubicBezTo>
                <a:cubicBezTo>
                  <a:pt x="-16977" y="46397"/>
                  <a:pt x="10996" y="33765"/>
                  <a:pt x="21207" y="25336"/>
                </a:cubicBezTo>
                <a:close/>
              </a:path>
            </a:pathLst>
          </a:custGeom>
          <a:solidFill>
            <a:srgbClr val="A4C2F4">
              <a:alpha val="17410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"/>
          <p:cNvSpPr/>
          <p:nvPr/>
        </p:nvSpPr>
        <p:spPr>
          <a:xfrm>
            <a:off x="-343589" y="2460093"/>
            <a:ext cx="9692350" cy="3127500"/>
          </a:xfrm>
          <a:custGeom>
            <a:avLst/>
            <a:gdLst/>
            <a:ahLst/>
            <a:cxnLst/>
            <a:rect l="l" t="t" r="r" b="b"/>
            <a:pathLst>
              <a:path w="387694" h="125100" extrusionOk="0">
                <a:moveTo>
                  <a:pt x="11126" y="51298"/>
                </a:moveTo>
                <a:cubicBezTo>
                  <a:pt x="17849" y="40076"/>
                  <a:pt x="51107" y="61474"/>
                  <a:pt x="76858" y="52954"/>
                </a:cubicBezTo>
                <a:cubicBezTo>
                  <a:pt x="102610" y="44434"/>
                  <a:pt x="139635" y="2836"/>
                  <a:pt x="165635" y="177"/>
                </a:cubicBezTo>
                <a:cubicBezTo>
                  <a:pt x="191636" y="-2482"/>
                  <a:pt x="206601" y="25480"/>
                  <a:pt x="232861" y="36998"/>
                </a:cubicBezTo>
                <a:cubicBezTo>
                  <a:pt x="259121" y="48516"/>
                  <a:pt x="299479" y="65907"/>
                  <a:pt x="323193" y="69287"/>
                </a:cubicBezTo>
                <a:cubicBezTo>
                  <a:pt x="346907" y="72667"/>
                  <a:pt x="365176" y="55003"/>
                  <a:pt x="375146" y="57279"/>
                </a:cubicBezTo>
                <a:cubicBezTo>
                  <a:pt x="385116" y="59555"/>
                  <a:pt x="386875" y="73286"/>
                  <a:pt x="383011" y="82945"/>
                </a:cubicBezTo>
                <a:cubicBezTo>
                  <a:pt x="379147" y="92604"/>
                  <a:pt x="409712" y="109010"/>
                  <a:pt x="351964" y="115234"/>
                </a:cubicBezTo>
                <a:cubicBezTo>
                  <a:pt x="294216" y="121458"/>
                  <a:pt x="93329" y="130945"/>
                  <a:pt x="36523" y="120289"/>
                </a:cubicBezTo>
                <a:cubicBezTo>
                  <a:pt x="-20283" y="109633"/>
                  <a:pt x="4404" y="62521"/>
                  <a:pt x="11126" y="51298"/>
                </a:cubicBezTo>
                <a:close/>
              </a:path>
            </a:pathLst>
          </a:custGeom>
          <a:solidFill>
            <a:srgbClr val="A4C2F4">
              <a:alpha val="17410"/>
            </a:srgbClr>
          </a:solidFill>
          <a:ln>
            <a:noFill/>
          </a:ln>
        </p:spPr>
      </p:sp>
      <p:sp>
        <p:nvSpPr>
          <p:cNvPr id="42" name="Google Shape;42;p4"/>
          <p:cNvSpPr/>
          <p:nvPr/>
        </p:nvSpPr>
        <p:spPr>
          <a:xfrm>
            <a:off x="-151268" y="-228518"/>
            <a:ext cx="9523575" cy="1838700"/>
          </a:xfrm>
          <a:custGeom>
            <a:avLst/>
            <a:gdLst/>
            <a:ahLst/>
            <a:cxnLst/>
            <a:rect l="l" t="t" r="r" b="b"/>
            <a:pathLst>
              <a:path w="380943" h="73548" extrusionOk="0">
                <a:moveTo>
                  <a:pt x="2797" y="22408"/>
                </a:moveTo>
                <a:cubicBezTo>
                  <a:pt x="-3085" y="27997"/>
                  <a:pt x="2120" y="32274"/>
                  <a:pt x="2233" y="36482"/>
                </a:cubicBezTo>
                <a:cubicBezTo>
                  <a:pt x="2346" y="40691"/>
                  <a:pt x="-1091" y="42825"/>
                  <a:pt x="3475" y="47659"/>
                </a:cubicBezTo>
                <a:cubicBezTo>
                  <a:pt x="8042" y="52493"/>
                  <a:pt x="19413" y="62047"/>
                  <a:pt x="29632" y="65484"/>
                </a:cubicBezTo>
                <a:cubicBezTo>
                  <a:pt x="39851" y="68921"/>
                  <a:pt x="48342" y="70677"/>
                  <a:pt x="64788" y="68280"/>
                </a:cubicBezTo>
                <a:cubicBezTo>
                  <a:pt x="81234" y="65883"/>
                  <a:pt x="103738" y="52365"/>
                  <a:pt x="128307" y="51102"/>
                </a:cubicBezTo>
                <a:cubicBezTo>
                  <a:pt x="152876" y="49839"/>
                  <a:pt x="186167" y="60571"/>
                  <a:pt x="212201" y="60704"/>
                </a:cubicBezTo>
                <a:cubicBezTo>
                  <a:pt x="238235" y="60837"/>
                  <a:pt x="260673" y="49770"/>
                  <a:pt x="284510" y="51901"/>
                </a:cubicBezTo>
                <a:cubicBezTo>
                  <a:pt x="308347" y="54032"/>
                  <a:pt x="339879" y="72652"/>
                  <a:pt x="355221" y="73488"/>
                </a:cubicBezTo>
                <a:cubicBezTo>
                  <a:pt x="370563" y="74324"/>
                  <a:pt x="372935" y="66302"/>
                  <a:pt x="376560" y="56916"/>
                </a:cubicBezTo>
                <a:cubicBezTo>
                  <a:pt x="380186" y="47531"/>
                  <a:pt x="384080" y="26406"/>
                  <a:pt x="376974" y="17175"/>
                </a:cubicBezTo>
                <a:cubicBezTo>
                  <a:pt x="369868" y="7945"/>
                  <a:pt x="390497" y="3904"/>
                  <a:pt x="333922" y="1533"/>
                </a:cubicBezTo>
                <a:cubicBezTo>
                  <a:pt x="277347" y="-838"/>
                  <a:pt x="92712" y="-528"/>
                  <a:pt x="37524" y="2951"/>
                </a:cubicBezTo>
                <a:cubicBezTo>
                  <a:pt x="-17663" y="6430"/>
                  <a:pt x="8679" y="16820"/>
                  <a:pt x="2797" y="22408"/>
                </a:cubicBezTo>
                <a:close/>
              </a:path>
            </a:pathLst>
          </a:custGeom>
          <a:solidFill>
            <a:srgbClr val="A4C2F4">
              <a:alpha val="17410"/>
            </a:srgbClr>
          </a:solidFill>
          <a:ln>
            <a:noFill/>
          </a:ln>
        </p:spPr>
      </p:sp>
      <p:sp>
        <p:nvSpPr>
          <p:cNvPr id="43" name="Google Shape;43;p4"/>
          <p:cNvSpPr/>
          <p:nvPr/>
        </p:nvSpPr>
        <p:spPr>
          <a:xfrm>
            <a:off x="1996047" y="3506871"/>
            <a:ext cx="7391075" cy="1858775"/>
          </a:xfrm>
          <a:custGeom>
            <a:avLst/>
            <a:gdLst/>
            <a:ahLst/>
            <a:cxnLst/>
            <a:rect l="l" t="t" r="r" b="b"/>
            <a:pathLst>
              <a:path w="295643" h="74351" extrusionOk="0">
                <a:moveTo>
                  <a:pt x="290667" y="31139"/>
                </a:moveTo>
                <a:cubicBezTo>
                  <a:pt x="286822" y="19135"/>
                  <a:pt x="270621" y="-3098"/>
                  <a:pt x="248554" y="361"/>
                </a:cubicBezTo>
                <a:cubicBezTo>
                  <a:pt x="226488" y="3821"/>
                  <a:pt x="179974" y="41975"/>
                  <a:pt x="158268" y="51896"/>
                </a:cubicBezTo>
                <a:cubicBezTo>
                  <a:pt x="136562" y="61817"/>
                  <a:pt x="130544" y="59420"/>
                  <a:pt x="118318" y="59886"/>
                </a:cubicBezTo>
                <a:cubicBezTo>
                  <a:pt x="106092" y="60352"/>
                  <a:pt x="101092" y="54027"/>
                  <a:pt x="84912" y="54693"/>
                </a:cubicBezTo>
                <a:cubicBezTo>
                  <a:pt x="68733" y="55359"/>
                  <a:pt x="34554" y="61760"/>
                  <a:pt x="21241" y="63881"/>
                </a:cubicBezTo>
                <a:cubicBezTo>
                  <a:pt x="7928" y="66002"/>
                  <a:pt x="7389" y="66621"/>
                  <a:pt x="5032" y="67417"/>
                </a:cubicBezTo>
                <a:cubicBezTo>
                  <a:pt x="2676" y="68213"/>
                  <a:pt x="-6076" y="68590"/>
                  <a:pt x="7102" y="68659"/>
                </a:cubicBezTo>
                <a:cubicBezTo>
                  <a:pt x="20280" y="68728"/>
                  <a:pt x="40012" y="67210"/>
                  <a:pt x="84099" y="67831"/>
                </a:cubicBezTo>
                <a:cubicBezTo>
                  <a:pt x="128186" y="68452"/>
                  <a:pt x="237197" y="78500"/>
                  <a:pt x="271625" y="72385"/>
                </a:cubicBezTo>
                <a:cubicBezTo>
                  <a:pt x="306053" y="66270"/>
                  <a:pt x="294512" y="43143"/>
                  <a:pt x="290667" y="31139"/>
                </a:cubicBezTo>
                <a:close/>
              </a:path>
            </a:pathLst>
          </a:custGeom>
          <a:solidFill>
            <a:srgbClr val="A4C2F4">
              <a:alpha val="17410"/>
            </a:srgbClr>
          </a:solidFill>
          <a:ln>
            <a:noFill/>
          </a:ln>
        </p:spPr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629875" y="1172575"/>
            <a:ext cx="78798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fortaa"/>
              <a:buAutoNum type="arabicPeriod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629875" y="406425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/>
          <p:nvPr/>
        </p:nvSpPr>
        <p:spPr>
          <a:xfrm>
            <a:off x="-401375" y="3608962"/>
            <a:ext cx="9780200" cy="1924675"/>
          </a:xfrm>
          <a:custGeom>
            <a:avLst/>
            <a:gdLst/>
            <a:ahLst/>
            <a:cxnLst/>
            <a:rect l="l" t="t" r="r" b="b"/>
            <a:pathLst>
              <a:path w="391208" h="76987" extrusionOk="0">
                <a:moveTo>
                  <a:pt x="13997" y="2218"/>
                </a:moveTo>
                <a:cubicBezTo>
                  <a:pt x="18689" y="-6766"/>
                  <a:pt x="40146" y="14424"/>
                  <a:pt x="59947" y="14813"/>
                </a:cubicBezTo>
                <a:cubicBezTo>
                  <a:pt x="79748" y="15202"/>
                  <a:pt x="111071" y="1778"/>
                  <a:pt x="132804" y="4552"/>
                </a:cubicBezTo>
                <a:cubicBezTo>
                  <a:pt x="154537" y="7326"/>
                  <a:pt x="166956" y="29734"/>
                  <a:pt x="190345" y="31459"/>
                </a:cubicBezTo>
                <a:cubicBezTo>
                  <a:pt x="213734" y="33184"/>
                  <a:pt x="247334" y="12397"/>
                  <a:pt x="273138" y="14901"/>
                </a:cubicBezTo>
                <a:cubicBezTo>
                  <a:pt x="298942" y="17406"/>
                  <a:pt x="325919" y="42961"/>
                  <a:pt x="345168" y="46486"/>
                </a:cubicBezTo>
                <a:cubicBezTo>
                  <a:pt x="364417" y="50011"/>
                  <a:pt x="388358" y="31732"/>
                  <a:pt x="388634" y="36049"/>
                </a:cubicBezTo>
                <a:cubicBezTo>
                  <a:pt x="388910" y="40366"/>
                  <a:pt x="406296" y="66946"/>
                  <a:pt x="346823" y="72390"/>
                </a:cubicBezTo>
                <a:cubicBezTo>
                  <a:pt x="287350" y="77835"/>
                  <a:pt x="87265" y="80411"/>
                  <a:pt x="31794" y="68716"/>
                </a:cubicBezTo>
                <a:cubicBezTo>
                  <a:pt x="-23677" y="57021"/>
                  <a:pt x="9305" y="11202"/>
                  <a:pt x="13997" y="2218"/>
                </a:cubicBezTo>
                <a:close/>
              </a:path>
            </a:pathLst>
          </a:custGeom>
          <a:solidFill>
            <a:srgbClr val="A4C2F4">
              <a:alpha val="17410"/>
            </a:srgbClr>
          </a:solidFill>
          <a:ln>
            <a:noFill/>
          </a:ln>
        </p:spPr>
      </p:sp>
      <p:sp>
        <p:nvSpPr>
          <p:cNvPr id="48" name="Google Shape;48;p5"/>
          <p:cNvSpPr/>
          <p:nvPr/>
        </p:nvSpPr>
        <p:spPr>
          <a:xfrm>
            <a:off x="-222381" y="-233430"/>
            <a:ext cx="9563425" cy="1875925"/>
          </a:xfrm>
          <a:custGeom>
            <a:avLst/>
            <a:gdLst/>
            <a:ahLst/>
            <a:cxnLst/>
            <a:rect l="l" t="t" r="r" b="b"/>
            <a:pathLst>
              <a:path w="382537" h="75037" extrusionOk="0">
                <a:moveTo>
                  <a:pt x="2405" y="25323"/>
                </a:moveTo>
                <a:cubicBezTo>
                  <a:pt x="-3114" y="31119"/>
                  <a:pt x="2510" y="32360"/>
                  <a:pt x="3111" y="36500"/>
                </a:cubicBezTo>
                <a:cubicBezTo>
                  <a:pt x="3712" y="40640"/>
                  <a:pt x="1115" y="45298"/>
                  <a:pt x="6009" y="50161"/>
                </a:cubicBezTo>
                <a:cubicBezTo>
                  <a:pt x="10903" y="55024"/>
                  <a:pt x="22206" y="62628"/>
                  <a:pt x="32476" y="65680"/>
                </a:cubicBezTo>
                <a:cubicBezTo>
                  <a:pt x="42747" y="68733"/>
                  <a:pt x="51186" y="70873"/>
                  <a:pt x="67632" y="68476"/>
                </a:cubicBezTo>
                <a:cubicBezTo>
                  <a:pt x="84078" y="66079"/>
                  <a:pt x="106582" y="52561"/>
                  <a:pt x="131151" y="51298"/>
                </a:cubicBezTo>
                <a:cubicBezTo>
                  <a:pt x="155720" y="50035"/>
                  <a:pt x="189011" y="60767"/>
                  <a:pt x="215045" y="60900"/>
                </a:cubicBezTo>
                <a:cubicBezTo>
                  <a:pt x="241079" y="61033"/>
                  <a:pt x="263517" y="49966"/>
                  <a:pt x="287354" y="52097"/>
                </a:cubicBezTo>
                <a:cubicBezTo>
                  <a:pt x="311191" y="54228"/>
                  <a:pt x="342979" y="71178"/>
                  <a:pt x="358065" y="73684"/>
                </a:cubicBezTo>
                <a:cubicBezTo>
                  <a:pt x="373151" y="76190"/>
                  <a:pt x="374469" y="75853"/>
                  <a:pt x="377870" y="67133"/>
                </a:cubicBezTo>
                <a:cubicBezTo>
                  <a:pt x="381271" y="58413"/>
                  <a:pt x="386100" y="31888"/>
                  <a:pt x="378473" y="21362"/>
                </a:cubicBezTo>
                <a:cubicBezTo>
                  <a:pt x="370846" y="10836"/>
                  <a:pt x="389150" y="7248"/>
                  <a:pt x="332109" y="3975"/>
                </a:cubicBezTo>
                <a:cubicBezTo>
                  <a:pt x="275068" y="703"/>
                  <a:pt x="91179" y="-1831"/>
                  <a:pt x="36228" y="1727"/>
                </a:cubicBezTo>
                <a:cubicBezTo>
                  <a:pt x="-18723" y="5285"/>
                  <a:pt x="7925" y="19528"/>
                  <a:pt x="2405" y="25323"/>
                </a:cubicBezTo>
                <a:close/>
              </a:path>
            </a:pathLst>
          </a:custGeom>
          <a:solidFill>
            <a:srgbClr val="A4C2F4">
              <a:alpha val="17410"/>
            </a:srgbClr>
          </a:solidFill>
          <a:ln>
            <a:noFill/>
          </a:ln>
        </p:spPr>
      </p:sp>
      <p:sp>
        <p:nvSpPr>
          <p:cNvPr id="49" name="Google Shape;49;p5"/>
          <p:cNvSpPr/>
          <p:nvPr/>
        </p:nvSpPr>
        <p:spPr>
          <a:xfrm>
            <a:off x="1413075" y="3506106"/>
            <a:ext cx="8137250" cy="1856150"/>
          </a:xfrm>
          <a:custGeom>
            <a:avLst/>
            <a:gdLst/>
            <a:ahLst/>
            <a:cxnLst/>
            <a:rect l="l" t="t" r="r" b="b"/>
            <a:pathLst>
              <a:path w="325490" h="74246" extrusionOk="0">
                <a:moveTo>
                  <a:pt x="320611" y="30354"/>
                </a:moveTo>
                <a:cubicBezTo>
                  <a:pt x="315870" y="18833"/>
                  <a:pt x="295044" y="-3203"/>
                  <a:pt x="271873" y="392"/>
                </a:cubicBezTo>
                <a:cubicBezTo>
                  <a:pt x="248702" y="3988"/>
                  <a:pt x="203293" y="42006"/>
                  <a:pt x="181587" y="51927"/>
                </a:cubicBezTo>
                <a:cubicBezTo>
                  <a:pt x="159881" y="61848"/>
                  <a:pt x="153863" y="59451"/>
                  <a:pt x="141637" y="59917"/>
                </a:cubicBezTo>
                <a:cubicBezTo>
                  <a:pt x="129411" y="60383"/>
                  <a:pt x="124411" y="54058"/>
                  <a:pt x="108231" y="54724"/>
                </a:cubicBezTo>
                <a:cubicBezTo>
                  <a:pt x="92052" y="55390"/>
                  <a:pt x="59966" y="61782"/>
                  <a:pt x="44560" y="63912"/>
                </a:cubicBezTo>
                <a:cubicBezTo>
                  <a:pt x="29154" y="66043"/>
                  <a:pt x="22163" y="66042"/>
                  <a:pt x="15796" y="67507"/>
                </a:cubicBezTo>
                <a:cubicBezTo>
                  <a:pt x="9429" y="68972"/>
                  <a:pt x="-9912" y="71636"/>
                  <a:pt x="6359" y="72701"/>
                </a:cubicBezTo>
                <a:cubicBezTo>
                  <a:pt x="22630" y="73767"/>
                  <a:pt x="64430" y="74431"/>
                  <a:pt x="113424" y="73900"/>
                </a:cubicBezTo>
                <a:cubicBezTo>
                  <a:pt x="162418" y="73370"/>
                  <a:pt x="265791" y="76776"/>
                  <a:pt x="300322" y="69518"/>
                </a:cubicBezTo>
                <a:cubicBezTo>
                  <a:pt x="334853" y="62260"/>
                  <a:pt x="325353" y="41875"/>
                  <a:pt x="320611" y="30354"/>
                </a:cubicBezTo>
                <a:close/>
              </a:path>
            </a:pathLst>
          </a:custGeom>
          <a:solidFill>
            <a:srgbClr val="A4C2F4">
              <a:alpha val="17410"/>
            </a:srgbClr>
          </a:solidFill>
          <a:ln>
            <a:noFill/>
          </a:ln>
        </p:spPr>
      </p:sp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5264175" y="3041332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ubTitle" idx="1"/>
          </p:nvPr>
        </p:nvSpPr>
        <p:spPr>
          <a:xfrm>
            <a:off x="4947525" y="3306175"/>
            <a:ext cx="24747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title" idx="2"/>
          </p:nvPr>
        </p:nvSpPr>
        <p:spPr>
          <a:xfrm>
            <a:off x="2038425" y="3041332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subTitle" idx="3"/>
          </p:nvPr>
        </p:nvSpPr>
        <p:spPr>
          <a:xfrm>
            <a:off x="1721775" y="3306175"/>
            <a:ext cx="24747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title" idx="4"/>
          </p:nvPr>
        </p:nvSpPr>
        <p:spPr>
          <a:xfrm>
            <a:off x="629875" y="406425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1295850" y="1177050"/>
            <a:ext cx="6552300" cy="22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2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9pPr>
          </a:lstStyle>
          <a:p>
            <a:endParaRPr/>
          </a:p>
        </p:txBody>
      </p:sp>
      <p:sp>
        <p:nvSpPr>
          <p:cNvPr id="68" name="Google Shape;68;p8"/>
          <p:cNvSpPr/>
          <p:nvPr/>
        </p:nvSpPr>
        <p:spPr>
          <a:xfrm flipH="1">
            <a:off x="2004506" y="5300322"/>
            <a:ext cx="74590" cy="83012"/>
          </a:xfrm>
          <a:custGeom>
            <a:avLst/>
            <a:gdLst/>
            <a:ahLst/>
            <a:cxnLst/>
            <a:rect l="l" t="t" r="r" b="b"/>
            <a:pathLst>
              <a:path w="3321" h="3696" extrusionOk="0">
                <a:moveTo>
                  <a:pt x="2034" y="771"/>
                </a:moveTo>
                <a:cubicBezTo>
                  <a:pt x="2295" y="771"/>
                  <a:pt x="2506" y="924"/>
                  <a:pt x="2554" y="1305"/>
                </a:cubicBezTo>
                <a:cubicBezTo>
                  <a:pt x="2605" y="1842"/>
                  <a:pt x="1969" y="2713"/>
                  <a:pt x="1399" y="2713"/>
                </a:cubicBezTo>
                <a:cubicBezTo>
                  <a:pt x="1226" y="2713"/>
                  <a:pt x="1059" y="2633"/>
                  <a:pt x="919" y="2439"/>
                </a:cubicBezTo>
                <a:cubicBezTo>
                  <a:pt x="419" y="1724"/>
                  <a:pt x="1382" y="771"/>
                  <a:pt x="2034" y="771"/>
                </a:cubicBezTo>
                <a:close/>
                <a:moveTo>
                  <a:pt x="2205" y="0"/>
                </a:moveTo>
                <a:cubicBezTo>
                  <a:pt x="1226" y="0"/>
                  <a:pt x="0" y="1227"/>
                  <a:pt x="152" y="2439"/>
                </a:cubicBezTo>
                <a:cubicBezTo>
                  <a:pt x="257" y="3341"/>
                  <a:pt x="667" y="3696"/>
                  <a:pt x="1159" y="3696"/>
                </a:cubicBezTo>
                <a:cubicBezTo>
                  <a:pt x="2067" y="3696"/>
                  <a:pt x="3256" y="2484"/>
                  <a:pt x="3321" y="1272"/>
                </a:cubicBezTo>
                <a:cubicBezTo>
                  <a:pt x="3192" y="359"/>
                  <a:pt x="2735" y="0"/>
                  <a:pt x="220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/>
          <p:nvPr/>
        </p:nvSpPr>
        <p:spPr>
          <a:xfrm flipH="1">
            <a:off x="1915340" y="5341872"/>
            <a:ext cx="74612" cy="83214"/>
          </a:xfrm>
          <a:custGeom>
            <a:avLst/>
            <a:gdLst/>
            <a:ahLst/>
            <a:cxnLst/>
            <a:rect l="l" t="t" r="r" b="b"/>
            <a:pathLst>
              <a:path w="3322" h="3705" extrusionOk="0">
                <a:moveTo>
                  <a:pt x="2024" y="783"/>
                </a:moveTo>
                <a:cubicBezTo>
                  <a:pt x="2290" y="783"/>
                  <a:pt x="2506" y="937"/>
                  <a:pt x="2554" y="1323"/>
                </a:cubicBezTo>
                <a:cubicBezTo>
                  <a:pt x="2605" y="1833"/>
                  <a:pt x="1955" y="2712"/>
                  <a:pt x="1393" y="2712"/>
                </a:cubicBezTo>
                <a:cubicBezTo>
                  <a:pt x="1219" y="2712"/>
                  <a:pt x="1053" y="2628"/>
                  <a:pt x="920" y="2424"/>
                </a:cubicBezTo>
                <a:cubicBezTo>
                  <a:pt x="422" y="1713"/>
                  <a:pt x="1373" y="783"/>
                  <a:pt x="2024" y="783"/>
                </a:cubicBezTo>
                <a:close/>
                <a:moveTo>
                  <a:pt x="2208" y="1"/>
                </a:moveTo>
                <a:cubicBezTo>
                  <a:pt x="1228" y="1"/>
                  <a:pt x="1" y="1222"/>
                  <a:pt x="152" y="2457"/>
                </a:cubicBezTo>
                <a:cubicBezTo>
                  <a:pt x="257" y="3352"/>
                  <a:pt x="661" y="3704"/>
                  <a:pt x="1148" y="3704"/>
                </a:cubicBezTo>
                <a:cubicBezTo>
                  <a:pt x="2058" y="3704"/>
                  <a:pt x="3256" y="2473"/>
                  <a:pt x="3321" y="1256"/>
                </a:cubicBezTo>
                <a:cubicBezTo>
                  <a:pt x="3193" y="356"/>
                  <a:pt x="2736" y="1"/>
                  <a:pt x="220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118172" y="-665335"/>
            <a:ext cx="9778400" cy="2298100"/>
          </a:xfrm>
          <a:custGeom>
            <a:avLst/>
            <a:gdLst/>
            <a:ahLst/>
            <a:cxnLst/>
            <a:rect l="l" t="t" r="r" b="b"/>
            <a:pathLst>
              <a:path w="391136" h="91924" extrusionOk="0">
                <a:moveTo>
                  <a:pt x="28558" y="61973"/>
                </a:moveTo>
                <a:cubicBezTo>
                  <a:pt x="46634" y="67079"/>
                  <a:pt x="103761" y="35962"/>
                  <a:pt x="126253" y="34651"/>
                </a:cubicBezTo>
                <a:cubicBezTo>
                  <a:pt x="148745" y="33340"/>
                  <a:pt x="141225" y="51417"/>
                  <a:pt x="163510" y="54108"/>
                </a:cubicBezTo>
                <a:cubicBezTo>
                  <a:pt x="185795" y="56799"/>
                  <a:pt x="230297" y="44518"/>
                  <a:pt x="259964" y="50796"/>
                </a:cubicBezTo>
                <a:cubicBezTo>
                  <a:pt x="289632" y="57074"/>
                  <a:pt x="321806" y="89846"/>
                  <a:pt x="341515" y="91778"/>
                </a:cubicBezTo>
                <a:cubicBezTo>
                  <a:pt x="361224" y="93710"/>
                  <a:pt x="371638" y="76001"/>
                  <a:pt x="378219" y="62387"/>
                </a:cubicBezTo>
                <a:cubicBezTo>
                  <a:pt x="384800" y="48774"/>
                  <a:pt x="402065" y="19571"/>
                  <a:pt x="381003" y="10097"/>
                </a:cubicBezTo>
                <a:cubicBezTo>
                  <a:pt x="359941" y="623"/>
                  <a:pt x="312382" y="6556"/>
                  <a:pt x="251847" y="5543"/>
                </a:cubicBezTo>
                <a:cubicBezTo>
                  <a:pt x="191312" y="4530"/>
                  <a:pt x="55010" y="-5387"/>
                  <a:pt x="17795" y="4018"/>
                </a:cubicBezTo>
                <a:cubicBezTo>
                  <a:pt x="-19420" y="13423"/>
                  <a:pt x="10482" y="56868"/>
                  <a:pt x="28558" y="61973"/>
                </a:cubicBezTo>
                <a:close/>
              </a:path>
            </a:pathLst>
          </a:custGeom>
          <a:solidFill>
            <a:srgbClr val="A4C2F4">
              <a:alpha val="17410"/>
            </a:srgbClr>
          </a:solidFill>
          <a:ln>
            <a:noFill/>
          </a:ln>
        </p:spPr>
      </p:sp>
      <p:sp>
        <p:nvSpPr>
          <p:cNvPr id="71" name="Google Shape;71;p8"/>
          <p:cNvSpPr/>
          <p:nvPr/>
        </p:nvSpPr>
        <p:spPr>
          <a:xfrm>
            <a:off x="-190061" y="3051375"/>
            <a:ext cx="9429900" cy="2609050"/>
          </a:xfrm>
          <a:custGeom>
            <a:avLst/>
            <a:gdLst/>
            <a:ahLst/>
            <a:cxnLst/>
            <a:rect l="l" t="t" r="r" b="b"/>
            <a:pathLst>
              <a:path w="377196" h="104362" extrusionOk="0">
                <a:moveTo>
                  <a:pt x="372761" y="100054"/>
                </a:moveTo>
                <a:cubicBezTo>
                  <a:pt x="378609" y="96514"/>
                  <a:pt x="375336" y="87280"/>
                  <a:pt x="375878" y="82064"/>
                </a:cubicBezTo>
                <a:cubicBezTo>
                  <a:pt x="376420" y="76848"/>
                  <a:pt x="378474" y="75104"/>
                  <a:pt x="376011" y="68759"/>
                </a:cubicBezTo>
                <a:cubicBezTo>
                  <a:pt x="373549" y="62414"/>
                  <a:pt x="367362" y="48512"/>
                  <a:pt x="361103" y="43992"/>
                </a:cubicBezTo>
                <a:cubicBezTo>
                  <a:pt x="354844" y="39472"/>
                  <a:pt x="349186" y="36511"/>
                  <a:pt x="338456" y="41640"/>
                </a:cubicBezTo>
                <a:cubicBezTo>
                  <a:pt x="327726" y="46769"/>
                  <a:pt x="326485" y="76750"/>
                  <a:pt x="296724" y="74765"/>
                </a:cubicBezTo>
                <a:cubicBezTo>
                  <a:pt x="266963" y="72780"/>
                  <a:pt x="200347" y="33356"/>
                  <a:pt x="159889" y="29731"/>
                </a:cubicBezTo>
                <a:cubicBezTo>
                  <a:pt x="119431" y="26106"/>
                  <a:pt x="77465" y="57597"/>
                  <a:pt x="53975" y="53015"/>
                </a:cubicBezTo>
                <a:cubicBezTo>
                  <a:pt x="30485" y="48433"/>
                  <a:pt x="27139" y="8415"/>
                  <a:pt x="18947" y="2241"/>
                </a:cubicBezTo>
                <a:cubicBezTo>
                  <a:pt x="10755" y="-3933"/>
                  <a:pt x="7402" y="3301"/>
                  <a:pt x="4823" y="15972"/>
                </a:cubicBezTo>
                <a:cubicBezTo>
                  <a:pt x="2244" y="28643"/>
                  <a:pt x="-3824" y="66724"/>
                  <a:pt x="3471" y="78266"/>
                </a:cubicBezTo>
                <a:cubicBezTo>
                  <a:pt x="10766" y="89808"/>
                  <a:pt x="-7627" y="81049"/>
                  <a:pt x="48593" y="85222"/>
                </a:cubicBezTo>
                <a:cubicBezTo>
                  <a:pt x="104813" y="89395"/>
                  <a:pt x="286764" y="100833"/>
                  <a:pt x="340792" y="103305"/>
                </a:cubicBezTo>
                <a:cubicBezTo>
                  <a:pt x="394820" y="105777"/>
                  <a:pt x="366913" y="103594"/>
                  <a:pt x="372761" y="100054"/>
                </a:cubicBezTo>
                <a:close/>
              </a:path>
            </a:pathLst>
          </a:custGeom>
          <a:solidFill>
            <a:srgbClr val="A4C2F4">
              <a:alpha val="17410"/>
            </a:srgbClr>
          </a:solidFill>
          <a:ln>
            <a:noFill/>
          </a:ln>
        </p:spPr>
      </p:sp>
      <p:sp>
        <p:nvSpPr>
          <p:cNvPr id="72" name="Google Shape;72;p8"/>
          <p:cNvSpPr/>
          <p:nvPr/>
        </p:nvSpPr>
        <p:spPr>
          <a:xfrm>
            <a:off x="1870661" y="3988605"/>
            <a:ext cx="7513975" cy="1265700"/>
          </a:xfrm>
          <a:custGeom>
            <a:avLst/>
            <a:gdLst/>
            <a:ahLst/>
            <a:cxnLst/>
            <a:rect l="l" t="t" r="r" b="b"/>
            <a:pathLst>
              <a:path w="300559" h="50628" extrusionOk="0">
                <a:moveTo>
                  <a:pt x="265874" y="17130"/>
                </a:moveTo>
                <a:cubicBezTo>
                  <a:pt x="254352" y="9127"/>
                  <a:pt x="238056" y="-1412"/>
                  <a:pt x="222822" y="157"/>
                </a:cubicBezTo>
                <a:cubicBezTo>
                  <a:pt x="207588" y="1726"/>
                  <a:pt x="188926" y="20816"/>
                  <a:pt x="174470" y="26546"/>
                </a:cubicBezTo>
                <a:cubicBezTo>
                  <a:pt x="160014" y="32276"/>
                  <a:pt x="147833" y="34070"/>
                  <a:pt x="136086" y="34536"/>
                </a:cubicBezTo>
                <a:cubicBezTo>
                  <a:pt x="124339" y="35002"/>
                  <a:pt x="119534" y="28677"/>
                  <a:pt x="103989" y="29343"/>
                </a:cubicBezTo>
                <a:cubicBezTo>
                  <a:pt x="88444" y="30009"/>
                  <a:pt x="57616" y="36401"/>
                  <a:pt x="42814" y="38531"/>
                </a:cubicBezTo>
                <a:cubicBezTo>
                  <a:pt x="28012" y="40662"/>
                  <a:pt x="21295" y="40661"/>
                  <a:pt x="15178" y="42126"/>
                </a:cubicBezTo>
                <a:cubicBezTo>
                  <a:pt x="9061" y="43591"/>
                  <a:pt x="-9523" y="46255"/>
                  <a:pt x="6110" y="47320"/>
                </a:cubicBezTo>
                <a:cubicBezTo>
                  <a:pt x="21744" y="48386"/>
                  <a:pt x="61338" y="48376"/>
                  <a:pt x="108979" y="48519"/>
                </a:cubicBezTo>
                <a:cubicBezTo>
                  <a:pt x="156620" y="48662"/>
                  <a:pt x="265805" y="53409"/>
                  <a:pt x="291954" y="48177"/>
                </a:cubicBezTo>
                <a:cubicBezTo>
                  <a:pt x="318103" y="42946"/>
                  <a:pt x="277396" y="25133"/>
                  <a:pt x="265874" y="17130"/>
                </a:cubicBezTo>
                <a:close/>
              </a:path>
            </a:pathLst>
          </a:custGeom>
          <a:solidFill>
            <a:srgbClr val="A4C2F4">
              <a:alpha val="17410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/>
          <p:nvPr/>
        </p:nvSpPr>
        <p:spPr>
          <a:xfrm>
            <a:off x="-267812" y="2913105"/>
            <a:ext cx="9902550" cy="2621875"/>
          </a:xfrm>
          <a:custGeom>
            <a:avLst/>
            <a:gdLst/>
            <a:ahLst/>
            <a:cxnLst/>
            <a:rect l="l" t="t" r="r" b="b"/>
            <a:pathLst>
              <a:path w="396102" h="104875" extrusionOk="0">
                <a:moveTo>
                  <a:pt x="384311" y="2276"/>
                </a:moveTo>
                <a:cubicBezTo>
                  <a:pt x="381228" y="-9325"/>
                  <a:pt x="363866" y="27206"/>
                  <a:pt x="343549" y="27141"/>
                </a:cubicBezTo>
                <a:cubicBezTo>
                  <a:pt x="323233" y="27077"/>
                  <a:pt x="289044" y="-3423"/>
                  <a:pt x="262412" y="1889"/>
                </a:cubicBezTo>
                <a:cubicBezTo>
                  <a:pt x="235780" y="7202"/>
                  <a:pt x="209839" y="47908"/>
                  <a:pt x="183759" y="59016"/>
                </a:cubicBezTo>
                <a:cubicBezTo>
                  <a:pt x="157679" y="70124"/>
                  <a:pt x="134989" y="74507"/>
                  <a:pt x="105934" y="68538"/>
                </a:cubicBezTo>
                <a:cubicBezTo>
                  <a:pt x="76880" y="62570"/>
                  <a:pt x="25933" y="24302"/>
                  <a:pt x="9432" y="23205"/>
                </a:cubicBezTo>
                <a:cubicBezTo>
                  <a:pt x="-7069" y="22108"/>
                  <a:pt x="2102" y="49838"/>
                  <a:pt x="6929" y="61956"/>
                </a:cubicBezTo>
                <a:cubicBezTo>
                  <a:pt x="11756" y="74074"/>
                  <a:pt x="-20792" y="90114"/>
                  <a:pt x="38394" y="95913"/>
                </a:cubicBezTo>
                <a:cubicBezTo>
                  <a:pt x="97580" y="101712"/>
                  <a:pt x="304392" y="112354"/>
                  <a:pt x="362045" y="96748"/>
                </a:cubicBezTo>
                <a:cubicBezTo>
                  <a:pt x="419698" y="81142"/>
                  <a:pt x="387394" y="13877"/>
                  <a:pt x="384311" y="2276"/>
                </a:cubicBezTo>
                <a:close/>
              </a:path>
            </a:pathLst>
          </a:custGeom>
          <a:solidFill>
            <a:srgbClr val="A4C2F4">
              <a:alpha val="17410"/>
            </a:srgbClr>
          </a:solidFill>
          <a:ln>
            <a:noFill/>
          </a:ln>
        </p:spPr>
      </p:sp>
      <p:sp>
        <p:nvSpPr>
          <p:cNvPr id="75" name="Google Shape;75;p9"/>
          <p:cNvSpPr/>
          <p:nvPr/>
        </p:nvSpPr>
        <p:spPr>
          <a:xfrm>
            <a:off x="-204326" y="-198485"/>
            <a:ext cx="9618025" cy="1811225"/>
          </a:xfrm>
          <a:custGeom>
            <a:avLst/>
            <a:gdLst/>
            <a:ahLst/>
            <a:cxnLst/>
            <a:rect l="l" t="t" r="r" b="b"/>
            <a:pathLst>
              <a:path w="384721" h="72449" extrusionOk="0">
                <a:moveTo>
                  <a:pt x="381311" y="14582"/>
                </a:moveTo>
                <a:cubicBezTo>
                  <a:pt x="388962" y="19176"/>
                  <a:pt x="381283" y="23688"/>
                  <a:pt x="381725" y="28243"/>
                </a:cubicBezTo>
                <a:cubicBezTo>
                  <a:pt x="382167" y="32798"/>
                  <a:pt x="384675" y="37632"/>
                  <a:pt x="383962" y="41910"/>
                </a:cubicBezTo>
                <a:cubicBezTo>
                  <a:pt x="383249" y="46188"/>
                  <a:pt x="383939" y="53058"/>
                  <a:pt x="377448" y="53909"/>
                </a:cubicBezTo>
                <a:cubicBezTo>
                  <a:pt x="370957" y="54760"/>
                  <a:pt x="364753" y="52882"/>
                  <a:pt x="345018" y="47017"/>
                </a:cubicBezTo>
                <a:cubicBezTo>
                  <a:pt x="325283" y="41153"/>
                  <a:pt x="287727" y="16641"/>
                  <a:pt x="259038" y="18722"/>
                </a:cubicBezTo>
                <a:cubicBezTo>
                  <a:pt x="230349" y="20803"/>
                  <a:pt x="198695" y="54173"/>
                  <a:pt x="172883" y="59502"/>
                </a:cubicBezTo>
                <a:cubicBezTo>
                  <a:pt x="147071" y="64832"/>
                  <a:pt x="126819" y="48568"/>
                  <a:pt x="104167" y="50699"/>
                </a:cubicBezTo>
                <a:cubicBezTo>
                  <a:pt x="81515" y="52830"/>
                  <a:pt x="52853" y="71019"/>
                  <a:pt x="36971" y="72286"/>
                </a:cubicBezTo>
                <a:cubicBezTo>
                  <a:pt x="21090" y="73554"/>
                  <a:pt x="14636" y="67293"/>
                  <a:pt x="8878" y="58304"/>
                </a:cubicBezTo>
                <a:cubicBezTo>
                  <a:pt x="3120" y="49315"/>
                  <a:pt x="-3739" y="27435"/>
                  <a:pt x="2424" y="18354"/>
                </a:cubicBezTo>
                <a:cubicBezTo>
                  <a:pt x="8587" y="9273"/>
                  <a:pt x="-9712" y="6764"/>
                  <a:pt x="45854" y="3819"/>
                </a:cubicBezTo>
                <a:cubicBezTo>
                  <a:pt x="101420" y="874"/>
                  <a:pt x="279913" y="-1112"/>
                  <a:pt x="335822" y="682"/>
                </a:cubicBezTo>
                <a:cubicBezTo>
                  <a:pt x="391732" y="2476"/>
                  <a:pt x="373661" y="9989"/>
                  <a:pt x="381311" y="14582"/>
                </a:cubicBezTo>
                <a:close/>
              </a:path>
            </a:pathLst>
          </a:custGeom>
          <a:solidFill>
            <a:srgbClr val="A4C2F4">
              <a:alpha val="17410"/>
            </a:srgbClr>
          </a:solidFill>
          <a:ln>
            <a:noFill/>
          </a:ln>
        </p:spPr>
      </p:sp>
      <p:sp>
        <p:nvSpPr>
          <p:cNvPr id="76" name="Google Shape;76;p9"/>
          <p:cNvSpPr/>
          <p:nvPr/>
        </p:nvSpPr>
        <p:spPr>
          <a:xfrm flipH="1">
            <a:off x="-113818" y="3505825"/>
            <a:ext cx="7652794" cy="1929550"/>
          </a:xfrm>
          <a:custGeom>
            <a:avLst/>
            <a:gdLst/>
            <a:ahLst/>
            <a:cxnLst/>
            <a:rect l="l" t="t" r="r" b="b"/>
            <a:pathLst>
              <a:path w="349882" h="77182" extrusionOk="0">
                <a:moveTo>
                  <a:pt x="320611" y="30365"/>
                </a:moveTo>
                <a:cubicBezTo>
                  <a:pt x="309933" y="18114"/>
                  <a:pt x="295044" y="-3192"/>
                  <a:pt x="271873" y="403"/>
                </a:cubicBezTo>
                <a:cubicBezTo>
                  <a:pt x="248702" y="3999"/>
                  <a:pt x="203293" y="42017"/>
                  <a:pt x="181587" y="51938"/>
                </a:cubicBezTo>
                <a:cubicBezTo>
                  <a:pt x="159881" y="61859"/>
                  <a:pt x="153863" y="59462"/>
                  <a:pt x="141637" y="59928"/>
                </a:cubicBezTo>
                <a:cubicBezTo>
                  <a:pt x="129411" y="60394"/>
                  <a:pt x="124411" y="54069"/>
                  <a:pt x="108231" y="54735"/>
                </a:cubicBezTo>
                <a:cubicBezTo>
                  <a:pt x="92052" y="55401"/>
                  <a:pt x="59966" y="61793"/>
                  <a:pt x="44560" y="63923"/>
                </a:cubicBezTo>
                <a:cubicBezTo>
                  <a:pt x="29154" y="66054"/>
                  <a:pt x="22163" y="66053"/>
                  <a:pt x="15796" y="67518"/>
                </a:cubicBezTo>
                <a:cubicBezTo>
                  <a:pt x="9429" y="68983"/>
                  <a:pt x="-9912" y="71647"/>
                  <a:pt x="6359" y="72712"/>
                </a:cubicBezTo>
                <a:cubicBezTo>
                  <a:pt x="22630" y="73778"/>
                  <a:pt x="58493" y="73711"/>
                  <a:pt x="113424" y="73911"/>
                </a:cubicBezTo>
                <a:cubicBezTo>
                  <a:pt x="168355" y="74111"/>
                  <a:pt x="301412" y="81169"/>
                  <a:pt x="335943" y="73911"/>
                </a:cubicBezTo>
                <a:cubicBezTo>
                  <a:pt x="370474" y="66653"/>
                  <a:pt x="331289" y="42616"/>
                  <a:pt x="320611" y="30365"/>
                </a:cubicBezTo>
                <a:close/>
              </a:path>
            </a:pathLst>
          </a:custGeom>
          <a:solidFill>
            <a:srgbClr val="A4C2F4">
              <a:alpha val="17410"/>
            </a:srgbClr>
          </a:solidFill>
          <a:ln>
            <a:noFill/>
          </a:ln>
        </p:spPr>
      </p:sp>
      <p:sp>
        <p:nvSpPr>
          <p:cNvPr id="77" name="Google Shape;77;p9"/>
          <p:cNvSpPr txBox="1">
            <a:spLocks noGrp="1"/>
          </p:cNvSpPr>
          <p:nvPr>
            <p:ph type="title"/>
          </p:nvPr>
        </p:nvSpPr>
        <p:spPr>
          <a:xfrm>
            <a:off x="713825" y="1820938"/>
            <a:ext cx="37470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subTitle" idx="1"/>
          </p:nvPr>
        </p:nvSpPr>
        <p:spPr>
          <a:xfrm>
            <a:off x="713825" y="2359538"/>
            <a:ext cx="3789000" cy="12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2"/>
          <p:cNvSpPr/>
          <p:nvPr/>
        </p:nvSpPr>
        <p:spPr>
          <a:xfrm>
            <a:off x="6745307" y="5203897"/>
            <a:ext cx="489268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>
            <a:spLocks noGrp="1"/>
          </p:cNvSpPr>
          <p:nvPr>
            <p:ph type="subTitle" idx="1"/>
          </p:nvPr>
        </p:nvSpPr>
        <p:spPr>
          <a:xfrm>
            <a:off x="1915200" y="1881226"/>
            <a:ext cx="5313600" cy="9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subTitle" idx="2"/>
          </p:nvPr>
        </p:nvSpPr>
        <p:spPr>
          <a:xfrm>
            <a:off x="2596800" y="2847813"/>
            <a:ext cx="3950400" cy="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endParaRPr/>
          </a:p>
        </p:txBody>
      </p:sp>
      <p:sp>
        <p:nvSpPr>
          <p:cNvPr id="117" name="Google Shape;117;p15"/>
          <p:cNvSpPr/>
          <p:nvPr/>
        </p:nvSpPr>
        <p:spPr>
          <a:xfrm>
            <a:off x="-239741" y="3791909"/>
            <a:ext cx="9880275" cy="1814050"/>
          </a:xfrm>
          <a:custGeom>
            <a:avLst/>
            <a:gdLst/>
            <a:ahLst/>
            <a:cxnLst/>
            <a:rect l="l" t="t" r="r" b="b"/>
            <a:pathLst>
              <a:path w="395211" h="72562" extrusionOk="0">
                <a:moveTo>
                  <a:pt x="9185" y="541"/>
                </a:moveTo>
                <a:cubicBezTo>
                  <a:pt x="14705" y="-4926"/>
                  <a:pt x="40494" y="32801"/>
                  <a:pt x="68382" y="35630"/>
                </a:cubicBezTo>
                <a:cubicBezTo>
                  <a:pt x="96270" y="38459"/>
                  <a:pt x="143382" y="22673"/>
                  <a:pt x="176513" y="17515"/>
                </a:cubicBezTo>
                <a:cubicBezTo>
                  <a:pt x="209645" y="12357"/>
                  <a:pt x="241335" y="2848"/>
                  <a:pt x="267171" y="4682"/>
                </a:cubicBezTo>
                <a:cubicBezTo>
                  <a:pt x="293007" y="6516"/>
                  <a:pt x="311937" y="25514"/>
                  <a:pt x="331531" y="28521"/>
                </a:cubicBezTo>
                <a:cubicBezTo>
                  <a:pt x="351125" y="31528"/>
                  <a:pt x="374903" y="18462"/>
                  <a:pt x="384736" y="22725"/>
                </a:cubicBezTo>
                <a:cubicBezTo>
                  <a:pt x="394570" y="26988"/>
                  <a:pt x="399447" y="47240"/>
                  <a:pt x="390532" y="54099"/>
                </a:cubicBezTo>
                <a:cubicBezTo>
                  <a:pt x="381618" y="60958"/>
                  <a:pt x="390460" y="61488"/>
                  <a:pt x="331249" y="63877"/>
                </a:cubicBezTo>
                <a:cubicBezTo>
                  <a:pt x="272038" y="66266"/>
                  <a:pt x="88942" y="78987"/>
                  <a:pt x="35265" y="68431"/>
                </a:cubicBezTo>
                <a:cubicBezTo>
                  <a:pt x="-18412" y="57875"/>
                  <a:pt x="3666" y="6008"/>
                  <a:pt x="9185" y="541"/>
                </a:cubicBezTo>
                <a:close/>
              </a:path>
            </a:pathLst>
          </a:custGeom>
          <a:solidFill>
            <a:srgbClr val="A4C2F4">
              <a:alpha val="17410"/>
            </a:srgbClr>
          </a:solidFill>
          <a:ln>
            <a:noFill/>
          </a:ln>
        </p:spPr>
      </p:sp>
      <p:sp>
        <p:nvSpPr>
          <p:cNvPr id="118" name="Google Shape;118;p15"/>
          <p:cNvSpPr/>
          <p:nvPr/>
        </p:nvSpPr>
        <p:spPr>
          <a:xfrm>
            <a:off x="-242145" y="-537456"/>
            <a:ext cx="9735175" cy="1820975"/>
          </a:xfrm>
          <a:custGeom>
            <a:avLst/>
            <a:gdLst/>
            <a:ahLst/>
            <a:cxnLst/>
            <a:rect l="l" t="t" r="r" b="b"/>
            <a:pathLst>
              <a:path w="389407" h="72839" extrusionOk="0">
                <a:moveTo>
                  <a:pt x="3910" y="16224"/>
                </a:moveTo>
                <a:cubicBezTo>
                  <a:pt x="-3770" y="22158"/>
                  <a:pt x="3087" y="32581"/>
                  <a:pt x="2915" y="37340"/>
                </a:cubicBezTo>
                <a:cubicBezTo>
                  <a:pt x="2743" y="42100"/>
                  <a:pt x="-3532" y="39812"/>
                  <a:pt x="2878" y="44781"/>
                </a:cubicBezTo>
                <a:cubicBezTo>
                  <a:pt x="9288" y="49750"/>
                  <a:pt x="29256" y="62958"/>
                  <a:pt x="41376" y="67153"/>
                </a:cubicBezTo>
                <a:cubicBezTo>
                  <a:pt x="53496" y="71348"/>
                  <a:pt x="60178" y="75979"/>
                  <a:pt x="75596" y="69949"/>
                </a:cubicBezTo>
                <a:cubicBezTo>
                  <a:pt x="91014" y="63920"/>
                  <a:pt x="109970" y="32239"/>
                  <a:pt x="133885" y="30976"/>
                </a:cubicBezTo>
                <a:cubicBezTo>
                  <a:pt x="157800" y="29713"/>
                  <a:pt x="188179" y="60993"/>
                  <a:pt x="219088" y="62373"/>
                </a:cubicBezTo>
                <a:cubicBezTo>
                  <a:pt x="249997" y="63753"/>
                  <a:pt x="294490" y="39106"/>
                  <a:pt x="319340" y="39255"/>
                </a:cubicBezTo>
                <a:cubicBezTo>
                  <a:pt x="344190" y="39404"/>
                  <a:pt x="356898" y="59612"/>
                  <a:pt x="368188" y="63265"/>
                </a:cubicBezTo>
                <a:cubicBezTo>
                  <a:pt x="379478" y="66918"/>
                  <a:pt x="384462" y="69291"/>
                  <a:pt x="387080" y="61175"/>
                </a:cubicBezTo>
                <a:cubicBezTo>
                  <a:pt x="389698" y="53059"/>
                  <a:pt x="391695" y="24483"/>
                  <a:pt x="383895" y="14568"/>
                </a:cubicBezTo>
                <a:cubicBezTo>
                  <a:pt x="376095" y="4653"/>
                  <a:pt x="396096" y="3821"/>
                  <a:pt x="340280" y="1683"/>
                </a:cubicBezTo>
                <a:cubicBezTo>
                  <a:pt x="284464" y="-455"/>
                  <a:pt x="105059" y="-684"/>
                  <a:pt x="48997" y="1739"/>
                </a:cubicBezTo>
                <a:cubicBezTo>
                  <a:pt x="-7065" y="4163"/>
                  <a:pt x="11590" y="10291"/>
                  <a:pt x="3910" y="16224"/>
                </a:cubicBezTo>
                <a:close/>
              </a:path>
            </a:pathLst>
          </a:custGeom>
          <a:solidFill>
            <a:srgbClr val="A4C2F4">
              <a:alpha val="17410"/>
            </a:srgbClr>
          </a:solidFill>
          <a:ln>
            <a:noFill/>
          </a:ln>
        </p:spPr>
      </p:sp>
      <p:sp>
        <p:nvSpPr>
          <p:cNvPr id="119" name="Google Shape;119;p15"/>
          <p:cNvSpPr/>
          <p:nvPr/>
        </p:nvSpPr>
        <p:spPr>
          <a:xfrm>
            <a:off x="1505430" y="3924269"/>
            <a:ext cx="8091150" cy="1556950"/>
          </a:xfrm>
          <a:custGeom>
            <a:avLst/>
            <a:gdLst/>
            <a:ahLst/>
            <a:cxnLst/>
            <a:rect l="l" t="t" r="r" b="b"/>
            <a:pathLst>
              <a:path w="323646" h="62278" extrusionOk="0">
                <a:moveTo>
                  <a:pt x="319087" y="13055"/>
                </a:moveTo>
                <a:cubicBezTo>
                  <a:pt x="315485" y="3273"/>
                  <a:pt x="294908" y="-2348"/>
                  <a:pt x="277587" y="944"/>
                </a:cubicBezTo>
                <a:cubicBezTo>
                  <a:pt x="260267" y="4236"/>
                  <a:pt x="238076" y="25860"/>
                  <a:pt x="215164" y="32806"/>
                </a:cubicBezTo>
                <a:cubicBezTo>
                  <a:pt x="192252" y="39752"/>
                  <a:pt x="161777" y="44137"/>
                  <a:pt x="140113" y="42618"/>
                </a:cubicBezTo>
                <a:cubicBezTo>
                  <a:pt x="118449" y="41099"/>
                  <a:pt x="101359" y="23025"/>
                  <a:pt x="85179" y="23691"/>
                </a:cubicBezTo>
                <a:cubicBezTo>
                  <a:pt x="69000" y="24357"/>
                  <a:pt x="55593" y="41025"/>
                  <a:pt x="43036" y="46613"/>
                </a:cubicBezTo>
                <a:cubicBezTo>
                  <a:pt x="30479" y="52202"/>
                  <a:pt x="15578" y="55385"/>
                  <a:pt x="9838" y="57222"/>
                </a:cubicBezTo>
                <a:cubicBezTo>
                  <a:pt x="4098" y="59059"/>
                  <a:pt x="-8414" y="57740"/>
                  <a:pt x="8596" y="57636"/>
                </a:cubicBezTo>
                <a:cubicBezTo>
                  <a:pt x="25606" y="57533"/>
                  <a:pt x="63467" y="56268"/>
                  <a:pt x="111900" y="56601"/>
                </a:cubicBezTo>
                <a:cubicBezTo>
                  <a:pt x="160334" y="56934"/>
                  <a:pt x="264666" y="66893"/>
                  <a:pt x="299197" y="59635"/>
                </a:cubicBezTo>
                <a:cubicBezTo>
                  <a:pt x="333728" y="52377"/>
                  <a:pt x="322689" y="22837"/>
                  <a:pt x="319087" y="13055"/>
                </a:cubicBezTo>
                <a:close/>
              </a:path>
            </a:pathLst>
          </a:custGeom>
          <a:solidFill>
            <a:srgbClr val="A4C2F4">
              <a:alpha val="17410"/>
            </a:srgbClr>
          </a:solidFill>
          <a:ln>
            <a:noFill/>
          </a:ln>
        </p:spPr>
      </p:sp>
      <p:sp>
        <p:nvSpPr>
          <p:cNvPr id="120" name="Google Shape;120;p15"/>
          <p:cNvSpPr/>
          <p:nvPr/>
        </p:nvSpPr>
        <p:spPr>
          <a:xfrm>
            <a:off x="-266669" y="-61381"/>
            <a:ext cx="9726600" cy="1530800"/>
          </a:xfrm>
          <a:custGeom>
            <a:avLst/>
            <a:gdLst/>
            <a:ahLst/>
            <a:cxnLst/>
            <a:rect l="l" t="t" r="r" b="b"/>
            <a:pathLst>
              <a:path w="389064" h="61232" extrusionOk="0">
                <a:moveTo>
                  <a:pt x="3649" y="16224"/>
                </a:moveTo>
                <a:cubicBezTo>
                  <a:pt x="-4031" y="22158"/>
                  <a:pt x="2826" y="32581"/>
                  <a:pt x="2654" y="37340"/>
                </a:cubicBezTo>
                <a:cubicBezTo>
                  <a:pt x="2482" y="42100"/>
                  <a:pt x="-2998" y="47843"/>
                  <a:pt x="2617" y="44781"/>
                </a:cubicBezTo>
                <a:cubicBezTo>
                  <a:pt x="8232" y="41719"/>
                  <a:pt x="23477" y="21064"/>
                  <a:pt x="36342" y="18970"/>
                </a:cubicBezTo>
                <a:cubicBezTo>
                  <a:pt x="49207" y="16876"/>
                  <a:pt x="63594" y="30216"/>
                  <a:pt x="79808" y="32217"/>
                </a:cubicBezTo>
                <a:cubicBezTo>
                  <a:pt x="96022" y="34218"/>
                  <a:pt x="109062" y="32218"/>
                  <a:pt x="133624" y="30976"/>
                </a:cubicBezTo>
                <a:cubicBezTo>
                  <a:pt x="158186" y="29734"/>
                  <a:pt x="196063" y="20626"/>
                  <a:pt x="227179" y="24765"/>
                </a:cubicBezTo>
                <a:cubicBezTo>
                  <a:pt x="258295" y="28905"/>
                  <a:pt x="296656" y="55813"/>
                  <a:pt x="320321" y="55813"/>
                </a:cubicBezTo>
                <a:cubicBezTo>
                  <a:pt x="343986" y="55813"/>
                  <a:pt x="358086" y="23871"/>
                  <a:pt x="369169" y="24765"/>
                </a:cubicBezTo>
                <a:cubicBezTo>
                  <a:pt x="380252" y="25659"/>
                  <a:pt x="384408" y="62875"/>
                  <a:pt x="386819" y="61175"/>
                </a:cubicBezTo>
                <a:cubicBezTo>
                  <a:pt x="389230" y="59476"/>
                  <a:pt x="391434" y="24483"/>
                  <a:pt x="383634" y="14568"/>
                </a:cubicBezTo>
                <a:cubicBezTo>
                  <a:pt x="375834" y="4653"/>
                  <a:pt x="395835" y="3821"/>
                  <a:pt x="340019" y="1683"/>
                </a:cubicBezTo>
                <a:cubicBezTo>
                  <a:pt x="284203" y="-455"/>
                  <a:pt x="104798" y="-684"/>
                  <a:pt x="48736" y="1739"/>
                </a:cubicBezTo>
                <a:cubicBezTo>
                  <a:pt x="-7326" y="4163"/>
                  <a:pt x="11329" y="10291"/>
                  <a:pt x="3649" y="16224"/>
                </a:cubicBezTo>
                <a:close/>
              </a:path>
            </a:pathLst>
          </a:custGeom>
          <a:solidFill>
            <a:srgbClr val="A4C2F4">
              <a:alpha val="17410"/>
            </a:srgbClr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/>
              <a:buNone/>
              <a:defRPr sz="30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/>
              <a:buNone/>
              <a:defRPr sz="30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/>
              <a:buNone/>
              <a:defRPr sz="30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/>
              <a:buNone/>
              <a:defRPr sz="30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/>
              <a:buNone/>
              <a:defRPr sz="30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/>
              <a:buNone/>
              <a:defRPr sz="30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/>
              <a:buNone/>
              <a:defRPr sz="30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/>
              <a:buNone/>
              <a:defRPr sz="30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/>
              <a:buNone/>
              <a:defRPr sz="30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8" r:id="rId6"/>
    <p:sldLayoutId id="214748366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193230" y="551730"/>
            <a:ext cx="67310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/>
              <a:t>Escuela Normal de Educación Preescolar </a:t>
            </a:r>
          </a:p>
          <a:p>
            <a:pPr algn="ctr"/>
            <a:r>
              <a:rPr lang="es-MX" sz="1200" dirty="0"/>
              <a:t>Licenciatura en Preescolar</a:t>
            </a:r>
          </a:p>
          <a:p>
            <a:pPr algn="ctr"/>
            <a:r>
              <a:rPr lang="es-MX" sz="1200" dirty="0"/>
              <a:t>Ciclo Escolar 2022-20223</a:t>
            </a:r>
          </a:p>
          <a:p>
            <a:pPr algn="ctr"/>
            <a:r>
              <a:rPr lang="es-MX" sz="1200" dirty="0"/>
              <a:t>Teatro</a:t>
            </a:r>
          </a:p>
          <a:p>
            <a:pPr algn="ctr"/>
            <a:r>
              <a:rPr lang="es-MX" sz="1200" dirty="0"/>
              <a:t>Docente: Miguel Andrés Rivera Castro</a:t>
            </a:r>
          </a:p>
          <a:p>
            <a:endParaRPr lang="es-MX" sz="1200" dirty="0"/>
          </a:p>
          <a:p>
            <a:pPr algn="ctr"/>
            <a:r>
              <a:rPr lang="es-MX" sz="1200" dirty="0"/>
              <a:t>Competencias:</a:t>
            </a:r>
          </a:p>
          <a:p>
            <a:pPr algn="ctr"/>
            <a:r>
              <a:rPr lang="es-MX" sz="1200" dirty="0"/>
              <a:t>UNIDAD 1 EL TEATRO EN LA EDUCACIÓN PREESCOLAR. 	</a:t>
            </a:r>
          </a:p>
          <a:p>
            <a:pPr algn="ctr"/>
            <a:r>
              <a:rPr lang="es-MX" sz="1200" dirty="0"/>
              <a:t>Detecta los procesos de aprendizaje de sus alumnos para favorecer su desarrollo cognitivo y socioemocional. 	</a:t>
            </a:r>
          </a:p>
          <a:p>
            <a:pPr algn="ctr"/>
            <a:r>
              <a:rPr lang="es-MX" sz="1200" dirty="0"/>
              <a:t>Integra recursos de la investigación educativa para enriquecer su práctica profesional, expresando su interés por el conocimiento, la ciencia y la mejora de la educación. </a:t>
            </a:r>
          </a:p>
          <a:p>
            <a:pPr algn="ctr"/>
            <a:r>
              <a:rPr lang="es-MX" sz="1200" dirty="0"/>
              <a:t>	Comprende la importancia del teatro en el desarrollo integral de los niños y niñas en educación preescolar.</a:t>
            </a:r>
          </a:p>
          <a:p>
            <a:endParaRPr lang="es-MX" sz="1200" dirty="0" smtClean="0"/>
          </a:p>
          <a:p>
            <a:r>
              <a:rPr lang="es-MX" sz="1200" dirty="0" smtClean="0"/>
              <a:t>Formato de práctica</a:t>
            </a:r>
          </a:p>
          <a:p>
            <a:r>
              <a:rPr lang="es-MX" sz="1200" dirty="0" smtClean="0"/>
              <a:t>3°B</a:t>
            </a:r>
            <a:endParaRPr lang="es-MX" sz="1200" dirty="0"/>
          </a:p>
          <a:p>
            <a:r>
              <a:rPr lang="es-ES" sz="1200" dirty="0" smtClean="0"/>
              <a:t>Alumna: Camila </a:t>
            </a:r>
            <a:r>
              <a:rPr lang="es-ES" sz="1200" dirty="0"/>
              <a:t>Montserrat Moncada Sánchez #</a:t>
            </a:r>
            <a:r>
              <a:rPr lang="es-ES" sz="1200" dirty="0" smtClean="0"/>
              <a:t>16</a:t>
            </a:r>
          </a:p>
          <a:p>
            <a:endParaRPr lang="es-ES" sz="1200" dirty="0"/>
          </a:p>
          <a:p>
            <a:pPr algn="r"/>
            <a:r>
              <a:rPr lang="es-ES" sz="1200" dirty="0" smtClean="0"/>
              <a:t>Marzo 2023</a:t>
            </a:r>
            <a:endParaRPr lang="es-ES" sz="1200" dirty="0"/>
          </a:p>
          <a:p>
            <a:endParaRPr lang="es-MX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047" y="319515"/>
            <a:ext cx="1857375" cy="13811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8" name="Google Shape;1478;p34"/>
          <p:cNvGrpSpPr/>
          <p:nvPr/>
        </p:nvGrpSpPr>
        <p:grpSpPr>
          <a:xfrm>
            <a:off x="5973301" y="2231750"/>
            <a:ext cx="423154" cy="421670"/>
            <a:chOff x="-12840633" y="3907205"/>
            <a:chExt cx="420129" cy="418614"/>
          </a:xfrm>
        </p:grpSpPr>
        <p:sp>
          <p:nvSpPr>
            <p:cNvPr id="1479" name="Google Shape;1479;p34"/>
            <p:cNvSpPr/>
            <p:nvPr/>
          </p:nvSpPr>
          <p:spPr>
            <a:xfrm>
              <a:off x="-12840633" y="3907205"/>
              <a:ext cx="272296" cy="318506"/>
            </a:xfrm>
            <a:custGeom>
              <a:avLst/>
              <a:gdLst/>
              <a:ahLst/>
              <a:cxnLst/>
              <a:rect l="l" t="t" r="r" b="b"/>
              <a:pathLst>
                <a:path w="9169" h="10725" extrusionOk="0">
                  <a:moveTo>
                    <a:pt x="2959" y="2501"/>
                  </a:moveTo>
                  <a:cubicBezTo>
                    <a:pt x="3099" y="2501"/>
                    <a:pt x="3225" y="2585"/>
                    <a:pt x="3309" y="2753"/>
                  </a:cubicBezTo>
                  <a:cubicBezTo>
                    <a:pt x="3435" y="2942"/>
                    <a:pt x="3309" y="3194"/>
                    <a:pt x="3120" y="3289"/>
                  </a:cubicBezTo>
                  <a:lnTo>
                    <a:pt x="1450" y="4140"/>
                  </a:lnTo>
                  <a:cubicBezTo>
                    <a:pt x="1404" y="4155"/>
                    <a:pt x="1354" y="4163"/>
                    <a:pt x="1304" y="4163"/>
                  </a:cubicBezTo>
                  <a:cubicBezTo>
                    <a:pt x="1148" y="4163"/>
                    <a:pt x="986" y="4086"/>
                    <a:pt x="914" y="3919"/>
                  </a:cubicBezTo>
                  <a:cubicBezTo>
                    <a:pt x="788" y="3730"/>
                    <a:pt x="914" y="3509"/>
                    <a:pt x="1103" y="3383"/>
                  </a:cubicBezTo>
                  <a:lnTo>
                    <a:pt x="2742" y="2564"/>
                  </a:lnTo>
                  <a:cubicBezTo>
                    <a:pt x="2815" y="2522"/>
                    <a:pt x="2889" y="2501"/>
                    <a:pt x="2959" y="2501"/>
                  </a:cubicBezTo>
                  <a:close/>
                  <a:moveTo>
                    <a:pt x="416" y="0"/>
                  </a:moveTo>
                  <a:cubicBezTo>
                    <a:pt x="338" y="0"/>
                    <a:pt x="259" y="23"/>
                    <a:pt x="190" y="75"/>
                  </a:cubicBezTo>
                  <a:cubicBezTo>
                    <a:pt x="64" y="138"/>
                    <a:pt x="1" y="264"/>
                    <a:pt x="1" y="422"/>
                  </a:cubicBezTo>
                  <a:lnTo>
                    <a:pt x="1" y="5337"/>
                  </a:lnTo>
                  <a:cubicBezTo>
                    <a:pt x="32" y="7952"/>
                    <a:pt x="1922" y="10220"/>
                    <a:pt x="4537" y="10724"/>
                  </a:cubicBezTo>
                  <a:lnTo>
                    <a:pt x="4569" y="10724"/>
                  </a:lnTo>
                  <a:cubicBezTo>
                    <a:pt x="4317" y="10062"/>
                    <a:pt x="4159" y="9369"/>
                    <a:pt x="4159" y="8613"/>
                  </a:cubicBezTo>
                  <a:lnTo>
                    <a:pt x="4159" y="7511"/>
                  </a:lnTo>
                  <a:cubicBezTo>
                    <a:pt x="3813" y="7574"/>
                    <a:pt x="3498" y="7763"/>
                    <a:pt x="3214" y="8015"/>
                  </a:cubicBezTo>
                  <a:cubicBezTo>
                    <a:pt x="3135" y="8093"/>
                    <a:pt x="3033" y="8133"/>
                    <a:pt x="2931" y="8133"/>
                  </a:cubicBezTo>
                  <a:cubicBezTo>
                    <a:pt x="2828" y="8133"/>
                    <a:pt x="2726" y="8093"/>
                    <a:pt x="2647" y="8015"/>
                  </a:cubicBezTo>
                  <a:cubicBezTo>
                    <a:pt x="2490" y="7857"/>
                    <a:pt x="2490" y="7574"/>
                    <a:pt x="2647" y="7448"/>
                  </a:cubicBezTo>
                  <a:cubicBezTo>
                    <a:pt x="3057" y="7006"/>
                    <a:pt x="3592" y="6754"/>
                    <a:pt x="4159" y="6691"/>
                  </a:cubicBezTo>
                  <a:lnTo>
                    <a:pt x="4159" y="3761"/>
                  </a:lnTo>
                  <a:cubicBezTo>
                    <a:pt x="4159" y="3068"/>
                    <a:pt x="4726" y="2564"/>
                    <a:pt x="5420" y="2564"/>
                  </a:cubicBezTo>
                  <a:cubicBezTo>
                    <a:pt x="5577" y="2564"/>
                    <a:pt x="5735" y="2596"/>
                    <a:pt x="5892" y="2627"/>
                  </a:cubicBezTo>
                  <a:cubicBezTo>
                    <a:pt x="6932" y="3068"/>
                    <a:pt x="8066" y="3257"/>
                    <a:pt x="9169" y="3289"/>
                  </a:cubicBezTo>
                  <a:lnTo>
                    <a:pt x="9169" y="422"/>
                  </a:lnTo>
                  <a:cubicBezTo>
                    <a:pt x="9169" y="296"/>
                    <a:pt x="9106" y="138"/>
                    <a:pt x="8980" y="75"/>
                  </a:cubicBezTo>
                  <a:cubicBezTo>
                    <a:pt x="8910" y="23"/>
                    <a:pt x="8831" y="0"/>
                    <a:pt x="8753" y="0"/>
                  </a:cubicBezTo>
                  <a:cubicBezTo>
                    <a:pt x="8690" y="0"/>
                    <a:pt x="8627" y="16"/>
                    <a:pt x="8570" y="44"/>
                  </a:cubicBezTo>
                  <a:cubicBezTo>
                    <a:pt x="7294" y="548"/>
                    <a:pt x="5939" y="800"/>
                    <a:pt x="4585" y="800"/>
                  </a:cubicBezTo>
                  <a:cubicBezTo>
                    <a:pt x="3230" y="800"/>
                    <a:pt x="1875" y="548"/>
                    <a:pt x="599" y="44"/>
                  </a:cubicBezTo>
                  <a:cubicBezTo>
                    <a:pt x="543" y="16"/>
                    <a:pt x="480" y="0"/>
                    <a:pt x="4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4"/>
            <p:cNvSpPr/>
            <p:nvPr/>
          </p:nvSpPr>
          <p:spPr>
            <a:xfrm>
              <a:off x="-12691880" y="4005562"/>
              <a:ext cx="271376" cy="320258"/>
            </a:xfrm>
            <a:custGeom>
              <a:avLst/>
              <a:gdLst/>
              <a:ahLst/>
              <a:cxnLst/>
              <a:rect l="l" t="t" r="r" b="b"/>
              <a:pathLst>
                <a:path w="9138" h="10784" extrusionOk="0">
                  <a:moveTo>
                    <a:pt x="2108" y="3311"/>
                  </a:moveTo>
                  <a:cubicBezTo>
                    <a:pt x="2163" y="3311"/>
                    <a:pt x="2219" y="3323"/>
                    <a:pt x="2269" y="3348"/>
                  </a:cubicBezTo>
                  <a:lnTo>
                    <a:pt x="3939" y="4167"/>
                  </a:lnTo>
                  <a:cubicBezTo>
                    <a:pt x="4128" y="4293"/>
                    <a:pt x="4191" y="4514"/>
                    <a:pt x="4128" y="4703"/>
                  </a:cubicBezTo>
                  <a:cubicBezTo>
                    <a:pt x="4033" y="4870"/>
                    <a:pt x="3883" y="4946"/>
                    <a:pt x="3720" y="4946"/>
                  </a:cubicBezTo>
                  <a:cubicBezTo>
                    <a:pt x="3668" y="4946"/>
                    <a:pt x="3615" y="4938"/>
                    <a:pt x="3561" y="4923"/>
                  </a:cubicBezTo>
                  <a:lnTo>
                    <a:pt x="1923" y="4073"/>
                  </a:lnTo>
                  <a:cubicBezTo>
                    <a:pt x="1734" y="4010"/>
                    <a:pt x="1639" y="3726"/>
                    <a:pt x="1734" y="3537"/>
                  </a:cubicBezTo>
                  <a:cubicBezTo>
                    <a:pt x="1803" y="3399"/>
                    <a:pt x="1957" y="3311"/>
                    <a:pt x="2108" y="3311"/>
                  </a:cubicBezTo>
                  <a:close/>
                  <a:moveTo>
                    <a:pt x="7086" y="3316"/>
                  </a:moveTo>
                  <a:cubicBezTo>
                    <a:pt x="7226" y="3316"/>
                    <a:pt x="7352" y="3400"/>
                    <a:pt x="7436" y="3568"/>
                  </a:cubicBezTo>
                  <a:cubicBezTo>
                    <a:pt x="7562" y="3758"/>
                    <a:pt x="7436" y="4010"/>
                    <a:pt x="7247" y="4104"/>
                  </a:cubicBezTo>
                  <a:lnTo>
                    <a:pt x="5577" y="4955"/>
                  </a:lnTo>
                  <a:cubicBezTo>
                    <a:pt x="5528" y="4979"/>
                    <a:pt x="5472" y="4991"/>
                    <a:pt x="5415" y="4991"/>
                  </a:cubicBezTo>
                  <a:cubicBezTo>
                    <a:pt x="5255" y="4991"/>
                    <a:pt x="5088" y="4897"/>
                    <a:pt x="5042" y="4734"/>
                  </a:cubicBezTo>
                  <a:cubicBezTo>
                    <a:pt x="4947" y="4514"/>
                    <a:pt x="5042" y="4262"/>
                    <a:pt x="5231" y="4199"/>
                  </a:cubicBezTo>
                  <a:lnTo>
                    <a:pt x="6869" y="3379"/>
                  </a:lnTo>
                  <a:cubicBezTo>
                    <a:pt x="6943" y="3337"/>
                    <a:pt x="7016" y="3316"/>
                    <a:pt x="7086" y="3316"/>
                  </a:cubicBezTo>
                  <a:close/>
                  <a:moveTo>
                    <a:pt x="6223" y="6632"/>
                  </a:moveTo>
                  <a:cubicBezTo>
                    <a:pt x="6333" y="6632"/>
                    <a:pt x="6444" y="6672"/>
                    <a:pt x="6522" y="6750"/>
                  </a:cubicBezTo>
                  <a:cubicBezTo>
                    <a:pt x="6680" y="6908"/>
                    <a:pt x="6680" y="7192"/>
                    <a:pt x="6522" y="7349"/>
                  </a:cubicBezTo>
                  <a:cubicBezTo>
                    <a:pt x="5987" y="7885"/>
                    <a:pt x="5262" y="8137"/>
                    <a:pt x="4601" y="8137"/>
                  </a:cubicBezTo>
                  <a:cubicBezTo>
                    <a:pt x="3939" y="8137"/>
                    <a:pt x="3183" y="7853"/>
                    <a:pt x="2679" y="7349"/>
                  </a:cubicBezTo>
                  <a:cubicBezTo>
                    <a:pt x="2521" y="7192"/>
                    <a:pt x="2521" y="6908"/>
                    <a:pt x="2679" y="6750"/>
                  </a:cubicBezTo>
                  <a:cubicBezTo>
                    <a:pt x="2758" y="6672"/>
                    <a:pt x="2860" y="6632"/>
                    <a:pt x="2962" y="6632"/>
                  </a:cubicBezTo>
                  <a:cubicBezTo>
                    <a:pt x="3065" y="6632"/>
                    <a:pt x="3167" y="6672"/>
                    <a:pt x="3246" y="6750"/>
                  </a:cubicBezTo>
                  <a:cubicBezTo>
                    <a:pt x="3608" y="7129"/>
                    <a:pt x="4097" y="7318"/>
                    <a:pt x="4585" y="7318"/>
                  </a:cubicBezTo>
                  <a:cubicBezTo>
                    <a:pt x="5073" y="7318"/>
                    <a:pt x="5562" y="7129"/>
                    <a:pt x="5924" y="6750"/>
                  </a:cubicBezTo>
                  <a:cubicBezTo>
                    <a:pt x="6003" y="6672"/>
                    <a:pt x="6113" y="6632"/>
                    <a:pt x="6223" y="6632"/>
                  </a:cubicBezTo>
                  <a:close/>
                  <a:moveTo>
                    <a:pt x="8737" y="0"/>
                  </a:moveTo>
                  <a:cubicBezTo>
                    <a:pt x="8681" y="0"/>
                    <a:pt x="8624" y="13"/>
                    <a:pt x="8570" y="40"/>
                  </a:cubicBezTo>
                  <a:cubicBezTo>
                    <a:pt x="7294" y="544"/>
                    <a:pt x="5932" y="796"/>
                    <a:pt x="4565" y="796"/>
                  </a:cubicBezTo>
                  <a:cubicBezTo>
                    <a:pt x="3199" y="796"/>
                    <a:pt x="1828" y="544"/>
                    <a:pt x="537" y="40"/>
                  </a:cubicBezTo>
                  <a:cubicBezTo>
                    <a:pt x="494" y="22"/>
                    <a:pt x="447" y="13"/>
                    <a:pt x="400" y="13"/>
                  </a:cubicBezTo>
                  <a:cubicBezTo>
                    <a:pt x="205" y="13"/>
                    <a:pt x="1" y="164"/>
                    <a:pt x="1" y="418"/>
                  </a:cubicBezTo>
                  <a:lnTo>
                    <a:pt x="1" y="5301"/>
                  </a:lnTo>
                  <a:cubicBezTo>
                    <a:pt x="1" y="7948"/>
                    <a:pt x="1891" y="10279"/>
                    <a:pt x="4475" y="10783"/>
                  </a:cubicBezTo>
                  <a:lnTo>
                    <a:pt x="4632" y="10783"/>
                  </a:lnTo>
                  <a:cubicBezTo>
                    <a:pt x="7247" y="10247"/>
                    <a:pt x="9137" y="7948"/>
                    <a:pt x="9137" y="5301"/>
                  </a:cubicBezTo>
                  <a:lnTo>
                    <a:pt x="9137" y="418"/>
                  </a:lnTo>
                  <a:cubicBezTo>
                    <a:pt x="9137" y="170"/>
                    <a:pt x="8943" y="0"/>
                    <a:pt x="8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711449"/>
              </p:ext>
            </p:extLst>
          </p:nvPr>
        </p:nvGraphicFramePr>
        <p:xfrm>
          <a:off x="2137311" y="1850833"/>
          <a:ext cx="5285196" cy="3004556"/>
        </p:xfrm>
        <a:graphic>
          <a:graphicData uri="http://schemas.openxmlformats.org/drawingml/2006/table">
            <a:tbl>
              <a:tblPr firstRow="1" firstCol="1" bandRow="1"/>
              <a:tblGrid>
                <a:gridCol w="935480">
                  <a:extLst>
                    <a:ext uri="{9D8B030D-6E8A-4147-A177-3AD203B41FA5}">
                      <a16:colId xmlns:a16="http://schemas.microsoft.com/office/drawing/2014/main" val="3174969299"/>
                    </a:ext>
                  </a:extLst>
                </a:gridCol>
                <a:gridCol w="3369311">
                  <a:extLst>
                    <a:ext uri="{9D8B030D-6E8A-4147-A177-3AD203B41FA5}">
                      <a16:colId xmlns:a16="http://schemas.microsoft.com/office/drawing/2014/main" val="3040832083"/>
                    </a:ext>
                  </a:extLst>
                </a:gridCol>
                <a:gridCol w="980405">
                  <a:extLst>
                    <a:ext uri="{9D8B030D-6E8A-4147-A177-3AD203B41FA5}">
                      <a16:colId xmlns:a16="http://schemas.microsoft.com/office/drawing/2014/main" val="663060986"/>
                    </a:ext>
                  </a:extLst>
                </a:gridCol>
              </a:tblGrid>
              <a:tr h="1443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Momentos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Actividades, Organización y Consignas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Recursos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262585"/>
                  </a:ext>
                </a:extLst>
              </a:tr>
              <a:tr h="721895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INICIO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 un circulo o una asamblea con sus compañeros.</a:t>
                      </a:r>
                      <a:endParaRPr lang="es-MX" sz="9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1687062"/>
                  </a:ext>
                </a:extLst>
              </a:tr>
              <a:tr h="969639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Pasa</a:t>
                      </a:r>
                      <a:r>
                        <a:rPr lang="es-ES" sz="9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un objeto otorgado por la educadora a sus compañeros mientras suena la famosa canción “papa calienta” al detenerse la música el alumno que se haya quedado con el objeto responde una pregunta acerca del cuento.</a:t>
                      </a:r>
                      <a:endParaRPr lang="es-MX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Objeto” papa loca”</a:t>
                      </a: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726375"/>
                  </a:ext>
                </a:extLst>
              </a:tr>
              <a:tr h="1154425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CIERRE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Regresa en orden al aula.</a:t>
                      </a: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461325"/>
                  </a:ext>
                </a:extLst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432" y="3747283"/>
            <a:ext cx="718370" cy="139621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592317" y="159525"/>
            <a:ext cx="2858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ACTIVIDAD 3: ¿QUÉ SUCEDIÓ?</a:t>
            </a:r>
            <a:endParaRPr lang="es-MX" dirty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190330"/>
              </p:ext>
            </p:extLst>
          </p:nvPr>
        </p:nvGraphicFramePr>
        <p:xfrm>
          <a:off x="763399" y="504684"/>
          <a:ext cx="8077087" cy="1061748"/>
        </p:xfrm>
        <a:graphic>
          <a:graphicData uri="http://schemas.openxmlformats.org/drawingml/2006/table">
            <a:tbl>
              <a:tblPr firstRow="1" firstCol="1" bandRow="1"/>
              <a:tblGrid>
                <a:gridCol w="2760748">
                  <a:extLst>
                    <a:ext uri="{9D8B030D-6E8A-4147-A177-3AD203B41FA5}">
                      <a16:colId xmlns:a16="http://schemas.microsoft.com/office/drawing/2014/main" val="2414150614"/>
                    </a:ext>
                  </a:extLst>
                </a:gridCol>
                <a:gridCol w="2736518">
                  <a:extLst>
                    <a:ext uri="{9D8B030D-6E8A-4147-A177-3AD203B41FA5}">
                      <a16:colId xmlns:a16="http://schemas.microsoft.com/office/drawing/2014/main" val="4209986082"/>
                    </a:ext>
                  </a:extLst>
                </a:gridCol>
                <a:gridCol w="2579821">
                  <a:extLst>
                    <a:ext uri="{9D8B030D-6E8A-4147-A177-3AD203B41FA5}">
                      <a16:colId xmlns:a16="http://schemas.microsoft.com/office/drawing/2014/main" val="85164729"/>
                    </a:ext>
                  </a:extLst>
                </a:gridCol>
              </a:tblGrid>
              <a:tr h="158010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Áreas de Desarrollo Personal y Social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Artes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esperado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641299"/>
                  </a:ext>
                </a:extLst>
              </a:tr>
              <a:tr h="25665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Apreciación artística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E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Representa historias y personajes reales o imaginarios con mímica,</a:t>
                      </a:r>
                      <a:r>
                        <a:rPr lang="es-ES" sz="10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marionetas, en el juego simbólico, en</a:t>
                      </a:r>
                      <a:r>
                        <a:rPr lang="es-ES" sz="10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s-E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dramatizaciones y con recursos de las artes visuales´.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5671225"/>
                  </a:ext>
                </a:extLst>
              </a:tr>
              <a:tr h="12499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038449"/>
                  </a:ext>
                </a:extLst>
              </a:tr>
              <a:tr h="37683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Interpretación de manifestaciones artísticas 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502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371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8" name="Google Shape;1478;p34"/>
          <p:cNvGrpSpPr/>
          <p:nvPr/>
        </p:nvGrpSpPr>
        <p:grpSpPr>
          <a:xfrm>
            <a:off x="5973301" y="2231750"/>
            <a:ext cx="423154" cy="421670"/>
            <a:chOff x="-12840633" y="3907205"/>
            <a:chExt cx="420129" cy="418614"/>
          </a:xfrm>
        </p:grpSpPr>
        <p:sp>
          <p:nvSpPr>
            <p:cNvPr id="1479" name="Google Shape;1479;p34"/>
            <p:cNvSpPr/>
            <p:nvPr/>
          </p:nvSpPr>
          <p:spPr>
            <a:xfrm>
              <a:off x="-12840633" y="3907205"/>
              <a:ext cx="272296" cy="318506"/>
            </a:xfrm>
            <a:custGeom>
              <a:avLst/>
              <a:gdLst/>
              <a:ahLst/>
              <a:cxnLst/>
              <a:rect l="l" t="t" r="r" b="b"/>
              <a:pathLst>
                <a:path w="9169" h="10725" extrusionOk="0">
                  <a:moveTo>
                    <a:pt x="2959" y="2501"/>
                  </a:moveTo>
                  <a:cubicBezTo>
                    <a:pt x="3099" y="2501"/>
                    <a:pt x="3225" y="2585"/>
                    <a:pt x="3309" y="2753"/>
                  </a:cubicBezTo>
                  <a:cubicBezTo>
                    <a:pt x="3435" y="2942"/>
                    <a:pt x="3309" y="3194"/>
                    <a:pt x="3120" y="3289"/>
                  </a:cubicBezTo>
                  <a:lnTo>
                    <a:pt x="1450" y="4140"/>
                  </a:lnTo>
                  <a:cubicBezTo>
                    <a:pt x="1404" y="4155"/>
                    <a:pt x="1354" y="4163"/>
                    <a:pt x="1304" y="4163"/>
                  </a:cubicBezTo>
                  <a:cubicBezTo>
                    <a:pt x="1148" y="4163"/>
                    <a:pt x="986" y="4086"/>
                    <a:pt x="914" y="3919"/>
                  </a:cubicBezTo>
                  <a:cubicBezTo>
                    <a:pt x="788" y="3730"/>
                    <a:pt x="914" y="3509"/>
                    <a:pt x="1103" y="3383"/>
                  </a:cubicBezTo>
                  <a:lnTo>
                    <a:pt x="2742" y="2564"/>
                  </a:lnTo>
                  <a:cubicBezTo>
                    <a:pt x="2815" y="2522"/>
                    <a:pt x="2889" y="2501"/>
                    <a:pt x="2959" y="2501"/>
                  </a:cubicBezTo>
                  <a:close/>
                  <a:moveTo>
                    <a:pt x="416" y="0"/>
                  </a:moveTo>
                  <a:cubicBezTo>
                    <a:pt x="338" y="0"/>
                    <a:pt x="259" y="23"/>
                    <a:pt x="190" y="75"/>
                  </a:cubicBezTo>
                  <a:cubicBezTo>
                    <a:pt x="64" y="138"/>
                    <a:pt x="1" y="264"/>
                    <a:pt x="1" y="422"/>
                  </a:cubicBezTo>
                  <a:lnTo>
                    <a:pt x="1" y="5337"/>
                  </a:lnTo>
                  <a:cubicBezTo>
                    <a:pt x="32" y="7952"/>
                    <a:pt x="1922" y="10220"/>
                    <a:pt x="4537" y="10724"/>
                  </a:cubicBezTo>
                  <a:lnTo>
                    <a:pt x="4569" y="10724"/>
                  </a:lnTo>
                  <a:cubicBezTo>
                    <a:pt x="4317" y="10062"/>
                    <a:pt x="4159" y="9369"/>
                    <a:pt x="4159" y="8613"/>
                  </a:cubicBezTo>
                  <a:lnTo>
                    <a:pt x="4159" y="7511"/>
                  </a:lnTo>
                  <a:cubicBezTo>
                    <a:pt x="3813" y="7574"/>
                    <a:pt x="3498" y="7763"/>
                    <a:pt x="3214" y="8015"/>
                  </a:cubicBezTo>
                  <a:cubicBezTo>
                    <a:pt x="3135" y="8093"/>
                    <a:pt x="3033" y="8133"/>
                    <a:pt x="2931" y="8133"/>
                  </a:cubicBezTo>
                  <a:cubicBezTo>
                    <a:pt x="2828" y="8133"/>
                    <a:pt x="2726" y="8093"/>
                    <a:pt x="2647" y="8015"/>
                  </a:cubicBezTo>
                  <a:cubicBezTo>
                    <a:pt x="2490" y="7857"/>
                    <a:pt x="2490" y="7574"/>
                    <a:pt x="2647" y="7448"/>
                  </a:cubicBezTo>
                  <a:cubicBezTo>
                    <a:pt x="3057" y="7006"/>
                    <a:pt x="3592" y="6754"/>
                    <a:pt x="4159" y="6691"/>
                  </a:cubicBezTo>
                  <a:lnTo>
                    <a:pt x="4159" y="3761"/>
                  </a:lnTo>
                  <a:cubicBezTo>
                    <a:pt x="4159" y="3068"/>
                    <a:pt x="4726" y="2564"/>
                    <a:pt x="5420" y="2564"/>
                  </a:cubicBezTo>
                  <a:cubicBezTo>
                    <a:pt x="5577" y="2564"/>
                    <a:pt x="5735" y="2596"/>
                    <a:pt x="5892" y="2627"/>
                  </a:cubicBezTo>
                  <a:cubicBezTo>
                    <a:pt x="6932" y="3068"/>
                    <a:pt x="8066" y="3257"/>
                    <a:pt x="9169" y="3289"/>
                  </a:cubicBezTo>
                  <a:lnTo>
                    <a:pt x="9169" y="422"/>
                  </a:lnTo>
                  <a:cubicBezTo>
                    <a:pt x="9169" y="296"/>
                    <a:pt x="9106" y="138"/>
                    <a:pt x="8980" y="75"/>
                  </a:cubicBezTo>
                  <a:cubicBezTo>
                    <a:pt x="8910" y="23"/>
                    <a:pt x="8831" y="0"/>
                    <a:pt x="8753" y="0"/>
                  </a:cubicBezTo>
                  <a:cubicBezTo>
                    <a:pt x="8690" y="0"/>
                    <a:pt x="8627" y="16"/>
                    <a:pt x="8570" y="44"/>
                  </a:cubicBezTo>
                  <a:cubicBezTo>
                    <a:pt x="7294" y="548"/>
                    <a:pt x="5939" y="800"/>
                    <a:pt x="4585" y="800"/>
                  </a:cubicBezTo>
                  <a:cubicBezTo>
                    <a:pt x="3230" y="800"/>
                    <a:pt x="1875" y="548"/>
                    <a:pt x="599" y="44"/>
                  </a:cubicBezTo>
                  <a:cubicBezTo>
                    <a:pt x="543" y="16"/>
                    <a:pt x="480" y="0"/>
                    <a:pt x="4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4"/>
            <p:cNvSpPr/>
            <p:nvPr/>
          </p:nvSpPr>
          <p:spPr>
            <a:xfrm>
              <a:off x="-12691880" y="4005562"/>
              <a:ext cx="271376" cy="320258"/>
            </a:xfrm>
            <a:custGeom>
              <a:avLst/>
              <a:gdLst/>
              <a:ahLst/>
              <a:cxnLst/>
              <a:rect l="l" t="t" r="r" b="b"/>
              <a:pathLst>
                <a:path w="9138" h="10784" extrusionOk="0">
                  <a:moveTo>
                    <a:pt x="2108" y="3311"/>
                  </a:moveTo>
                  <a:cubicBezTo>
                    <a:pt x="2163" y="3311"/>
                    <a:pt x="2219" y="3323"/>
                    <a:pt x="2269" y="3348"/>
                  </a:cubicBezTo>
                  <a:lnTo>
                    <a:pt x="3939" y="4167"/>
                  </a:lnTo>
                  <a:cubicBezTo>
                    <a:pt x="4128" y="4293"/>
                    <a:pt x="4191" y="4514"/>
                    <a:pt x="4128" y="4703"/>
                  </a:cubicBezTo>
                  <a:cubicBezTo>
                    <a:pt x="4033" y="4870"/>
                    <a:pt x="3883" y="4946"/>
                    <a:pt x="3720" y="4946"/>
                  </a:cubicBezTo>
                  <a:cubicBezTo>
                    <a:pt x="3668" y="4946"/>
                    <a:pt x="3615" y="4938"/>
                    <a:pt x="3561" y="4923"/>
                  </a:cubicBezTo>
                  <a:lnTo>
                    <a:pt x="1923" y="4073"/>
                  </a:lnTo>
                  <a:cubicBezTo>
                    <a:pt x="1734" y="4010"/>
                    <a:pt x="1639" y="3726"/>
                    <a:pt x="1734" y="3537"/>
                  </a:cubicBezTo>
                  <a:cubicBezTo>
                    <a:pt x="1803" y="3399"/>
                    <a:pt x="1957" y="3311"/>
                    <a:pt x="2108" y="3311"/>
                  </a:cubicBezTo>
                  <a:close/>
                  <a:moveTo>
                    <a:pt x="7086" y="3316"/>
                  </a:moveTo>
                  <a:cubicBezTo>
                    <a:pt x="7226" y="3316"/>
                    <a:pt x="7352" y="3400"/>
                    <a:pt x="7436" y="3568"/>
                  </a:cubicBezTo>
                  <a:cubicBezTo>
                    <a:pt x="7562" y="3758"/>
                    <a:pt x="7436" y="4010"/>
                    <a:pt x="7247" y="4104"/>
                  </a:cubicBezTo>
                  <a:lnTo>
                    <a:pt x="5577" y="4955"/>
                  </a:lnTo>
                  <a:cubicBezTo>
                    <a:pt x="5528" y="4979"/>
                    <a:pt x="5472" y="4991"/>
                    <a:pt x="5415" y="4991"/>
                  </a:cubicBezTo>
                  <a:cubicBezTo>
                    <a:pt x="5255" y="4991"/>
                    <a:pt x="5088" y="4897"/>
                    <a:pt x="5042" y="4734"/>
                  </a:cubicBezTo>
                  <a:cubicBezTo>
                    <a:pt x="4947" y="4514"/>
                    <a:pt x="5042" y="4262"/>
                    <a:pt x="5231" y="4199"/>
                  </a:cubicBezTo>
                  <a:lnTo>
                    <a:pt x="6869" y="3379"/>
                  </a:lnTo>
                  <a:cubicBezTo>
                    <a:pt x="6943" y="3337"/>
                    <a:pt x="7016" y="3316"/>
                    <a:pt x="7086" y="3316"/>
                  </a:cubicBezTo>
                  <a:close/>
                  <a:moveTo>
                    <a:pt x="6223" y="6632"/>
                  </a:moveTo>
                  <a:cubicBezTo>
                    <a:pt x="6333" y="6632"/>
                    <a:pt x="6444" y="6672"/>
                    <a:pt x="6522" y="6750"/>
                  </a:cubicBezTo>
                  <a:cubicBezTo>
                    <a:pt x="6680" y="6908"/>
                    <a:pt x="6680" y="7192"/>
                    <a:pt x="6522" y="7349"/>
                  </a:cubicBezTo>
                  <a:cubicBezTo>
                    <a:pt x="5987" y="7885"/>
                    <a:pt x="5262" y="8137"/>
                    <a:pt x="4601" y="8137"/>
                  </a:cubicBezTo>
                  <a:cubicBezTo>
                    <a:pt x="3939" y="8137"/>
                    <a:pt x="3183" y="7853"/>
                    <a:pt x="2679" y="7349"/>
                  </a:cubicBezTo>
                  <a:cubicBezTo>
                    <a:pt x="2521" y="7192"/>
                    <a:pt x="2521" y="6908"/>
                    <a:pt x="2679" y="6750"/>
                  </a:cubicBezTo>
                  <a:cubicBezTo>
                    <a:pt x="2758" y="6672"/>
                    <a:pt x="2860" y="6632"/>
                    <a:pt x="2962" y="6632"/>
                  </a:cubicBezTo>
                  <a:cubicBezTo>
                    <a:pt x="3065" y="6632"/>
                    <a:pt x="3167" y="6672"/>
                    <a:pt x="3246" y="6750"/>
                  </a:cubicBezTo>
                  <a:cubicBezTo>
                    <a:pt x="3608" y="7129"/>
                    <a:pt x="4097" y="7318"/>
                    <a:pt x="4585" y="7318"/>
                  </a:cubicBezTo>
                  <a:cubicBezTo>
                    <a:pt x="5073" y="7318"/>
                    <a:pt x="5562" y="7129"/>
                    <a:pt x="5924" y="6750"/>
                  </a:cubicBezTo>
                  <a:cubicBezTo>
                    <a:pt x="6003" y="6672"/>
                    <a:pt x="6113" y="6632"/>
                    <a:pt x="6223" y="6632"/>
                  </a:cubicBezTo>
                  <a:close/>
                  <a:moveTo>
                    <a:pt x="8737" y="0"/>
                  </a:moveTo>
                  <a:cubicBezTo>
                    <a:pt x="8681" y="0"/>
                    <a:pt x="8624" y="13"/>
                    <a:pt x="8570" y="40"/>
                  </a:cubicBezTo>
                  <a:cubicBezTo>
                    <a:pt x="7294" y="544"/>
                    <a:pt x="5932" y="796"/>
                    <a:pt x="4565" y="796"/>
                  </a:cubicBezTo>
                  <a:cubicBezTo>
                    <a:pt x="3199" y="796"/>
                    <a:pt x="1828" y="544"/>
                    <a:pt x="537" y="40"/>
                  </a:cubicBezTo>
                  <a:cubicBezTo>
                    <a:pt x="494" y="22"/>
                    <a:pt x="447" y="13"/>
                    <a:pt x="400" y="13"/>
                  </a:cubicBezTo>
                  <a:cubicBezTo>
                    <a:pt x="205" y="13"/>
                    <a:pt x="1" y="164"/>
                    <a:pt x="1" y="418"/>
                  </a:cubicBezTo>
                  <a:lnTo>
                    <a:pt x="1" y="5301"/>
                  </a:lnTo>
                  <a:cubicBezTo>
                    <a:pt x="1" y="7948"/>
                    <a:pt x="1891" y="10279"/>
                    <a:pt x="4475" y="10783"/>
                  </a:cubicBezTo>
                  <a:lnTo>
                    <a:pt x="4632" y="10783"/>
                  </a:lnTo>
                  <a:cubicBezTo>
                    <a:pt x="7247" y="10247"/>
                    <a:pt x="9137" y="7948"/>
                    <a:pt x="9137" y="5301"/>
                  </a:cubicBezTo>
                  <a:lnTo>
                    <a:pt x="9137" y="418"/>
                  </a:lnTo>
                  <a:cubicBezTo>
                    <a:pt x="9137" y="170"/>
                    <a:pt x="8943" y="0"/>
                    <a:pt x="8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367455"/>
              </p:ext>
            </p:extLst>
          </p:nvPr>
        </p:nvGraphicFramePr>
        <p:xfrm>
          <a:off x="2159345" y="1707614"/>
          <a:ext cx="5285196" cy="3177550"/>
        </p:xfrm>
        <a:graphic>
          <a:graphicData uri="http://schemas.openxmlformats.org/drawingml/2006/table">
            <a:tbl>
              <a:tblPr firstRow="1" firstCol="1" bandRow="1"/>
              <a:tblGrid>
                <a:gridCol w="935480">
                  <a:extLst>
                    <a:ext uri="{9D8B030D-6E8A-4147-A177-3AD203B41FA5}">
                      <a16:colId xmlns:a16="http://schemas.microsoft.com/office/drawing/2014/main" val="3174969299"/>
                    </a:ext>
                  </a:extLst>
                </a:gridCol>
                <a:gridCol w="3369311">
                  <a:extLst>
                    <a:ext uri="{9D8B030D-6E8A-4147-A177-3AD203B41FA5}">
                      <a16:colId xmlns:a16="http://schemas.microsoft.com/office/drawing/2014/main" val="3040832083"/>
                    </a:ext>
                  </a:extLst>
                </a:gridCol>
                <a:gridCol w="980405">
                  <a:extLst>
                    <a:ext uri="{9D8B030D-6E8A-4147-A177-3AD203B41FA5}">
                      <a16:colId xmlns:a16="http://schemas.microsoft.com/office/drawing/2014/main" val="663060986"/>
                    </a:ext>
                  </a:extLst>
                </a:gridCol>
              </a:tblGrid>
              <a:tr h="1533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Momentos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Actividades, Organización y Consignas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Recursos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262585"/>
                  </a:ext>
                </a:extLst>
              </a:tr>
              <a:tr h="767109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INICIO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Toma</a:t>
                      </a:r>
                      <a:r>
                        <a:rPr lang="es-ES" sz="900" b="1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9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 papel de la tómbola en donde se les asigna un rol (lobo o cazador) y se hace de manera secreta sin que los demás sepan que le tocó a </a:t>
                      </a:r>
                      <a:r>
                        <a:rPr lang="es-ES" sz="900" b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cada uno</a:t>
                      </a:r>
                      <a:r>
                        <a:rPr lang="es-MX" sz="900" b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 la indicación de actuar según el papel que les haya tocado. </a:t>
                      </a:r>
                      <a:endParaRPr lang="es-MX" sz="9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Tómbola</a:t>
                      </a:r>
                      <a:r>
                        <a:rPr lang="es-ES" sz="9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 los papelitos.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1687062"/>
                  </a:ext>
                </a:extLst>
              </a:tr>
              <a:tr h="1030370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Forma</a:t>
                      </a:r>
                      <a:r>
                        <a:rPr lang="es-ES" sz="9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 círculo tomándose de las manos con sus compañeros y hace el juego de ronda conocido como Lobo lobito, pero escuchando la canción (https://youtu.be/tHk4S7UPoOE) y hace las actividades que se mencionan ahí hasta que sea el momento de perseguir y atrapar. </a:t>
                      </a:r>
                      <a:endParaRPr lang="es-MX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Link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Bocina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Dispositivo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726375"/>
                  </a:ext>
                </a:extLst>
              </a:tr>
              <a:tr h="1226729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CIERRE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baseline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Regresa</a:t>
                      </a:r>
                      <a:r>
                        <a:rPr lang="es-MX" sz="900" b="1" baseline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al salón y comparte ideas y comentarios con sus compañeros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baseline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¿Cómo se dieron cuenta quiénes eran lobos?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baseline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¿Qué actuaciones tenían quienes eran lobos?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baseline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¿Cómo actuaban los cazadores?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baseline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¿Pudieron cazar a todos los lobos? </a:t>
                      </a:r>
                      <a:endParaRPr lang="es-ES" sz="900" b="1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461325"/>
                  </a:ext>
                </a:extLst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432" y="3747283"/>
            <a:ext cx="718370" cy="139621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825280" y="89410"/>
            <a:ext cx="3953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ACTIVIDAD 4:LOBITO LOBITO ¿ESTAS AHÍ? </a:t>
            </a:r>
            <a:endParaRPr lang="es-MX" dirty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105852"/>
              </p:ext>
            </p:extLst>
          </p:nvPr>
        </p:nvGraphicFramePr>
        <p:xfrm>
          <a:off x="763399" y="504684"/>
          <a:ext cx="8077087" cy="1061748"/>
        </p:xfrm>
        <a:graphic>
          <a:graphicData uri="http://schemas.openxmlformats.org/drawingml/2006/table">
            <a:tbl>
              <a:tblPr firstRow="1" firstCol="1" bandRow="1"/>
              <a:tblGrid>
                <a:gridCol w="2760748">
                  <a:extLst>
                    <a:ext uri="{9D8B030D-6E8A-4147-A177-3AD203B41FA5}">
                      <a16:colId xmlns:a16="http://schemas.microsoft.com/office/drawing/2014/main" val="2414150614"/>
                    </a:ext>
                  </a:extLst>
                </a:gridCol>
                <a:gridCol w="2736518">
                  <a:extLst>
                    <a:ext uri="{9D8B030D-6E8A-4147-A177-3AD203B41FA5}">
                      <a16:colId xmlns:a16="http://schemas.microsoft.com/office/drawing/2014/main" val="4209986082"/>
                    </a:ext>
                  </a:extLst>
                </a:gridCol>
                <a:gridCol w="2579821">
                  <a:extLst>
                    <a:ext uri="{9D8B030D-6E8A-4147-A177-3AD203B41FA5}">
                      <a16:colId xmlns:a16="http://schemas.microsoft.com/office/drawing/2014/main" val="85164729"/>
                    </a:ext>
                  </a:extLst>
                </a:gridCol>
              </a:tblGrid>
              <a:tr h="158010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Áreas de Desarrollo Personal </a:t>
                      </a:r>
                      <a:r>
                        <a:rPr lang="es-MX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 Social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Educación física </a:t>
                      </a:r>
                      <a:endParaRPr lang="es-MX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esperado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641299"/>
                  </a:ext>
                </a:extLst>
              </a:tr>
              <a:tr h="25665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Competencia motriz 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Reconoce las características que lo identifican y diferencían de los demás en actividades y juegos</a:t>
                      </a:r>
                      <a:endParaRPr lang="es-E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5671225"/>
                  </a:ext>
                </a:extLst>
              </a:tr>
              <a:tr h="12499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038449"/>
                  </a:ext>
                </a:extLst>
              </a:tr>
              <a:tr h="37683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Integración de la corporeidad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502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2721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8" name="Google Shape;1478;p34"/>
          <p:cNvGrpSpPr/>
          <p:nvPr/>
        </p:nvGrpSpPr>
        <p:grpSpPr>
          <a:xfrm>
            <a:off x="5973301" y="2231750"/>
            <a:ext cx="423154" cy="421670"/>
            <a:chOff x="-12840633" y="3907205"/>
            <a:chExt cx="420129" cy="418614"/>
          </a:xfrm>
        </p:grpSpPr>
        <p:sp>
          <p:nvSpPr>
            <p:cNvPr id="1479" name="Google Shape;1479;p34"/>
            <p:cNvSpPr/>
            <p:nvPr/>
          </p:nvSpPr>
          <p:spPr>
            <a:xfrm>
              <a:off x="-12840633" y="3907205"/>
              <a:ext cx="272296" cy="318506"/>
            </a:xfrm>
            <a:custGeom>
              <a:avLst/>
              <a:gdLst/>
              <a:ahLst/>
              <a:cxnLst/>
              <a:rect l="l" t="t" r="r" b="b"/>
              <a:pathLst>
                <a:path w="9169" h="10725" extrusionOk="0">
                  <a:moveTo>
                    <a:pt x="2959" y="2501"/>
                  </a:moveTo>
                  <a:cubicBezTo>
                    <a:pt x="3099" y="2501"/>
                    <a:pt x="3225" y="2585"/>
                    <a:pt x="3309" y="2753"/>
                  </a:cubicBezTo>
                  <a:cubicBezTo>
                    <a:pt x="3435" y="2942"/>
                    <a:pt x="3309" y="3194"/>
                    <a:pt x="3120" y="3289"/>
                  </a:cubicBezTo>
                  <a:lnTo>
                    <a:pt x="1450" y="4140"/>
                  </a:lnTo>
                  <a:cubicBezTo>
                    <a:pt x="1404" y="4155"/>
                    <a:pt x="1354" y="4163"/>
                    <a:pt x="1304" y="4163"/>
                  </a:cubicBezTo>
                  <a:cubicBezTo>
                    <a:pt x="1148" y="4163"/>
                    <a:pt x="986" y="4086"/>
                    <a:pt x="914" y="3919"/>
                  </a:cubicBezTo>
                  <a:cubicBezTo>
                    <a:pt x="788" y="3730"/>
                    <a:pt x="914" y="3509"/>
                    <a:pt x="1103" y="3383"/>
                  </a:cubicBezTo>
                  <a:lnTo>
                    <a:pt x="2742" y="2564"/>
                  </a:lnTo>
                  <a:cubicBezTo>
                    <a:pt x="2815" y="2522"/>
                    <a:pt x="2889" y="2501"/>
                    <a:pt x="2959" y="2501"/>
                  </a:cubicBezTo>
                  <a:close/>
                  <a:moveTo>
                    <a:pt x="416" y="0"/>
                  </a:moveTo>
                  <a:cubicBezTo>
                    <a:pt x="338" y="0"/>
                    <a:pt x="259" y="23"/>
                    <a:pt x="190" y="75"/>
                  </a:cubicBezTo>
                  <a:cubicBezTo>
                    <a:pt x="64" y="138"/>
                    <a:pt x="1" y="264"/>
                    <a:pt x="1" y="422"/>
                  </a:cubicBezTo>
                  <a:lnTo>
                    <a:pt x="1" y="5337"/>
                  </a:lnTo>
                  <a:cubicBezTo>
                    <a:pt x="32" y="7952"/>
                    <a:pt x="1922" y="10220"/>
                    <a:pt x="4537" y="10724"/>
                  </a:cubicBezTo>
                  <a:lnTo>
                    <a:pt x="4569" y="10724"/>
                  </a:lnTo>
                  <a:cubicBezTo>
                    <a:pt x="4317" y="10062"/>
                    <a:pt x="4159" y="9369"/>
                    <a:pt x="4159" y="8613"/>
                  </a:cubicBezTo>
                  <a:lnTo>
                    <a:pt x="4159" y="7511"/>
                  </a:lnTo>
                  <a:cubicBezTo>
                    <a:pt x="3813" y="7574"/>
                    <a:pt x="3498" y="7763"/>
                    <a:pt x="3214" y="8015"/>
                  </a:cubicBezTo>
                  <a:cubicBezTo>
                    <a:pt x="3135" y="8093"/>
                    <a:pt x="3033" y="8133"/>
                    <a:pt x="2931" y="8133"/>
                  </a:cubicBezTo>
                  <a:cubicBezTo>
                    <a:pt x="2828" y="8133"/>
                    <a:pt x="2726" y="8093"/>
                    <a:pt x="2647" y="8015"/>
                  </a:cubicBezTo>
                  <a:cubicBezTo>
                    <a:pt x="2490" y="7857"/>
                    <a:pt x="2490" y="7574"/>
                    <a:pt x="2647" y="7448"/>
                  </a:cubicBezTo>
                  <a:cubicBezTo>
                    <a:pt x="3057" y="7006"/>
                    <a:pt x="3592" y="6754"/>
                    <a:pt x="4159" y="6691"/>
                  </a:cubicBezTo>
                  <a:lnTo>
                    <a:pt x="4159" y="3761"/>
                  </a:lnTo>
                  <a:cubicBezTo>
                    <a:pt x="4159" y="3068"/>
                    <a:pt x="4726" y="2564"/>
                    <a:pt x="5420" y="2564"/>
                  </a:cubicBezTo>
                  <a:cubicBezTo>
                    <a:pt x="5577" y="2564"/>
                    <a:pt x="5735" y="2596"/>
                    <a:pt x="5892" y="2627"/>
                  </a:cubicBezTo>
                  <a:cubicBezTo>
                    <a:pt x="6932" y="3068"/>
                    <a:pt x="8066" y="3257"/>
                    <a:pt x="9169" y="3289"/>
                  </a:cubicBezTo>
                  <a:lnTo>
                    <a:pt x="9169" y="422"/>
                  </a:lnTo>
                  <a:cubicBezTo>
                    <a:pt x="9169" y="296"/>
                    <a:pt x="9106" y="138"/>
                    <a:pt x="8980" y="75"/>
                  </a:cubicBezTo>
                  <a:cubicBezTo>
                    <a:pt x="8910" y="23"/>
                    <a:pt x="8831" y="0"/>
                    <a:pt x="8753" y="0"/>
                  </a:cubicBezTo>
                  <a:cubicBezTo>
                    <a:pt x="8690" y="0"/>
                    <a:pt x="8627" y="16"/>
                    <a:pt x="8570" y="44"/>
                  </a:cubicBezTo>
                  <a:cubicBezTo>
                    <a:pt x="7294" y="548"/>
                    <a:pt x="5939" y="800"/>
                    <a:pt x="4585" y="800"/>
                  </a:cubicBezTo>
                  <a:cubicBezTo>
                    <a:pt x="3230" y="800"/>
                    <a:pt x="1875" y="548"/>
                    <a:pt x="599" y="44"/>
                  </a:cubicBezTo>
                  <a:cubicBezTo>
                    <a:pt x="543" y="16"/>
                    <a:pt x="480" y="0"/>
                    <a:pt x="4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4"/>
            <p:cNvSpPr/>
            <p:nvPr/>
          </p:nvSpPr>
          <p:spPr>
            <a:xfrm>
              <a:off x="-12691880" y="4005562"/>
              <a:ext cx="271376" cy="320258"/>
            </a:xfrm>
            <a:custGeom>
              <a:avLst/>
              <a:gdLst/>
              <a:ahLst/>
              <a:cxnLst/>
              <a:rect l="l" t="t" r="r" b="b"/>
              <a:pathLst>
                <a:path w="9138" h="10784" extrusionOk="0">
                  <a:moveTo>
                    <a:pt x="2108" y="3311"/>
                  </a:moveTo>
                  <a:cubicBezTo>
                    <a:pt x="2163" y="3311"/>
                    <a:pt x="2219" y="3323"/>
                    <a:pt x="2269" y="3348"/>
                  </a:cubicBezTo>
                  <a:lnTo>
                    <a:pt x="3939" y="4167"/>
                  </a:lnTo>
                  <a:cubicBezTo>
                    <a:pt x="4128" y="4293"/>
                    <a:pt x="4191" y="4514"/>
                    <a:pt x="4128" y="4703"/>
                  </a:cubicBezTo>
                  <a:cubicBezTo>
                    <a:pt x="4033" y="4870"/>
                    <a:pt x="3883" y="4946"/>
                    <a:pt x="3720" y="4946"/>
                  </a:cubicBezTo>
                  <a:cubicBezTo>
                    <a:pt x="3668" y="4946"/>
                    <a:pt x="3615" y="4938"/>
                    <a:pt x="3561" y="4923"/>
                  </a:cubicBezTo>
                  <a:lnTo>
                    <a:pt x="1923" y="4073"/>
                  </a:lnTo>
                  <a:cubicBezTo>
                    <a:pt x="1734" y="4010"/>
                    <a:pt x="1639" y="3726"/>
                    <a:pt x="1734" y="3537"/>
                  </a:cubicBezTo>
                  <a:cubicBezTo>
                    <a:pt x="1803" y="3399"/>
                    <a:pt x="1957" y="3311"/>
                    <a:pt x="2108" y="3311"/>
                  </a:cubicBezTo>
                  <a:close/>
                  <a:moveTo>
                    <a:pt x="7086" y="3316"/>
                  </a:moveTo>
                  <a:cubicBezTo>
                    <a:pt x="7226" y="3316"/>
                    <a:pt x="7352" y="3400"/>
                    <a:pt x="7436" y="3568"/>
                  </a:cubicBezTo>
                  <a:cubicBezTo>
                    <a:pt x="7562" y="3758"/>
                    <a:pt x="7436" y="4010"/>
                    <a:pt x="7247" y="4104"/>
                  </a:cubicBezTo>
                  <a:lnTo>
                    <a:pt x="5577" y="4955"/>
                  </a:lnTo>
                  <a:cubicBezTo>
                    <a:pt x="5528" y="4979"/>
                    <a:pt x="5472" y="4991"/>
                    <a:pt x="5415" y="4991"/>
                  </a:cubicBezTo>
                  <a:cubicBezTo>
                    <a:pt x="5255" y="4991"/>
                    <a:pt x="5088" y="4897"/>
                    <a:pt x="5042" y="4734"/>
                  </a:cubicBezTo>
                  <a:cubicBezTo>
                    <a:pt x="4947" y="4514"/>
                    <a:pt x="5042" y="4262"/>
                    <a:pt x="5231" y="4199"/>
                  </a:cubicBezTo>
                  <a:lnTo>
                    <a:pt x="6869" y="3379"/>
                  </a:lnTo>
                  <a:cubicBezTo>
                    <a:pt x="6943" y="3337"/>
                    <a:pt x="7016" y="3316"/>
                    <a:pt x="7086" y="3316"/>
                  </a:cubicBezTo>
                  <a:close/>
                  <a:moveTo>
                    <a:pt x="6223" y="6632"/>
                  </a:moveTo>
                  <a:cubicBezTo>
                    <a:pt x="6333" y="6632"/>
                    <a:pt x="6444" y="6672"/>
                    <a:pt x="6522" y="6750"/>
                  </a:cubicBezTo>
                  <a:cubicBezTo>
                    <a:pt x="6680" y="6908"/>
                    <a:pt x="6680" y="7192"/>
                    <a:pt x="6522" y="7349"/>
                  </a:cubicBezTo>
                  <a:cubicBezTo>
                    <a:pt x="5987" y="7885"/>
                    <a:pt x="5262" y="8137"/>
                    <a:pt x="4601" y="8137"/>
                  </a:cubicBezTo>
                  <a:cubicBezTo>
                    <a:pt x="3939" y="8137"/>
                    <a:pt x="3183" y="7853"/>
                    <a:pt x="2679" y="7349"/>
                  </a:cubicBezTo>
                  <a:cubicBezTo>
                    <a:pt x="2521" y="7192"/>
                    <a:pt x="2521" y="6908"/>
                    <a:pt x="2679" y="6750"/>
                  </a:cubicBezTo>
                  <a:cubicBezTo>
                    <a:pt x="2758" y="6672"/>
                    <a:pt x="2860" y="6632"/>
                    <a:pt x="2962" y="6632"/>
                  </a:cubicBezTo>
                  <a:cubicBezTo>
                    <a:pt x="3065" y="6632"/>
                    <a:pt x="3167" y="6672"/>
                    <a:pt x="3246" y="6750"/>
                  </a:cubicBezTo>
                  <a:cubicBezTo>
                    <a:pt x="3608" y="7129"/>
                    <a:pt x="4097" y="7318"/>
                    <a:pt x="4585" y="7318"/>
                  </a:cubicBezTo>
                  <a:cubicBezTo>
                    <a:pt x="5073" y="7318"/>
                    <a:pt x="5562" y="7129"/>
                    <a:pt x="5924" y="6750"/>
                  </a:cubicBezTo>
                  <a:cubicBezTo>
                    <a:pt x="6003" y="6672"/>
                    <a:pt x="6113" y="6632"/>
                    <a:pt x="6223" y="6632"/>
                  </a:cubicBezTo>
                  <a:close/>
                  <a:moveTo>
                    <a:pt x="8737" y="0"/>
                  </a:moveTo>
                  <a:cubicBezTo>
                    <a:pt x="8681" y="0"/>
                    <a:pt x="8624" y="13"/>
                    <a:pt x="8570" y="40"/>
                  </a:cubicBezTo>
                  <a:cubicBezTo>
                    <a:pt x="7294" y="544"/>
                    <a:pt x="5932" y="796"/>
                    <a:pt x="4565" y="796"/>
                  </a:cubicBezTo>
                  <a:cubicBezTo>
                    <a:pt x="3199" y="796"/>
                    <a:pt x="1828" y="544"/>
                    <a:pt x="537" y="40"/>
                  </a:cubicBezTo>
                  <a:cubicBezTo>
                    <a:pt x="494" y="22"/>
                    <a:pt x="447" y="13"/>
                    <a:pt x="400" y="13"/>
                  </a:cubicBezTo>
                  <a:cubicBezTo>
                    <a:pt x="205" y="13"/>
                    <a:pt x="1" y="164"/>
                    <a:pt x="1" y="418"/>
                  </a:cubicBezTo>
                  <a:lnTo>
                    <a:pt x="1" y="5301"/>
                  </a:lnTo>
                  <a:cubicBezTo>
                    <a:pt x="1" y="7948"/>
                    <a:pt x="1891" y="10279"/>
                    <a:pt x="4475" y="10783"/>
                  </a:cubicBezTo>
                  <a:lnTo>
                    <a:pt x="4632" y="10783"/>
                  </a:lnTo>
                  <a:cubicBezTo>
                    <a:pt x="7247" y="10247"/>
                    <a:pt x="9137" y="7948"/>
                    <a:pt x="9137" y="5301"/>
                  </a:cubicBezTo>
                  <a:lnTo>
                    <a:pt x="9137" y="418"/>
                  </a:lnTo>
                  <a:cubicBezTo>
                    <a:pt x="9137" y="170"/>
                    <a:pt x="8943" y="0"/>
                    <a:pt x="8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486140"/>
              </p:ext>
            </p:extLst>
          </p:nvPr>
        </p:nvGraphicFramePr>
        <p:xfrm>
          <a:off x="2166672" y="1817782"/>
          <a:ext cx="5285196" cy="3144500"/>
        </p:xfrm>
        <a:graphic>
          <a:graphicData uri="http://schemas.openxmlformats.org/drawingml/2006/table">
            <a:tbl>
              <a:tblPr firstRow="1" firstCol="1" bandRow="1"/>
              <a:tblGrid>
                <a:gridCol w="935480">
                  <a:extLst>
                    <a:ext uri="{9D8B030D-6E8A-4147-A177-3AD203B41FA5}">
                      <a16:colId xmlns:a16="http://schemas.microsoft.com/office/drawing/2014/main" val="3174969299"/>
                    </a:ext>
                  </a:extLst>
                </a:gridCol>
                <a:gridCol w="3383093">
                  <a:extLst>
                    <a:ext uri="{9D8B030D-6E8A-4147-A177-3AD203B41FA5}">
                      <a16:colId xmlns:a16="http://schemas.microsoft.com/office/drawing/2014/main" val="3040832083"/>
                    </a:ext>
                  </a:extLst>
                </a:gridCol>
                <a:gridCol w="966623">
                  <a:extLst>
                    <a:ext uri="{9D8B030D-6E8A-4147-A177-3AD203B41FA5}">
                      <a16:colId xmlns:a16="http://schemas.microsoft.com/office/drawing/2014/main" val="663060986"/>
                    </a:ext>
                  </a:extLst>
                </a:gridCol>
              </a:tblGrid>
              <a:tr h="1517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Momentos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Actividades, Organización y Consignas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Recursos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262585"/>
                  </a:ext>
                </a:extLst>
              </a:tr>
              <a:tr h="759130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INICIO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Escucha</a:t>
                      </a:r>
                      <a:r>
                        <a:rPr lang="es-ES" sz="900" b="1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un audio que contenga sonidos del bosque, el viento, el agua, algunos animales etc. </a:t>
                      </a:r>
                      <a:endParaRPr lang="es-MX" sz="9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Link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Bocina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Dispositivo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1687062"/>
                  </a:ext>
                </a:extLst>
              </a:tr>
              <a:tr h="1019653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Abre los ojos para mencionar, por turnos, lo que escucho en el audio y si reconoce el lugar en el que se encontraba. </a:t>
                      </a:r>
                      <a:endParaRPr lang="es-MX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Link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Bocina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Dispositivo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726375"/>
                  </a:ext>
                </a:extLst>
              </a:tr>
              <a:tr h="1213970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CIERRE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baseline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</a:t>
                      </a:r>
                      <a:r>
                        <a:rPr lang="es-ES" sz="900" b="1" baseline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9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todos los elementos en las imágenes que se le presentan para después hacer una descripción de estos y anota en el pizarrón con ayuda de la educadora.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baseline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Comparte sus ideas de lo encontrado y escucha a sus compañeros. </a:t>
                      </a:r>
                      <a:endParaRPr lang="es-ES" sz="900" b="1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Pizarrón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Marcador</a:t>
                      </a:r>
                      <a:endParaRPr lang="es-MX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461325"/>
                  </a:ext>
                </a:extLst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432" y="3747283"/>
            <a:ext cx="718370" cy="139621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825280" y="191996"/>
            <a:ext cx="4626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ACTIVIDAD 5: COMO SI ESTUVIERA EN EL BOSQUE</a:t>
            </a:r>
            <a:endParaRPr lang="es-MX" dirty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947697"/>
              </p:ext>
            </p:extLst>
          </p:nvPr>
        </p:nvGraphicFramePr>
        <p:xfrm>
          <a:off x="675264" y="598848"/>
          <a:ext cx="8077087" cy="992264"/>
        </p:xfrm>
        <a:graphic>
          <a:graphicData uri="http://schemas.openxmlformats.org/drawingml/2006/table">
            <a:tbl>
              <a:tblPr firstRow="1" firstCol="1" bandRow="1"/>
              <a:tblGrid>
                <a:gridCol w="2760748">
                  <a:extLst>
                    <a:ext uri="{9D8B030D-6E8A-4147-A177-3AD203B41FA5}">
                      <a16:colId xmlns:a16="http://schemas.microsoft.com/office/drawing/2014/main" val="2414150614"/>
                    </a:ext>
                  </a:extLst>
                </a:gridCol>
                <a:gridCol w="2736518">
                  <a:extLst>
                    <a:ext uri="{9D8B030D-6E8A-4147-A177-3AD203B41FA5}">
                      <a16:colId xmlns:a16="http://schemas.microsoft.com/office/drawing/2014/main" val="4209986082"/>
                    </a:ext>
                  </a:extLst>
                </a:gridCol>
                <a:gridCol w="2579821">
                  <a:extLst>
                    <a:ext uri="{9D8B030D-6E8A-4147-A177-3AD203B41FA5}">
                      <a16:colId xmlns:a16="http://schemas.microsoft.com/office/drawing/2014/main" val="85164729"/>
                    </a:ext>
                  </a:extLst>
                </a:gridCol>
              </a:tblGrid>
              <a:tr h="158010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Campo de Formación Académica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Lenguaje y comunicación </a:t>
                      </a:r>
                      <a:endParaRPr lang="es-MX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esperado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641299"/>
                  </a:ext>
                </a:extLst>
              </a:tr>
              <a:tr h="25665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Oralidad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Menciona características de objetos y personas que observa</a:t>
                      </a:r>
                      <a:endParaRPr lang="es-E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5671225"/>
                  </a:ext>
                </a:extLst>
              </a:tr>
              <a:tr h="12499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038449"/>
                  </a:ext>
                </a:extLst>
              </a:tr>
              <a:tr h="37683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Descripción 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502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9724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8" name="Google Shape;1478;p34"/>
          <p:cNvGrpSpPr/>
          <p:nvPr/>
        </p:nvGrpSpPr>
        <p:grpSpPr>
          <a:xfrm>
            <a:off x="5973301" y="2231750"/>
            <a:ext cx="423154" cy="421670"/>
            <a:chOff x="-12840633" y="3907205"/>
            <a:chExt cx="420129" cy="418614"/>
          </a:xfrm>
        </p:grpSpPr>
        <p:sp>
          <p:nvSpPr>
            <p:cNvPr id="1479" name="Google Shape;1479;p34"/>
            <p:cNvSpPr/>
            <p:nvPr/>
          </p:nvSpPr>
          <p:spPr>
            <a:xfrm>
              <a:off x="-12840633" y="3907205"/>
              <a:ext cx="272296" cy="318506"/>
            </a:xfrm>
            <a:custGeom>
              <a:avLst/>
              <a:gdLst/>
              <a:ahLst/>
              <a:cxnLst/>
              <a:rect l="l" t="t" r="r" b="b"/>
              <a:pathLst>
                <a:path w="9169" h="10725" extrusionOk="0">
                  <a:moveTo>
                    <a:pt x="2959" y="2501"/>
                  </a:moveTo>
                  <a:cubicBezTo>
                    <a:pt x="3099" y="2501"/>
                    <a:pt x="3225" y="2585"/>
                    <a:pt x="3309" y="2753"/>
                  </a:cubicBezTo>
                  <a:cubicBezTo>
                    <a:pt x="3435" y="2942"/>
                    <a:pt x="3309" y="3194"/>
                    <a:pt x="3120" y="3289"/>
                  </a:cubicBezTo>
                  <a:lnTo>
                    <a:pt x="1450" y="4140"/>
                  </a:lnTo>
                  <a:cubicBezTo>
                    <a:pt x="1404" y="4155"/>
                    <a:pt x="1354" y="4163"/>
                    <a:pt x="1304" y="4163"/>
                  </a:cubicBezTo>
                  <a:cubicBezTo>
                    <a:pt x="1148" y="4163"/>
                    <a:pt x="986" y="4086"/>
                    <a:pt x="914" y="3919"/>
                  </a:cubicBezTo>
                  <a:cubicBezTo>
                    <a:pt x="788" y="3730"/>
                    <a:pt x="914" y="3509"/>
                    <a:pt x="1103" y="3383"/>
                  </a:cubicBezTo>
                  <a:lnTo>
                    <a:pt x="2742" y="2564"/>
                  </a:lnTo>
                  <a:cubicBezTo>
                    <a:pt x="2815" y="2522"/>
                    <a:pt x="2889" y="2501"/>
                    <a:pt x="2959" y="2501"/>
                  </a:cubicBezTo>
                  <a:close/>
                  <a:moveTo>
                    <a:pt x="416" y="0"/>
                  </a:moveTo>
                  <a:cubicBezTo>
                    <a:pt x="338" y="0"/>
                    <a:pt x="259" y="23"/>
                    <a:pt x="190" y="75"/>
                  </a:cubicBezTo>
                  <a:cubicBezTo>
                    <a:pt x="64" y="138"/>
                    <a:pt x="1" y="264"/>
                    <a:pt x="1" y="422"/>
                  </a:cubicBezTo>
                  <a:lnTo>
                    <a:pt x="1" y="5337"/>
                  </a:lnTo>
                  <a:cubicBezTo>
                    <a:pt x="32" y="7952"/>
                    <a:pt x="1922" y="10220"/>
                    <a:pt x="4537" y="10724"/>
                  </a:cubicBezTo>
                  <a:lnTo>
                    <a:pt x="4569" y="10724"/>
                  </a:lnTo>
                  <a:cubicBezTo>
                    <a:pt x="4317" y="10062"/>
                    <a:pt x="4159" y="9369"/>
                    <a:pt x="4159" y="8613"/>
                  </a:cubicBezTo>
                  <a:lnTo>
                    <a:pt x="4159" y="7511"/>
                  </a:lnTo>
                  <a:cubicBezTo>
                    <a:pt x="3813" y="7574"/>
                    <a:pt x="3498" y="7763"/>
                    <a:pt x="3214" y="8015"/>
                  </a:cubicBezTo>
                  <a:cubicBezTo>
                    <a:pt x="3135" y="8093"/>
                    <a:pt x="3033" y="8133"/>
                    <a:pt x="2931" y="8133"/>
                  </a:cubicBezTo>
                  <a:cubicBezTo>
                    <a:pt x="2828" y="8133"/>
                    <a:pt x="2726" y="8093"/>
                    <a:pt x="2647" y="8015"/>
                  </a:cubicBezTo>
                  <a:cubicBezTo>
                    <a:pt x="2490" y="7857"/>
                    <a:pt x="2490" y="7574"/>
                    <a:pt x="2647" y="7448"/>
                  </a:cubicBezTo>
                  <a:cubicBezTo>
                    <a:pt x="3057" y="7006"/>
                    <a:pt x="3592" y="6754"/>
                    <a:pt x="4159" y="6691"/>
                  </a:cubicBezTo>
                  <a:lnTo>
                    <a:pt x="4159" y="3761"/>
                  </a:lnTo>
                  <a:cubicBezTo>
                    <a:pt x="4159" y="3068"/>
                    <a:pt x="4726" y="2564"/>
                    <a:pt x="5420" y="2564"/>
                  </a:cubicBezTo>
                  <a:cubicBezTo>
                    <a:pt x="5577" y="2564"/>
                    <a:pt x="5735" y="2596"/>
                    <a:pt x="5892" y="2627"/>
                  </a:cubicBezTo>
                  <a:cubicBezTo>
                    <a:pt x="6932" y="3068"/>
                    <a:pt x="8066" y="3257"/>
                    <a:pt x="9169" y="3289"/>
                  </a:cubicBezTo>
                  <a:lnTo>
                    <a:pt x="9169" y="422"/>
                  </a:lnTo>
                  <a:cubicBezTo>
                    <a:pt x="9169" y="296"/>
                    <a:pt x="9106" y="138"/>
                    <a:pt x="8980" y="75"/>
                  </a:cubicBezTo>
                  <a:cubicBezTo>
                    <a:pt x="8910" y="23"/>
                    <a:pt x="8831" y="0"/>
                    <a:pt x="8753" y="0"/>
                  </a:cubicBezTo>
                  <a:cubicBezTo>
                    <a:pt x="8690" y="0"/>
                    <a:pt x="8627" y="16"/>
                    <a:pt x="8570" y="44"/>
                  </a:cubicBezTo>
                  <a:cubicBezTo>
                    <a:pt x="7294" y="548"/>
                    <a:pt x="5939" y="800"/>
                    <a:pt x="4585" y="800"/>
                  </a:cubicBezTo>
                  <a:cubicBezTo>
                    <a:pt x="3230" y="800"/>
                    <a:pt x="1875" y="548"/>
                    <a:pt x="599" y="44"/>
                  </a:cubicBezTo>
                  <a:cubicBezTo>
                    <a:pt x="543" y="16"/>
                    <a:pt x="480" y="0"/>
                    <a:pt x="4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4"/>
            <p:cNvSpPr/>
            <p:nvPr/>
          </p:nvSpPr>
          <p:spPr>
            <a:xfrm>
              <a:off x="-12691880" y="4005562"/>
              <a:ext cx="271376" cy="320258"/>
            </a:xfrm>
            <a:custGeom>
              <a:avLst/>
              <a:gdLst/>
              <a:ahLst/>
              <a:cxnLst/>
              <a:rect l="l" t="t" r="r" b="b"/>
              <a:pathLst>
                <a:path w="9138" h="10784" extrusionOk="0">
                  <a:moveTo>
                    <a:pt x="2108" y="3311"/>
                  </a:moveTo>
                  <a:cubicBezTo>
                    <a:pt x="2163" y="3311"/>
                    <a:pt x="2219" y="3323"/>
                    <a:pt x="2269" y="3348"/>
                  </a:cubicBezTo>
                  <a:lnTo>
                    <a:pt x="3939" y="4167"/>
                  </a:lnTo>
                  <a:cubicBezTo>
                    <a:pt x="4128" y="4293"/>
                    <a:pt x="4191" y="4514"/>
                    <a:pt x="4128" y="4703"/>
                  </a:cubicBezTo>
                  <a:cubicBezTo>
                    <a:pt x="4033" y="4870"/>
                    <a:pt x="3883" y="4946"/>
                    <a:pt x="3720" y="4946"/>
                  </a:cubicBezTo>
                  <a:cubicBezTo>
                    <a:pt x="3668" y="4946"/>
                    <a:pt x="3615" y="4938"/>
                    <a:pt x="3561" y="4923"/>
                  </a:cubicBezTo>
                  <a:lnTo>
                    <a:pt x="1923" y="4073"/>
                  </a:lnTo>
                  <a:cubicBezTo>
                    <a:pt x="1734" y="4010"/>
                    <a:pt x="1639" y="3726"/>
                    <a:pt x="1734" y="3537"/>
                  </a:cubicBezTo>
                  <a:cubicBezTo>
                    <a:pt x="1803" y="3399"/>
                    <a:pt x="1957" y="3311"/>
                    <a:pt x="2108" y="3311"/>
                  </a:cubicBezTo>
                  <a:close/>
                  <a:moveTo>
                    <a:pt x="7086" y="3316"/>
                  </a:moveTo>
                  <a:cubicBezTo>
                    <a:pt x="7226" y="3316"/>
                    <a:pt x="7352" y="3400"/>
                    <a:pt x="7436" y="3568"/>
                  </a:cubicBezTo>
                  <a:cubicBezTo>
                    <a:pt x="7562" y="3758"/>
                    <a:pt x="7436" y="4010"/>
                    <a:pt x="7247" y="4104"/>
                  </a:cubicBezTo>
                  <a:lnTo>
                    <a:pt x="5577" y="4955"/>
                  </a:lnTo>
                  <a:cubicBezTo>
                    <a:pt x="5528" y="4979"/>
                    <a:pt x="5472" y="4991"/>
                    <a:pt x="5415" y="4991"/>
                  </a:cubicBezTo>
                  <a:cubicBezTo>
                    <a:pt x="5255" y="4991"/>
                    <a:pt x="5088" y="4897"/>
                    <a:pt x="5042" y="4734"/>
                  </a:cubicBezTo>
                  <a:cubicBezTo>
                    <a:pt x="4947" y="4514"/>
                    <a:pt x="5042" y="4262"/>
                    <a:pt x="5231" y="4199"/>
                  </a:cubicBezTo>
                  <a:lnTo>
                    <a:pt x="6869" y="3379"/>
                  </a:lnTo>
                  <a:cubicBezTo>
                    <a:pt x="6943" y="3337"/>
                    <a:pt x="7016" y="3316"/>
                    <a:pt x="7086" y="3316"/>
                  </a:cubicBezTo>
                  <a:close/>
                  <a:moveTo>
                    <a:pt x="6223" y="6632"/>
                  </a:moveTo>
                  <a:cubicBezTo>
                    <a:pt x="6333" y="6632"/>
                    <a:pt x="6444" y="6672"/>
                    <a:pt x="6522" y="6750"/>
                  </a:cubicBezTo>
                  <a:cubicBezTo>
                    <a:pt x="6680" y="6908"/>
                    <a:pt x="6680" y="7192"/>
                    <a:pt x="6522" y="7349"/>
                  </a:cubicBezTo>
                  <a:cubicBezTo>
                    <a:pt x="5987" y="7885"/>
                    <a:pt x="5262" y="8137"/>
                    <a:pt x="4601" y="8137"/>
                  </a:cubicBezTo>
                  <a:cubicBezTo>
                    <a:pt x="3939" y="8137"/>
                    <a:pt x="3183" y="7853"/>
                    <a:pt x="2679" y="7349"/>
                  </a:cubicBezTo>
                  <a:cubicBezTo>
                    <a:pt x="2521" y="7192"/>
                    <a:pt x="2521" y="6908"/>
                    <a:pt x="2679" y="6750"/>
                  </a:cubicBezTo>
                  <a:cubicBezTo>
                    <a:pt x="2758" y="6672"/>
                    <a:pt x="2860" y="6632"/>
                    <a:pt x="2962" y="6632"/>
                  </a:cubicBezTo>
                  <a:cubicBezTo>
                    <a:pt x="3065" y="6632"/>
                    <a:pt x="3167" y="6672"/>
                    <a:pt x="3246" y="6750"/>
                  </a:cubicBezTo>
                  <a:cubicBezTo>
                    <a:pt x="3608" y="7129"/>
                    <a:pt x="4097" y="7318"/>
                    <a:pt x="4585" y="7318"/>
                  </a:cubicBezTo>
                  <a:cubicBezTo>
                    <a:pt x="5073" y="7318"/>
                    <a:pt x="5562" y="7129"/>
                    <a:pt x="5924" y="6750"/>
                  </a:cubicBezTo>
                  <a:cubicBezTo>
                    <a:pt x="6003" y="6672"/>
                    <a:pt x="6113" y="6632"/>
                    <a:pt x="6223" y="6632"/>
                  </a:cubicBezTo>
                  <a:close/>
                  <a:moveTo>
                    <a:pt x="8737" y="0"/>
                  </a:moveTo>
                  <a:cubicBezTo>
                    <a:pt x="8681" y="0"/>
                    <a:pt x="8624" y="13"/>
                    <a:pt x="8570" y="40"/>
                  </a:cubicBezTo>
                  <a:cubicBezTo>
                    <a:pt x="7294" y="544"/>
                    <a:pt x="5932" y="796"/>
                    <a:pt x="4565" y="796"/>
                  </a:cubicBezTo>
                  <a:cubicBezTo>
                    <a:pt x="3199" y="796"/>
                    <a:pt x="1828" y="544"/>
                    <a:pt x="537" y="40"/>
                  </a:cubicBezTo>
                  <a:cubicBezTo>
                    <a:pt x="494" y="22"/>
                    <a:pt x="447" y="13"/>
                    <a:pt x="400" y="13"/>
                  </a:cubicBezTo>
                  <a:cubicBezTo>
                    <a:pt x="205" y="13"/>
                    <a:pt x="1" y="164"/>
                    <a:pt x="1" y="418"/>
                  </a:cubicBezTo>
                  <a:lnTo>
                    <a:pt x="1" y="5301"/>
                  </a:lnTo>
                  <a:cubicBezTo>
                    <a:pt x="1" y="7948"/>
                    <a:pt x="1891" y="10279"/>
                    <a:pt x="4475" y="10783"/>
                  </a:cubicBezTo>
                  <a:lnTo>
                    <a:pt x="4632" y="10783"/>
                  </a:lnTo>
                  <a:cubicBezTo>
                    <a:pt x="7247" y="10247"/>
                    <a:pt x="9137" y="7948"/>
                    <a:pt x="9137" y="5301"/>
                  </a:cubicBezTo>
                  <a:lnTo>
                    <a:pt x="9137" y="418"/>
                  </a:lnTo>
                  <a:cubicBezTo>
                    <a:pt x="9137" y="170"/>
                    <a:pt x="8943" y="0"/>
                    <a:pt x="8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739739"/>
              </p:ext>
            </p:extLst>
          </p:nvPr>
        </p:nvGraphicFramePr>
        <p:xfrm>
          <a:off x="2258497" y="1806767"/>
          <a:ext cx="5285196" cy="3133481"/>
        </p:xfrm>
        <a:graphic>
          <a:graphicData uri="http://schemas.openxmlformats.org/drawingml/2006/table">
            <a:tbl>
              <a:tblPr firstRow="1" firstCol="1" bandRow="1"/>
              <a:tblGrid>
                <a:gridCol w="935480">
                  <a:extLst>
                    <a:ext uri="{9D8B030D-6E8A-4147-A177-3AD203B41FA5}">
                      <a16:colId xmlns:a16="http://schemas.microsoft.com/office/drawing/2014/main" val="3174969299"/>
                    </a:ext>
                  </a:extLst>
                </a:gridCol>
                <a:gridCol w="3369311">
                  <a:extLst>
                    <a:ext uri="{9D8B030D-6E8A-4147-A177-3AD203B41FA5}">
                      <a16:colId xmlns:a16="http://schemas.microsoft.com/office/drawing/2014/main" val="3040832083"/>
                    </a:ext>
                  </a:extLst>
                </a:gridCol>
                <a:gridCol w="980405">
                  <a:extLst>
                    <a:ext uri="{9D8B030D-6E8A-4147-A177-3AD203B41FA5}">
                      <a16:colId xmlns:a16="http://schemas.microsoft.com/office/drawing/2014/main" val="663060986"/>
                    </a:ext>
                  </a:extLst>
                </a:gridCol>
              </a:tblGrid>
              <a:tr h="1512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Momentos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Actividades, Organización y Consignas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Recursos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262585"/>
                  </a:ext>
                </a:extLst>
              </a:tr>
              <a:tr h="756470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INICIO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</a:t>
                      </a:r>
                      <a:r>
                        <a:rPr lang="es-ES" sz="900" b="1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equipos</a:t>
                      </a:r>
                      <a:endParaRPr lang="es-MX" sz="9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1687062"/>
                  </a:ext>
                </a:extLst>
              </a:tr>
              <a:tr h="1016080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Arma un rompecabezas del</a:t>
                      </a:r>
                      <a:r>
                        <a:rPr lang="es-ES" sz="9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cuento C</a:t>
                      </a:r>
                      <a:r>
                        <a:rPr lang="es-ES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aperucita</a:t>
                      </a:r>
                      <a:r>
                        <a:rPr lang="es-ES" sz="9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Roja</a:t>
                      </a:r>
                      <a:r>
                        <a:rPr lang="es-ES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base a desarrollar la capacidad motriz fina al manipular las piezas y ejercitar su memoria a través de esto.</a:t>
                      </a:r>
                      <a:endParaRPr lang="es-MX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Rompecabezas</a:t>
                      </a: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726375"/>
                  </a:ext>
                </a:extLst>
              </a:tr>
              <a:tr h="1209716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CIERRE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Responde cuestionamientos: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¿Quién logro terminar el rompecabezas correctamente?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¿Les gusto?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¿El dibujo del  rompecabezas en qué parte de la historia se menciona?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900" b="1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461325"/>
                  </a:ext>
                </a:extLst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432" y="3747283"/>
            <a:ext cx="718370" cy="139621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383125" y="191996"/>
            <a:ext cx="2837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ACTIVIDAD 6: ARMA CONMIGO</a:t>
            </a:r>
            <a:endParaRPr lang="es-MX" dirty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014142"/>
              </p:ext>
            </p:extLst>
          </p:nvPr>
        </p:nvGraphicFramePr>
        <p:xfrm>
          <a:off x="763399" y="504684"/>
          <a:ext cx="8077087" cy="959625"/>
        </p:xfrm>
        <a:graphic>
          <a:graphicData uri="http://schemas.openxmlformats.org/drawingml/2006/table">
            <a:tbl>
              <a:tblPr firstRow="1" firstCol="1" bandRow="1"/>
              <a:tblGrid>
                <a:gridCol w="2760748">
                  <a:extLst>
                    <a:ext uri="{9D8B030D-6E8A-4147-A177-3AD203B41FA5}">
                      <a16:colId xmlns:a16="http://schemas.microsoft.com/office/drawing/2014/main" val="2414150614"/>
                    </a:ext>
                  </a:extLst>
                </a:gridCol>
                <a:gridCol w="2736518">
                  <a:extLst>
                    <a:ext uri="{9D8B030D-6E8A-4147-A177-3AD203B41FA5}">
                      <a16:colId xmlns:a16="http://schemas.microsoft.com/office/drawing/2014/main" val="4209986082"/>
                    </a:ext>
                  </a:extLst>
                </a:gridCol>
                <a:gridCol w="2579821">
                  <a:extLst>
                    <a:ext uri="{9D8B030D-6E8A-4147-A177-3AD203B41FA5}">
                      <a16:colId xmlns:a16="http://schemas.microsoft.com/office/drawing/2014/main" val="85164729"/>
                    </a:ext>
                  </a:extLst>
                </a:gridCol>
              </a:tblGrid>
              <a:tr h="158010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Educación física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esperado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641299"/>
                  </a:ext>
                </a:extLst>
              </a:tr>
              <a:tr h="25665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  <a:r>
                        <a:rPr lang="es-MX" sz="1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Competencia motriz 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MX" sz="1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 movimientos de locomoción, manipulación y estabilidad, por medio de juegos individuales y colectivos </a:t>
                      </a:r>
                      <a:endParaRPr lang="es-E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5671225"/>
                  </a:ext>
                </a:extLst>
              </a:tr>
              <a:tr h="12499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038449"/>
                  </a:ext>
                </a:extLst>
              </a:tr>
              <a:tr h="37683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Desarrollo de la motricidad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502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235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8" name="Google Shape;1478;p34"/>
          <p:cNvGrpSpPr/>
          <p:nvPr/>
        </p:nvGrpSpPr>
        <p:grpSpPr>
          <a:xfrm>
            <a:off x="5973301" y="2231750"/>
            <a:ext cx="423154" cy="421670"/>
            <a:chOff x="-12840633" y="3907205"/>
            <a:chExt cx="420129" cy="418614"/>
          </a:xfrm>
        </p:grpSpPr>
        <p:sp>
          <p:nvSpPr>
            <p:cNvPr id="1479" name="Google Shape;1479;p34"/>
            <p:cNvSpPr/>
            <p:nvPr/>
          </p:nvSpPr>
          <p:spPr>
            <a:xfrm>
              <a:off x="-12840633" y="3907205"/>
              <a:ext cx="272296" cy="318506"/>
            </a:xfrm>
            <a:custGeom>
              <a:avLst/>
              <a:gdLst/>
              <a:ahLst/>
              <a:cxnLst/>
              <a:rect l="l" t="t" r="r" b="b"/>
              <a:pathLst>
                <a:path w="9169" h="10725" extrusionOk="0">
                  <a:moveTo>
                    <a:pt x="2959" y="2501"/>
                  </a:moveTo>
                  <a:cubicBezTo>
                    <a:pt x="3099" y="2501"/>
                    <a:pt x="3225" y="2585"/>
                    <a:pt x="3309" y="2753"/>
                  </a:cubicBezTo>
                  <a:cubicBezTo>
                    <a:pt x="3435" y="2942"/>
                    <a:pt x="3309" y="3194"/>
                    <a:pt x="3120" y="3289"/>
                  </a:cubicBezTo>
                  <a:lnTo>
                    <a:pt x="1450" y="4140"/>
                  </a:lnTo>
                  <a:cubicBezTo>
                    <a:pt x="1404" y="4155"/>
                    <a:pt x="1354" y="4163"/>
                    <a:pt x="1304" y="4163"/>
                  </a:cubicBezTo>
                  <a:cubicBezTo>
                    <a:pt x="1148" y="4163"/>
                    <a:pt x="986" y="4086"/>
                    <a:pt x="914" y="3919"/>
                  </a:cubicBezTo>
                  <a:cubicBezTo>
                    <a:pt x="788" y="3730"/>
                    <a:pt x="914" y="3509"/>
                    <a:pt x="1103" y="3383"/>
                  </a:cubicBezTo>
                  <a:lnTo>
                    <a:pt x="2742" y="2564"/>
                  </a:lnTo>
                  <a:cubicBezTo>
                    <a:pt x="2815" y="2522"/>
                    <a:pt x="2889" y="2501"/>
                    <a:pt x="2959" y="2501"/>
                  </a:cubicBezTo>
                  <a:close/>
                  <a:moveTo>
                    <a:pt x="416" y="0"/>
                  </a:moveTo>
                  <a:cubicBezTo>
                    <a:pt x="338" y="0"/>
                    <a:pt x="259" y="23"/>
                    <a:pt x="190" y="75"/>
                  </a:cubicBezTo>
                  <a:cubicBezTo>
                    <a:pt x="64" y="138"/>
                    <a:pt x="1" y="264"/>
                    <a:pt x="1" y="422"/>
                  </a:cubicBezTo>
                  <a:lnTo>
                    <a:pt x="1" y="5337"/>
                  </a:lnTo>
                  <a:cubicBezTo>
                    <a:pt x="32" y="7952"/>
                    <a:pt x="1922" y="10220"/>
                    <a:pt x="4537" y="10724"/>
                  </a:cubicBezTo>
                  <a:lnTo>
                    <a:pt x="4569" y="10724"/>
                  </a:lnTo>
                  <a:cubicBezTo>
                    <a:pt x="4317" y="10062"/>
                    <a:pt x="4159" y="9369"/>
                    <a:pt x="4159" y="8613"/>
                  </a:cubicBezTo>
                  <a:lnTo>
                    <a:pt x="4159" y="7511"/>
                  </a:lnTo>
                  <a:cubicBezTo>
                    <a:pt x="3813" y="7574"/>
                    <a:pt x="3498" y="7763"/>
                    <a:pt x="3214" y="8015"/>
                  </a:cubicBezTo>
                  <a:cubicBezTo>
                    <a:pt x="3135" y="8093"/>
                    <a:pt x="3033" y="8133"/>
                    <a:pt x="2931" y="8133"/>
                  </a:cubicBezTo>
                  <a:cubicBezTo>
                    <a:pt x="2828" y="8133"/>
                    <a:pt x="2726" y="8093"/>
                    <a:pt x="2647" y="8015"/>
                  </a:cubicBezTo>
                  <a:cubicBezTo>
                    <a:pt x="2490" y="7857"/>
                    <a:pt x="2490" y="7574"/>
                    <a:pt x="2647" y="7448"/>
                  </a:cubicBezTo>
                  <a:cubicBezTo>
                    <a:pt x="3057" y="7006"/>
                    <a:pt x="3592" y="6754"/>
                    <a:pt x="4159" y="6691"/>
                  </a:cubicBezTo>
                  <a:lnTo>
                    <a:pt x="4159" y="3761"/>
                  </a:lnTo>
                  <a:cubicBezTo>
                    <a:pt x="4159" y="3068"/>
                    <a:pt x="4726" y="2564"/>
                    <a:pt x="5420" y="2564"/>
                  </a:cubicBezTo>
                  <a:cubicBezTo>
                    <a:pt x="5577" y="2564"/>
                    <a:pt x="5735" y="2596"/>
                    <a:pt x="5892" y="2627"/>
                  </a:cubicBezTo>
                  <a:cubicBezTo>
                    <a:pt x="6932" y="3068"/>
                    <a:pt x="8066" y="3257"/>
                    <a:pt x="9169" y="3289"/>
                  </a:cubicBezTo>
                  <a:lnTo>
                    <a:pt x="9169" y="422"/>
                  </a:lnTo>
                  <a:cubicBezTo>
                    <a:pt x="9169" y="296"/>
                    <a:pt x="9106" y="138"/>
                    <a:pt x="8980" y="75"/>
                  </a:cubicBezTo>
                  <a:cubicBezTo>
                    <a:pt x="8910" y="23"/>
                    <a:pt x="8831" y="0"/>
                    <a:pt x="8753" y="0"/>
                  </a:cubicBezTo>
                  <a:cubicBezTo>
                    <a:pt x="8690" y="0"/>
                    <a:pt x="8627" y="16"/>
                    <a:pt x="8570" y="44"/>
                  </a:cubicBezTo>
                  <a:cubicBezTo>
                    <a:pt x="7294" y="548"/>
                    <a:pt x="5939" y="800"/>
                    <a:pt x="4585" y="800"/>
                  </a:cubicBezTo>
                  <a:cubicBezTo>
                    <a:pt x="3230" y="800"/>
                    <a:pt x="1875" y="548"/>
                    <a:pt x="599" y="44"/>
                  </a:cubicBezTo>
                  <a:cubicBezTo>
                    <a:pt x="543" y="16"/>
                    <a:pt x="480" y="0"/>
                    <a:pt x="4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4"/>
            <p:cNvSpPr/>
            <p:nvPr/>
          </p:nvSpPr>
          <p:spPr>
            <a:xfrm>
              <a:off x="-12691880" y="4005562"/>
              <a:ext cx="271376" cy="320258"/>
            </a:xfrm>
            <a:custGeom>
              <a:avLst/>
              <a:gdLst/>
              <a:ahLst/>
              <a:cxnLst/>
              <a:rect l="l" t="t" r="r" b="b"/>
              <a:pathLst>
                <a:path w="9138" h="10784" extrusionOk="0">
                  <a:moveTo>
                    <a:pt x="2108" y="3311"/>
                  </a:moveTo>
                  <a:cubicBezTo>
                    <a:pt x="2163" y="3311"/>
                    <a:pt x="2219" y="3323"/>
                    <a:pt x="2269" y="3348"/>
                  </a:cubicBezTo>
                  <a:lnTo>
                    <a:pt x="3939" y="4167"/>
                  </a:lnTo>
                  <a:cubicBezTo>
                    <a:pt x="4128" y="4293"/>
                    <a:pt x="4191" y="4514"/>
                    <a:pt x="4128" y="4703"/>
                  </a:cubicBezTo>
                  <a:cubicBezTo>
                    <a:pt x="4033" y="4870"/>
                    <a:pt x="3883" y="4946"/>
                    <a:pt x="3720" y="4946"/>
                  </a:cubicBezTo>
                  <a:cubicBezTo>
                    <a:pt x="3668" y="4946"/>
                    <a:pt x="3615" y="4938"/>
                    <a:pt x="3561" y="4923"/>
                  </a:cubicBezTo>
                  <a:lnTo>
                    <a:pt x="1923" y="4073"/>
                  </a:lnTo>
                  <a:cubicBezTo>
                    <a:pt x="1734" y="4010"/>
                    <a:pt x="1639" y="3726"/>
                    <a:pt x="1734" y="3537"/>
                  </a:cubicBezTo>
                  <a:cubicBezTo>
                    <a:pt x="1803" y="3399"/>
                    <a:pt x="1957" y="3311"/>
                    <a:pt x="2108" y="3311"/>
                  </a:cubicBezTo>
                  <a:close/>
                  <a:moveTo>
                    <a:pt x="7086" y="3316"/>
                  </a:moveTo>
                  <a:cubicBezTo>
                    <a:pt x="7226" y="3316"/>
                    <a:pt x="7352" y="3400"/>
                    <a:pt x="7436" y="3568"/>
                  </a:cubicBezTo>
                  <a:cubicBezTo>
                    <a:pt x="7562" y="3758"/>
                    <a:pt x="7436" y="4010"/>
                    <a:pt x="7247" y="4104"/>
                  </a:cubicBezTo>
                  <a:lnTo>
                    <a:pt x="5577" y="4955"/>
                  </a:lnTo>
                  <a:cubicBezTo>
                    <a:pt x="5528" y="4979"/>
                    <a:pt x="5472" y="4991"/>
                    <a:pt x="5415" y="4991"/>
                  </a:cubicBezTo>
                  <a:cubicBezTo>
                    <a:pt x="5255" y="4991"/>
                    <a:pt x="5088" y="4897"/>
                    <a:pt x="5042" y="4734"/>
                  </a:cubicBezTo>
                  <a:cubicBezTo>
                    <a:pt x="4947" y="4514"/>
                    <a:pt x="5042" y="4262"/>
                    <a:pt x="5231" y="4199"/>
                  </a:cubicBezTo>
                  <a:lnTo>
                    <a:pt x="6869" y="3379"/>
                  </a:lnTo>
                  <a:cubicBezTo>
                    <a:pt x="6943" y="3337"/>
                    <a:pt x="7016" y="3316"/>
                    <a:pt x="7086" y="3316"/>
                  </a:cubicBezTo>
                  <a:close/>
                  <a:moveTo>
                    <a:pt x="6223" y="6632"/>
                  </a:moveTo>
                  <a:cubicBezTo>
                    <a:pt x="6333" y="6632"/>
                    <a:pt x="6444" y="6672"/>
                    <a:pt x="6522" y="6750"/>
                  </a:cubicBezTo>
                  <a:cubicBezTo>
                    <a:pt x="6680" y="6908"/>
                    <a:pt x="6680" y="7192"/>
                    <a:pt x="6522" y="7349"/>
                  </a:cubicBezTo>
                  <a:cubicBezTo>
                    <a:pt x="5987" y="7885"/>
                    <a:pt x="5262" y="8137"/>
                    <a:pt x="4601" y="8137"/>
                  </a:cubicBezTo>
                  <a:cubicBezTo>
                    <a:pt x="3939" y="8137"/>
                    <a:pt x="3183" y="7853"/>
                    <a:pt x="2679" y="7349"/>
                  </a:cubicBezTo>
                  <a:cubicBezTo>
                    <a:pt x="2521" y="7192"/>
                    <a:pt x="2521" y="6908"/>
                    <a:pt x="2679" y="6750"/>
                  </a:cubicBezTo>
                  <a:cubicBezTo>
                    <a:pt x="2758" y="6672"/>
                    <a:pt x="2860" y="6632"/>
                    <a:pt x="2962" y="6632"/>
                  </a:cubicBezTo>
                  <a:cubicBezTo>
                    <a:pt x="3065" y="6632"/>
                    <a:pt x="3167" y="6672"/>
                    <a:pt x="3246" y="6750"/>
                  </a:cubicBezTo>
                  <a:cubicBezTo>
                    <a:pt x="3608" y="7129"/>
                    <a:pt x="4097" y="7318"/>
                    <a:pt x="4585" y="7318"/>
                  </a:cubicBezTo>
                  <a:cubicBezTo>
                    <a:pt x="5073" y="7318"/>
                    <a:pt x="5562" y="7129"/>
                    <a:pt x="5924" y="6750"/>
                  </a:cubicBezTo>
                  <a:cubicBezTo>
                    <a:pt x="6003" y="6672"/>
                    <a:pt x="6113" y="6632"/>
                    <a:pt x="6223" y="6632"/>
                  </a:cubicBezTo>
                  <a:close/>
                  <a:moveTo>
                    <a:pt x="8737" y="0"/>
                  </a:moveTo>
                  <a:cubicBezTo>
                    <a:pt x="8681" y="0"/>
                    <a:pt x="8624" y="13"/>
                    <a:pt x="8570" y="40"/>
                  </a:cubicBezTo>
                  <a:cubicBezTo>
                    <a:pt x="7294" y="544"/>
                    <a:pt x="5932" y="796"/>
                    <a:pt x="4565" y="796"/>
                  </a:cubicBezTo>
                  <a:cubicBezTo>
                    <a:pt x="3199" y="796"/>
                    <a:pt x="1828" y="544"/>
                    <a:pt x="537" y="40"/>
                  </a:cubicBezTo>
                  <a:cubicBezTo>
                    <a:pt x="494" y="22"/>
                    <a:pt x="447" y="13"/>
                    <a:pt x="400" y="13"/>
                  </a:cubicBezTo>
                  <a:cubicBezTo>
                    <a:pt x="205" y="13"/>
                    <a:pt x="1" y="164"/>
                    <a:pt x="1" y="418"/>
                  </a:cubicBezTo>
                  <a:lnTo>
                    <a:pt x="1" y="5301"/>
                  </a:lnTo>
                  <a:cubicBezTo>
                    <a:pt x="1" y="7948"/>
                    <a:pt x="1891" y="10279"/>
                    <a:pt x="4475" y="10783"/>
                  </a:cubicBezTo>
                  <a:lnTo>
                    <a:pt x="4632" y="10783"/>
                  </a:lnTo>
                  <a:cubicBezTo>
                    <a:pt x="7247" y="10247"/>
                    <a:pt x="9137" y="7948"/>
                    <a:pt x="9137" y="5301"/>
                  </a:cubicBezTo>
                  <a:lnTo>
                    <a:pt x="9137" y="418"/>
                  </a:lnTo>
                  <a:cubicBezTo>
                    <a:pt x="9137" y="170"/>
                    <a:pt x="8943" y="0"/>
                    <a:pt x="8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227643"/>
              </p:ext>
            </p:extLst>
          </p:nvPr>
        </p:nvGraphicFramePr>
        <p:xfrm>
          <a:off x="2258497" y="1740665"/>
          <a:ext cx="5285196" cy="3234450"/>
        </p:xfrm>
        <a:graphic>
          <a:graphicData uri="http://schemas.openxmlformats.org/drawingml/2006/table">
            <a:tbl>
              <a:tblPr firstRow="1" firstCol="1" bandRow="1"/>
              <a:tblGrid>
                <a:gridCol w="935480">
                  <a:extLst>
                    <a:ext uri="{9D8B030D-6E8A-4147-A177-3AD203B41FA5}">
                      <a16:colId xmlns:a16="http://schemas.microsoft.com/office/drawing/2014/main" val="3174969299"/>
                    </a:ext>
                  </a:extLst>
                </a:gridCol>
                <a:gridCol w="3369311">
                  <a:extLst>
                    <a:ext uri="{9D8B030D-6E8A-4147-A177-3AD203B41FA5}">
                      <a16:colId xmlns:a16="http://schemas.microsoft.com/office/drawing/2014/main" val="3040832083"/>
                    </a:ext>
                  </a:extLst>
                </a:gridCol>
                <a:gridCol w="980405">
                  <a:extLst>
                    <a:ext uri="{9D8B030D-6E8A-4147-A177-3AD203B41FA5}">
                      <a16:colId xmlns:a16="http://schemas.microsoft.com/office/drawing/2014/main" val="663060986"/>
                    </a:ext>
                  </a:extLst>
                </a:gridCol>
              </a:tblGrid>
              <a:tr h="1560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Momentos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Actividades, Organización y Consignas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Recursos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262585"/>
                  </a:ext>
                </a:extLst>
              </a:tr>
              <a:tr h="780845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INICIO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s-ES" sz="900" b="1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9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las diferentes estaciones del año mediante</a:t>
                      </a:r>
                      <a:r>
                        <a:rPr lang="es-ES" sz="900" b="1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imágenes e información.</a:t>
                      </a:r>
                      <a:endParaRPr lang="es-MX" sz="9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Imágenes de las estaciones del año.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1687062"/>
                  </a:ext>
                </a:extLst>
              </a:tr>
              <a:tr h="1048821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Elige</a:t>
                      </a:r>
                      <a:r>
                        <a:rPr lang="es-ES" sz="9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la estación en la que se desarrollo el cuento según haya imaginado u observado en el cuento.</a:t>
                      </a:r>
                      <a:endParaRPr lang="es-MX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726375"/>
                  </a:ext>
                </a:extLst>
              </a:tr>
              <a:tr h="1248697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CIERRE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Responde cuestionamientos:</a:t>
                      </a:r>
                    </a:p>
                    <a:p>
                      <a:pPr algn="ctr"/>
                      <a:r>
                        <a:rPr lang="es-MX" sz="900" b="1" dirty="0"/>
                        <a:t>¿En qué estación del año creen que paso el cuento?</a:t>
                      </a:r>
                    </a:p>
                    <a:p>
                      <a:pPr algn="ctr"/>
                      <a:r>
                        <a:rPr lang="es-MX" sz="900" b="1" dirty="0"/>
                        <a:t>¿Cuántas estaciones hay?</a:t>
                      </a:r>
                    </a:p>
                    <a:p>
                      <a:pPr algn="ctr"/>
                      <a:r>
                        <a:rPr lang="es-MX" sz="900" b="1" dirty="0"/>
                        <a:t>¿Cuál es su favorita?</a:t>
                      </a:r>
                    </a:p>
                    <a:p>
                      <a:pPr algn="ctr"/>
                      <a:r>
                        <a:rPr lang="es-MX" sz="900" b="1" dirty="0"/>
                        <a:t>¿En el bosque hacia frio o calor?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900" b="1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461325"/>
                  </a:ext>
                </a:extLst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432" y="3747283"/>
            <a:ext cx="718370" cy="139621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821265" y="191996"/>
            <a:ext cx="3786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ACTIVIDAD 7: LA ESTACION DEL CUENTO</a:t>
            </a:r>
            <a:endParaRPr lang="es-MX" dirty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476734"/>
              </p:ext>
            </p:extLst>
          </p:nvPr>
        </p:nvGraphicFramePr>
        <p:xfrm>
          <a:off x="763399" y="504684"/>
          <a:ext cx="8077087" cy="959625"/>
        </p:xfrm>
        <a:graphic>
          <a:graphicData uri="http://schemas.openxmlformats.org/drawingml/2006/table">
            <a:tbl>
              <a:tblPr firstRow="1" firstCol="1" bandRow="1"/>
              <a:tblGrid>
                <a:gridCol w="2760748">
                  <a:extLst>
                    <a:ext uri="{9D8B030D-6E8A-4147-A177-3AD203B41FA5}">
                      <a16:colId xmlns:a16="http://schemas.microsoft.com/office/drawing/2014/main" val="2414150614"/>
                    </a:ext>
                  </a:extLst>
                </a:gridCol>
                <a:gridCol w="2736518">
                  <a:extLst>
                    <a:ext uri="{9D8B030D-6E8A-4147-A177-3AD203B41FA5}">
                      <a16:colId xmlns:a16="http://schemas.microsoft.com/office/drawing/2014/main" val="4209986082"/>
                    </a:ext>
                  </a:extLst>
                </a:gridCol>
                <a:gridCol w="2579821">
                  <a:extLst>
                    <a:ext uri="{9D8B030D-6E8A-4147-A177-3AD203B41FA5}">
                      <a16:colId xmlns:a16="http://schemas.microsoft.com/office/drawing/2014/main" val="85164729"/>
                    </a:ext>
                  </a:extLst>
                </a:gridCol>
              </a:tblGrid>
              <a:tr h="158010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Exploración y comprensión del mundo natural y social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esperado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641299"/>
                  </a:ext>
                </a:extLst>
              </a:tr>
              <a:tr h="25665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mundo natural</a:t>
                      </a:r>
                      <a:r>
                        <a:rPr lang="es-MX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MX" sz="1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Describe y explica las características comunes que identifica entre seres vivos y elementos que observa en la naturaleza.</a:t>
                      </a:r>
                      <a:endParaRPr lang="es-MX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5671225"/>
                  </a:ext>
                </a:extLst>
              </a:tr>
              <a:tr h="12499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038449"/>
                  </a:ext>
                </a:extLst>
              </a:tr>
              <a:tr h="37683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exploración de la naturaleza 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502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5449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30"/>
          <p:cNvSpPr txBox="1">
            <a:spLocks noGrp="1"/>
          </p:cNvSpPr>
          <p:nvPr>
            <p:ph type="title"/>
          </p:nvPr>
        </p:nvSpPr>
        <p:spPr>
          <a:xfrm>
            <a:off x="4335731" y="1275725"/>
            <a:ext cx="4004100" cy="5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 dirty="0"/>
              <a:t>Formato de práctica</a:t>
            </a:r>
            <a:endParaRPr sz="5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77" y="566358"/>
            <a:ext cx="3822254" cy="38952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6" name="Google Shape;1046;p31"/>
          <p:cNvGrpSpPr/>
          <p:nvPr/>
        </p:nvGrpSpPr>
        <p:grpSpPr>
          <a:xfrm>
            <a:off x="-551365" y="-12257"/>
            <a:ext cx="1806915" cy="2096268"/>
            <a:chOff x="-551365" y="46970"/>
            <a:chExt cx="1806915" cy="2096268"/>
          </a:xfrm>
        </p:grpSpPr>
        <p:sp>
          <p:nvSpPr>
            <p:cNvPr id="1047" name="Google Shape;1047;p31"/>
            <p:cNvSpPr/>
            <p:nvPr/>
          </p:nvSpPr>
          <p:spPr>
            <a:xfrm rot="2234761">
              <a:off x="-123312" y="576331"/>
              <a:ext cx="490124" cy="1579674"/>
            </a:xfrm>
            <a:custGeom>
              <a:avLst/>
              <a:gdLst/>
              <a:ahLst/>
              <a:cxnLst/>
              <a:rect l="l" t="t" r="r" b="b"/>
              <a:pathLst>
                <a:path w="4481" h="8098" extrusionOk="0">
                  <a:moveTo>
                    <a:pt x="0" y="1"/>
                  </a:moveTo>
                  <a:lnTo>
                    <a:pt x="0" y="7649"/>
                  </a:lnTo>
                  <a:cubicBezTo>
                    <a:pt x="0" y="7649"/>
                    <a:pt x="947" y="8097"/>
                    <a:pt x="2304" y="8097"/>
                  </a:cubicBezTo>
                  <a:cubicBezTo>
                    <a:pt x="3962" y="8097"/>
                    <a:pt x="4480" y="7649"/>
                    <a:pt x="4480" y="7649"/>
                  </a:cubicBezTo>
                  <a:lnTo>
                    <a:pt x="4480" y="1"/>
                  </a:lnTo>
                  <a:close/>
                </a:path>
              </a:pathLst>
            </a:custGeom>
            <a:solidFill>
              <a:srgbClr val="EA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1"/>
            <p:cNvSpPr/>
            <p:nvPr/>
          </p:nvSpPr>
          <p:spPr>
            <a:xfrm rot="2234761">
              <a:off x="195756" y="504012"/>
              <a:ext cx="490124" cy="884980"/>
            </a:xfrm>
            <a:custGeom>
              <a:avLst/>
              <a:gdLst/>
              <a:ahLst/>
              <a:cxnLst/>
              <a:rect l="l" t="t" r="r" b="b"/>
              <a:pathLst>
                <a:path w="4481" h="8091" extrusionOk="0">
                  <a:moveTo>
                    <a:pt x="0" y="0"/>
                  </a:moveTo>
                  <a:lnTo>
                    <a:pt x="0" y="7649"/>
                  </a:lnTo>
                  <a:cubicBezTo>
                    <a:pt x="0" y="7649"/>
                    <a:pt x="947" y="8090"/>
                    <a:pt x="2304" y="8090"/>
                  </a:cubicBezTo>
                  <a:cubicBezTo>
                    <a:pt x="3962" y="8090"/>
                    <a:pt x="4480" y="7649"/>
                    <a:pt x="4480" y="7649"/>
                  </a:cubicBezTo>
                  <a:lnTo>
                    <a:pt x="4480" y="0"/>
                  </a:lnTo>
                  <a:close/>
                </a:path>
              </a:pathLst>
            </a:custGeom>
            <a:solidFill>
              <a:srgbClr val="DD8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1"/>
            <p:cNvSpPr/>
            <p:nvPr/>
          </p:nvSpPr>
          <p:spPr>
            <a:xfrm rot="2234761">
              <a:off x="612614" y="672767"/>
              <a:ext cx="515281" cy="523485"/>
            </a:xfrm>
            <a:custGeom>
              <a:avLst/>
              <a:gdLst/>
              <a:ahLst/>
              <a:cxnLst/>
              <a:rect l="l" t="t" r="r" b="b"/>
              <a:pathLst>
                <a:path w="4711" h="4786" extrusionOk="0">
                  <a:moveTo>
                    <a:pt x="4113" y="1"/>
                  </a:moveTo>
                  <a:cubicBezTo>
                    <a:pt x="4030" y="1"/>
                    <a:pt x="3936" y="18"/>
                    <a:pt x="3828" y="56"/>
                  </a:cubicBezTo>
                  <a:cubicBezTo>
                    <a:pt x="3488" y="171"/>
                    <a:pt x="3194" y="574"/>
                    <a:pt x="2951" y="843"/>
                  </a:cubicBezTo>
                  <a:cubicBezTo>
                    <a:pt x="2183" y="1694"/>
                    <a:pt x="1139" y="2245"/>
                    <a:pt x="0" y="2405"/>
                  </a:cubicBezTo>
                  <a:lnTo>
                    <a:pt x="115" y="4786"/>
                  </a:lnTo>
                  <a:cubicBezTo>
                    <a:pt x="813" y="4447"/>
                    <a:pt x="1491" y="4062"/>
                    <a:pt x="2151" y="3646"/>
                  </a:cubicBezTo>
                  <a:cubicBezTo>
                    <a:pt x="3015" y="3090"/>
                    <a:pt x="3860" y="2443"/>
                    <a:pt x="4384" y="1560"/>
                  </a:cubicBezTo>
                  <a:cubicBezTo>
                    <a:pt x="4532" y="1310"/>
                    <a:pt x="4711" y="952"/>
                    <a:pt x="4666" y="664"/>
                  </a:cubicBezTo>
                  <a:cubicBezTo>
                    <a:pt x="4634" y="424"/>
                    <a:pt x="4526" y="1"/>
                    <a:pt x="41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1"/>
            <p:cNvSpPr/>
            <p:nvPr/>
          </p:nvSpPr>
          <p:spPr>
            <a:xfrm rot="2234761">
              <a:off x="1048278" y="864930"/>
              <a:ext cx="91878" cy="78643"/>
            </a:xfrm>
            <a:custGeom>
              <a:avLst/>
              <a:gdLst/>
              <a:ahLst/>
              <a:cxnLst/>
              <a:rect l="l" t="t" r="r" b="b"/>
              <a:pathLst>
                <a:path w="840" h="719" extrusionOk="0">
                  <a:moveTo>
                    <a:pt x="358" y="0"/>
                  </a:moveTo>
                  <a:cubicBezTo>
                    <a:pt x="267" y="0"/>
                    <a:pt x="182" y="34"/>
                    <a:pt x="122" y="103"/>
                  </a:cubicBezTo>
                  <a:cubicBezTo>
                    <a:pt x="1" y="237"/>
                    <a:pt x="46" y="468"/>
                    <a:pt x="206" y="608"/>
                  </a:cubicBezTo>
                  <a:cubicBezTo>
                    <a:pt x="288" y="681"/>
                    <a:pt x="390" y="718"/>
                    <a:pt x="486" y="718"/>
                  </a:cubicBezTo>
                  <a:cubicBezTo>
                    <a:pt x="575" y="718"/>
                    <a:pt x="659" y="686"/>
                    <a:pt x="718" y="621"/>
                  </a:cubicBezTo>
                  <a:cubicBezTo>
                    <a:pt x="839" y="480"/>
                    <a:pt x="794" y="256"/>
                    <a:pt x="634" y="109"/>
                  </a:cubicBezTo>
                  <a:cubicBezTo>
                    <a:pt x="553" y="37"/>
                    <a:pt x="452" y="0"/>
                    <a:pt x="358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1"/>
            <p:cNvSpPr/>
            <p:nvPr/>
          </p:nvSpPr>
          <p:spPr>
            <a:xfrm rot="2234761">
              <a:off x="1158585" y="881375"/>
              <a:ext cx="19797" cy="20454"/>
            </a:xfrm>
            <a:custGeom>
              <a:avLst/>
              <a:gdLst/>
              <a:ahLst/>
              <a:cxnLst/>
              <a:rect l="l" t="t" r="r" b="b"/>
              <a:pathLst>
                <a:path w="181" h="187" extrusionOk="0">
                  <a:moveTo>
                    <a:pt x="90" y="0"/>
                  </a:moveTo>
                  <a:cubicBezTo>
                    <a:pt x="39" y="0"/>
                    <a:pt x="1" y="45"/>
                    <a:pt x="1" y="96"/>
                  </a:cubicBezTo>
                  <a:cubicBezTo>
                    <a:pt x="1" y="141"/>
                    <a:pt x="39" y="186"/>
                    <a:pt x="90" y="186"/>
                  </a:cubicBezTo>
                  <a:cubicBezTo>
                    <a:pt x="142" y="186"/>
                    <a:pt x="180" y="141"/>
                    <a:pt x="180" y="96"/>
                  </a:cubicBezTo>
                  <a:cubicBezTo>
                    <a:pt x="180" y="45"/>
                    <a:pt x="142" y="0"/>
                    <a:pt x="90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1"/>
            <p:cNvSpPr/>
            <p:nvPr/>
          </p:nvSpPr>
          <p:spPr>
            <a:xfrm rot="2234761">
              <a:off x="1148742" y="926158"/>
              <a:ext cx="23188" cy="20454"/>
            </a:xfrm>
            <a:custGeom>
              <a:avLst/>
              <a:gdLst/>
              <a:ahLst/>
              <a:cxnLst/>
              <a:rect l="l" t="t" r="r" b="b"/>
              <a:pathLst>
                <a:path w="212" h="187" extrusionOk="0">
                  <a:moveTo>
                    <a:pt x="90" y="1"/>
                  </a:moveTo>
                  <a:cubicBezTo>
                    <a:pt x="39" y="1"/>
                    <a:pt x="1" y="46"/>
                    <a:pt x="1" y="97"/>
                  </a:cubicBezTo>
                  <a:cubicBezTo>
                    <a:pt x="1" y="149"/>
                    <a:pt x="46" y="187"/>
                    <a:pt x="93" y="187"/>
                  </a:cubicBezTo>
                  <a:cubicBezTo>
                    <a:pt x="114" y="187"/>
                    <a:pt x="136" y="179"/>
                    <a:pt x="154" y="161"/>
                  </a:cubicBezTo>
                  <a:cubicBezTo>
                    <a:pt x="212" y="103"/>
                    <a:pt x="173" y="1"/>
                    <a:pt x="90" y="1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1"/>
            <p:cNvSpPr/>
            <p:nvPr/>
          </p:nvSpPr>
          <p:spPr>
            <a:xfrm rot="2234761">
              <a:off x="1136103" y="845691"/>
              <a:ext cx="20344" cy="19579"/>
            </a:xfrm>
            <a:custGeom>
              <a:avLst/>
              <a:gdLst/>
              <a:ahLst/>
              <a:cxnLst/>
              <a:rect l="l" t="t" r="r" b="b"/>
              <a:pathLst>
                <a:path w="186" h="179" extrusionOk="0">
                  <a:moveTo>
                    <a:pt x="93" y="0"/>
                  </a:moveTo>
                  <a:cubicBezTo>
                    <a:pt x="46" y="0"/>
                    <a:pt x="0" y="31"/>
                    <a:pt x="0" y="92"/>
                  </a:cubicBezTo>
                  <a:cubicBezTo>
                    <a:pt x="0" y="149"/>
                    <a:pt x="46" y="178"/>
                    <a:pt x="93" y="178"/>
                  </a:cubicBezTo>
                  <a:cubicBezTo>
                    <a:pt x="139" y="178"/>
                    <a:pt x="186" y="149"/>
                    <a:pt x="186" y="92"/>
                  </a:cubicBezTo>
                  <a:cubicBezTo>
                    <a:pt x="186" y="31"/>
                    <a:pt x="139" y="0"/>
                    <a:pt x="93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1"/>
            <p:cNvSpPr/>
            <p:nvPr/>
          </p:nvSpPr>
          <p:spPr>
            <a:xfrm rot="2234761">
              <a:off x="866105" y="871758"/>
              <a:ext cx="229695" cy="234617"/>
            </a:xfrm>
            <a:custGeom>
              <a:avLst/>
              <a:gdLst/>
              <a:ahLst/>
              <a:cxnLst/>
              <a:rect l="l" t="t" r="r" b="b"/>
              <a:pathLst>
                <a:path w="2100" h="2145" fill="none" extrusionOk="0">
                  <a:moveTo>
                    <a:pt x="0" y="2145"/>
                  </a:moveTo>
                  <a:cubicBezTo>
                    <a:pt x="864" y="1588"/>
                    <a:pt x="1568" y="929"/>
                    <a:pt x="2099" y="1"/>
                  </a:cubicBez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1"/>
            <p:cNvSpPr/>
            <p:nvPr/>
          </p:nvSpPr>
          <p:spPr>
            <a:xfrm rot="2234761">
              <a:off x="82755" y="273593"/>
              <a:ext cx="509047" cy="518125"/>
            </a:xfrm>
            <a:custGeom>
              <a:avLst/>
              <a:gdLst/>
              <a:ahLst/>
              <a:cxnLst/>
              <a:rect l="l" t="t" r="r" b="b"/>
              <a:pathLst>
                <a:path w="4654" h="4737" extrusionOk="0">
                  <a:moveTo>
                    <a:pt x="649" y="1"/>
                  </a:moveTo>
                  <a:cubicBezTo>
                    <a:pt x="220" y="1"/>
                    <a:pt x="73" y="428"/>
                    <a:pt x="39" y="685"/>
                  </a:cubicBezTo>
                  <a:cubicBezTo>
                    <a:pt x="0" y="973"/>
                    <a:pt x="115" y="1261"/>
                    <a:pt x="269" y="1511"/>
                  </a:cubicBezTo>
                  <a:cubicBezTo>
                    <a:pt x="788" y="2394"/>
                    <a:pt x="1639" y="3041"/>
                    <a:pt x="2503" y="3597"/>
                  </a:cubicBezTo>
                  <a:cubicBezTo>
                    <a:pt x="3156" y="4013"/>
                    <a:pt x="3834" y="4398"/>
                    <a:pt x="4532" y="4737"/>
                  </a:cubicBezTo>
                  <a:lnTo>
                    <a:pt x="4653" y="2356"/>
                  </a:lnTo>
                  <a:cubicBezTo>
                    <a:pt x="3514" y="2196"/>
                    <a:pt x="2464" y="1645"/>
                    <a:pt x="1696" y="794"/>
                  </a:cubicBezTo>
                  <a:cubicBezTo>
                    <a:pt x="1460" y="525"/>
                    <a:pt x="1165" y="90"/>
                    <a:pt x="813" y="20"/>
                  </a:cubicBezTo>
                  <a:cubicBezTo>
                    <a:pt x="754" y="7"/>
                    <a:pt x="700" y="1"/>
                    <a:pt x="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1"/>
            <p:cNvSpPr/>
            <p:nvPr/>
          </p:nvSpPr>
          <p:spPr>
            <a:xfrm rot="2234761">
              <a:off x="256095" y="280356"/>
              <a:ext cx="91112" cy="78752"/>
            </a:xfrm>
            <a:custGeom>
              <a:avLst/>
              <a:gdLst/>
              <a:ahLst/>
              <a:cxnLst/>
              <a:rect l="l" t="t" r="r" b="b"/>
              <a:pathLst>
                <a:path w="833" h="720" extrusionOk="0">
                  <a:moveTo>
                    <a:pt x="479" y="0"/>
                  </a:moveTo>
                  <a:cubicBezTo>
                    <a:pt x="383" y="0"/>
                    <a:pt x="281" y="37"/>
                    <a:pt x="199" y="113"/>
                  </a:cubicBezTo>
                  <a:cubicBezTo>
                    <a:pt x="39" y="253"/>
                    <a:pt x="1" y="484"/>
                    <a:pt x="123" y="618"/>
                  </a:cubicBezTo>
                  <a:cubicBezTo>
                    <a:pt x="178" y="686"/>
                    <a:pt x="262" y="720"/>
                    <a:pt x="352" y="720"/>
                  </a:cubicBezTo>
                  <a:cubicBezTo>
                    <a:pt x="449" y="720"/>
                    <a:pt x="552" y="681"/>
                    <a:pt x="635" y="605"/>
                  </a:cubicBezTo>
                  <a:cubicBezTo>
                    <a:pt x="795" y="465"/>
                    <a:pt x="833" y="241"/>
                    <a:pt x="711" y="100"/>
                  </a:cubicBezTo>
                  <a:cubicBezTo>
                    <a:pt x="655" y="34"/>
                    <a:pt x="570" y="0"/>
                    <a:pt x="479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1"/>
            <p:cNvSpPr/>
            <p:nvPr/>
          </p:nvSpPr>
          <p:spPr>
            <a:xfrm rot="2234761">
              <a:off x="283911" y="234538"/>
              <a:ext cx="19688" cy="20016"/>
            </a:xfrm>
            <a:custGeom>
              <a:avLst/>
              <a:gdLst/>
              <a:ahLst/>
              <a:cxnLst/>
              <a:rect l="l" t="t" r="r" b="b"/>
              <a:pathLst>
                <a:path w="180" h="183" extrusionOk="0">
                  <a:moveTo>
                    <a:pt x="90" y="0"/>
                  </a:moveTo>
                  <a:cubicBezTo>
                    <a:pt x="46" y="0"/>
                    <a:pt x="1" y="31"/>
                    <a:pt x="1" y="91"/>
                  </a:cubicBezTo>
                  <a:cubicBezTo>
                    <a:pt x="1" y="152"/>
                    <a:pt x="46" y="183"/>
                    <a:pt x="90" y="183"/>
                  </a:cubicBezTo>
                  <a:cubicBezTo>
                    <a:pt x="135" y="183"/>
                    <a:pt x="180" y="152"/>
                    <a:pt x="180" y="91"/>
                  </a:cubicBezTo>
                  <a:cubicBezTo>
                    <a:pt x="180" y="31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1"/>
            <p:cNvSpPr/>
            <p:nvPr/>
          </p:nvSpPr>
          <p:spPr>
            <a:xfrm rot="2234761">
              <a:off x="244243" y="255630"/>
              <a:ext cx="19797" cy="19688"/>
            </a:xfrm>
            <a:custGeom>
              <a:avLst/>
              <a:gdLst/>
              <a:ahLst/>
              <a:cxnLst/>
              <a:rect l="l" t="t" r="r" b="b"/>
              <a:pathLst>
                <a:path w="181" h="180" extrusionOk="0">
                  <a:moveTo>
                    <a:pt x="90" y="0"/>
                  </a:moveTo>
                  <a:cubicBezTo>
                    <a:pt x="46" y="0"/>
                    <a:pt x="1" y="39"/>
                    <a:pt x="1" y="90"/>
                  </a:cubicBezTo>
                  <a:cubicBezTo>
                    <a:pt x="1" y="141"/>
                    <a:pt x="46" y="179"/>
                    <a:pt x="90" y="179"/>
                  </a:cubicBezTo>
                  <a:cubicBezTo>
                    <a:pt x="142" y="179"/>
                    <a:pt x="180" y="141"/>
                    <a:pt x="180" y="90"/>
                  </a:cubicBezTo>
                  <a:cubicBezTo>
                    <a:pt x="180" y="39"/>
                    <a:pt x="142" y="0"/>
                    <a:pt x="90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1"/>
            <p:cNvSpPr/>
            <p:nvPr/>
          </p:nvSpPr>
          <p:spPr>
            <a:xfrm rot="2234761">
              <a:off x="324993" y="246632"/>
              <a:ext cx="19688" cy="19688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90" y="0"/>
                  </a:moveTo>
                  <a:cubicBezTo>
                    <a:pt x="39" y="0"/>
                    <a:pt x="1" y="38"/>
                    <a:pt x="1" y="90"/>
                  </a:cubicBezTo>
                  <a:cubicBezTo>
                    <a:pt x="1" y="141"/>
                    <a:pt x="39" y="179"/>
                    <a:pt x="90" y="179"/>
                  </a:cubicBezTo>
                  <a:cubicBezTo>
                    <a:pt x="141" y="179"/>
                    <a:pt x="180" y="141"/>
                    <a:pt x="180" y="90"/>
                  </a:cubicBezTo>
                  <a:cubicBezTo>
                    <a:pt x="180" y="38"/>
                    <a:pt x="141" y="0"/>
                    <a:pt x="90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1"/>
            <p:cNvSpPr/>
            <p:nvPr/>
          </p:nvSpPr>
          <p:spPr>
            <a:xfrm rot="2234761">
              <a:off x="134714" y="341783"/>
              <a:ext cx="242382" cy="243039"/>
            </a:xfrm>
            <a:custGeom>
              <a:avLst/>
              <a:gdLst/>
              <a:ahLst/>
              <a:cxnLst/>
              <a:rect l="l" t="t" r="r" b="b"/>
              <a:pathLst>
                <a:path w="2216" h="2222" fill="none" extrusionOk="0">
                  <a:moveTo>
                    <a:pt x="2215" y="2222"/>
                  </a:moveTo>
                  <a:cubicBezTo>
                    <a:pt x="1300" y="1646"/>
                    <a:pt x="557" y="967"/>
                    <a:pt x="0" y="1"/>
                  </a:cubicBez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1"/>
            <p:cNvSpPr/>
            <p:nvPr/>
          </p:nvSpPr>
          <p:spPr>
            <a:xfrm rot="2234761">
              <a:off x="133380" y="351181"/>
              <a:ext cx="754820" cy="1027172"/>
            </a:xfrm>
            <a:custGeom>
              <a:avLst/>
              <a:gdLst/>
              <a:ahLst/>
              <a:cxnLst/>
              <a:rect l="l" t="t" r="r" b="b"/>
              <a:pathLst>
                <a:path w="6901" h="9391" extrusionOk="0">
                  <a:moveTo>
                    <a:pt x="4865" y="0"/>
                  </a:moveTo>
                  <a:lnTo>
                    <a:pt x="2299" y="243"/>
                  </a:lnTo>
                  <a:cubicBezTo>
                    <a:pt x="1428" y="1344"/>
                    <a:pt x="1134" y="1875"/>
                    <a:pt x="628" y="3559"/>
                  </a:cubicBezTo>
                  <a:cubicBezTo>
                    <a:pt x="404" y="4295"/>
                    <a:pt x="289" y="5293"/>
                    <a:pt x="187" y="6228"/>
                  </a:cubicBezTo>
                  <a:cubicBezTo>
                    <a:pt x="91" y="7085"/>
                    <a:pt x="1" y="7892"/>
                    <a:pt x="1" y="8141"/>
                  </a:cubicBezTo>
                  <a:cubicBezTo>
                    <a:pt x="1" y="8141"/>
                    <a:pt x="826" y="9391"/>
                    <a:pt x="3471" y="9391"/>
                  </a:cubicBezTo>
                  <a:cubicBezTo>
                    <a:pt x="3524" y="9391"/>
                    <a:pt x="3576" y="9390"/>
                    <a:pt x="3630" y="9389"/>
                  </a:cubicBezTo>
                  <a:cubicBezTo>
                    <a:pt x="6299" y="9345"/>
                    <a:pt x="6811" y="8141"/>
                    <a:pt x="6811" y="8141"/>
                  </a:cubicBezTo>
                  <a:cubicBezTo>
                    <a:pt x="6901" y="7712"/>
                    <a:pt x="6747" y="6964"/>
                    <a:pt x="6638" y="6055"/>
                  </a:cubicBezTo>
                  <a:cubicBezTo>
                    <a:pt x="6536" y="5255"/>
                    <a:pt x="6497" y="4295"/>
                    <a:pt x="6363" y="3789"/>
                  </a:cubicBezTo>
                  <a:cubicBezTo>
                    <a:pt x="5902" y="2010"/>
                    <a:pt x="5685" y="1037"/>
                    <a:pt x="4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1"/>
            <p:cNvSpPr/>
            <p:nvPr/>
          </p:nvSpPr>
          <p:spPr>
            <a:xfrm rot="2234761">
              <a:off x="7294" y="933713"/>
              <a:ext cx="7766" cy="7110"/>
            </a:xfrm>
            <a:custGeom>
              <a:avLst/>
              <a:gdLst/>
              <a:ahLst/>
              <a:cxnLst/>
              <a:rect l="l" t="t" r="r" b="b"/>
              <a:pathLst>
                <a:path w="71" h="65" fill="none" extrusionOk="0">
                  <a:moveTo>
                    <a:pt x="0" y="1"/>
                  </a:moveTo>
                  <a:cubicBezTo>
                    <a:pt x="19" y="20"/>
                    <a:pt x="45" y="45"/>
                    <a:pt x="71" y="65"/>
                  </a:cubicBez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1"/>
            <p:cNvSpPr/>
            <p:nvPr/>
          </p:nvSpPr>
          <p:spPr>
            <a:xfrm rot="2234761">
              <a:off x="-81685" y="1154111"/>
              <a:ext cx="677052" cy="104347"/>
            </a:xfrm>
            <a:custGeom>
              <a:avLst/>
              <a:gdLst/>
              <a:ahLst/>
              <a:cxnLst/>
              <a:rect l="l" t="t" r="r" b="b"/>
              <a:pathLst>
                <a:path w="6190" h="954" fill="none" extrusionOk="0">
                  <a:moveTo>
                    <a:pt x="1" y="39"/>
                  </a:moveTo>
                  <a:cubicBezTo>
                    <a:pt x="481" y="423"/>
                    <a:pt x="1466" y="954"/>
                    <a:pt x="3259" y="922"/>
                  </a:cubicBezTo>
                  <a:cubicBezTo>
                    <a:pt x="5006" y="890"/>
                    <a:pt x="5825" y="359"/>
                    <a:pt x="6190" y="0"/>
                  </a:cubicBez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1"/>
            <p:cNvSpPr/>
            <p:nvPr/>
          </p:nvSpPr>
          <p:spPr>
            <a:xfrm rot="2234761">
              <a:off x="570032" y="1363282"/>
              <a:ext cx="7110" cy="8532"/>
            </a:xfrm>
            <a:custGeom>
              <a:avLst/>
              <a:gdLst/>
              <a:ahLst/>
              <a:cxnLst/>
              <a:rect l="l" t="t" r="r" b="b"/>
              <a:pathLst>
                <a:path w="65" h="78" fill="none" extrusionOk="0">
                  <a:moveTo>
                    <a:pt x="0" y="77"/>
                  </a:moveTo>
                  <a:cubicBezTo>
                    <a:pt x="20" y="45"/>
                    <a:pt x="45" y="20"/>
                    <a:pt x="64" y="0"/>
                  </a:cubicBezTo>
                </a:path>
              </a:pathLst>
            </a:custGeom>
            <a:noFill/>
            <a:ln w="2550" cap="rnd" cmpd="sng">
              <a:solidFill>
                <a:srgbClr val="9E4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1"/>
            <p:cNvSpPr/>
            <p:nvPr/>
          </p:nvSpPr>
          <p:spPr>
            <a:xfrm rot="2234761">
              <a:off x="91700" y="786824"/>
              <a:ext cx="12797" cy="135848"/>
            </a:xfrm>
            <a:custGeom>
              <a:avLst/>
              <a:gdLst/>
              <a:ahLst/>
              <a:cxnLst/>
              <a:rect l="l" t="t" r="r" b="b"/>
              <a:pathLst>
                <a:path w="117" h="1242" fill="none" extrusionOk="0">
                  <a:moveTo>
                    <a:pt x="1" y="1242"/>
                  </a:moveTo>
                  <a:lnTo>
                    <a:pt x="116" y="0"/>
                  </a:ln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1"/>
            <p:cNvSpPr/>
            <p:nvPr/>
          </p:nvSpPr>
          <p:spPr>
            <a:xfrm rot="2234761">
              <a:off x="710406" y="1024347"/>
              <a:ext cx="13344" cy="122613"/>
            </a:xfrm>
            <a:custGeom>
              <a:avLst/>
              <a:gdLst/>
              <a:ahLst/>
              <a:cxnLst/>
              <a:rect l="l" t="t" r="r" b="b"/>
              <a:pathLst>
                <a:path w="122" h="1121" fill="none" extrusionOk="0">
                  <a:moveTo>
                    <a:pt x="0" y="1"/>
                  </a:moveTo>
                  <a:cubicBezTo>
                    <a:pt x="39" y="378"/>
                    <a:pt x="84" y="750"/>
                    <a:pt x="122" y="1121"/>
                  </a:cubicBez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1"/>
            <p:cNvSpPr/>
            <p:nvPr/>
          </p:nvSpPr>
          <p:spPr>
            <a:xfrm rot="2234761">
              <a:off x="664084" y="1172624"/>
              <a:ext cx="5031" cy="35110"/>
            </a:xfrm>
            <a:custGeom>
              <a:avLst/>
              <a:gdLst/>
              <a:ahLst/>
              <a:cxnLst/>
              <a:rect l="l" t="t" r="r" b="b"/>
              <a:pathLst>
                <a:path w="46" h="321" fill="none" extrusionOk="0">
                  <a:moveTo>
                    <a:pt x="1" y="1"/>
                  </a:moveTo>
                  <a:lnTo>
                    <a:pt x="46" y="321"/>
                  </a:ln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1"/>
            <p:cNvSpPr/>
            <p:nvPr/>
          </p:nvSpPr>
          <p:spPr>
            <a:xfrm rot="2234761">
              <a:off x="977796" y="363151"/>
              <a:ext cx="227616" cy="242382"/>
            </a:xfrm>
            <a:custGeom>
              <a:avLst/>
              <a:gdLst/>
              <a:ahLst/>
              <a:cxnLst/>
              <a:rect l="l" t="t" r="r" b="b"/>
              <a:pathLst>
                <a:path w="2081" h="2216" extrusionOk="0">
                  <a:moveTo>
                    <a:pt x="1742" y="1"/>
                  </a:moveTo>
                  <a:cubicBezTo>
                    <a:pt x="1389" y="1"/>
                    <a:pt x="1045" y="122"/>
                    <a:pt x="775" y="347"/>
                  </a:cubicBezTo>
                  <a:cubicBezTo>
                    <a:pt x="391" y="686"/>
                    <a:pt x="116" y="1141"/>
                    <a:pt x="0" y="1640"/>
                  </a:cubicBezTo>
                  <a:lnTo>
                    <a:pt x="960" y="2216"/>
                  </a:lnTo>
                  <a:cubicBezTo>
                    <a:pt x="1575" y="1749"/>
                    <a:pt x="2081" y="667"/>
                    <a:pt x="1889" y="8"/>
                  </a:cubicBezTo>
                  <a:cubicBezTo>
                    <a:pt x="1840" y="3"/>
                    <a:pt x="1791" y="1"/>
                    <a:pt x="1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1"/>
            <p:cNvSpPr/>
            <p:nvPr/>
          </p:nvSpPr>
          <p:spPr>
            <a:xfrm rot="2234761">
              <a:off x="1066656" y="417418"/>
              <a:ext cx="110800" cy="117363"/>
            </a:xfrm>
            <a:custGeom>
              <a:avLst/>
              <a:gdLst/>
              <a:ahLst/>
              <a:cxnLst/>
              <a:rect l="l" t="t" r="r" b="b"/>
              <a:pathLst>
                <a:path w="1013" h="1073" extrusionOk="0">
                  <a:moveTo>
                    <a:pt x="843" y="0"/>
                  </a:moveTo>
                  <a:cubicBezTo>
                    <a:pt x="675" y="0"/>
                    <a:pt x="507" y="58"/>
                    <a:pt x="379" y="164"/>
                  </a:cubicBezTo>
                  <a:cubicBezTo>
                    <a:pt x="186" y="330"/>
                    <a:pt x="58" y="548"/>
                    <a:pt x="1" y="791"/>
                  </a:cubicBezTo>
                  <a:lnTo>
                    <a:pt x="468" y="1073"/>
                  </a:lnTo>
                  <a:cubicBezTo>
                    <a:pt x="769" y="849"/>
                    <a:pt x="1012" y="318"/>
                    <a:pt x="916" y="4"/>
                  </a:cubicBezTo>
                  <a:cubicBezTo>
                    <a:pt x="892" y="1"/>
                    <a:pt x="868" y="0"/>
                    <a:pt x="843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1"/>
            <p:cNvSpPr/>
            <p:nvPr/>
          </p:nvSpPr>
          <p:spPr>
            <a:xfrm rot="2234761">
              <a:off x="620019" y="91134"/>
              <a:ext cx="227616" cy="242382"/>
            </a:xfrm>
            <a:custGeom>
              <a:avLst/>
              <a:gdLst/>
              <a:ahLst/>
              <a:cxnLst/>
              <a:rect l="l" t="t" r="r" b="b"/>
              <a:pathLst>
                <a:path w="2081" h="2216" extrusionOk="0">
                  <a:moveTo>
                    <a:pt x="337" y="1"/>
                  </a:moveTo>
                  <a:cubicBezTo>
                    <a:pt x="289" y="1"/>
                    <a:pt x="241" y="3"/>
                    <a:pt x="192" y="8"/>
                  </a:cubicBezTo>
                  <a:cubicBezTo>
                    <a:pt x="0" y="667"/>
                    <a:pt x="500" y="1749"/>
                    <a:pt x="1120" y="2216"/>
                  </a:cubicBezTo>
                  <a:lnTo>
                    <a:pt x="2081" y="1640"/>
                  </a:lnTo>
                  <a:cubicBezTo>
                    <a:pt x="1959" y="1141"/>
                    <a:pt x="1690" y="686"/>
                    <a:pt x="1300" y="347"/>
                  </a:cubicBezTo>
                  <a:cubicBezTo>
                    <a:pt x="1030" y="122"/>
                    <a:pt x="686" y="1"/>
                    <a:pt x="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1"/>
            <p:cNvSpPr/>
            <p:nvPr/>
          </p:nvSpPr>
          <p:spPr>
            <a:xfrm rot="2234761">
              <a:off x="677719" y="121668"/>
              <a:ext cx="110691" cy="117363"/>
            </a:xfrm>
            <a:custGeom>
              <a:avLst/>
              <a:gdLst/>
              <a:ahLst/>
              <a:cxnLst/>
              <a:rect l="l" t="t" r="r" b="b"/>
              <a:pathLst>
                <a:path w="1012" h="1073" extrusionOk="0">
                  <a:moveTo>
                    <a:pt x="169" y="0"/>
                  </a:moveTo>
                  <a:cubicBezTo>
                    <a:pt x="145" y="0"/>
                    <a:pt x="121" y="1"/>
                    <a:pt x="96" y="4"/>
                  </a:cubicBezTo>
                  <a:cubicBezTo>
                    <a:pt x="0" y="318"/>
                    <a:pt x="244" y="849"/>
                    <a:pt x="544" y="1073"/>
                  </a:cubicBezTo>
                  <a:lnTo>
                    <a:pt x="1012" y="791"/>
                  </a:lnTo>
                  <a:cubicBezTo>
                    <a:pt x="954" y="548"/>
                    <a:pt x="820" y="330"/>
                    <a:pt x="634" y="164"/>
                  </a:cubicBezTo>
                  <a:cubicBezTo>
                    <a:pt x="505" y="58"/>
                    <a:pt x="338" y="0"/>
                    <a:pt x="169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1"/>
            <p:cNvSpPr/>
            <p:nvPr/>
          </p:nvSpPr>
          <p:spPr>
            <a:xfrm rot="2234761">
              <a:off x="409975" y="228198"/>
              <a:ext cx="712709" cy="589549"/>
            </a:xfrm>
            <a:custGeom>
              <a:avLst/>
              <a:gdLst/>
              <a:ahLst/>
              <a:cxnLst/>
              <a:rect l="l" t="t" r="r" b="b"/>
              <a:pathLst>
                <a:path w="6516" h="5390" extrusionOk="0">
                  <a:moveTo>
                    <a:pt x="2912" y="0"/>
                  </a:moveTo>
                  <a:cubicBezTo>
                    <a:pt x="1357" y="0"/>
                    <a:pt x="45" y="1152"/>
                    <a:pt x="6" y="2618"/>
                  </a:cubicBezTo>
                  <a:cubicBezTo>
                    <a:pt x="0" y="2739"/>
                    <a:pt x="6" y="2867"/>
                    <a:pt x="19" y="2989"/>
                  </a:cubicBezTo>
                  <a:cubicBezTo>
                    <a:pt x="32" y="3079"/>
                    <a:pt x="51" y="3175"/>
                    <a:pt x="70" y="3264"/>
                  </a:cubicBezTo>
                  <a:cubicBezTo>
                    <a:pt x="378" y="4525"/>
                    <a:pt x="1600" y="5389"/>
                    <a:pt x="2970" y="5389"/>
                  </a:cubicBezTo>
                  <a:lnTo>
                    <a:pt x="3546" y="5389"/>
                  </a:lnTo>
                  <a:cubicBezTo>
                    <a:pt x="4915" y="5389"/>
                    <a:pt x="6138" y="4525"/>
                    <a:pt x="6445" y="3264"/>
                  </a:cubicBezTo>
                  <a:cubicBezTo>
                    <a:pt x="6464" y="3175"/>
                    <a:pt x="6484" y="3079"/>
                    <a:pt x="6496" y="2989"/>
                  </a:cubicBezTo>
                  <a:cubicBezTo>
                    <a:pt x="6509" y="2867"/>
                    <a:pt x="6516" y="2739"/>
                    <a:pt x="6509" y="2618"/>
                  </a:cubicBezTo>
                  <a:cubicBezTo>
                    <a:pt x="6464" y="1152"/>
                    <a:pt x="5152" y="0"/>
                    <a:pt x="36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1"/>
            <p:cNvSpPr/>
            <p:nvPr/>
          </p:nvSpPr>
          <p:spPr>
            <a:xfrm rot="2234761">
              <a:off x="344233" y="372441"/>
              <a:ext cx="770899" cy="391684"/>
            </a:xfrm>
            <a:custGeom>
              <a:avLst/>
              <a:gdLst/>
              <a:ahLst/>
              <a:cxnLst/>
              <a:rect l="l" t="t" r="r" b="b"/>
              <a:pathLst>
                <a:path w="7048" h="3581" extrusionOk="0">
                  <a:moveTo>
                    <a:pt x="6209" y="0"/>
                  </a:moveTo>
                  <a:cubicBezTo>
                    <a:pt x="5928" y="0"/>
                    <a:pt x="5561" y="93"/>
                    <a:pt x="5345" y="176"/>
                  </a:cubicBezTo>
                  <a:cubicBezTo>
                    <a:pt x="4519" y="483"/>
                    <a:pt x="3905" y="1494"/>
                    <a:pt x="3700" y="2352"/>
                  </a:cubicBezTo>
                  <a:cubicBezTo>
                    <a:pt x="3719" y="2365"/>
                    <a:pt x="3687" y="2397"/>
                    <a:pt x="3642" y="2435"/>
                  </a:cubicBezTo>
                  <a:lnTo>
                    <a:pt x="3450" y="2371"/>
                  </a:lnTo>
                  <a:cubicBezTo>
                    <a:pt x="3252" y="1520"/>
                    <a:pt x="2381" y="483"/>
                    <a:pt x="1562" y="176"/>
                  </a:cubicBezTo>
                  <a:cubicBezTo>
                    <a:pt x="1338" y="90"/>
                    <a:pt x="1075" y="22"/>
                    <a:pt x="831" y="22"/>
                  </a:cubicBezTo>
                  <a:cubicBezTo>
                    <a:pt x="747" y="22"/>
                    <a:pt x="666" y="30"/>
                    <a:pt x="589" y="48"/>
                  </a:cubicBezTo>
                  <a:cubicBezTo>
                    <a:pt x="122" y="746"/>
                    <a:pt x="0" y="2026"/>
                    <a:pt x="1044" y="3050"/>
                  </a:cubicBezTo>
                  <a:cubicBezTo>
                    <a:pt x="1453" y="3409"/>
                    <a:pt x="2478" y="3581"/>
                    <a:pt x="3516" y="3581"/>
                  </a:cubicBezTo>
                  <a:cubicBezTo>
                    <a:pt x="4605" y="3581"/>
                    <a:pt x="5706" y="3391"/>
                    <a:pt x="6119" y="3031"/>
                  </a:cubicBezTo>
                  <a:cubicBezTo>
                    <a:pt x="7047" y="1968"/>
                    <a:pt x="6951" y="746"/>
                    <a:pt x="6484" y="48"/>
                  </a:cubicBezTo>
                  <a:cubicBezTo>
                    <a:pt x="6414" y="14"/>
                    <a:pt x="6318" y="0"/>
                    <a:pt x="6209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1"/>
            <p:cNvSpPr/>
            <p:nvPr/>
          </p:nvSpPr>
          <p:spPr>
            <a:xfrm rot="2234761">
              <a:off x="815433" y="592226"/>
              <a:ext cx="36532" cy="31282"/>
            </a:xfrm>
            <a:custGeom>
              <a:avLst/>
              <a:gdLst/>
              <a:ahLst/>
              <a:cxnLst/>
              <a:rect l="l" t="t" r="r" b="b"/>
              <a:pathLst>
                <a:path w="334" h="286" extrusionOk="0">
                  <a:moveTo>
                    <a:pt x="192" y="0"/>
                  </a:moveTo>
                  <a:cubicBezTo>
                    <a:pt x="64" y="0"/>
                    <a:pt x="0" y="154"/>
                    <a:pt x="90" y="243"/>
                  </a:cubicBezTo>
                  <a:cubicBezTo>
                    <a:pt x="119" y="272"/>
                    <a:pt x="154" y="285"/>
                    <a:pt x="189" y="285"/>
                  </a:cubicBezTo>
                  <a:cubicBezTo>
                    <a:pt x="263" y="285"/>
                    <a:pt x="333" y="228"/>
                    <a:pt x="333" y="141"/>
                  </a:cubicBezTo>
                  <a:cubicBezTo>
                    <a:pt x="333" y="64"/>
                    <a:pt x="269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1"/>
            <p:cNvSpPr/>
            <p:nvPr/>
          </p:nvSpPr>
          <p:spPr>
            <a:xfrm rot="2234761">
              <a:off x="640060" y="458932"/>
              <a:ext cx="36970" cy="31392"/>
            </a:xfrm>
            <a:custGeom>
              <a:avLst/>
              <a:gdLst/>
              <a:ahLst/>
              <a:cxnLst/>
              <a:rect l="l" t="t" r="r" b="b"/>
              <a:pathLst>
                <a:path w="338" h="287" extrusionOk="0">
                  <a:moveTo>
                    <a:pt x="189" y="1"/>
                  </a:moveTo>
                  <a:cubicBezTo>
                    <a:pt x="60" y="1"/>
                    <a:pt x="0" y="156"/>
                    <a:pt x="88" y="244"/>
                  </a:cubicBezTo>
                  <a:cubicBezTo>
                    <a:pt x="119" y="273"/>
                    <a:pt x="156" y="286"/>
                    <a:pt x="191" y="286"/>
                  </a:cubicBezTo>
                  <a:cubicBezTo>
                    <a:pt x="267" y="286"/>
                    <a:pt x="338" y="229"/>
                    <a:pt x="338" y="142"/>
                  </a:cubicBezTo>
                  <a:cubicBezTo>
                    <a:pt x="338" y="65"/>
                    <a:pt x="274" y="1"/>
                    <a:pt x="197" y="1"/>
                  </a:cubicBezTo>
                  <a:cubicBezTo>
                    <a:pt x="194" y="1"/>
                    <a:pt x="192" y="1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1"/>
            <p:cNvSpPr/>
            <p:nvPr/>
          </p:nvSpPr>
          <p:spPr>
            <a:xfrm rot="2234761">
              <a:off x="669588" y="597730"/>
              <a:ext cx="58299" cy="38611"/>
            </a:xfrm>
            <a:custGeom>
              <a:avLst/>
              <a:gdLst/>
              <a:ahLst/>
              <a:cxnLst/>
              <a:rect l="l" t="t" r="r" b="b"/>
              <a:pathLst>
                <a:path w="533" h="353" extrusionOk="0">
                  <a:moveTo>
                    <a:pt x="270" y="1"/>
                  </a:moveTo>
                  <a:cubicBezTo>
                    <a:pt x="116" y="1"/>
                    <a:pt x="1" y="84"/>
                    <a:pt x="1" y="180"/>
                  </a:cubicBezTo>
                  <a:cubicBezTo>
                    <a:pt x="1" y="270"/>
                    <a:pt x="116" y="353"/>
                    <a:pt x="270" y="353"/>
                  </a:cubicBezTo>
                  <a:cubicBezTo>
                    <a:pt x="417" y="353"/>
                    <a:pt x="532" y="276"/>
                    <a:pt x="532" y="180"/>
                  </a:cubicBezTo>
                  <a:cubicBezTo>
                    <a:pt x="532" y="84"/>
                    <a:pt x="417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1"/>
            <p:cNvSpPr/>
            <p:nvPr/>
          </p:nvSpPr>
          <p:spPr>
            <a:xfrm rot="2234761">
              <a:off x="683990" y="607434"/>
              <a:ext cx="109" cy="56767"/>
            </a:xfrm>
            <a:custGeom>
              <a:avLst/>
              <a:gdLst/>
              <a:ahLst/>
              <a:cxnLst/>
              <a:rect l="l" t="t" r="r" b="b"/>
              <a:pathLst>
                <a:path w="1" h="519" fill="none" extrusionOk="0">
                  <a:moveTo>
                    <a:pt x="0" y="0"/>
                  </a:moveTo>
                  <a:lnTo>
                    <a:pt x="0" y="519"/>
                  </a:lnTo>
                </a:path>
              </a:pathLst>
            </a:custGeom>
            <a:solidFill>
              <a:schemeClr val="dk1"/>
            </a:solidFill>
            <a:ln w="2550" cap="flat" cmpd="sng">
              <a:solidFill>
                <a:srgbClr val="271850"/>
              </a:solidFill>
              <a:prstDash val="solid"/>
              <a:miter lim="6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1"/>
            <p:cNvSpPr/>
            <p:nvPr/>
          </p:nvSpPr>
          <p:spPr>
            <a:xfrm rot="2234761">
              <a:off x="624850" y="642984"/>
              <a:ext cx="91768" cy="21766"/>
            </a:xfrm>
            <a:custGeom>
              <a:avLst/>
              <a:gdLst/>
              <a:ahLst/>
              <a:cxnLst/>
              <a:rect l="l" t="t" r="r" b="b"/>
              <a:pathLst>
                <a:path w="839" h="199" fill="none" extrusionOk="0">
                  <a:moveTo>
                    <a:pt x="0" y="13"/>
                  </a:moveTo>
                  <a:cubicBezTo>
                    <a:pt x="250" y="199"/>
                    <a:pt x="596" y="192"/>
                    <a:pt x="839" y="0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rgbClr val="2718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1"/>
            <p:cNvSpPr/>
            <p:nvPr/>
          </p:nvSpPr>
          <p:spPr>
            <a:xfrm rot="2234761">
              <a:off x="533395" y="423347"/>
              <a:ext cx="75690" cy="64752"/>
            </a:xfrm>
            <a:custGeom>
              <a:avLst/>
              <a:gdLst/>
              <a:ahLst/>
              <a:cxnLst/>
              <a:rect l="l" t="t" r="r" b="b"/>
              <a:pathLst>
                <a:path w="692" h="592" extrusionOk="0">
                  <a:moveTo>
                    <a:pt x="397" y="0"/>
                  </a:moveTo>
                  <a:cubicBezTo>
                    <a:pt x="134" y="0"/>
                    <a:pt x="0" y="320"/>
                    <a:pt x="186" y="506"/>
                  </a:cubicBezTo>
                  <a:cubicBezTo>
                    <a:pt x="245" y="565"/>
                    <a:pt x="319" y="592"/>
                    <a:pt x="391" y="592"/>
                  </a:cubicBezTo>
                  <a:cubicBezTo>
                    <a:pt x="544" y="592"/>
                    <a:pt x="691" y="473"/>
                    <a:pt x="691" y="294"/>
                  </a:cubicBezTo>
                  <a:cubicBezTo>
                    <a:pt x="691" y="134"/>
                    <a:pt x="563" y="0"/>
                    <a:pt x="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1"/>
            <p:cNvSpPr/>
            <p:nvPr/>
          </p:nvSpPr>
          <p:spPr>
            <a:xfrm rot="2234761">
              <a:off x="825888" y="645979"/>
              <a:ext cx="76346" cy="64752"/>
            </a:xfrm>
            <a:custGeom>
              <a:avLst/>
              <a:gdLst/>
              <a:ahLst/>
              <a:cxnLst/>
              <a:rect l="l" t="t" r="r" b="b"/>
              <a:pathLst>
                <a:path w="698" h="592" extrusionOk="0">
                  <a:moveTo>
                    <a:pt x="397" y="0"/>
                  </a:moveTo>
                  <a:cubicBezTo>
                    <a:pt x="135" y="0"/>
                    <a:pt x="0" y="320"/>
                    <a:pt x="186" y="506"/>
                  </a:cubicBezTo>
                  <a:cubicBezTo>
                    <a:pt x="247" y="565"/>
                    <a:pt x="322" y="592"/>
                    <a:pt x="395" y="592"/>
                  </a:cubicBezTo>
                  <a:cubicBezTo>
                    <a:pt x="550" y="592"/>
                    <a:pt x="698" y="473"/>
                    <a:pt x="698" y="294"/>
                  </a:cubicBezTo>
                  <a:cubicBezTo>
                    <a:pt x="698" y="134"/>
                    <a:pt x="563" y="0"/>
                    <a:pt x="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1"/>
            <p:cNvSpPr/>
            <p:nvPr/>
          </p:nvSpPr>
          <p:spPr>
            <a:xfrm rot="2234761">
              <a:off x="885825" y="315857"/>
              <a:ext cx="109269" cy="109"/>
            </a:xfrm>
            <a:custGeom>
              <a:avLst/>
              <a:gdLst/>
              <a:ahLst/>
              <a:cxnLst/>
              <a:rect l="l" t="t" r="r" b="b"/>
              <a:pathLst>
                <a:path w="999" h="1" fill="none" extrusionOk="0">
                  <a:moveTo>
                    <a:pt x="0" y="0"/>
                  </a:moveTo>
                  <a:lnTo>
                    <a:pt x="999" y="0"/>
                  </a:ln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1"/>
            <p:cNvSpPr/>
            <p:nvPr/>
          </p:nvSpPr>
          <p:spPr>
            <a:xfrm rot="2234761">
              <a:off x="244266" y="744049"/>
              <a:ext cx="376043" cy="453920"/>
            </a:xfrm>
            <a:custGeom>
              <a:avLst/>
              <a:gdLst/>
              <a:ahLst/>
              <a:cxnLst/>
              <a:rect l="l" t="t" r="r" b="b"/>
              <a:pathLst>
                <a:path w="3438" h="4150" extrusionOk="0">
                  <a:moveTo>
                    <a:pt x="1766" y="1"/>
                  </a:moveTo>
                  <a:cubicBezTo>
                    <a:pt x="1625" y="1"/>
                    <a:pt x="1482" y="21"/>
                    <a:pt x="1344" y="63"/>
                  </a:cubicBezTo>
                  <a:cubicBezTo>
                    <a:pt x="256" y="390"/>
                    <a:pt x="0" y="1798"/>
                    <a:pt x="231" y="2771"/>
                  </a:cubicBezTo>
                  <a:cubicBezTo>
                    <a:pt x="404" y="3481"/>
                    <a:pt x="1035" y="4150"/>
                    <a:pt x="1798" y="4150"/>
                  </a:cubicBezTo>
                  <a:cubicBezTo>
                    <a:pt x="1826" y="4150"/>
                    <a:pt x="1854" y="4149"/>
                    <a:pt x="1882" y="4147"/>
                  </a:cubicBezTo>
                  <a:cubicBezTo>
                    <a:pt x="2317" y="4121"/>
                    <a:pt x="2720" y="3872"/>
                    <a:pt x="2976" y="3520"/>
                  </a:cubicBezTo>
                  <a:cubicBezTo>
                    <a:pt x="3277" y="3097"/>
                    <a:pt x="3437" y="2585"/>
                    <a:pt x="3424" y="2060"/>
                  </a:cubicBezTo>
                  <a:cubicBezTo>
                    <a:pt x="3418" y="1740"/>
                    <a:pt x="3360" y="1414"/>
                    <a:pt x="3245" y="1113"/>
                  </a:cubicBezTo>
                  <a:cubicBezTo>
                    <a:pt x="3104" y="723"/>
                    <a:pt x="2829" y="396"/>
                    <a:pt x="2477" y="185"/>
                  </a:cubicBezTo>
                  <a:cubicBezTo>
                    <a:pt x="2258" y="63"/>
                    <a:pt x="2013" y="1"/>
                    <a:pt x="1766" y="1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1"/>
            <p:cNvSpPr/>
            <p:nvPr/>
          </p:nvSpPr>
          <p:spPr>
            <a:xfrm rot="2234761">
              <a:off x="393790" y="927988"/>
              <a:ext cx="37845" cy="64533"/>
            </a:xfrm>
            <a:custGeom>
              <a:avLst/>
              <a:gdLst/>
              <a:ahLst/>
              <a:cxnLst/>
              <a:rect l="l" t="t" r="r" b="b"/>
              <a:pathLst>
                <a:path w="346" h="590" fill="none" extrusionOk="0">
                  <a:moveTo>
                    <a:pt x="0" y="1"/>
                  </a:moveTo>
                  <a:lnTo>
                    <a:pt x="346" y="590"/>
                  </a:lnTo>
                </a:path>
              </a:pathLst>
            </a:custGeom>
            <a:noFill/>
            <a:ln w="2550" cap="rnd" cmpd="sng">
              <a:solidFill>
                <a:srgbClr val="E173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1"/>
            <p:cNvSpPr/>
            <p:nvPr/>
          </p:nvSpPr>
          <p:spPr>
            <a:xfrm rot="2234761">
              <a:off x="406690" y="903543"/>
              <a:ext cx="72846" cy="119113"/>
            </a:xfrm>
            <a:custGeom>
              <a:avLst/>
              <a:gdLst/>
              <a:ahLst/>
              <a:cxnLst/>
              <a:rect l="l" t="t" r="r" b="b"/>
              <a:pathLst>
                <a:path w="666" h="1089" fill="none" extrusionOk="0">
                  <a:moveTo>
                    <a:pt x="0" y="1"/>
                  </a:moveTo>
                  <a:lnTo>
                    <a:pt x="666" y="1089"/>
                  </a:lnTo>
                </a:path>
              </a:pathLst>
            </a:custGeom>
            <a:noFill/>
            <a:ln w="2550" cap="rnd" cmpd="sng">
              <a:solidFill>
                <a:srgbClr val="E173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1"/>
            <p:cNvSpPr/>
            <p:nvPr/>
          </p:nvSpPr>
          <p:spPr>
            <a:xfrm rot="2234761">
              <a:off x="225006" y="715841"/>
              <a:ext cx="425044" cy="526547"/>
            </a:xfrm>
            <a:custGeom>
              <a:avLst/>
              <a:gdLst/>
              <a:ahLst/>
              <a:cxnLst/>
              <a:rect l="l" t="t" r="r" b="b"/>
              <a:pathLst>
                <a:path w="3886" h="4814" fill="none" extrusionOk="0">
                  <a:moveTo>
                    <a:pt x="13" y="2382"/>
                  </a:moveTo>
                  <a:cubicBezTo>
                    <a:pt x="0" y="1793"/>
                    <a:pt x="186" y="1210"/>
                    <a:pt x="532" y="737"/>
                  </a:cubicBezTo>
                  <a:cubicBezTo>
                    <a:pt x="858" y="301"/>
                    <a:pt x="1345" y="33"/>
                    <a:pt x="1831" y="7"/>
                  </a:cubicBezTo>
                  <a:cubicBezTo>
                    <a:pt x="1921" y="1"/>
                    <a:pt x="2004" y="7"/>
                    <a:pt x="2093" y="13"/>
                  </a:cubicBezTo>
                  <a:cubicBezTo>
                    <a:pt x="2964" y="116"/>
                    <a:pt x="3585" y="897"/>
                    <a:pt x="3751" y="1613"/>
                  </a:cubicBezTo>
                  <a:cubicBezTo>
                    <a:pt x="3885" y="2202"/>
                    <a:pt x="3860" y="2823"/>
                    <a:pt x="3674" y="3399"/>
                  </a:cubicBezTo>
                  <a:cubicBezTo>
                    <a:pt x="3444" y="4065"/>
                    <a:pt x="3015" y="4513"/>
                    <a:pt x="2426" y="4679"/>
                  </a:cubicBezTo>
                  <a:cubicBezTo>
                    <a:pt x="1978" y="4814"/>
                    <a:pt x="1498" y="4756"/>
                    <a:pt x="1089" y="4532"/>
                  </a:cubicBezTo>
                  <a:cubicBezTo>
                    <a:pt x="679" y="4282"/>
                    <a:pt x="365" y="3905"/>
                    <a:pt x="205" y="3450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1"/>
            <p:cNvSpPr/>
            <p:nvPr/>
          </p:nvSpPr>
          <p:spPr>
            <a:xfrm rot="2234761">
              <a:off x="241606" y="875094"/>
              <a:ext cx="6453" cy="30188"/>
            </a:xfrm>
            <a:custGeom>
              <a:avLst/>
              <a:gdLst/>
              <a:ahLst/>
              <a:cxnLst/>
              <a:rect l="l" t="t" r="r" b="b"/>
              <a:pathLst>
                <a:path w="59" h="276" fill="none" extrusionOk="0">
                  <a:moveTo>
                    <a:pt x="1" y="1"/>
                  </a:moveTo>
                  <a:cubicBezTo>
                    <a:pt x="20" y="90"/>
                    <a:pt x="39" y="186"/>
                    <a:pt x="58" y="276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7" name="Google Shape;1087;p31"/>
          <p:cNvGrpSpPr/>
          <p:nvPr/>
        </p:nvGrpSpPr>
        <p:grpSpPr>
          <a:xfrm rot="17940062">
            <a:off x="8284354" y="4125581"/>
            <a:ext cx="1065177" cy="1462076"/>
            <a:chOff x="2787486" y="5118029"/>
            <a:chExt cx="1167502" cy="1602528"/>
          </a:xfrm>
        </p:grpSpPr>
        <p:sp>
          <p:nvSpPr>
            <p:cNvPr id="1088" name="Google Shape;1088;p31"/>
            <p:cNvSpPr/>
            <p:nvPr/>
          </p:nvSpPr>
          <p:spPr>
            <a:xfrm>
              <a:off x="3149880" y="5844009"/>
              <a:ext cx="485684" cy="876548"/>
            </a:xfrm>
            <a:custGeom>
              <a:avLst/>
              <a:gdLst/>
              <a:ahLst/>
              <a:cxnLst/>
              <a:rect l="l" t="t" r="r" b="b"/>
              <a:pathLst>
                <a:path w="4487" h="8098" extrusionOk="0">
                  <a:moveTo>
                    <a:pt x="0" y="1"/>
                  </a:moveTo>
                  <a:lnTo>
                    <a:pt x="0" y="7649"/>
                  </a:lnTo>
                  <a:cubicBezTo>
                    <a:pt x="0" y="7649"/>
                    <a:pt x="947" y="8097"/>
                    <a:pt x="2311" y="8097"/>
                  </a:cubicBezTo>
                  <a:cubicBezTo>
                    <a:pt x="3962" y="8097"/>
                    <a:pt x="4487" y="7649"/>
                    <a:pt x="4487" y="7649"/>
                  </a:cubicBezTo>
                  <a:lnTo>
                    <a:pt x="4480" y="1"/>
                  </a:lnTo>
                  <a:close/>
                </a:path>
              </a:pathLst>
            </a:custGeom>
            <a:solidFill>
              <a:srgbClr val="EA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1"/>
            <p:cNvSpPr/>
            <p:nvPr/>
          </p:nvSpPr>
          <p:spPr>
            <a:xfrm>
              <a:off x="3149880" y="5666059"/>
              <a:ext cx="485684" cy="875790"/>
            </a:xfrm>
            <a:custGeom>
              <a:avLst/>
              <a:gdLst/>
              <a:ahLst/>
              <a:cxnLst/>
              <a:rect l="l" t="t" r="r" b="b"/>
              <a:pathLst>
                <a:path w="4487" h="8091" extrusionOk="0">
                  <a:moveTo>
                    <a:pt x="0" y="0"/>
                  </a:moveTo>
                  <a:lnTo>
                    <a:pt x="0" y="7649"/>
                  </a:lnTo>
                  <a:cubicBezTo>
                    <a:pt x="0" y="7649"/>
                    <a:pt x="947" y="8090"/>
                    <a:pt x="2311" y="8090"/>
                  </a:cubicBezTo>
                  <a:cubicBezTo>
                    <a:pt x="3962" y="8090"/>
                    <a:pt x="4487" y="7649"/>
                    <a:pt x="4487" y="7649"/>
                  </a:cubicBezTo>
                  <a:lnTo>
                    <a:pt x="4480" y="0"/>
                  </a:lnTo>
                  <a:close/>
                </a:path>
              </a:pathLst>
            </a:custGeom>
            <a:solidFill>
              <a:srgbClr val="DD8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1"/>
            <p:cNvSpPr/>
            <p:nvPr/>
          </p:nvSpPr>
          <p:spPr>
            <a:xfrm>
              <a:off x="3444948" y="5511165"/>
              <a:ext cx="510039" cy="517940"/>
            </a:xfrm>
            <a:custGeom>
              <a:avLst/>
              <a:gdLst/>
              <a:ahLst/>
              <a:cxnLst/>
              <a:rect l="l" t="t" r="r" b="b"/>
              <a:pathLst>
                <a:path w="4712" h="4785" extrusionOk="0">
                  <a:moveTo>
                    <a:pt x="4113" y="0"/>
                  </a:moveTo>
                  <a:cubicBezTo>
                    <a:pt x="4031" y="0"/>
                    <a:pt x="3936" y="17"/>
                    <a:pt x="3828" y="55"/>
                  </a:cubicBezTo>
                  <a:cubicBezTo>
                    <a:pt x="3489" y="177"/>
                    <a:pt x="3194" y="573"/>
                    <a:pt x="2951" y="842"/>
                  </a:cubicBezTo>
                  <a:cubicBezTo>
                    <a:pt x="2183" y="1694"/>
                    <a:pt x="1140" y="2250"/>
                    <a:pt x="1" y="2404"/>
                  </a:cubicBezTo>
                  <a:lnTo>
                    <a:pt x="116" y="4785"/>
                  </a:lnTo>
                  <a:cubicBezTo>
                    <a:pt x="813" y="4446"/>
                    <a:pt x="1492" y="4062"/>
                    <a:pt x="2151" y="3646"/>
                  </a:cubicBezTo>
                  <a:cubicBezTo>
                    <a:pt x="3015" y="3089"/>
                    <a:pt x="3860" y="2442"/>
                    <a:pt x="4385" y="1559"/>
                  </a:cubicBezTo>
                  <a:cubicBezTo>
                    <a:pt x="4532" y="1310"/>
                    <a:pt x="4711" y="951"/>
                    <a:pt x="4666" y="663"/>
                  </a:cubicBezTo>
                  <a:cubicBezTo>
                    <a:pt x="4634" y="423"/>
                    <a:pt x="4527" y="0"/>
                    <a:pt x="4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1"/>
            <p:cNvSpPr/>
            <p:nvPr/>
          </p:nvSpPr>
          <p:spPr>
            <a:xfrm>
              <a:off x="3812864" y="5573296"/>
              <a:ext cx="90166" cy="78259"/>
            </a:xfrm>
            <a:custGeom>
              <a:avLst/>
              <a:gdLst/>
              <a:ahLst/>
              <a:cxnLst/>
              <a:rect l="l" t="t" r="r" b="b"/>
              <a:pathLst>
                <a:path w="833" h="723" extrusionOk="0">
                  <a:moveTo>
                    <a:pt x="354" y="0"/>
                  </a:moveTo>
                  <a:cubicBezTo>
                    <a:pt x="265" y="0"/>
                    <a:pt x="181" y="34"/>
                    <a:pt x="122" y="102"/>
                  </a:cubicBezTo>
                  <a:cubicBezTo>
                    <a:pt x="0" y="243"/>
                    <a:pt x="45" y="467"/>
                    <a:pt x="205" y="607"/>
                  </a:cubicBezTo>
                  <a:cubicBezTo>
                    <a:pt x="288" y="684"/>
                    <a:pt x="389" y="722"/>
                    <a:pt x="485" y="722"/>
                  </a:cubicBezTo>
                  <a:cubicBezTo>
                    <a:pt x="574" y="722"/>
                    <a:pt x="658" y="688"/>
                    <a:pt x="717" y="620"/>
                  </a:cubicBezTo>
                  <a:cubicBezTo>
                    <a:pt x="832" y="486"/>
                    <a:pt x="794" y="255"/>
                    <a:pt x="634" y="115"/>
                  </a:cubicBezTo>
                  <a:cubicBezTo>
                    <a:pt x="551" y="39"/>
                    <a:pt x="450" y="0"/>
                    <a:pt x="354" y="0"/>
                  </a:cubicBezTo>
                  <a:close/>
                </a:path>
              </a:pathLst>
            </a:custGeom>
            <a:solidFill>
              <a:srgbClr val="EEE6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1"/>
            <p:cNvSpPr/>
            <p:nvPr/>
          </p:nvSpPr>
          <p:spPr>
            <a:xfrm>
              <a:off x="3899457" y="5548184"/>
              <a:ext cx="22731" cy="19592"/>
            </a:xfrm>
            <a:custGeom>
              <a:avLst/>
              <a:gdLst/>
              <a:ahLst/>
              <a:cxnLst/>
              <a:rect l="l" t="t" r="r" b="b"/>
              <a:pathLst>
                <a:path w="210" h="181" extrusionOk="0">
                  <a:moveTo>
                    <a:pt x="97" y="1"/>
                  </a:moveTo>
                  <a:cubicBezTo>
                    <a:pt x="95" y="1"/>
                    <a:pt x="92" y="1"/>
                    <a:pt x="90" y="1"/>
                  </a:cubicBezTo>
                  <a:cubicBezTo>
                    <a:pt x="39" y="1"/>
                    <a:pt x="0" y="39"/>
                    <a:pt x="0" y="91"/>
                  </a:cubicBezTo>
                  <a:cubicBezTo>
                    <a:pt x="0" y="143"/>
                    <a:pt x="45" y="181"/>
                    <a:pt x="92" y="181"/>
                  </a:cubicBezTo>
                  <a:cubicBezTo>
                    <a:pt x="114" y="181"/>
                    <a:pt x="136" y="173"/>
                    <a:pt x="154" y="155"/>
                  </a:cubicBezTo>
                  <a:cubicBezTo>
                    <a:pt x="210" y="99"/>
                    <a:pt x="175" y="1"/>
                    <a:pt x="97" y="1"/>
                  </a:cubicBezTo>
                  <a:close/>
                </a:path>
              </a:pathLst>
            </a:custGeom>
            <a:solidFill>
              <a:srgbClr val="EEE6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1"/>
            <p:cNvSpPr/>
            <p:nvPr/>
          </p:nvSpPr>
          <p:spPr>
            <a:xfrm>
              <a:off x="3918183" y="5587692"/>
              <a:ext cx="19484" cy="20241"/>
            </a:xfrm>
            <a:custGeom>
              <a:avLst/>
              <a:gdLst/>
              <a:ahLst/>
              <a:cxnLst/>
              <a:rect l="l" t="t" r="r" b="b"/>
              <a:pathLst>
                <a:path w="180" h="187" extrusionOk="0">
                  <a:moveTo>
                    <a:pt x="90" y="1"/>
                  </a:moveTo>
                  <a:cubicBezTo>
                    <a:pt x="38" y="1"/>
                    <a:pt x="0" y="46"/>
                    <a:pt x="0" y="97"/>
                  </a:cubicBezTo>
                  <a:cubicBezTo>
                    <a:pt x="0" y="142"/>
                    <a:pt x="38" y="186"/>
                    <a:pt x="90" y="186"/>
                  </a:cubicBezTo>
                  <a:cubicBezTo>
                    <a:pt x="141" y="186"/>
                    <a:pt x="179" y="142"/>
                    <a:pt x="179" y="97"/>
                  </a:cubicBezTo>
                  <a:cubicBezTo>
                    <a:pt x="179" y="46"/>
                    <a:pt x="141" y="1"/>
                    <a:pt x="90" y="1"/>
                  </a:cubicBezTo>
                  <a:close/>
                </a:path>
              </a:pathLst>
            </a:custGeom>
            <a:solidFill>
              <a:srgbClr val="EEE6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1"/>
            <p:cNvSpPr/>
            <p:nvPr/>
          </p:nvSpPr>
          <p:spPr>
            <a:xfrm>
              <a:off x="3859949" y="5533030"/>
              <a:ext cx="23597" cy="19700"/>
            </a:xfrm>
            <a:custGeom>
              <a:avLst/>
              <a:gdLst/>
              <a:ahLst/>
              <a:cxnLst/>
              <a:rect l="l" t="t" r="r" b="b"/>
              <a:pathLst>
                <a:path w="218" h="182" extrusionOk="0">
                  <a:moveTo>
                    <a:pt x="90" y="0"/>
                  </a:moveTo>
                  <a:cubicBezTo>
                    <a:pt x="45" y="0"/>
                    <a:pt x="0" y="39"/>
                    <a:pt x="0" y="90"/>
                  </a:cubicBezTo>
                  <a:cubicBezTo>
                    <a:pt x="0" y="146"/>
                    <a:pt x="47" y="181"/>
                    <a:pt x="94" y="181"/>
                  </a:cubicBezTo>
                  <a:cubicBezTo>
                    <a:pt x="118" y="181"/>
                    <a:pt x="141" y="173"/>
                    <a:pt x="160" y="154"/>
                  </a:cubicBezTo>
                  <a:cubicBezTo>
                    <a:pt x="218" y="96"/>
                    <a:pt x="173" y="0"/>
                    <a:pt x="90" y="0"/>
                  </a:cubicBezTo>
                  <a:close/>
                </a:path>
              </a:pathLst>
            </a:custGeom>
            <a:solidFill>
              <a:srgbClr val="EEE6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1"/>
            <p:cNvSpPr/>
            <p:nvPr/>
          </p:nvSpPr>
          <p:spPr>
            <a:xfrm>
              <a:off x="3692931" y="5641813"/>
              <a:ext cx="226660" cy="232180"/>
            </a:xfrm>
            <a:custGeom>
              <a:avLst/>
              <a:gdLst/>
              <a:ahLst/>
              <a:cxnLst/>
              <a:rect l="l" t="t" r="r" b="b"/>
              <a:pathLst>
                <a:path w="2094" h="2145" fill="none" extrusionOk="0">
                  <a:moveTo>
                    <a:pt x="1" y="2144"/>
                  </a:moveTo>
                  <a:cubicBezTo>
                    <a:pt x="859" y="1587"/>
                    <a:pt x="1563" y="928"/>
                    <a:pt x="2094" y="0"/>
                  </a:cubicBezTo>
                </a:path>
              </a:pathLst>
            </a:custGeom>
            <a:noFill/>
            <a:ln w="2550" cap="rnd" cmpd="sng">
              <a:solidFill>
                <a:srgbClr val="345B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1"/>
            <p:cNvSpPr/>
            <p:nvPr/>
          </p:nvSpPr>
          <p:spPr>
            <a:xfrm>
              <a:off x="2787486" y="5516577"/>
              <a:ext cx="503761" cy="512528"/>
            </a:xfrm>
            <a:custGeom>
              <a:avLst/>
              <a:gdLst/>
              <a:ahLst/>
              <a:cxnLst/>
              <a:rect l="l" t="t" r="r" b="b"/>
              <a:pathLst>
                <a:path w="4654" h="4735" extrusionOk="0">
                  <a:moveTo>
                    <a:pt x="661" y="1"/>
                  </a:moveTo>
                  <a:cubicBezTo>
                    <a:pt x="222" y="1"/>
                    <a:pt x="74" y="431"/>
                    <a:pt x="39" y="690"/>
                  </a:cubicBezTo>
                  <a:cubicBezTo>
                    <a:pt x="1" y="978"/>
                    <a:pt x="129" y="1260"/>
                    <a:pt x="269" y="1509"/>
                  </a:cubicBezTo>
                  <a:cubicBezTo>
                    <a:pt x="794" y="2392"/>
                    <a:pt x="1639" y="3039"/>
                    <a:pt x="2510" y="3596"/>
                  </a:cubicBezTo>
                  <a:cubicBezTo>
                    <a:pt x="3162" y="4012"/>
                    <a:pt x="3841" y="4396"/>
                    <a:pt x="4539" y="4735"/>
                  </a:cubicBezTo>
                  <a:lnTo>
                    <a:pt x="4654" y="2354"/>
                  </a:lnTo>
                  <a:cubicBezTo>
                    <a:pt x="3514" y="2200"/>
                    <a:pt x="2471" y="1644"/>
                    <a:pt x="1697" y="792"/>
                  </a:cubicBezTo>
                  <a:cubicBezTo>
                    <a:pt x="1460" y="523"/>
                    <a:pt x="1166" y="88"/>
                    <a:pt x="820" y="18"/>
                  </a:cubicBezTo>
                  <a:cubicBezTo>
                    <a:pt x="763" y="6"/>
                    <a:pt x="711" y="1"/>
                    <a:pt x="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1"/>
            <p:cNvSpPr/>
            <p:nvPr/>
          </p:nvSpPr>
          <p:spPr>
            <a:xfrm>
              <a:off x="2838792" y="5587584"/>
              <a:ext cx="90166" cy="77826"/>
            </a:xfrm>
            <a:custGeom>
              <a:avLst/>
              <a:gdLst/>
              <a:ahLst/>
              <a:cxnLst/>
              <a:rect l="l" t="t" r="r" b="b"/>
              <a:pathLst>
                <a:path w="833" h="719" extrusionOk="0">
                  <a:moveTo>
                    <a:pt x="481" y="1"/>
                  </a:moveTo>
                  <a:cubicBezTo>
                    <a:pt x="385" y="1"/>
                    <a:pt x="281" y="38"/>
                    <a:pt x="199" y="111"/>
                  </a:cubicBezTo>
                  <a:cubicBezTo>
                    <a:pt x="39" y="251"/>
                    <a:pt x="0" y="482"/>
                    <a:pt x="122" y="616"/>
                  </a:cubicBezTo>
                  <a:cubicBezTo>
                    <a:pt x="178" y="685"/>
                    <a:pt x="264" y="719"/>
                    <a:pt x="355" y="719"/>
                  </a:cubicBezTo>
                  <a:cubicBezTo>
                    <a:pt x="450" y="719"/>
                    <a:pt x="552" y="682"/>
                    <a:pt x="634" y="610"/>
                  </a:cubicBezTo>
                  <a:cubicBezTo>
                    <a:pt x="794" y="463"/>
                    <a:pt x="832" y="239"/>
                    <a:pt x="711" y="98"/>
                  </a:cubicBezTo>
                  <a:cubicBezTo>
                    <a:pt x="655" y="33"/>
                    <a:pt x="571" y="1"/>
                    <a:pt x="481" y="1"/>
                  </a:cubicBezTo>
                  <a:close/>
                </a:path>
              </a:pathLst>
            </a:custGeom>
            <a:solidFill>
              <a:srgbClr val="EEE6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1"/>
            <p:cNvSpPr/>
            <p:nvPr/>
          </p:nvSpPr>
          <p:spPr>
            <a:xfrm>
              <a:off x="2820066" y="5562147"/>
              <a:ext cx="22947" cy="19700"/>
            </a:xfrm>
            <a:custGeom>
              <a:avLst/>
              <a:gdLst/>
              <a:ahLst/>
              <a:cxnLst/>
              <a:rect l="l" t="t" r="r" b="b"/>
              <a:pathLst>
                <a:path w="212" h="182" extrusionOk="0">
                  <a:moveTo>
                    <a:pt x="122" y="0"/>
                  </a:moveTo>
                  <a:cubicBezTo>
                    <a:pt x="39" y="0"/>
                    <a:pt x="0" y="96"/>
                    <a:pt x="58" y="154"/>
                  </a:cubicBezTo>
                  <a:cubicBezTo>
                    <a:pt x="77" y="173"/>
                    <a:pt x="100" y="181"/>
                    <a:pt x="123" y="181"/>
                  </a:cubicBezTo>
                  <a:cubicBezTo>
                    <a:pt x="168" y="181"/>
                    <a:pt x="212" y="146"/>
                    <a:pt x="212" y="90"/>
                  </a:cubicBezTo>
                  <a:cubicBezTo>
                    <a:pt x="212" y="38"/>
                    <a:pt x="173" y="0"/>
                    <a:pt x="122" y="0"/>
                  </a:cubicBezTo>
                  <a:close/>
                </a:path>
              </a:pathLst>
            </a:custGeom>
            <a:solidFill>
              <a:srgbClr val="EEE6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1"/>
            <p:cNvSpPr/>
            <p:nvPr/>
          </p:nvSpPr>
          <p:spPr>
            <a:xfrm>
              <a:off x="2804155" y="5602305"/>
              <a:ext cx="20133" cy="19484"/>
            </a:xfrm>
            <a:custGeom>
              <a:avLst/>
              <a:gdLst/>
              <a:ahLst/>
              <a:cxnLst/>
              <a:rect l="l" t="t" r="r" b="b"/>
              <a:pathLst>
                <a:path w="186" h="180" extrusionOk="0">
                  <a:moveTo>
                    <a:pt x="90" y="0"/>
                  </a:moveTo>
                  <a:cubicBezTo>
                    <a:pt x="45" y="0"/>
                    <a:pt x="0" y="39"/>
                    <a:pt x="0" y="90"/>
                  </a:cubicBezTo>
                  <a:cubicBezTo>
                    <a:pt x="0" y="141"/>
                    <a:pt x="45" y="179"/>
                    <a:pt x="90" y="179"/>
                  </a:cubicBezTo>
                  <a:cubicBezTo>
                    <a:pt x="141" y="179"/>
                    <a:pt x="186" y="141"/>
                    <a:pt x="186" y="90"/>
                  </a:cubicBezTo>
                  <a:cubicBezTo>
                    <a:pt x="186" y="39"/>
                    <a:pt x="141" y="0"/>
                    <a:pt x="90" y="0"/>
                  </a:cubicBezTo>
                  <a:close/>
                </a:path>
              </a:pathLst>
            </a:custGeom>
            <a:solidFill>
              <a:srgbClr val="EEE6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1"/>
            <p:cNvSpPr/>
            <p:nvPr/>
          </p:nvSpPr>
          <p:spPr>
            <a:xfrm>
              <a:off x="2858817" y="5546885"/>
              <a:ext cx="23056" cy="19700"/>
            </a:xfrm>
            <a:custGeom>
              <a:avLst/>
              <a:gdLst/>
              <a:ahLst/>
              <a:cxnLst/>
              <a:rect l="l" t="t" r="r" b="b"/>
              <a:pathLst>
                <a:path w="213" h="182" extrusionOk="0">
                  <a:moveTo>
                    <a:pt x="122" y="0"/>
                  </a:moveTo>
                  <a:cubicBezTo>
                    <a:pt x="39" y="0"/>
                    <a:pt x="1" y="96"/>
                    <a:pt x="58" y="154"/>
                  </a:cubicBezTo>
                  <a:cubicBezTo>
                    <a:pt x="77" y="173"/>
                    <a:pt x="101" y="181"/>
                    <a:pt x="123" y="181"/>
                  </a:cubicBezTo>
                  <a:cubicBezTo>
                    <a:pt x="169" y="181"/>
                    <a:pt x="212" y="146"/>
                    <a:pt x="212" y="90"/>
                  </a:cubicBezTo>
                  <a:cubicBezTo>
                    <a:pt x="212" y="45"/>
                    <a:pt x="174" y="0"/>
                    <a:pt x="122" y="0"/>
                  </a:cubicBezTo>
                  <a:close/>
                </a:path>
              </a:pathLst>
            </a:custGeom>
            <a:solidFill>
              <a:srgbClr val="EEE6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1"/>
            <p:cNvSpPr/>
            <p:nvPr/>
          </p:nvSpPr>
          <p:spPr>
            <a:xfrm>
              <a:off x="2818659" y="5662595"/>
              <a:ext cx="255777" cy="223088"/>
            </a:xfrm>
            <a:custGeom>
              <a:avLst/>
              <a:gdLst/>
              <a:ahLst/>
              <a:cxnLst/>
              <a:rect l="l" t="t" r="r" b="b"/>
              <a:pathLst>
                <a:path w="2363" h="2061" fill="none" extrusionOk="0">
                  <a:moveTo>
                    <a:pt x="2362" y="2061"/>
                  </a:moveTo>
                  <a:cubicBezTo>
                    <a:pt x="1409" y="1549"/>
                    <a:pt x="622" y="928"/>
                    <a:pt x="1" y="0"/>
                  </a:cubicBezTo>
                </a:path>
              </a:pathLst>
            </a:custGeom>
            <a:noFill/>
            <a:ln w="2550" cap="rnd" cmpd="sng">
              <a:solidFill>
                <a:srgbClr val="345B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1"/>
            <p:cNvSpPr/>
            <p:nvPr/>
          </p:nvSpPr>
          <p:spPr>
            <a:xfrm>
              <a:off x="3014686" y="5492872"/>
              <a:ext cx="746981" cy="1017263"/>
            </a:xfrm>
            <a:custGeom>
              <a:avLst/>
              <a:gdLst/>
              <a:ahLst/>
              <a:cxnLst/>
              <a:rect l="l" t="t" r="r" b="b"/>
              <a:pathLst>
                <a:path w="6901" h="9398" extrusionOk="0">
                  <a:moveTo>
                    <a:pt x="4865" y="0"/>
                  </a:moveTo>
                  <a:lnTo>
                    <a:pt x="2299" y="250"/>
                  </a:lnTo>
                  <a:cubicBezTo>
                    <a:pt x="1428" y="1344"/>
                    <a:pt x="1134" y="1882"/>
                    <a:pt x="628" y="3559"/>
                  </a:cubicBezTo>
                  <a:cubicBezTo>
                    <a:pt x="404" y="4301"/>
                    <a:pt x="289" y="5300"/>
                    <a:pt x="187" y="6228"/>
                  </a:cubicBezTo>
                  <a:cubicBezTo>
                    <a:pt x="91" y="7085"/>
                    <a:pt x="1" y="7898"/>
                    <a:pt x="1" y="8141"/>
                  </a:cubicBezTo>
                  <a:cubicBezTo>
                    <a:pt x="1" y="8141"/>
                    <a:pt x="826" y="9397"/>
                    <a:pt x="3472" y="9397"/>
                  </a:cubicBezTo>
                  <a:cubicBezTo>
                    <a:pt x="3524" y="9397"/>
                    <a:pt x="3577" y="9397"/>
                    <a:pt x="3630" y="9396"/>
                  </a:cubicBezTo>
                  <a:cubicBezTo>
                    <a:pt x="6299" y="9345"/>
                    <a:pt x="6811" y="8141"/>
                    <a:pt x="6811" y="8141"/>
                  </a:cubicBezTo>
                  <a:cubicBezTo>
                    <a:pt x="6901" y="7712"/>
                    <a:pt x="6747" y="6964"/>
                    <a:pt x="6638" y="6055"/>
                  </a:cubicBezTo>
                  <a:cubicBezTo>
                    <a:pt x="6536" y="5255"/>
                    <a:pt x="6497" y="4295"/>
                    <a:pt x="6363" y="3789"/>
                  </a:cubicBezTo>
                  <a:cubicBezTo>
                    <a:pt x="5902" y="2010"/>
                    <a:pt x="5684" y="1043"/>
                    <a:pt x="48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1"/>
            <p:cNvSpPr/>
            <p:nvPr/>
          </p:nvSpPr>
          <p:spPr>
            <a:xfrm>
              <a:off x="3028541" y="6358809"/>
              <a:ext cx="7793" cy="7685"/>
            </a:xfrm>
            <a:custGeom>
              <a:avLst/>
              <a:gdLst/>
              <a:ahLst/>
              <a:cxnLst/>
              <a:rect l="l" t="t" r="r" b="b"/>
              <a:pathLst>
                <a:path w="72" h="71" fill="none" extrusionOk="0">
                  <a:moveTo>
                    <a:pt x="1" y="0"/>
                  </a:moveTo>
                  <a:cubicBezTo>
                    <a:pt x="20" y="26"/>
                    <a:pt x="46" y="45"/>
                    <a:pt x="71" y="71"/>
                  </a:cubicBezTo>
                </a:path>
              </a:pathLst>
            </a:custGeom>
            <a:noFill/>
            <a:ln w="2550" cap="rnd" cmpd="sng">
              <a:solidFill>
                <a:srgbClr val="345B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1"/>
            <p:cNvSpPr/>
            <p:nvPr/>
          </p:nvSpPr>
          <p:spPr>
            <a:xfrm>
              <a:off x="3052138" y="6376128"/>
              <a:ext cx="670021" cy="103372"/>
            </a:xfrm>
            <a:custGeom>
              <a:avLst/>
              <a:gdLst/>
              <a:ahLst/>
              <a:cxnLst/>
              <a:rect l="l" t="t" r="r" b="b"/>
              <a:pathLst>
                <a:path w="6190" h="955" fill="none" extrusionOk="0">
                  <a:moveTo>
                    <a:pt x="1" y="39"/>
                  </a:moveTo>
                  <a:cubicBezTo>
                    <a:pt x="481" y="423"/>
                    <a:pt x="1473" y="954"/>
                    <a:pt x="3258" y="922"/>
                  </a:cubicBezTo>
                  <a:cubicBezTo>
                    <a:pt x="5006" y="890"/>
                    <a:pt x="5831" y="359"/>
                    <a:pt x="6190" y="0"/>
                  </a:cubicBezTo>
                </a:path>
              </a:pathLst>
            </a:custGeom>
            <a:noFill/>
            <a:ln w="2550" cap="rnd" cmpd="sng">
              <a:solidFill>
                <a:srgbClr val="345B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1"/>
            <p:cNvSpPr/>
            <p:nvPr/>
          </p:nvSpPr>
          <p:spPr>
            <a:xfrm>
              <a:off x="3729734" y="6360866"/>
              <a:ext cx="7036" cy="7793"/>
            </a:xfrm>
            <a:custGeom>
              <a:avLst/>
              <a:gdLst/>
              <a:ahLst/>
              <a:cxnLst/>
              <a:rect l="l" t="t" r="r" b="b"/>
              <a:pathLst>
                <a:path w="65" h="72" fill="none" extrusionOk="0">
                  <a:moveTo>
                    <a:pt x="0" y="71"/>
                  </a:moveTo>
                  <a:cubicBezTo>
                    <a:pt x="26" y="45"/>
                    <a:pt x="45" y="20"/>
                    <a:pt x="64" y="1"/>
                  </a:cubicBezTo>
                </a:path>
              </a:pathLst>
            </a:custGeom>
            <a:noFill/>
            <a:ln w="2550" cap="rnd" cmpd="sng">
              <a:solidFill>
                <a:srgbClr val="345B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1"/>
            <p:cNvSpPr/>
            <p:nvPr/>
          </p:nvSpPr>
          <p:spPr>
            <a:xfrm>
              <a:off x="3201079" y="5849638"/>
              <a:ext cx="408182" cy="507224"/>
            </a:xfrm>
            <a:custGeom>
              <a:avLst/>
              <a:gdLst/>
              <a:ahLst/>
              <a:cxnLst/>
              <a:rect l="l" t="t" r="r" b="b"/>
              <a:pathLst>
                <a:path w="3771" h="4686" fill="none" extrusionOk="0">
                  <a:moveTo>
                    <a:pt x="1" y="1581"/>
                  </a:moveTo>
                  <a:cubicBezTo>
                    <a:pt x="84" y="1274"/>
                    <a:pt x="225" y="986"/>
                    <a:pt x="417" y="736"/>
                  </a:cubicBezTo>
                  <a:cubicBezTo>
                    <a:pt x="743" y="307"/>
                    <a:pt x="1230" y="32"/>
                    <a:pt x="1716" y="7"/>
                  </a:cubicBezTo>
                  <a:cubicBezTo>
                    <a:pt x="1806" y="0"/>
                    <a:pt x="1889" y="7"/>
                    <a:pt x="1978" y="13"/>
                  </a:cubicBezTo>
                  <a:cubicBezTo>
                    <a:pt x="2849" y="115"/>
                    <a:pt x="3470" y="896"/>
                    <a:pt x="3636" y="1613"/>
                  </a:cubicBezTo>
                  <a:cubicBezTo>
                    <a:pt x="3770" y="2208"/>
                    <a:pt x="3745" y="2823"/>
                    <a:pt x="3559" y="3399"/>
                  </a:cubicBezTo>
                  <a:cubicBezTo>
                    <a:pt x="3329" y="4071"/>
                    <a:pt x="2900" y="4512"/>
                    <a:pt x="2311" y="4685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1"/>
            <p:cNvSpPr/>
            <p:nvPr/>
          </p:nvSpPr>
          <p:spPr>
            <a:xfrm>
              <a:off x="3190038" y="6107362"/>
              <a:ext cx="187151" cy="255669"/>
            </a:xfrm>
            <a:custGeom>
              <a:avLst/>
              <a:gdLst/>
              <a:ahLst/>
              <a:cxnLst/>
              <a:rect l="l" t="t" r="r" b="b"/>
              <a:pathLst>
                <a:path w="1729" h="2362" fill="none" extrusionOk="0">
                  <a:moveTo>
                    <a:pt x="1728" y="2362"/>
                  </a:moveTo>
                  <a:cubicBezTo>
                    <a:pt x="1498" y="2330"/>
                    <a:pt x="1280" y="2259"/>
                    <a:pt x="1082" y="2151"/>
                  </a:cubicBezTo>
                  <a:cubicBezTo>
                    <a:pt x="666" y="1907"/>
                    <a:pt x="352" y="1523"/>
                    <a:pt x="192" y="1069"/>
                  </a:cubicBezTo>
                  <a:cubicBezTo>
                    <a:pt x="103" y="832"/>
                    <a:pt x="45" y="576"/>
                    <a:pt x="19" y="327"/>
                  </a:cubicBezTo>
                  <a:cubicBezTo>
                    <a:pt x="7" y="218"/>
                    <a:pt x="0" y="109"/>
                    <a:pt x="0" y="0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1"/>
            <p:cNvSpPr/>
            <p:nvPr/>
          </p:nvSpPr>
          <p:spPr>
            <a:xfrm>
              <a:off x="3203135" y="5882652"/>
              <a:ext cx="372138" cy="448882"/>
            </a:xfrm>
            <a:custGeom>
              <a:avLst/>
              <a:gdLst/>
              <a:ahLst/>
              <a:cxnLst/>
              <a:rect l="l" t="t" r="r" b="b"/>
              <a:pathLst>
                <a:path w="3438" h="4147" extrusionOk="0">
                  <a:moveTo>
                    <a:pt x="1773" y="0"/>
                  </a:moveTo>
                  <a:cubicBezTo>
                    <a:pt x="1632" y="0"/>
                    <a:pt x="1490" y="20"/>
                    <a:pt x="1351" y="60"/>
                  </a:cubicBezTo>
                  <a:cubicBezTo>
                    <a:pt x="257" y="386"/>
                    <a:pt x="1" y="1801"/>
                    <a:pt x="238" y="2767"/>
                  </a:cubicBezTo>
                  <a:cubicBezTo>
                    <a:pt x="411" y="3478"/>
                    <a:pt x="1042" y="4146"/>
                    <a:pt x="1805" y="4146"/>
                  </a:cubicBezTo>
                  <a:cubicBezTo>
                    <a:pt x="1833" y="4146"/>
                    <a:pt x="1861" y="4145"/>
                    <a:pt x="1889" y="4143"/>
                  </a:cubicBezTo>
                  <a:cubicBezTo>
                    <a:pt x="2324" y="4118"/>
                    <a:pt x="2721" y="3868"/>
                    <a:pt x="2983" y="3516"/>
                  </a:cubicBezTo>
                  <a:cubicBezTo>
                    <a:pt x="3284" y="3094"/>
                    <a:pt x="3438" y="2582"/>
                    <a:pt x="3425" y="2063"/>
                  </a:cubicBezTo>
                  <a:cubicBezTo>
                    <a:pt x="3425" y="1737"/>
                    <a:pt x="3361" y="1410"/>
                    <a:pt x="3246" y="1110"/>
                  </a:cubicBezTo>
                  <a:cubicBezTo>
                    <a:pt x="3105" y="719"/>
                    <a:pt x="2836" y="393"/>
                    <a:pt x="2478" y="182"/>
                  </a:cubicBezTo>
                  <a:cubicBezTo>
                    <a:pt x="2259" y="60"/>
                    <a:pt x="2017" y="0"/>
                    <a:pt x="1773" y="0"/>
                  </a:cubicBezTo>
                  <a:close/>
                </a:path>
              </a:pathLst>
            </a:custGeom>
            <a:solidFill>
              <a:srgbClr val="EEE6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1"/>
            <p:cNvSpPr/>
            <p:nvPr/>
          </p:nvSpPr>
          <p:spPr>
            <a:xfrm>
              <a:off x="3356948" y="6043608"/>
              <a:ext cx="67327" cy="65162"/>
            </a:xfrm>
            <a:custGeom>
              <a:avLst/>
              <a:gdLst/>
              <a:ahLst/>
              <a:cxnLst/>
              <a:rect l="l" t="t" r="r" b="b"/>
              <a:pathLst>
                <a:path w="622" h="602" fill="none" extrusionOk="0">
                  <a:moveTo>
                    <a:pt x="1" y="0"/>
                  </a:moveTo>
                  <a:cubicBezTo>
                    <a:pt x="180" y="231"/>
                    <a:pt x="385" y="436"/>
                    <a:pt x="622" y="602"/>
                  </a:cubicBezTo>
                </a:path>
              </a:pathLst>
            </a:custGeom>
            <a:noFill/>
            <a:ln w="2550" cap="rnd" cmpd="sng">
              <a:solidFill>
                <a:srgbClr val="477E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1"/>
            <p:cNvSpPr/>
            <p:nvPr/>
          </p:nvSpPr>
          <p:spPr>
            <a:xfrm>
              <a:off x="3406847" y="6054649"/>
              <a:ext cx="35395" cy="36153"/>
            </a:xfrm>
            <a:custGeom>
              <a:avLst/>
              <a:gdLst/>
              <a:ahLst/>
              <a:cxnLst/>
              <a:rect l="l" t="t" r="r" b="b"/>
              <a:pathLst>
                <a:path w="327" h="334" fill="none" extrusionOk="0">
                  <a:moveTo>
                    <a:pt x="1" y="1"/>
                  </a:moveTo>
                  <a:lnTo>
                    <a:pt x="327" y="334"/>
                  </a:lnTo>
                </a:path>
              </a:pathLst>
            </a:custGeom>
            <a:noFill/>
            <a:ln w="2550" cap="rnd" cmpd="sng">
              <a:solidFill>
                <a:srgbClr val="477E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1"/>
            <p:cNvSpPr/>
            <p:nvPr/>
          </p:nvSpPr>
          <p:spPr>
            <a:xfrm>
              <a:off x="3047267" y="6185622"/>
              <a:ext cx="16778" cy="121340"/>
            </a:xfrm>
            <a:custGeom>
              <a:avLst/>
              <a:gdLst/>
              <a:ahLst/>
              <a:cxnLst/>
              <a:rect l="l" t="t" r="r" b="b"/>
              <a:pathLst>
                <a:path w="155" h="1121" fill="none" extrusionOk="0">
                  <a:moveTo>
                    <a:pt x="1" y="1120"/>
                  </a:moveTo>
                  <a:lnTo>
                    <a:pt x="154" y="0"/>
                  </a:lnTo>
                </a:path>
              </a:pathLst>
            </a:custGeom>
            <a:noFill/>
            <a:ln w="2550" cap="rnd" cmpd="sng">
              <a:solidFill>
                <a:srgbClr val="2E52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1"/>
            <p:cNvSpPr/>
            <p:nvPr/>
          </p:nvSpPr>
          <p:spPr>
            <a:xfrm>
              <a:off x="2892805" y="5118029"/>
              <a:ext cx="364561" cy="363803"/>
            </a:xfrm>
            <a:custGeom>
              <a:avLst/>
              <a:gdLst/>
              <a:ahLst/>
              <a:cxnLst/>
              <a:rect l="l" t="t" r="r" b="b"/>
              <a:pathLst>
                <a:path w="3368" h="3361" extrusionOk="0">
                  <a:moveTo>
                    <a:pt x="1684" y="0"/>
                  </a:moveTo>
                  <a:cubicBezTo>
                    <a:pt x="756" y="0"/>
                    <a:pt x="1" y="756"/>
                    <a:pt x="1" y="1684"/>
                  </a:cubicBezTo>
                  <a:cubicBezTo>
                    <a:pt x="1" y="2612"/>
                    <a:pt x="756" y="3361"/>
                    <a:pt x="1684" y="3361"/>
                  </a:cubicBezTo>
                  <a:cubicBezTo>
                    <a:pt x="2612" y="3361"/>
                    <a:pt x="3367" y="2612"/>
                    <a:pt x="3367" y="1684"/>
                  </a:cubicBezTo>
                  <a:cubicBezTo>
                    <a:pt x="3367" y="756"/>
                    <a:pt x="2612" y="0"/>
                    <a:pt x="16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1"/>
            <p:cNvSpPr/>
            <p:nvPr/>
          </p:nvSpPr>
          <p:spPr>
            <a:xfrm>
              <a:off x="2960673" y="5185897"/>
              <a:ext cx="228716" cy="228067"/>
            </a:xfrm>
            <a:custGeom>
              <a:avLst/>
              <a:gdLst/>
              <a:ahLst/>
              <a:cxnLst/>
              <a:rect l="l" t="t" r="r" b="b"/>
              <a:pathLst>
                <a:path w="2113" h="2107" extrusionOk="0">
                  <a:moveTo>
                    <a:pt x="1057" y="1"/>
                  </a:moveTo>
                  <a:cubicBezTo>
                    <a:pt x="474" y="1"/>
                    <a:pt x="1" y="474"/>
                    <a:pt x="1" y="1057"/>
                  </a:cubicBezTo>
                  <a:cubicBezTo>
                    <a:pt x="1" y="1639"/>
                    <a:pt x="474" y="2106"/>
                    <a:pt x="1057" y="2106"/>
                  </a:cubicBezTo>
                  <a:cubicBezTo>
                    <a:pt x="1639" y="2106"/>
                    <a:pt x="2113" y="1639"/>
                    <a:pt x="2113" y="1057"/>
                  </a:cubicBezTo>
                  <a:cubicBezTo>
                    <a:pt x="2113" y="474"/>
                    <a:pt x="1639" y="1"/>
                    <a:pt x="10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1"/>
            <p:cNvSpPr/>
            <p:nvPr/>
          </p:nvSpPr>
          <p:spPr>
            <a:xfrm>
              <a:off x="3506646" y="5118029"/>
              <a:ext cx="363803" cy="363803"/>
            </a:xfrm>
            <a:custGeom>
              <a:avLst/>
              <a:gdLst/>
              <a:ahLst/>
              <a:cxnLst/>
              <a:rect l="l" t="t" r="r" b="b"/>
              <a:pathLst>
                <a:path w="3361" h="3361" extrusionOk="0">
                  <a:moveTo>
                    <a:pt x="1684" y="0"/>
                  </a:moveTo>
                  <a:cubicBezTo>
                    <a:pt x="755" y="0"/>
                    <a:pt x="0" y="756"/>
                    <a:pt x="0" y="1684"/>
                  </a:cubicBezTo>
                  <a:cubicBezTo>
                    <a:pt x="0" y="2612"/>
                    <a:pt x="755" y="3361"/>
                    <a:pt x="1684" y="3361"/>
                  </a:cubicBezTo>
                  <a:cubicBezTo>
                    <a:pt x="2612" y="3361"/>
                    <a:pt x="3360" y="2612"/>
                    <a:pt x="3360" y="1684"/>
                  </a:cubicBezTo>
                  <a:cubicBezTo>
                    <a:pt x="3360" y="756"/>
                    <a:pt x="2612" y="0"/>
                    <a:pt x="16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1"/>
            <p:cNvSpPr/>
            <p:nvPr/>
          </p:nvSpPr>
          <p:spPr>
            <a:xfrm>
              <a:off x="3574514" y="5185897"/>
              <a:ext cx="228067" cy="228067"/>
            </a:xfrm>
            <a:custGeom>
              <a:avLst/>
              <a:gdLst/>
              <a:ahLst/>
              <a:cxnLst/>
              <a:rect l="l" t="t" r="r" b="b"/>
              <a:pathLst>
                <a:path w="2107" h="2107" extrusionOk="0">
                  <a:moveTo>
                    <a:pt x="1057" y="1"/>
                  </a:moveTo>
                  <a:cubicBezTo>
                    <a:pt x="474" y="1"/>
                    <a:pt x="0" y="474"/>
                    <a:pt x="0" y="1057"/>
                  </a:cubicBezTo>
                  <a:cubicBezTo>
                    <a:pt x="0" y="1639"/>
                    <a:pt x="474" y="2106"/>
                    <a:pt x="1057" y="2106"/>
                  </a:cubicBezTo>
                  <a:cubicBezTo>
                    <a:pt x="1639" y="2106"/>
                    <a:pt x="2106" y="1639"/>
                    <a:pt x="2106" y="1057"/>
                  </a:cubicBezTo>
                  <a:cubicBezTo>
                    <a:pt x="2106" y="474"/>
                    <a:pt x="1639" y="1"/>
                    <a:pt x="10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1"/>
            <p:cNvSpPr/>
            <p:nvPr/>
          </p:nvSpPr>
          <p:spPr>
            <a:xfrm>
              <a:off x="3029299" y="5206680"/>
              <a:ext cx="705308" cy="583427"/>
            </a:xfrm>
            <a:custGeom>
              <a:avLst/>
              <a:gdLst/>
              <a:ahLst/>
              <a:cxnLst/>
              <a:rect l="l" t="t" r="r" b="b"/>
              <a:pathLst>
                <a:path w="6516" h="5390" extrusionOk="0">
                  <a:moveTo>
                    <a:pt x="2906" y="1"/>
                  </a:moveTo>
                  <a:cubicBezTo>
                    <a:pt x="1357" y="1"/>
                    <a:pt x="45" y="1146"/>
                    <a:pt x="0" y="2618"/>
                  </a:cubicBezTo>
                  <a:cubicBezTo>
                    <a:pt x="0" y="2740"/>
                    <a:pt x="7" y="2862"/>
                    <a:pt x="20" y="2983"/>
                  </a:cubicBezTo>
                  <a:cubicBezTo>
                    <a:pt x="32" y="3073"/>
                    <a:pt x="52" y="3169"/>
                    <a:pt x="71" y="3258"/>
                  </a:cubicBezTo>
                  <a:cubicBezTo>
                    <a:pt x="378" y="4519"/>
                    <a:pt x="1600" y="5390"/>
                    <a:pt x="2964" y="5390"/>
                  </a:cubicBezTo>
                  <a:lnTo>
                    <a:pt x="3546" y="5390"/>
                  </a:lnTo>
                  <a:cubicBezTo>
                    <a:pt x="4909" y="5390"/>
                    <a:pt x="6138" y="4519"/>
                    <a:pt x="6446" y="3258"/>
                  </a:cubicBezTo>
                  <a:cubicBezTo>
                    <a:pt x="6465" y="3169"/>
                    <a:pt x="6484" y="3073"/>
                    <a:pt x="6497" y="2983"/>
                  </a:cubicBezTo>
                  <a:cubicBezTo>
                    <a:pt x="6510" y="2862"/>
                    <a:pt x="6516" y="2740"/>
                    <a:pt x="6510" y="2618"/>
                  </a:cubicBezTo>
                  <a:cubicBezTo>
                    <a:pt x="6465" y="1146"/>
                    <a:pt x="5153" y="1"/>
                    <a:pt x="36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1"/>
            <p:cNvSpPr/>
            <p:nvPr/>
          </p:nvSpPr>
          <p:spPr>
            <a:xfrm>
              <a:off x="3301528" y="5303665"/>
              <a:ext cx="155328" cy="51415"/>
            </a:xfrm>
            <a:custGeom>
              <a:avLst/>
              <a:gdLst/>
              <a:ahLst/>
              <a:cxnLst/>
              <a:rect l="l" t="t" r="r" b="b"/>
              <a:pathLst>
                <a:path w="1435" h="475" fill="none" extrusionOk="0">
                  <a:moveTo>
                    <a:pt x="46" y="1"/>
                  </a:moveTo>
                  <a:cubicBezTo>
                    <a:pt x="1" y="186"/>
                    <a:pt x="122" y="366"/>
                    <a:pt x="308" y="391"/>
                  </a:cubicBezTo>
                  <a:cubicBezTo>
                    <a:pt x="494" y="410"/>
                    <a:pt x="660" y="270"/>
                    <a:pt x="666" y="84"/>
                  </a:cubicBezTo>
                  <a:cubicBezTo>
                    <a:pt x="801" y="372"/>
                    <a:pt x="1166" y="474"/>
                    <a:pt x="1434" y="302"/>
                  </a:cubicBezTo>
                </a:path>
              </a:pathLst>
            </a:custGeom>
            <a:noFill/>
            <a:ln w="2550" cap="rnd" cmpd="sng">
              <a:solidFill>
                <a:srgbClr val="2E52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1"/>
            <p:cNvSpPr/>
            <p:nvPr/>
          </p:nvSpPr>
          <p:spPr>
            <a:xfrm>
              <a:off x="3463674" y="5444271"/>
              <a:ext cx="36802" cy="30957"/>
            </a:xfrm>
            <a:custGeom>
              <a:avLst/>
              <a:gdLst/>
              <a:ahLst/>
              <a:cxnLst/>
              <a:rect l="l" t="t" r="r" b="b"/>
              <a:pathLst>
                <a:path w="340" h="286" extrusionOk="0">
                  <a:moveTo>
                    <a:pt x="192" y="1"/>
                  </a:moveTo>
                  <a:cubicBezTo>
                    <a:pt x="64" y="1"/>
                    <a:pt x="0" y="155"/>
                    <a:pt x="96" y="244"/>
                  </a:cubicBezTo>
                  <a:cubicBezTo>
                    <a:pt x="125" y="273"/>
                    <a:pt x="161" y="286"/>
                    <a:pt x="196" y="286"/>
                  </a:cubicBezTo>
                  <a:cubicBezTo>
                    <a:pt x="269" y="286"/>
                    <a:pt x="340" y="229"/>
                    <a:pt x="340" y="142"/>
                  </a:cubicBezTo>
                  <a:cubicBezTo>
                    <a:pt x="340" y="65"/>
                    <a:pt x="276" y="1"/>
                    <a:pt x="19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1"/>
            <p:cNvSpPr/>
            <p:nvPr/>
          </p:nvSpPr>
          <p:spPr>
            <a:xfrm>
              <a:off x="3261370" y="5444271"/>
              <a:ext cx="36802" cy="30957"/>
            </a:xfrm>
            <a:custGeom>
              <a:avLst/>
              <a:gdLst/>
              <a:ahLst/>
              <a:cxnLst/>
              <a:rect l="l" t="t" r="r" b="b"/>
              <a:pathLst>
                <a:path w="340" h="286" extrusionOk="0">
                  <a:moveTo>
                    <a:pt x="193" y="1"/>
                  </a:moveTo>
                  <a:cubicBezTo>
                    <a:pt x="64" y="1"/>
                    <a:pt x="0" y="155"/>
                    <a:pt x="96" y="244"/>
                  </a:cubicBezTo>
                  <a:cubicBezTo>
                    <a:pt x="125" y="273"/>
                    <a:pt x="161" y="286"/>
                    <a:pt x="196" y="286"/>
                  </a:cubicBezTo>
                  <a:cubicBezTo>
                    <a:pt x="269" y="286"/>
                    <a:pt x="340" y="229"/>
                    <a:pt x="340" y="142"/>
                  </a:cubicBezTo>
                  <a:cubicBezTo>
                    <a:pt x="340" y="65"/>
                    <a:pt x="276" y="1"/>
                    <a:pt x="19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1"/>
            <p:cNvSpPr/>
            <p:nvPr/>
          </p:nvSpPr>
          <p:spPr>
            <a:xfrm>
              <a:off x="3310512" y="5542014"/>
              <a:ext cx="149808" cy="121989"/>
            </a:xfrm>
            <a:custGeom>
              <a:avLst/>
              <a:gdLst/>
              <a:ahLst/>
              <a:cxnLst/>
              <a:rect l="l" t="t" r="r" b="b"/>
              <a:pathLst>
                <a:path w="1384" h="1127" extrusionOk="0">
                  <a:moveTo>
                    <a:pt x="692" y="0"/>
                  </a:moveTo>
                  <a:cubicBezTo>
                    <a:pt x="308" y="0"/>
                    <a:pt x="1" y="250"/>
                    <a:pt x="1" y="564"/>
                  </a:cubicBezTo>
                  <a:cubicBezTo>
                    <a:pt x="1" y="871"/>
                    <a:pt x="308" y="1127"/>
                    <a:pt x="692" y="1127"/>
                  </a:cubicBezTo>
                  <a:cubicBezTo>
                    <a:pt x="1076" y="1127"/>
                    <a:pt x="1383" y="871"/>
                    <a:pt x="1383" y="564"/>
                  </a:cubicBezTo>
                  <a:cubicBezTo>
                    <a:pt x="1383" y="250"/>
                    <a:pt x="1076" y="0"/>
                    <a:pt x="692" y="0"/>
                  </a:cubicBezTo>
                  <a:close/>
                </a:path>
              </a:pathLst>
            </a:custGeom>
            <a:solidFill>
              <a:srgbClr val="EEE6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1"/>
            <p:cNvSpPr/>
            <p:nvPr/>
          </p:nvSpPr>
          <p:spPr>
            <a:xfrm>
              <a:off x="3324367" y="5436045"/>
              <a:ext cx="117876" cy="135195"/>
            </a:xfrm>
            <a:custGeom>
              <a:avLst/>
              <a:gdLst/>
              <a:ahLst/>
              <a:cxnLst/>
              <a:rect l="l" t="t" r="r" b="b"/>
              <a:pathLst>
                <a:path w="1089" h="1249" extrusionOk="0">
                  <a:moveTo>
                    <a:pt x="545" y="0"/>
                  </a:moveTo>
                  <a:cubicBezTo>
                    <a:pt x="244" y="0"/>
                    <a:pt x="1" y="275"/>
                    <a:pt x="1" y="621"/>
                  </a:cubicBezTo>
                  <a:cubicBezTo>
                    <a:pt x="1" y="967"/>
                    <a:pt x="244" y="1248"/>
                    <a:pt x="545" y="1248"/>
                  </a:cubicBezTo>
                  <a:cubicBezTo>
                    <a:pt x="846" y="1248"/>
                    <a:pt x="1089" y="967"/>
                    <a:pt x="1089" y="621"/>
                  </a:cubicBezTo>
                  <a:cubicBezTo>
                    <a:pt x="1089" y="275"/>
                    <a:pt x="846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1"/>
            <p:cNvSpPr/>
            <p:nvPr/>
          </p:nvSpPr>
          <p:spPr>
            <a:xfrm>
              <a:off x="3349371" y="5611289"/>
              <a:ext cx="63105" cy="63971"/>
            </a:xfrm>
            <a:custGeom>
              <a:avLst/>
              <a:gdLst/>
              <a:ahLst/>
              <a:cxnLst/>
              <a:rect l="l" t="t" r="r" b="b"/>
              <a:pathLst>
                <a:path w="583" h="591" extrusionOk="0">
                  <a:moveTo>
                    <a:pt x="557" y="0"/>
                  </a:moveTo>
                  <a:cubicBezTo>
                    <a:pt x="500" y="0"/>
                    <a:pt x="442" y="13"/>
                    <a:pt x="384" y="32"/>
                  </a:cubicBezTo>
                  <a:cubicBezTo>
                    <a:pt x="351" y="47"/>
                    <a:pt x="314" y="54"/>
                    <a:pt x="278" y="54"/>
                  </a:cubicBezTo>
                  <a:cubicBezTo>
                    <a:pt x="266" y="54"/>
                    <a:pt x="255" y="53"/>
                    <a:pt x="244" y="52"/>
                  </a:cubicBezTo>
                  <a:cubicBezTo>
                    <a:pt x="192" y="45"/>
                    <a:pt x="148" y="39"/>
                    <a:pt x="103" y="26"/>
                  </a:cubicBezTo>
                  <a:cubicBezTo>
                    <a:pt x="77" y="20"/>
                    <a:pt x="58" y="13"/>
                    <a:pt x="32" y="7"/>
                  </a:cubicBezTo>
                  <a:lnTo>
                    <a:pt x="32" y="0"/>
                  </a:lnTo>
                  <a:lnTo>
                    <a:pt x="32" y="0"/>
                  </a:lnTo>
                  <a:cubicBezTo>
                    <a:pt x="13" y="160"/>
                    <a:pt x="0" y="397"/>
                    <a:pt x="135" y="519"/>
                  </a:cubicBezTo>
                  <a:cubicBezTo>
                    <a:pt x="190" y="567"/>
                    <a:pt x="258" y="591"/>
                    <a:pt x="324" y="591"/>
                  </a:cubicBezTo>
                  <a:cubicBezTo>
                    <a:pt x="425" y="591"/>
                    <a:pt x="520" y="533"/>
                    <a:pt x="551" y="417"/>
                  </a:cubicBezTo>
                  <a:cubicBezTo>
                    <a:pt x="576" y="276"/>
                    <a:pt x="583" y="135"/>
                    <a:pt x="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1"/>
            <p:cNvSpPr/>
            <p:nvPr/>
          </p:nvSpPr>
          <p:spPr>
            <a:xfrm>
              <a:off x="3349371" y="5608474"/>
              <a:ext cx="66569" cy="11907"/>
            </a:xfrm>
            <a:custGeom>
              <a:avLst/>
              <a:gdLst/>
              <a:ahLst/>
              <a:cxnLst/>
              <a:rect l="l" t="t" r="r" b="b"/>
              <a:pathLst>
                <a:path w="615" h="110" fill="none" extrusionOk="0">
                  <a:moveTo>
                    <a:pt x="0" y="20"/>
                  </a:moveTo>
                  <a:cubicBezTo>
                    <a:pt x="199" y="110"/>
                    <a:pt x="423" y="97"/>
                    <a:pt x="615" y="1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1"/>
            <p:cNvSpPr/>
            <p:nvPr/>
          </p:nvSpPr>
          <p:spPr>
            <a:xfrm>
              <a:off x="3383250" y="5515711"/>
              <a:ext cx="108" cy="100557"/>
            </a:xfrm>
            <a:custGeom>
              <a:avLst/>
              <a:gdLst/>
              <a:ahLst/>
              <a:cxnLst/>
              <a:rect l="l" t="t" r="r" b="b"/>
              <a:pathLst>
                <a:path w="1" h="929" fill="none" extrusionOk="0">
                  <a:moveTo>
                    <a:pt x="1" y="928"/>
                  </a:moveTo>
                  <a:lnTo>
                    <a:pt x="1" y="0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1"/>
            <p:cNvSpPr/>
            <p:nvPr/>
          </p:nvSpPr>
          <p:spPr>
            <a:xfrm>
              <a:off x="3147066" y="5474795"/>
              <a:ext cx="79775" cy="68409"/>
            </a:xfrm>
            <a:custGeom>
              <a:avLst/>
              <a:gdLst/>
              <a:ahLst/>
              <a:cxnLst/>
              <a:rect l="l" t="t" r="r" b="b"/>
              <a:pathLst>
                <a:path w="737" h="632" extrusionOk="0">
                  <a:moveTo>
                    <a:pt x="423" y="1"/>
                  </a:moveTo>
                  <a:cubicBezTo>
                    <a:pt x="141" y="1"/>
                    <a:pt x="0" y="340"/>
                    <a:pt x="199" y="538"/>
                  </a:cubicBezTo>
                  <a:cubicBezTo>
                    <a:pt x="263" y="602"/>
                    <a:pt x="342" y="631"/>
                    <a:pt x="419" y="631"/>
                  </a:cubicBezTo>
                  <a:cubicBezTo>
                    <a:pt x="581" y="631"/>
                    <a:pt x="736" y="505"/>
                    <a:pt x="736" y="314"/>
                  </a:cubicBezTo>
                  <a:cubicBezTo>
                    <a:pt x="736" y="141"/>
                    <a:pt x="596" y="1"/>
                    <a:pt x="4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1"/>
            <p:cNvSpPr/>
            <p:nvPr/>
          </p:nvSpPr>
          <p:spPr>
            <a:xfrm>
              <a:off x="3507296" y="5474795"/>
              <a:ext cx="79775" cy="68409"/>
            </a:xfrm>
            <a:custGeom>
              <a:avLst/>
              <a:gdLst/>
              <a:ahLst/>
              <a:cxnLst/>
              <a:rect l="l" t="t" r="r" b="b"/>
              <a:pathLst>
                <a:path w="737" h="632" extrusionOk="0">
                  <a:moveTo>
                    <a:pt x="423" y="1"/>
                  </a:moveTo>
                  <a:cubicBezTo>
                    <a:pt x="141" y="1"/>
                    <a:pt x="1" y="340"/>
                    <a:pt x="199" y="538"/>
                  </a:cubicBezTo>
                  <a:cubicBezTo>
                    <a:pt x="263" y="602"/>
                    <a:pt x="342" y="631"/>
                    <a:pt x="419" y="631"/>
                  </a:cubicBezTo>
                  <a:cubicBezTo>
                    <a:pt x="581" y="631"/>
                    <a:pt x="737" y="505"/>
                    <a:pt x="737" y="314"/>
                  </a:cubicBezTo>
                  <a:cubicBezTo>
                    <a:pt x="737" y="141"/>
                    <a:pt x="596" y="1"/>
                    <a:pt x="4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1"/>
            <p:cNvSpPr/>
            <p:nvPr/>
          </p:nvSpPr>
          <p:spPr>
            <a:xfrm>
              <a:off x="3687411" y="5411798"/>
              <a:ext cx="27818" cy="127510"/>
            </a:xfrm>
            <a:custGeom>
              <a:avLst/>
              <a:gdLst/>
              <a:ahLst/>
              <a:cxnLst/>
              <a:rect l="l" t="t" r="r" b="b"/>
              <a:pathLst>
                <a:path w="257" h="1178" fill="none" extrusionOk="0">
                  <a:moveTo>
                    <a:pt x="1" y="0"/>
                  </a:moveTo>
                  <a:cubicBezTo>
                    <a:pt x="135" y="378"/>
                    <a:pt x="218" y="775"/>
                    <a:pt x="257" y="1178"/>
                  </a:cubicBezTo>
                </a:path>
              </a:pathLst>
            </a:custGeom>
            <a:noFill/>
            <a:ln w="2550" cap="rnd" cmpd="sng">
              <a:solidFill>
                <a:srgbClr val="2E52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1"/>
            <p:cNvSpPr/>
            <p:nvPr/>
          </p:nvSpPr>
          <p:spPr>
            <a:xfrm>
              <a:off x="3138082" y="5666059"/>
              <a:ext cx="108892" cy="70682"/>
            </a:xfrm>
            <a:custGeom>
              <a:avLst/>
              <a:gdLst/>
              <a:ahLst/>
              <a:cxnLst/>
              <a:rect l="l" t="t" r="r" b="b"/>
              <a:pathLst>
                <a:path w="1006" h="653" fill="none" extrusionOk="0">
                  <a:moveTo>
                    <a:pt x="0" y="0"/>
                  </a:moveTo>
                  <a:cubicBezTo>
                    <a:pt x="288" y="282"/>
                    <a:pt x="634" y="506"/>
                    <a:pt x="1005" y="653"/>
                  </a:cubicBezTo>
                </a:path>
              </a:pathLst>
            </a:custGeom>
            <a:noFill/>
            <a:ln w="2550" cap="rnd" cmpd="sng">
              <a:solidFill>
                <a:srgbClr val="2E52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ángulo 3"/>
          <p:cNvSpPr/>
          <p:nvPr/>
        </p:nvSpPr>
        <p:spPr>
          <a:xfrm>
            <a:off x="1626150" y="726420"/>
            <a:ext cx="68740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Cronograma Semanal: Escribir el nombre de todas las actividades (Incluyendo:</a:t>
            </a:r>
          </a:p>
          <a:p>
            <a:r>
              <a:rPr lang="es-ES" dirty="0"/>
              <a:t>honores a la bandera, RCYJ, educación física, inglés, computación y clubes, etc.)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289812"/>
              </p:ext>
            </p:extLst>
          </p:nvPr>
        </p:nvGraphicFramePr>
        <p:xfrm>
          <a:off x="1196540" y="1798197"/>
          <a:ext cx="7315200" cy="214693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{F40C8A00-3F34-4B30-BCC6-C9B91FF22DA1}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17549449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05639894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20954537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93235196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15081667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97574212"/>
                    </a:ext>
                  </a:extLst>
                </a:gridCol>
              </a:tblGrid>
              <a:tr h="357505">
                <a:tc>
                  <a:txBody>
                    <a:bodyPr/>
                    <a:lstStyle/>
                    <a:p>
                      <a:pPr marL="38290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Hora</a:t>
                      </a:r>
                      <a:endParaRPr lang="es-MX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909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Lunes</a:t>
                      </a:r>
                      <a:endParaRPr lang="es-MX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686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Martes</a:t>
                      </a:r>
                      <a:endParaRPr lang="es-MX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367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Miércoles</a:t>
                      </a:r>
                      <a:endParaRPr lang="es-MX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162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Jueves</a:t>
                      </a:r>
                      <a:endParaRPr lang="es-MX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035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Viernes</a:t>
                      </a:r>
                      <a:endParaRPr lang="es-MX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864012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29900479"/>
                  </a:ext>
                </a:extLst>
              </a:tr>
              <a:tr h="3575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51095036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51409888"/>
                  </a:ext>
                </a:extLst>
              </a:tr>
              <a:tr h="3575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41951443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18040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80999" y="338302"/>
            <a:ext cx="8296275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Nombre de la Situaci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Did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ctica: </a:t>
            </a:r>
            <a:r>
              <a:rPr lang="es-MX" altLang="es-MX" sz="1200" dirty="0"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kumimoji="0" lang="es-MX" altLang="es-MX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rase</a:t>
            </a:r>
            <a:r>
              <a:rPr kumimoji="0" lang="es-MX" altLang="es-MX" sz="12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una vez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Fecha: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sito de la Jornada de Pr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ctica: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Redactar de acuerdo a los indicadores y actividades solicitados en los diferentes cursos de la Licenciatura en Educaci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Preescolar, dando respuesta a un 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?, 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mo? y 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qu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sito de la Situaci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Did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ctica: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redacta considerando tres aspectos que son: los aprendizajes esperados, el papel del estudiante normalista y la tem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tica a trabajar.</a:t>
            </a:r>
            <a:r>
              <a:rPr kumimoji="0" lang="es-MX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(M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ximo 15 d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as)</a:t>
            </a:r>
          </a:p>
        </p:txBody>
      </p:sp>
      <p:graphicFrame>
        <p:nvGraphicFramePr>
          <p:cNvPr id="38" name="Tab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074211"/>
              </p:ext>
            </p:extLst>
          </p:nvPr>
        </p:nvGraphicFramePr>
        <p:xfrm>
          <a:off x="714373" y="2803869"/>
          <a:ext cx="7629525" cy="1549337"/>
        </p:xfrm>
        <a:graphic>
          <a:graphicData uri="http://schemas.openxmlformats.org/drawingml/2006/table">
            <a:tbl>
              <a:tblPr firstRow="1" firstCol="1" bandRow="1"/>
              <a:tblGrid>
                <a:gridCol w="2607772">
                  <a:extLst>
                    <a:ext uri="{9D8B030D-6E8A-4147-A177-3AD203B41FA5}">
                      <a16:colId xmlns:a16="http://schemas.microsoft.com/office/drawing/2014/main" val="2414150614"/>
                    </a:ext>
                  </a:extLst>
                </a:gridCol>
                <a:gridCol w="2584883">
                  <a:extLst>
                    <a:ext uri="{9D8B030D-6E8A-4147-A177-3AD203B41FA5}">
                      <a16:colId xmlns:a16="http://schemas.microsoft.com/office/drawing/2014/main" val="4209986082"/>
                    </a:ext>
                  </a:extLst>
                </a:gridCol>
                <a:gridCol w="2436870">
                  <a:extLst>
                    <a:ext uri="{9D8B030D-6E8A-4147-A177-3AD203B41FA5}">
                      <a16:colId xmlns:a16="http://schemas.microsoft.com/office/drawing/2014/main" val="85164729"/>
                    </a:ext>
                  </a:extLst>
                </a:gridCol>
              </a:tblGrid>
              <a:tr h="0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Áreas de Desarrollo Personal y Social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Artes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esperado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64129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Apreciación artística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Representa historias y personajes reales o imaginarios con mímica,</a:t>
                      </a:r>
                      <a:r>
                        <a:rPr lang="es-ES" sz="12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marionetas, en el juego simbólico, en</a:t>
                      </a:r>
                      <a:r>
                        <a:rPr lang="es-ES" sz="12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dramatizaciones y con recursos de las artes visuales.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567122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038449"/>
                  </a:ext>
                </a:extLst>
              </a:tr>
              <a:tr h="21717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Interpretación de manifestaciones artísticas 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502760"/>
                  </a:ext>
                </a:extLst>
              </a:tr>
            </a:tbl>
          </a:graphicData>
        </a:graphic>
      </p:graphicFrame>
      <p:pic>
        <p:nvPicPr>
          <p:cNvPr id="39" name="Imagen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337900">
            <a:off x="8424623" y="-50200"/>
            <a:ext cx="1133954" cy="19874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8" name="Google Shape;1478;p34"/>
          <p:cNvGrpSpPr/>
          <p:nvPr/>
        </p:nvGrpSpPr>
        <p:grpSpPr>
          <a:xfrm>
            <a:off x="5973301" y="2231750"/>
            <a:ext cx="423154" cy="421670"/>
            <a:chOff x="-12840633" y="3907205"/>
            <a:chExt cx="420129" cy="418614"/>
          </a:xfrm>
        </p:grpSpPr>
        <p:sp>
          <p:nvSpPr>
            <p:cNvPr id="1479" name="Google Shape;1479;p34"/>
            <p:cNvSpPr/>
            <p:nvPr/>
          </p:nvSpPr>
          <p:spPr>
            <a:xfrm>
              <a:off x="-12840633" y="3907205"/>
              <a:ext cx="272296" cy="318506"/>
            </a:xfrm>
            <a:custGeom>
              <a:avLst/>
              <a:gdLst/>
              <a:ahLst/>
              <a:cxnLst/>
              <a:rect l="l" t="t" r="r" b="b"/>
              <a:pathLst>
                <a:path w="9169" h="10725" extrusionOk="0">
                  <a:moveTo>
                    <a:pt x="2959" y="2501"/>
                  </a:moveTo>
                  <a:cubicBezTo>
                    <a:pt x="3099" y="2501"/>
                    <a:pt x="3225" y="2585"/>
                    <a:pt x="3309" y="2753"/>
                  </a:cubicBezTo>
                  <a:cubicBezTo>
                    <a:pt x="3435" y="2942"/>
                    <a:pt x="3309" y="3194"/>
                    <a:pt x="3120" y="3289"/>
                  </a:cubicBezTo>
                  <a:lnTo>
                    <a:pt x="1450" y="4140"/>
                  </a:lnTo>
                  <a:cubicBezTo>
                    <a:pt x="1404" y="4155"/>
                    <a:pt x="1354" y="4163"/>
                    <a:pt x="1304" y="4163"/>
                  </a:cubicBezTo>
                  <a:cubicBezTo>
                    <a:pt x="1148" y="4163"/>
                    <a:pt x="986" y="4086"/>
                    <a:pt x="914" y="3919"/>
                  </a:cubicBezTo>
                  <a:cubicBezTo>
                    <a:pt x="788" y="3730"/>
                    <a:pt x="914" y="3509"/>
                    <a:pt x="1103" y="3383"/>
                  </a:cubicBezTo>
                  <a:lnTo>
                    <a:pt x="2742" y="2564"/>
                  </a:lnTo>
                  <a:cubicBezTo>
                    <a:pt x="2815" y="2522"/>
                    <a:pt x="2889" y="2501"/>
                    <a:pt x="2959" y="2501"/>
                  </a:cubicBezTo>
                  <a:close/>
                  <a:moveTo>
                    <a:pt x="416" y="0"/>
                  </a:moveTo>
                  <a:cubicBezTo>
                    <a:pt x="338" y="0"/>
                    <a:pt x="259" y="23"/>
                    <a:pt x="190" y="75"/>
                  </a:cubicBezTo>
                  <a:cubicBezTo>
                    <a:pt x="64" y="138"/>
                    <a:pt x="1" y="264"/>
                    <a:pt x="1" y="422"/>
                  </a:cubicBezTo>
                  <a:lnTo>
                    <a:pt x="1" y="5337"/>
                  </a:lnTo>
                  <a:cubicBezTo>
                    <a:pt x="32" y="7952"/>
                    <a:pt x="1922" y="10220"/>
                    <a:pt x="4537" y="10724"/>
                  </a:cubicBezTo>
                  <a:lnTo>
                    <a:pt x="4569" y="10724"/>
                  </a:lnTo>
                  <a:cubicBezTo>
                    <a:pt x="4317" y="10062"/>
                    <a:pt x="4159" y="9369"/>
                    <a:pt x="4159" y="8613"/>
                  </a:cubicBezTo>
                  <a:lnTo>
                    <a:pt x="4159" y="7511"/>
                  </a:lnTo>
                  <a:cubicBezTo>
                    <a:pt x="3813" y="7574"/>
                    <a:pt x="3498" y="7763"/>
                    <a:pt x="3214" y="8015"/>
                  </a:cubicBezTo>
                  <a:cubicBezTo>
                    <a:pt x="3135" y="8093"/>
                    <a:pt x="3033" y="8133"/>
                    <a:pt x="2931" y="8133"/>
                  </a:cubicBezTo>
                  <a:cubicBezTo>
                    <a:pt x="2828" y="8133"/>
                    <a:pt x="2726" y="8093"/>
                    <a:pt x="2647" y="8015"/>
                  </a:cubicBezTo>
                  <a:cubicBezTo>
                    <a:pt x="2490" y="7857"/>
                    <a:pt x="2490" y="7574"/>
                    <a:pt x="2647" y="7448"/>
                  </a:cubicBezTo>
                  <a:cubicBezTo>
                    <a:pt x="3057" y="7006"/>
                    <a:pt x="3592" y="6754"/>
                    <a:pt x="4159" y="6691"/>
                  </a:cubicBezTo>
                  <a:lnTo>
                    <a:pt x="4159" y="3761"/>
                  </a:lnTo>
                  <a:cubicBezTo>
                    <a:pt x="4159" y="3068"/>
                    <a:pt x="4726" y="2564"/>
                    <a:pt x="5420" y="2564"/>
                  </a:cubicBezTo>
                  <a:cubicBezTo>
                    <a:pt x="5577" y="2564"/>
                    <a:pt x="5735" y="2596"/>
                    <a:pt x="5892" y="2627"/>
                  </a:cubicBezTo>
                  <a:cubicBezTo>
                    <a:pt x="6932" y="3068"/>
                    <a:pt x="8066" y="3257"/>
                    <a:pt x="9169" y="3289"/>
                  </a:cubicBezTo>
                  <a:lnTo>
                    <a:pt x="9169" y="422"/>
                  </a:lnTo>
                  <a:cubicBezTo>
                    <a:pt x="9169" y="296"/>
                    <a:pt x="9106" y="138"/>
                    <a:pt x="8980" y="75"/>
                  </a:cubicBezTo>
                  <a:cubicBezTo>
                    <a:pt x="8910" y="23"/>
                    <a:pt x="8831" y="0"/>
                    <a:pt x="8753" y="0"/>
                  </a:cubicBezTo>
                  <a:cubicBezTo>
                    <a:pt x="8690" y="0"/>
                    <a:pt x="8627" y="16"/>
                    <a:pt x="8570" y="44"/>
                  </a:cubicBezTo>
                  <a:cubicBezTo>
                    <a:pt x="7294" y="548"/>
                    <a:pt x="5939" y="800"/>
                    <a:pt x="4585" y="800"/>
                  </a:cubicBezTo>
                  <a:cubicBezTo>
                    <a:pt x="3230" y="800"/>
                    <a:pt x="1875" y="548"/>
                    <a:pt x="599" y="44"/>
                  </a:cubicBezTo>
                  <a:cubicBezTo>
                    <a:pt x="543" y="16"/>
                    <a:pt x="480" y="0"/>
                    <a:pt x="4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4"/>
            <p:cNvSpPr/>
            <p:nvPr/>
          </p:nvSpPr>
          <p:spPr>
            <a:xfrm>
              <a:off x="-12691880" y="4005562"/>
              <a:ext cx="271376" cy="320258"/>
            </a:xfrm>
            <a:custGeom>
              <a:avLst/>
              <a:gdLst/>
              <a:ahLst/>
              <a:cxnLst/>
              <a:rect l="l" t="t" r="r" b="b"/>
              <a:pathLst>
                <a:path w="9138" h="10784" extrusionOk="0">
                  <a:moveTo>
                    <a:pt x="2108" y="3311"/>
                  </a:moveTo>
                  <a:cubicBezTo>
                    <a:pt x="2163" y="3311"/>
                    <a:pt x="2219" y="3323"/>
                    <a:pt x="2269" y="3348"/>
                  </a:cubicBezTo>
                  <a:lnTo>
                    <a:pt x="3939" y="4167"/>
                  </a:lnTo>
                  <a:cubicBezTo>
                    <a:pt x="4128" y="4293"/>
                    <a:pt x="4191" y="4514"/>
                    <a:pt x="4128" y="4703"/>
                  </a:cubicBezTo>
                  <a:cubicBezTo>
                    <a:pt x="4033" y="4870"/>
                    <a:pt x="3883" y="4946"/>
                    <a:pt x="3720" y="4946"/>
                  </a:cubicBezTo>
                  <a:cubicBezTo>
                    <a:pt x="3668" y="4946"/>
                    <a:pt x="3615" y="4938"/>
                    <a:pt x="3561" y="4923"/>
                  </a:cubicBezTo>
                  <a:lnTo>
                    <a:pt x="1923" y="4073"/>
                  </a:lnTo>
                  <a:cubicBezTo>
                    <a:pt x="1734" y="4010"/>
                    <a:pt x="1639" y="3726"/>
                    <a:pt x="1734" y="3537"/>
                  </a:cubicBezTo>
                  <a:cubicBezTo>
                    <a:pt x="1803" y="3399"/>
                    <a:pt x="1957" y="3311"/>
                    <a:pt x="2108" y="3311"/>
                  </a:cubicBezTo>
                  <a:close/>
                  <a:moveTo>
                    <a:pt x="7086" y="3316"/>
                  </a:moveTo>
                  <a:cubicBezTo>
                    <a:pt x="7226" y="3316"/>
                    <a:pt x="7352" y="3400"/>
                    <a:pt x="7436" y="3568"/>
                  </a:cubicBezTo>
                  <a:cubicBezTo>
                    <a:pt x="7562" y="3758"/>
                    <a:pt x="7436" y="4010"/>
                    <a:pt x="7247" y="4104"/>
                  </a:cubicBezTo>
                  <a:lnTo>
                    <a:pt x="5577" y="4955"/>
                  </a:lnTo>
                  <a:cubicBezTo>
                    <a:pt x="5528" y="4979"/>
                    <a:pt x="5472" y="4991"/>
                    <a:pt x="5415" y="4991"/>
                  </a:cubicBezTo>
                  <a:cubicBezTo>
                    <a:pt x="5255" y="4991"/>
                    <a:pt x="5088" y="4897"/>
                    <a:pt x="5042" y="4734"/>
                  </a:cubicBezTo>
                  <a:cubicBezTo>
                    <a:pt x="4947" y="4514"/>
                    <a:pt x="5042" y="4262"/>
                    <a:pt x="5231" y="4199"/>
                  </a:cubicBezTo>
                  <a:lnTo>
                    <a:pt x="6869" y="3379"/>
                  </a:lnTo>
                  <a:cubicBezTo>
                    <a:pt x="6943" y="3337"/>
                    <a:pt x="7016" y="3316"/>
                    <a:pt x="7086" y="3316"/>
                  </a:cubicBezTo>
                  <a:close/>
                  <a:moveTo>
                    <a:pt x="6223" y="6632"/>
                  </a:moveTo>
                  <a:cubicBezTo>
                    <a:pt x="6333" y="6632"/>
                    <a:pt x="6444" y="6672"/>
                    <a:pt x="6522" y="6750"/>
                  </a:cubicBezTo>
                  <a:cubicBezTo>
                    <a:pt x="6680" y="6908"/>
                    <a:pt x="6680" y="7192"/>
                    <a:pt x="6522" y="7349"/>
                  </a:cubicBezTo>
                  <a:cubicBezTo>
                    <a:pt x="5987" y="7885"/>
                    <a:pt x="5262" y="8137"/>
                    <a:pt x="4601" y="8137"/>
                  </a:cubicBezTo>
                  <a:cubicBezTo>
                    <a:pt x="3939" y="8137"/>
                    <a:pt x="3183" y="7853"/>
                    <a:pt x="2679" y="7349"/>
                  </a:cubicBezTo>
                  <a:cubicBezTo>
                    <a:pt x="2521" y="7192"/>
                    <a:pt x="2521" y="6908"/>
                    <a:pt x="2679" y="6750"/>
                  </a:cubicBezTo>
                  <a:cubicBezTo>
                    <a:pt x="2758" y="6672"/>
                    <a:pt x="2860" y="6632"/>
                    <a:pt x="2962" y="6632"/>
                  </a:cubicBezTo>
                  <a:cubicBezTo>
                    <a:pt x="3065" y="6632"/>
                    <a:pt x="3167" y="6672"/>
                    <a:pt x="3246" y="6750"/>
                  </a:cubicBezTo>
                  <a:cubicBezTo>
                    <a:pt x="3608" y="7129"/>
                    <a:pt x="4097" y="7318"/>
                    <a:pt x="4585" y="7318"/>
                  </a:cubicBezTo>
                  <a:cubicBezTo>
                    <a:pt x="5073" y="7318"/>
                    <a:pt x="5562" y="7129"/>
                    <a:pt x="5924" y="6750"/>
                  </a:cubicBezTo>
                  <a:cubicBezTo>
                    <a:pt x="6003" y="6672"/>
                    <a:pt x="6113" y="6632"/>
                    <a:pt x="6223" y="6632"/>
                  </a:cubicBezTo>
                  <a:close/>
                  <a:moveTo>
                    <a:pt x="8737" y="0"/>
                  </a:moveTo>
                  <a:cubicBezTo>
                    <a:pt x="8681" y="0"/>
                    <a:pt x="8624" y="13"/>
                    <a:pt x="8570" y="40"/>
                  </a:cubicBezTo>
                  <a:cubicBezTo>
                    <a:pt x="7294" y="544"/>
                    <a:pt x="5932" y="796"/>
                    <a:pt x="4565" y="796"/>
                  </a:cubicBezTo>
                  <a:cubicBezTo>
                    <a:pt x="3199" y="796"/>
                    <a:pt x="1828" y="544"/>
                    <a:pt x="537" y="40"/>
                  </a:cubicBezTo>
                  <a:cubicBezTo>
                    <a:pt x="494" y="22"/>
                    <a:pt x="447" y="13"/>
                    <a:pt x="400" y="13"/>
                  </a:cubicBezTo>
                  <a:cubicBezTo>
                    <a:pt x="205" y="13"/>
                    <a:pt x="1" y="164"/>
                    <a:pt x="1" y="418"/>
                  </a:cubicBezTo>
                  <a:lnTo>
                    <a:pt x="1" y="5301"/>
                  </a:lnTo>
                  <a:cubicBezTo>
                    <a:pt x="1" y="7948"/>
                    <a:pt x="1891" y="10279"/>
                    <a:pt x="4475" y="10783"/>
                  </a:cubicBezTo>
                  <a:lnTo>
                    <a:pt x="4632" y="10783"/>
                  </a:lnTo>
                  <a:cubicBezTo>
                    <a:pt x="7247" y="10247"/>
                    <a:pt x="9137" y="7948"/>
                    <a:pt x="9137" y="5301"/>
                  </a:cubicBezTo>
                  <a:lnTo>
                    <a:pt x="9137" y="418"/>
                  </a:lnTo>
                  <a:cubicBezTo>
                    <a:pt x="9137" y="170"/>
                    <a:pt x="8943" y="0"/>
                    <a:pt x="8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857453"/>
              </p:ext>
            </p:extLst>
          </p:nvPr>
        </p:nvGraphicFramePr>
        <p:xfrm>
          <a:off x="466725" y="552451"/>
          <a:ext cx="8210551" cy="3763063"/>
        </p:xfrm>
        <a:graphic>
          <a:graphicData uri="http://schemas.openxmlformats.org/drawingml/2006/table">
            <a:tbl>
              <a:tblPr firstRow="1" firstCol="1" bandRow="1"/>
              <a:tblGrid>
                <a:gridCol w="935480">
                  <a:extLst>
                    <a:ext uri="{9D8B030D-6E8A-4147-A177-3AD203B41FA5}">
                      <a16:colId xmlns:a16="http://schemas.microsoft.com/office/drawing/2014/main" val="3174969299"/>
                    </a:ext>
                  </a:extLst>
                </a:gridCol>
                <a:gridCol w="3369311">
                  <a:extLst>
                    <a:ext uri="{9D8B030D-6E8A-4147-A177-3AD203B41FA5}">
                      <a16:colId xmlns:a16="http://schemas.microsoft.com/office/drawing/2014/main" val="3040832083"/>
                    </a:ext>
                  </a:extLst>
                </a:gridCol>
                <a:gridCol w="980405">
                  <a:extLst>
                    <a:ext uri="{9D8B030D-6E8A-4147-A177-3AD203B41FA5}">
                      <a16:colId xmlns:a16="http://schemas.microsoft.com/office/drawing/2014/main" val="663060986"/>
                    </a:ext>
                  </a:extLst>
                </a:gridCol>
                <a:gridCol w="798725">
                  <a:extLst>
                    <a:ext uri="{9D8B030D-6E8A-4147-A177-3AD203B41FA5}">
                      <a16:colId xmlns:a16="http://schemas.microsoft.com/office/drawing/2014/main" val="150145785"/>
                    </a:ext>
                  </a:extLst>
                </a:gridCol>
                <a:gridCol w="2126630">
                  <a:extLst>
                    <a:ext uri="{9D8B030D-6E8A-4147-A177-3AD203B41FA5}">
                      <a16:colId xmlns:a16="http://schemas.microsoft.com/office/drawing/2014/main" val="2167862686"/>
                    </a:ext>
                  </a:extLst>
                </a:gridCol>
              </a:tblGrid>
              <a:tr h="1896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Momentos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Actividades, Organización y Consignas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Recursos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Día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Esperado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262585"/>
                  </a:ext>
                </a:extLst>
              </a:tr>
              <a:tr h="940827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INICIO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Responde</a:t>
                      </a:r>
                      <a:r>
                        <a:rPr lang="es-ES" sz="900" b="1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cuestionamientos: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¿Haz visto una obra de teatro?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¿Cuáles? ¿Haz participado en alguna? ¿Haz escuchado el cuento de caperucita roja?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900" b="1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Escucha con atención las indicaciones</a:t>
                      </a:r>
                      <a:endParaRPr lang="es-MX" sz="9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micrófono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Viernes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ES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Representa historias y personajes reales o imaginarios con mímica, marionetas, en el juego simbólico, en  dramatizaciones y con recursos de las artes visuales.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1687062"/>
                  </a:ext>
                </a:extLst>
              </a:tr>
              <a:tr h="1029207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Escucha y observa con atención la obra de teatro “Caperucita</a:t>
                      </a:r>
                      <a:r>
                        <a:rPr lang="es-ES" sz="9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Roja”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900" b="1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 en la dramatización de la otra de teatro</a:t>
                      </a:r>
                      <a:r>
                        <a:rPr lang="es-ES" sz="9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 apoyo de las educadoras practicantes.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Escenografía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Micrófono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Bocina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Sonido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Vestuario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Viernes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ES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Representa historias y personajes reales o imaginarios con mímica, marionetas, en el juego simbólico, en  dramatizaciones y con recursos de las artes visuales.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726375"/>
                  </a:ext>
                </a:extLst>
              </a:tr>
              <a:tr h="1516992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CIERRE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Responde cuestionamientos</a:t>
                      </a:r>
                      <a:r>
                        <a:rPr lang="es-MX" sz="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¿Qué</a:t>
                      </a:r>
                      <a:r>
                        <a:rPr lang="es-ES" sz="9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les pareció la historia?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900" b="1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 una actividad relacionada a la obra de teatro seleccionada por la educadora practicante.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000" b="1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Rúbrica </a:t>
                      </a:r>
                      <a:endParaRPr lang="es-MX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Viernes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ES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Representa historias y personajes reales o imaginarios con mímica, marionetas, en el juego simbólico, en  dramatizaciones y con recursos de las artes visuales.</a:t>
                      </a: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461325"/>
                  </a:ext>
                </a:extLst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989" y="3771804"/>
            <a:ext cx="718370" cy="139621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640367"/>
              </p:ext>
            </p:extLst>
          </p:nvPr>
        </p:nvGraphicFramePr>
        <p:xfrm>
          <a:off x="866775" y="358807"/>
          <a:ext cx="7629525" cy="898493"/>
        </p:xfrm>
        <a:graphic>
          <a:graphicData uri="http://schemas.openxmlformats.org/drawingml/2006/table">
            <a:tbl>
              <a:tblPr firstRow="1" firstCol="1" bandRow="1"/>
              <a:tblGrid>
                <a:gridCol w="7629525">
                  <a:extLst>
                    <a:ext uri="{9D8B030D-6E8A-4147-A177-3AD203B41FA5}">
                      <a16:colId xmlns:a16="http://schemas.microsoft.com/office/drawing/2014/main" val="2680183403"/>
                    </a:ext>
                  </a:extLst>
                </a:gridCol>
              </a:tblGrid>
              <a:tr h="898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Adecuaciones Curriculares: 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464247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724983"/>
              </p:ext>
            </p:extLst>
          </p:nvPr>
        </p:nvGraphicFramePr>
        <p:xfrm>
          <a:off x="866774" y="1608296"/>
          <a:ext cx="7629525" cy="1439704"/>
        </p:xfrm>
        <a:graphic>
          <a:graphicData uri="http://schemas.openxmlformats.org/drawingml/2006/table">
            <a:tbl>
              <a:tblPr firstRow="1" firstCol="1" bandRow="1"/>
              <a:tblGrid>
                <a:gridCol w="7629525">
                  <a:extLst>
                    <a:ext uri="{9D8B030D-6E8A-4147-A177-3AD203B41FA5}">
                      <a16:colId xmlns:a16="http://schemas.microsoft.com/office/drawing/2014/main" val="4166154455"/>
                    </a:ext>
                  </a:extLst>
                </a:gridCol>
              </a:tblGrid>
              <a:tr h="14397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594536"/>
                  </a:ext>
                </a:extLst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4" y="3641640"/>
            <a:ext cx="8230829" cy="113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43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Google Shape;1740;p37"/>
          <p:cNvSpPr txBox="1">
            <a:spLocks noGrp="1"/>
          </p:cNvSpPr>
          <p:nvPr>
            <p:ph type="title"/>
          </p:nvPr>
        </p:nvSpPr>
        <p:spPr>
          <a:xfrm>
            <a:off x="1365094" y="1833263"/>
            <a:ext cx="6552300" cy="11837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Actividades</a:t>
            </a:r>
            <a:endParaRPr dirty="0"/>
          </a:p>
        </p:txBody>
      </p:sp>
      <p:grpSp>
        <p:nvGrpSpPr>
          <p:cNvPr id="1741" name="Google Shape;1741;p37"/>
          <p:cNvGrpSpPr/>
          <p:nvPr/>
        </p:nvGrpSpPr>
        <p:grpSpPr>
          <a:xfrm>
            <a:off x="7437389" y="-8"/>
            <a:ext cx="2582163" cy="2201247"/>
            <a:chOff x="7437389" y="-8"/>
            <a:chExt cx="2582163" cy="2201247"/>
          </a:xfrm>
        </p:grpSpPr>
        <p:sp>
          <p:nvSpPr>
            <p:cNvPr id="1742" name="Google Shape;1742;p37"/>
            <p:cNvSpPr/>
            <p:nvPr/>
          </p:nvSpPr>
          <p:spPr>
            <a:xfrm rot="-3216388">
              <a:off x="8875090" y="601681"/>
              <a:ext cx="566936" cy="1721374"/>
            </a:xfrm>
            <a:custGeom>
              <a:avLst/>
              <a:gdLst/>
              <a:ahLst/>
              <a:cxnLst/>
              <a:rect l="l" t="t" r="r" b="b"/>
              <a:pathLst>
                <a:path w="4487" h="8098" extrusionOk="0">
                  <a:moveTo>
                    <a:pt x="0" y="1"/>
                  </a:moveTo>
                  <a:lnTo>
                    <a:pt x="0" y="7649"/>
                  </a:lnTo>
                  <a:cubicBezTo>
                    <a:pt x="0" y="7649"/>
                    <a:pt x="947" y="8097"/>
                    <a:pt x="2311" y="8097"/>
                  </a:cubicBezTo>
                  <a:cubicBezTo>
                    <a:pt x="3962" y="8097"/>
                    <a:pt x="4487" y="7649"/>
                    <a:pt x="4487" y="7649"/>
                  </a:cubicBezTo>
                  <a:lnTo>
                    <a:pt x="4480" y="1"/>
                  </a:lnTo>
                  <a:close/>
                </a:path>
              </a:pathLst>
            </a:custGeom>
            <a:solidFill>
              <a:srgbClr val="EA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7"/>
            <p:cNvSpPr/>
            <p:nvPr/>
          </p:nvSpPr>
          <p:spPr>
            <a:xfrm rot="-3216334">
              <a:off x="8426552" y="620568"/>
              <a:ext cx="566943" cy="1022293"/>
            </a:xfrm>
            <a:custGeom>
              <a:avLst/>
              <a:gdLst/>
              <a:ahLst/>
              <a:cxnLst/>
              <a:rect l="l" t="t" r="r" b="b"/>
              <a:pathLst>
                <a:path w="4487" h="8091" extrusionOk="0">
                  <a:moveTo>
                    <a:pt x="0" y="0"/>
                  </a:moveTo>
                  <a:lnTo>
                    <a:pt x="0" y="7649"/>
                  </a:lnTo>
                  <a:cubicBezTo>
                    <a:pt x="0" y="7649"/>
                    <a:pt x="947" y="8090"/>
                    <a:pt x="2311" y="8090"/>
                  </a:cubicBezTo>
                  <a:cubicBezTo>
                    <a:pt x="3962" y="8090"/>
                    <a:pt x="4487" y="7649"/>
                    <a:pt x="4487" y="7649"/>
                  </a:cubicBezTo>
                  <a:lnTo>
                    <a:pt x="4480" y="0"/>
                  </a:lnTo>
                  <a:close/>
                </a:path>
              </a:pathLst>
            </a:custGeom>
            <a:solidFill>
              <a:srgbClr val="DD8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7"/>
            <p:cNvSpPr/>
            <p:nvPr/>
          </p:nvSpPr>
          <p:spPr>
            <a:xfrm rot="-3216334">
              <a:off x="8311476" y="309533"/>
              <a:ext cx="595372" cy="604582"/>
            </a:xfrm>
            <a:custGeom>
              <a:avLst/>
              <a:gdLst/>
              <a:ahLst/>
              <a:cxnLst/>
              <a:rect l="l" t="t" r="r" b="b"/>
              <a:pathLst>
                <a:path w="4712" h="4785" extrusionOk="0">
                  <a:moveTo>
                    <a:pt x="4113" y="0"/>
                  </a:moveTo>
                  <a:cubicBezTo>
                    <a:pt x="4031" y="0"/>
                    <a:pt x="3936" y="17"/>
                    <a:pt x="3828" y="55"/>
                  </a:cubicBezTo>
                  <a:cubicBezTo>
                    <a:pt x="3489" y="177"/>
                    <a:pt x="3194" y="573"/>
                    <a:pt x="2951" y="842"/>
                  </a:cubicBezTo>
                  <a:cubicBezTo>
                    <a:pt x="2183" y="1694"/>
                    <a:pt x="1140" y="2250"/>
                    <a:pt x="1" y="2404"/>
                  </a:cubicBezTo>
                  <a:lnTo>
                    <a:pt x="116" y="4785"/>
                  </a:lnTo>
                  <a:cubicBezTo>
                    <a:pt x="813" y="4446"/>
                    <a:pt x="1492" y="4062"/>
                    <a:pt x="2151" y="3646"/>
                  </a:cubicBezTo>
                  <a:cubicBezTo>
                    <a:pt x="3015" y="3089"/>
                    <a:pt x="3860" y="2442"/>
                    <a:pt x="4385" y="1559"/>
                  </a:cubicBezTo>
                  <a:cubicBezTo>
                    <a:pt x="4532" y="1310"/>
                    <a:pt x="4711" y="951"/>
                    <a:pt x="4666" y="663"/>
                  </a:cubicBezTo>
                  <a:cubicBezTo>
                    <a:pt x="4634" y="423"/>
                    <a:pt x="4527" y="0"/>
                    <a:pt x="4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7"/>
            <p:cNvSpPr/>
            <p:nvPr/>
          </p:nvSpPr>
          <p:spPr>
            <a:xfrm rot="-3216334">
              <a:off x="8517763" y="308491"/>
              <a:ext cx="105252" cy="91351"/>
            </a:xfrm>
            <a:custGeom>
              <a:avLst/>
              <a:gdLst/>
              <a:ahLst/>
              <a:cxnLst/>
              <a:rect l="l" t="t" r="r" b="b"/>
              <a:pathLst>
                <a:path w="833" h="723" extrusionOk="0">
                  <a:moveTo>
                    <a:pt x="354" y="0"/>
                  </a:moveTo>
                  <a:cubicBezTo>
                    <a:pt x="265" y="0"/>
                    <a:pt x="181" y="34"/>
                    <a:pt x="122" y="102"/>
                  </a:cubicBezTo>
                  <a:cubicBezTo>
                    <a:pt x="0" y="243"/>
                    <a:pt x="45" y="467"/>
                    <a:pt x="205" y="607"/>
                  </a:cubicBezTo>
                  <a:cubicBezTo>
                    <a:pt x="288" y="684"/>
                    <a:pt x="389" y="722"/>
                    <a:pt x="485" y="722"/>
                  </a:cubicBezTo>
                  <a:cubicBezTo>
                    <a:pt x="574" y="722"/>
                    <a:pt x="658" y="688"/>
                    <a:pt x="717" y="620"/>
                  </a:cubicBezTo>
                  <a:cubicBezTo>
                    <a:pt x="832" y="486"/>
                    <a:pt x="794" y="255"/>
                    <a:pt x="634" y="115"/>
                  </a:cubicBezTo>
                  <a:cubicBezTo>
                    <a:pt x="551" y="39"/>
                    <a:pt x="450" y="0"/>
                    <a:pt x="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7"/>
            <p:cNvSpPr/>
            <p:nvPr/>
          </p:nvSpPr>
          <p:spPr>
            <a:xfrm rot="-3216334">
              <a:off x="8542586" y="255341"/>
              <a:ext cx="26534" cy="22869"/>
            </a:xfrm>
            <a:custGeom>
              <a:avLst/>
              <a:gdLst/>
              <a:ahLst/>
              <a:cxnLst/>
              <a:rect l="l" t="t" r="r" b="b"/>
              <a:pathLst>
                <a:path w="210" h="181" extrusionOk="0">
                  <a:moveTo>
                    <a:pt x="97" y="1"/>
                  </a:moveTo>
                  <a:cubicBezTo>
                    <a:pt x="95" y="1"/>
                    <a:pt x="92" y="1"/>
                    <a:pt x="90" y="1"/>
                  </a:cubicBezTo>
                  <a:cubicBezTo>
                    <a:pt x="39" y="1"/>
                    <a:pt x="0" y="39"/>
                    <a:pt x="0" y="91"/>
                  </a:cubicBezTo>
                  <a:cubicBezTo>
                    <a:pt x="0" y="143"/>
                    <a:pt x="45" y="181"/>
                    <a:pt x="92" y="181"/>
                  </a:cubicBezTo>
                  <a:cubicBezTo>
                    <a:pt x="114" y="181"/>
                    <a:pt x="136" y="173"/>
                    <a:pt x="154" y="155"/>
                  </a:cubicBezTo>
                  <a:cubicBezTo>
                    <a:pt x="210" y="99"/>
                    <a:pt x="175" y="1"/>
                    <a:pt x="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7"/>
            <p:cNvSpPr/>
            <p:nvPr/>
          </p:nvSpPr>
          <p:spPr>
            <a:xfrm rot="-3216334">
              <a:off x="8593754" y="266481"/>
              <a:ext cx="22743" cy="23627"/>
            </a:xfrm>
            <a:custGeom>
              <a:avLst/>
              <a:gdLst/>
              <a:ahLst/>
              <a:cxnLst/>
              <a:rect l="l" t="t" r="r" b="b"/>
              <a:pathLst>
                <a:path w="180" h="187" extrusionOk="0">
                  <a:moveTo>
                    <a:pt x="90" y="1"/>
                  </a:moveTo>
                  <a:cubicBezTo>
                    <a:pt x="38" y="1"/>
                    <a:pt x="0" y="46"/>
                    <a:pt x="0" y="97"/>
                  </a:cubicBezTo>
                  <a:cubicBezTo>
                    <a:pt x="0" y="142"/>
                    <a:pt x="38" y="186"/>
                    <a:pt x="90" y="186"/>
                  </a:cubicBezTo>
                  <a:cubicBezTo>
                    <a:pt x="141" y="186"/>
                    <a:pt x="179" y="142"/>
                    <a:pt x="179" y="97"/>
                  </a:cubicBezTo>
                  <a:cubicBezTo>
                    <a:pt x="179" y="46"/>
                    <a:pt x="141" y="1"/>
                    <a:pt x="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7"/>
            <p:cNvSpPr/>
            <p:nvPr/>
          </p:nvSpPr>
          <p:spPr>
            <a:xfrm rot="-3216334">
              <a:off x="8500829" y="281535"/>
              <a:ext cx="27545" cy="22996"/>
            </a:xfrm>
            <a:custGeom>
              <a:avLst/>
              <a:gdLst/>
              <a:ahLst/>
              <a:cxnLst/>
              <a:rect l="l" t="t" r="r" b="b"/>
              <a:pathLst>
                <a:path w="218" h="182" extrusionOk="0">
                  <a:moveTo>
                    <a:pt x="90" y="0"/>
                  </a:moveTo>
                  <a:cubicBezTo>
                    <a:pt x="45" y="0"/>
                    <a:pt x="0" y="39"/>
                    <a:pt x="0" y="90"/>
                  </a:cubicBezTo>
                  <a:cubicBezTo>
                    <a:pt x="0" y="146"/>
                    <a:pt x="47" y="181"/>
                    <a:pt x="94" y="181"/>
                  </a:cubicBezTo>
                  <a:cubicBezTo>
                    <a:pt x="118" y="181"/>
                    <a:pt x="141" y="173"/>
                    <a:pt x="160" y="154"/>
                  </a:cubicBezTo>
                  <a:cubicBezTo>
                    <a:pt x="218" y="96"/>
                    <a:pt x="173" y="0"/>
                    <a:pt x="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7"/>
            <p:cNvSpPr/>
            <p:nvPr/>
          </p:nvSpPr>
          <p:spPr>
            <a:xfrm rot="-3216334">
              <a:off x="8538994" y="367976"/>
              <a:ext cx="264582" cy="271019"/>
            </a:xfrm>
            <a:custGeom>
              <a:avLst/>
              <a:gdLst/>
              <a:ahLst/>
              <a:cxnLst/>
              <a:rect l="l" t="t" r="r" b="b"/>
              <a:pathLst>
                <a:path w="2094" h="2145" fill="none" extrusionOk="0">
                  <a:moveTo>
                    <a:pt x="1" y="2144"/>
                  </a:moveTo>
                  <a:cubicBezTo>
                    <a:pt x="859" y="1587"/>
                    <a:pt x="1563" y="928"/>
                    <a:pt x="2094" y="0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7"/>
            <p:cNvSpPr/>
            <p:nvPr/>
          </p:nvSpPr>
          <p:spPr>
            <a:xfrm rot="-3216334">
              <a:off x="7860146" y="935276"/>
              <a:ext cx="588044" cy="598264"/>
            </a:xfrm>
            <a:custGeom>
              <a:avLst/>
              <a:gdLst/>
              <a:ahLst/>
              <a:cxnLst/>
              <a:rect l="l" t="t" r="r" b="b"/>
              <a:pathLst>
                <a:path w="4654" h="4735" extrusionOk="0">
                  <a:moveTo>
                    <a:pt x="661" y="1"/>
                  </a:moveTo>
                  <a:cubicBezTo>
                    <a:pt x="222" y="1"/>
                    <a:pt x="74" y="431"/>
                    <a:pt x="39" y="690"/>
                  </a:cubicBezTo>
                  <a:cubicBezTo>
                    <a:pt x="1" y="978"/>
                    <a:pt x="129" y="1260"/>
                    <a:pt x="269" y="1509"/>
                  </a:cubicBezTo>
                  <a:cubicBezTo>
                    <a:pt x="794" y="2392"/>
                    <a:pt x="1639" y="3039"/>
                    <a:pt x="2510" y="3596"/>
                  </a:cubicBezTo>
                  <a:cubicBezTo>
                    <a:pt x="3162" y="4012"/>
                    <a:pt x="3841" y="4396"/>
                    <a:pt x="4539" y="4735"/>
                  </a:cubicBezTo>
                  <a:lnTo>
                    <a:pt x="4654" y="2354"/>
                  </a:lnTo>
                  <a:cubicBezTo>
                    <a:pt x="3514" y="2200"/>
                    <a:pt x="2471" y="1644"/>
                    <a:pt x="1697" y="792"/>
                  </a:cubicBezTo>
                  <a:cubicBezTo>
                    <a:pt x="1460" y="523"/>
                    <a:pt x="1166" y="88"/>
                    <a:pt x="820" y="18"/>
                  </a:cubicBezTo>
                  <a:cubicBezTo>
                    <a:pt x="763" y="6"/>
                    <a:pt x="711" y="1"/>
                    <a:pt x="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7"/>
            <p:cNvSpPr/>
            <p:nvPr/>
          </p:nvSpPr>
          <p:spPr>
            <a:xfrm rot="-3216334">
              <a:off x="7856337" y="1233739"/>
              <a:ext cx="105252" cy="90845"/>
            </a:xfrm>
            <a:custGeom>
              <a:avLst/>
              <a:gdLst/>
              <a:ahLst/>
              <a:cxnLst/>
              <a:rect l="l" t="t" r="r" b="b"/>
              <a:pathLst>
                <a:path w="833" h="719" extrusionOk="0">
                  <a:moveTo>
                    <a:pt x="481" y="1"/>
                  </a:moveTo>
                  <a:cubicBezTo>
                    <a:pt x="385" y="1"/>
                    <a:pt x="281" y="38"/>
                    <a:pt x="199" y="111"/>
                  </a:cubicBezTo>
                  <a:cubicBezTo>
                    <a:pt x="39" y="251"/>
                    <a:pt x="0" y="482"/>
                    <a:pt x="122" y="616"/>
                  </a:cubicBezTo>
                  <a:cubicBezTo>
                    <a:pt x="178" y="685"/>
                    <a:pt x="264" y="719"/>
                    <a:pt x="355" y="719"/>
                  </a:cubicBezTo>
                  <a:cubicBezTo>
                    <a:pt x="450" y="719"/>
                    <a:pt x="552" y="682"/>
                    <a:pt x="634" y="610"/>
                  </a:cubicBezTo>
                  <a:cubicBezTo>
                    <a:pt x="794" y="463"/>
                    <a:pt x="832" y="239"/>
                    <a:pt x="711" y="98"/>
                  </a:cubicBezTo>
                  <a:cubicBezTo>
                    <a:pt x="655" y="33"/>
                    <a:pt x="571" y="1"/>
                    <a:pt x="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7"/>
            <p:cNvSpPr/>
            <p:nvPr/>
          </p:nvSpPr>
          <p:spPr>
            <a:xfrm rot="-3216334">
              <a:off x="7808112" y="1279093"/>
              <a:ext cx="26787" cy="22996"/>
            </a:xfrm>
            <a:custGeom>
              <a:avLst/>
              <a:gdLst/>
              <a:ahLst/>
              <a:cxnLst/>
              <a:rect l="l" t="t" r="r" b="b"/>
              <a:pathLst>
                <a:path w="212" h="182" extrusionOk="0">
                  <a:moveTo>
                    <a:pt x="122" y="0"/>
                  </a:moveTo>
                  <a:cubicBezTo>
                    <a:pt x="39" y="0"/>
                    <a:pt x="0" y="96"/>
                    <a:pt x="58" y="154"/>
                  </a:cubicBezTo>
                  <a:cubicBezTo>
                    <a:pt x="77" y="173"/>
                    <a:pt x="100" y="181"/>
                    <a:pt x="123" y="181"/>
                  </a:cubicBezTo>
                  <a:cubicBezTo>
                    <a:pt x="168" y="181"/>
                    <a:pt x="212" y="146"/>
                    <a:pt x="212" y="90"/>
                  </a:cubicBezTo>
                  <a:cubicBezTo>
                    <a:pt x="212" y="38"/>
                    <a:pt x="173" y="0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7"/>
            <p:cNvSpPr/>
            <p:nvPr/>
          </p:nvSpPr>
          <p:spPr>
            <a:xfrm rot="-3216334">
              <a:off x="7835390" y="1323231"/>
              <a:ext cx="23502" cy="22743"/>
            </a:xfrm>
            <a:custGeom>
              <a:avLst/>
              <a:gdLst/>
              <a:ahLst/>
              <a:cxnLst/>
              <a:rect l="l" t="t" r="r" b="b"/>
              <a:pathLst>
                <a:path w="186" h="180" extrusionOk="0">
                  <a:moveTo>
                    <a:pt x="90" y="0"/>
                  </a:moveTo>
                  <a:cubicBezTo>
                    <a:pt x="45" y="0"/>
                    <a:pt x="0" y="39"/>
                    <a:pt x="0" y="90"/>
                  </a:cubicBezTo>
                  <a:cubicBezTo>
                    <a:pt x="0" y="141"/>
                    <a:pt x="45" y="179"/>
                    <a:pt x="90" y="179"/>
                  </a:cubicBezTo>
                  <a:cubicBezTo>
                    <a:pt x="141" y="179"/>
                    <a:pt x="186" y="141"/>
                    <a:pt x="186" y="90"/>
                  </a:cubicBezTo>
                  <a:cubicBezTo>
                    <a:pt x="186" y="39"/>
                    <a:pt x="141" y="0"/>
                    <a:pt x="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7"/>
            <p:cNvSpPr/>
            <p:nvPr/>
          </p:nvSpPr>
          <p:spPr>
            <a:xfrm rot="-3216334">
              <a:off x="7820585" y="1232061"/>
              <a:ext cx="26913" cy="22996"/>
            </a:xfrm>
            <a:custGeom>
              <a:avLst/>
              <a:gdLst/>
              <a:ahLst/>
              <a:cxnLst/>
              <a:rect l="l" t="t" r="r" b="b"/>
              <a:pathLst>
                <a:path w="213" h="182" extrusionOk="0">
                  <a:moveTo>
                    <a:pt x="122" y="0"/>
                  </a:moveTo>
                  <a:cubicBezTo>
                    <a:pt x="39" y="0"/>
                    <a:pt x="1" y="96"/>
                    <a:pt x="58" y="154"/>
                  </a:cubicBezTo>
                  <a:cubicBezTo>
                    <a:pt x="77" y="173"/>
                    <a:pt x="101" y="181"/>
                    <a:pt x="123" y="181"/>
                  </a:cubicBezTo>
                  <a:cubicBezTo>
                    <a:pt x="169" y="181"/>
                    <a:pt x="212" y="146"/>
                    <a:pt x="212" y="90"/>
                  </a:cubicBezTo>
                  <a:cubicBezTo>
                    <a:pt x="212" y="45"/>
                    <a:pt x="174" y="0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7"/>
            <p:cNvSpPr/>
            <p:nvPr/>
          </p:nvSpPr>
          <p:spPr>
            <a:xfrm rot="-3216334">
              <a:off x="7941812" y="1192325"/>
              <a:ext cx="298571" cy="260406"/>
            </a:xfrm>
            <a:custGeom>
              <a:avLst/>
              <a:gdLst/>
              <a:ahLst/>
              <a:cxnLst/>
              <a:rect l="l" t="t" r="r" b="b"/>
              <a:pathLst>
                <a:path w="2363" h="2061" fill="none" extrusionOk="0">
                  <a:moveTo>
                    <a:pt x="2362" y="2061"/>
                  </a:moveTo>
                  <a:cubicBezTo>
                    <a:pt x="1409" y="1549"/>
                    <a:pt x="622" y="928"/>
                    <a:pt x="1" y="0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7"/>
            <p:cNvSpPr/>
            <p:nvPr/>
          </p:nvSpPr>
          <p:spPr>
            <a:xfrm rot="-3216334">
              <a:off x="8174636" y="471306"/>
              <a:ext cx="871958" cy="1187432"/>
            </a:xfrm>
            <a:custGeom>
              <a:avLst/>
              <a:gdLst/>
              <a:ahLst/>
              <a:cxnLst/>
              <a:rect l="l" t="t" r="r" b="b"/>
              <a:pathLst>
                <a:path w="6901" h="9398" extrusionOk="0">
                  <a:moveTo>
                    <a:pt x="4865" y="0"/>
                  </a:moveTo>
                  <a:lnTo>
                    <a:pt x="2299" y="250"/>
                  </a:lnTo>
                  <a:cubicBezTo>
                    <a:pt x="1428" y="1344"/>
                    <a:pt x="1134" y="1882"/>
                    <a:pt x="628" y="3559"/>
                  </a:cubicBezTo>
                  <a:cubicBezTo>
                    <a:pt x="404" y="4301"/>
                    <a:pt x="289" y="5300"/>
                    <a:pt x="187" y="6228"/>
                  </a:cubicBezTo>
                  <a:cubicBezTo>
                    <a:pt x="91" y="7085"/>
                    <a:pt x="1" y="7898"/>
                    <a:pt x="1" y="8141"/>
                  </a:cubicBezTo>
                  <a:cubicBezTo>
                    <a:pt x="1" y="8141"/>
                    <a:pt x="826" y="9397"/>
                    <a:pt x="3472" y="9397"/>
                  </a:cubicBezTo>
                  <a:cubicBezTo>
                    <a:pt x="3524" y="9397"/>
                    <a:pt x="3577" y="9397"/>
                    <a:pt x="3630" y="9396"/>
                  </a:cubicBezTo>
                  <a:cubicBezTo>
                    <a:pt x="6299" y="9345"/>
                    <a:pt x="6811" y="8141"/>
                    <a:pt x="6811" y="8141"/>
                  </a:cubicBezTo>
                  <a:cubicBezTo>
                    <a:pt x="6901" y="7712"/>
                    <a:pt x="6747" y="6964"/>
                    <a:pt x="6638" y="6055"/>
                  </a:cubicBezTo>
                  <a:cubicBezTo>
                    <a:pt x="6536" y="5255"/>
                    <a:pt x="6497" y="4295"/>
                    <a:pt x="6363" y="3789"/>
                  </a:cubicBezTo>
                  <a:cubicBezTo>
                    <a:pt x="5902" y="2010"/>
                    <a:pt x="5684" y="1043"/>
                    <a:pt x="48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7"/>
            <p:cNvSpPr/>
            <p:nvPr/>
          </p:nvSpPr>
          <p:spPr>
            <a:xfrm rot="-3216334">
              <a:off x="8699001" y="1644956"/>
              <a:ext cx="9097" cy="8971"/>
            </a:xfrm>
            <a:custGeom>
              <a:avLst/>
              <a:gdLst/>
              <a:ahLst/>
              <a:cxnLst/>
              <a:rect l="l" t="t" r="r" b="b"/>
              <a:pathLst>
                <a:path w="72" h="71" fill="none" extrusionOk="0">
                  <a:moveTo>
                    <a:pt x="1" y="0"/>
                  </a:moveTo>
                  <a:cubicBezTo>
                    <a:pt x="20" y="26"/>
                    <a:pt x="46" y="45"/>
                    <a:pt x="71" y="71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7"/>
            <p:cNvSpPr/>
            <p:nvPr/>
          </p:nvSpPr>
          <p:spPr>
            <a:xfrm rot="-3216334">
              <a:off x="8619393" y="1300944"/>
              <a:ext cx="782121" cy="120664"/>
            </a:xfrm>
            <a:custGeom>
              <a:avLst/>
              <a:gdLst/>
              <a:ahLst/>
              <a:cxnLst/>
              <a:rect l="l" t="t" r="r" b="b"/>
              <a:pathLst>
                <a:path w="6190" h="955" fill="none" extrusionOk="0">
                  <a:moveTo>
                    <a:pt x="1" y="39"/>
                  </a:moveTo>
                  <a:cubicBezTo>
                    <a:pt x="481" y="423"/>
                    <a:pt x="1473" y="954"/>
                    <a:pt x="3258" y="922"/>
                  </a:cubicBezTo>
                  <a:cubicBezTo>
                    <a:pt x="5006" y="890"/>
                    <a:pt x="5831" y="359"/>
                    <a:pt x="6190" y="0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7"/>
            <p:cNvSpPr/>
            <p:nvPr/>
          </p:nvSpPr>
          <p:spPr>
            <a:xfrm rot="-3216334">
              <a:off x="9186815" y="987861"/>
              <a:ext cx="8213" cy="9097"/>
            </a:xfrm>
            <a:custGeom>
              <a:avLst/>
              <a:gdLst/>
              <a:ahLst/>
              <a:cxnLst/>
              <a:rect l="l" t="t" r="r" b="b"/>
              <a:pathLst>
                <a:path w="65" h="72" fill="none" extrusionOk="0">
                  <a:moveTo>
                    <a:pt x="0" y="71"/>
                  </a:moveTo>
                  <a:cubicBezTo>
                    <a:pt x="26" y="45"/>
                    <a:pt x="45" y="20"/>
                    <a:pt x="64" y="1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7"/>
            <p:cNvSpPr/>
            <p:nvPr/>
          </p:nvSpPr>
          <p:spPr>
            <a:xfrm rot="-3216334">
              <a:off x="8479742" y="823502"/>
              <a:ext cx="476475" cy="592073"/>
            </a:xfrm>
            <a:custGeom>
              <a:avLst/>
              <a:gdLst/>
              <a:ahLst/>
              <a:cxnLst/>
              <a:rect l="l" t="t" r="r" b="b"/>
              <a:pathLst>
                <a:path w="3771" h="4686" fill="none" extrusionOk="0">
                  <a:moveTo>
                    <a:pt x="1" y="1581"/>
                  </a:moveTo>
                  <a:cubicBezTo>
                    <a:pt x="84" y="1274"/>
                    <a:pt x="225" y="986"/>
                    <a:pt x="417" y="736"/>
                  </a:cubicBezTo>
                  <a:cubicBezTo>
                    <a:pt x="743" y="307"/>
                    <a:pt x="1230" y="32"/>
                    <a:pt x="1716" y="7"/>
                  </a:cubicBezTo>
                  <a:cubicBezTo>
                    <a:pt x="1806" y="0"/>
                    <a:pt x="1889" y="7"/>
                    <a:pt x="1978" y="13"/>
                  </a:cubicBezTo>
                  <a:cubicBezTo>
                    <a:pt x="2849" y="115"/>
                    <a:pt x="3470" y="896"/>
                    <a:pt x="3636" y="1613"/>
                  </a:cubicBezTo>
                  <a:cubicBezTo>
                    <a:pt x="3770" y="2208"/>
                    <a:pt x="3745" y="2823"/>
                    <a:pt x="3559" y="3399"/>
                  </a:cubicBezTo>
                  <a:cubicBezTo>
                    <a:pt x="3329" y="4071"/>
                    <a:pt x="2900" y="4512"/>
                    <a:pt x="2311" y="4685"/>
                  </a:cubicBezTo>
                </a:path>
              </a:pathLst>
            </a:custGeom>
            <a:noFill/>
            <a:ln w="19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7"/>
            <p:cNvSpPr/>
            <p:nvPr/>
          </p:nvSpPr>
          <p:spPr>
            <a:xfrm rot="-3216334">
              <a:off x="8648531" y="1175931"/>
              <a:ext cx="218463" cy="298437"/>
            </a:xfrm>
            <a:custGeom>
              <a:avLst/>
              <a:gdLst/>
              <a:ahLst/>
              <a:cxnLst/>
              <a:rect l="l" t="t" r="r" b="b"/>
              <a:pathLst>
                <a:path w="1729" h="2362" fill="none" extrusionOk="0">
                  <a:moveTo>
                    <a:pt x="1728" y="2362"/>
                  </a:moveTo>
                  <a:cubicBezTo>
                    <a:pt x="1498" y="2330"/>
                    <a:pt x="1280" y="2259"/>
                    <a:pt x="1082" y="2151"/>
                  </a:cubicBezTo>
                  <a:cubicBezTo>
                    <a:pt x="666" y="1907"/>
                    <a:pt x="352" y="1523"/>
                    <a:pt x="192" y="1069"/>
                  </a:cubicBezTo>
                  <a:cubicBezTo>
                    <a:pt x="103" y="832"/>
                    <a:pt x="45" y="576"/>
                    <a:pt x="19" y="327"/>
                  </a:cubicBezTo>
                  <a:cubicBezTo>
                    <a:pt x="7" y="218"/>
                    <a:pt x="0" y="109"/>
                    <a:pt x="0" y="0"/>
                  </a:cubicBezTo>
                </a:path>
              </a:pathLst>
            </a:custGeom>
            <a:noFill/>
            <a:ln w="19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7"/>
            <p:cNvSpPr/>
            <p:nvPr/>
          </p:nvSpPr>
          <p:spPr>
            <a:xfrm rot="-3216334">
              <a:off x="8493331" y="875218"/>
              <a:ext cx="434399" cy="523971"/>
            </a:xfrm>
            <a:custGeom>
              <a:avLst/>
              <a:gdLst/>
              <a:ahLst/>
              <a:cxnLst/>
              <a:rect l="l" t="t" r="r" b="b"/>
              <a:pathLst>
                <a:path w="3438" h="4147" extrusionOk="0">
                  <a:moveTo>
                    <a:pt x="1773" y="0"/>
                  </a:moveTo>
                  <a:cubicBezTo>
                    <a:pt x="1632" y="0"/>
                    <a:pt x="1490" y="20"/>
                    <a:pt x="1351" y="60"/>
                  </a:cubicBezTo>
                  <a:cubicBezTo>
                    <a:pt x="257" y="386"/>
                    <a:pt x="1" y="1801"/>
                    <a:pt x="238" y="2767"/>
                  </a:cubicBezTo>
                  <a:cubicBezTo>
                    <a:pt x="411" y="3478"/>
                    <a:pt x="1042" y="4146"/>
                    <a:pt x="1805" y="4146"/>
                  </a:cubicBezTo>
                  <a:cubicBezTo>
                    <a:pt x="1833" y="4146"/>
                    <a:pt x="1861" y="4145"/>
                    <a:pt x="1889" y="4143"/>
                  </a:cubicBezTo>
                  <a:cubicBezTo>
                    <a:pt x="2324" y="4118"/>
                    <a:pt x="2721" y="3868"/>
                    <a:pt x="2983" y="3516"/>
                  </a:cubicBezTo>
                  <a:cubicBezTo>
                    <a:pt x="3284" y="3094"/>
                    <a:pt x="3438" y="2582"/>
                    <a:pt x="3425" y="2063"/>
                  </a:cubicBezTo>
                  <a:cubicBezTo>
                    <a:pt x="3425" y="1737"/>
                    <a:pt x="3361" y="1410"/>
                    <a:pt x="3246" y="1110"/>
                  </a:cubicBezTo>
                  <a:cubicBezTo>
                    <a:pt x="3105" y="719"/>
                    <a:pt x="2836" y="393"/>
                    <a:pt x="2478" y="182"/>
                  </a:cubicBezTo>
                  <a:cubicBezTo>
                    <a:pt x="2259" y="60"/>
                    <a:pt x="2017" y="0"/>
                    <a:pt x="17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7"/>
            <p:cNvSpPr/>
            <p:nvPr/>
          </p:nvSpPr>
          <p:spPr>
            <a:xfrm rot="-3216334">
              <a:off x="8643167" y="1076457"/>
              <a:ext cx="78591" cy="76062"/>
            </a:xfrm>
            <a:custGeom>
              <a:avLst/>
              <a:gdLst/>
              <a:ahLst/>
              <a:cxnLst/>
              <a:rect l="l" t="t" r="r" b="b"/>
              <a:pathLst>
                <a:path w="622" h="602" fill="none" extrusionOk="0">
                  <a:moveTo>
                    <a:pt x="1" y="0"/>
                  </a:moveTo>
                  <a:cubicBezTo>
                    <a:pt x="180" y="231"/>
                    <a:pt x="385" y="436"/>
                    <a:pt x="622" y="602"/>
                  </a:cubicBezTo>
                </a:path>
              </a:pathLst>
            </a:custGeom>
            <a:noFill/>
            <a:ln w="2550" cap="rnd" cmpd="sng">
              <a:solidFill>
                <a:srgbClr val="477E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7"/>
            <p:cNvSpPr/>
            <p:nvPr/>
          </p:nvSpPr>
          <p:spPr>
            <a:xfrm rot="-3216334">
              <a:off x="8682052" y="1059105"/>
              <a:ext cx="41317" cy="42201"/>
            </a:xfrm>
            <a:custGeom>
              <a:avLst/>
              <a:gdLst/>
              <a:ahLst/>
              <a:cxnLst/>
              <a:rect l="l" t="t" r="r" b="b"/>
              <a:pathLst>
                <a:path w="327" h="334" fill="none" extrusionOk="0">
                  <a:moveTo>
                    <a:pt x="1" y="1"/>
                  </a:moveTo>
                  <a:lnTo>
                    <a:pt x="327" y="334"/>
                  </a:lnTo>
                </a:path>
              </a:pathLst>
            </a:custGeom>
            <a:noFill/>
            <a:ln w="2550" cap="rnd" cmpd="sng">
              <a:solidFill>
                <a:srgbClr val="477E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7"/>
            <p:cNvSpPr/>
            <p:nvPr/>
          </p:nvSpPr>
          <p:spPr>
            <a:xfrm rot="-3216334">
              <a:off x="8600507" y="1476212"/>
              <a:ext cx="19585" cy="141638"/>
            </a:xfrm>
            <a:custGeom>
              <a:avLst/>
              <a:gdLst/>
              <a:ahLst/>
              <a:cxnLst/>
              <a:rect l="l" t="t" r="r" b="b"/>
              <a:pathLst>
                <a:path w="155" h="1121" fill="none" extrusionOk="0">
                  <a:moveTo>
                    <a:pt x="1" y="1120"/>
                  </a:moveTo>
                  <a:lnTo>
                    <a:pt x="154" y="0"/>
                  </a:ln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7"/>
            <p:cNvSpPr/>
            <p:nvPr/>
          </p:nvSpPr>
          <p:spPr>
            <a:xfrm rot="-3216334">
              <a:off x="7521780" y="660977"/>
              <a:ext cx="425555" cy="424660"/>
            </a:xfrm>
            <a:custGeom>
              <a:avLst/>
              <a:gdLst/>
              <a:ahLst/>
              <a:cxnLst/>
              <a:rect l="l" t="t" r="r" b="b"/>
              <a:pathLst>
                <a:path w="3368" h="3361" extrusionOk="0">
                  <a:moveTo>
                    <a:pt x="1684" y="0"/>
                  </a:moveTo>
                  <a:cubicBezTo>
                    <a:pt x="756" y="0"/>
                    <a:pt x="1" y="756"/>
                    <a:pt x="1" y="1684"/>
                  </a:cubicBezTo>
                  <a:cubicBezTo>
                    <a:pt x="1" y="2612"/>
                    <a:pt x="756" y="3361"/>
                    <a:pt x="1684" y="3361"/>
                  </a:cubicBezTo>
                  <a:cubicBezTo>
                    <a:pt x="2612" y="3361"/>
                    <a:pt x="3367" y="2612"/>
                    <a:pt x="3367" y="1684"/>
                  </a:cubicBezTo>
                  <a:cubicBezTo>
                    <a:pt x="3367" y="756"/>
                    <a:pt x="2612" y="0"/>
                    <a:pt x="16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7"/>
            <p:cNvSpPr/>
            <p:nvPr/>
          </p:nvSpPr>
          <p:spPr>
            <a:xfrm rot="-3216334">
              <a:off x="7601026" y="740253"/>
              <a:ext cx="266983" cy="266218"/>
            </a:xfrm>
            <a:custGeom>
              <a:avLst/>
              <a:gdLst/>
              <a:ahLst/>
              <a:cxnLst/>
              <a:rect l="l" t="t" r="r" b="b"/>
              <a:pathLst>
                <a:path w="2113" h="2107" extrusionOk="0">
                  <a:moveTo>
                    <a:pt x="1057" y="1"/>
                  </a:moveTo>
                  <a:cubicBezTo>
                    <a:pt x="474" y="1"/>
                    <a:pt x="1" y="474"/>
                    <a:pt x="1" y="1057"/>
                  </a:cubicBezTo>
                  <a:cubicBezTo>
                    <a:pt x="1" y="1639"/>
                    <a:pt x="474" y="2106"/>
                    <a:pt x="1057" y="2106"/>
                  </a:cubicBezTo>
                  <a:cubicBezTo>
                    <a:pt x="1639" y="2106"/>
                    <a:pt x="2113" y="1639"/>
                    <a:pt x="2113" y="1057"/>
                  </a:cubicBezTo>
                  <a:cubicBezTo>
                    <a:pt x="2113" y="474"/>
                    <a:pt x="1639" y="1"/>
                    <a:pt x="10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7"/>
            <p:cNvSpPr/>
            <p:nvPr/>
          </p:nvSpPr>
          <p:spPr>
            <a:xfrm rot="-3216334">
              <a:off x="7947111" y="84560"/>
              <a:ext cx="424670" cy="424660"/>
            </a:xfrm>
            <a:custGeom>
              <a:avLst/>
              <a:gdLst/>
              <a:ahLst/>
              <a:cxnLst/>
              <a:rect l="l" t="t" r="r" b="b"/>
              <a:pathLst>
                <a:path w="3361" h="3361" extrusionOk="0">
                  <a:moveTo>
                    <a:pt x="1684" y="0"/>
                  </a:moveTo>
                  <a:cubicBezTo>
                    <a:pt x="755" y="0"/>
                    <a:pt x="0" y="756"/>
                    <a:pt x="0" y="1684"/>
                  </a:cubicBezTo>
                  <a:cubicBezTo>
                    <a:pt x="0" y="2612"/>
                    <a:pt x="755" y="3361"/>
                    <a:pt x="1684" y="3361"/>
                  </a:cubicBezTo>
                  <a:cubicBezTo>
                    <a:pt x="2612" y="3361"/>
                    <a:pt x="3360" y="2612"/>
                    <a:pt x="3360" y="1684"/>
                  </a:cubicBezTo>
                  <a:cubicBezTo>
                    <a:pt x="3360" y="756"/>
                    <a:pt x="2612" y="0"/>
                    <a:pt x="16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7"/>
            <p:cNvSpPr/>
            <p:nvPr/>
          </p:nvSpPr>
          <p:spPr>
            <a:xfrm rot="-3216334">
              <a:off x="8026331" y="163785"/>
              <a:ext cx="266224" cy="266218"/>
            </a:xfrm>
            <a:custGeom>
              <a:avLst/>
              <a:gdLst/>
              <a:ahLst/>
              <a:cxnLst/>
              <a:rect l="l" t="t" r="r" b="b"/>
              <a:pathLst>
                <a:path w="2107" h="2107" extrusionOk="0">
                  <a:moveTo>
                    <a:pt x="1057" y="1"/>
                  </a:moveTo>
                  <a:cubicBezTo>
                    <a:pt x="474" y="1"/>
                    <a:pt x="0" y="474"/>
                    <a:pt x="0" y="1057"/>
                  </a:cubicBezTo>
                  <a:cubicBezTo>
                    <a:pt x="0" y="1639"/>
                    <a:pt x="474" y="2106"/>
                    <a:pt x="1057" y="2106"/>
                  </a:cubicBezTo>
                  <a:cubicBezTo>
                    <a:pt x="1639" y="2106"/>
                    <a:pt x="2106" y="1639"/>
                    <a:pt x="2106" y="1057"/>
                  </a:cubicBezTo>
                  <a:cubicBezTo>
                    <a:pt x="2106" y="474"/>
                    <a:pt x="1639" y="1"/>
                    <a:pt x="10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7"/>
            <p:cNvSpPr/>
            <p:nvPr/>
          </p:nvSpPr>
          <p:spPr>
            <a:xfrm rot="-3216334">
              <a:off x="7721919" y="381909"/>
              <a:ext cx="823312" cy="681023"/>
            </a:xfrm>
            <a:custGeom>
              <a:avLst/>
              <a:gdLst/>
              <a:ahLst/>
              <a:cxnLst/>
              <a:rect l="l" t="t" r="r" b="b"/>
              <a:pathLst>
                <a:path w="6516" h="5390" extrusionOk="0">
                  <a:moveTo>
                    <a:pt x="2906" y="1"/>
                  </a:moveTo>
                  <a:cubicBezTo>
                    <a:pt x="1357" y="1"/>
                    <a:pt x="45" y="1146"/>
                    <a:pt x="0" y="2618"/>
                  </a:cubicBezTo>
                  <a:cubicBezTo>
                    <a:pt x="0" y="2740"/>
                    <a:pt x="7" y="2862"/>
                    <a:pt x="20" y="2983"/>
                  </a:cubicBezTo>
                  <a:cubicBezTo>
                    <a:pt x="32" y="3073"/>
                    <a:pt x="52" y="3169"/>
                    <a:pt x="71" y="3258"/>
                  </a:cubicBezTo>
                  <a:cubicBezTo>
                    <a:pt x="378" y="4519"/>
                    <a:pt x="1600" y="5390"/>
                    <a:pt x="2964" y="5390"/>
                  </a:cubicBezTo>
                  <a:lnTo>
                    <a:pt x="3546" y="5390"/>
                  </a:lnTo>
                  <a:cubicBezTo>
                    <a:pt x="4909" y="5390"/>
                    <a:pt x="6138" y="4519"/>
                    <a:pt x="6446" y="3258"/>
                  </a:cubicBezTo>
                  <a:cubicBezTo>
                    <a:pt x="6465" y="3169"/>
                    <a:pt x="6484" y="3073"/>
                    <a:pt x="6497" y="2983"/>
                  </a:cubicBezTo>
                  <a:cubicBezTo>
                    <a:pt x="6510" y="2862"/>
                    <a:pt x="6516" y="2740"/>
                    <a:pt x="6510" y="2618"/>
                  </a:cubicBezTo>
                  <a:cubicBezTo>
                    <a:pt x="6465" y="1146"/>
                    <a:pt x="5153" y="1"/>
                    <a:pt x="36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7"/>
            <p:cNvSpPr/>
            <p:nvPr/>
          </p:nvSpPr>
          <p:spPr>
            <a:xfrm rot="-3216334">
              <a:off x="7882185" y="577957"/>
              <a:ext cx="181316" cy="60016"/>
            </a:xfrm>
            <a:custGeom>
              <a:avLst/>
              <a:gdLst/>
              <a:ahLst/>
              <a:cxnLst/>
              <a:rect l="l" t="t" r="r" b="b"/>
              <a:pathLst>
                <a:path w="1435" h="475" fill="none" extrusionOk="0">
                  <a:moveTo>
                    <a:pt x="46" y="1"/>
                  </a:moveTo>
                  <a:cubicBezTo>
                    <a:pt x="1" y="186"/>
                    <a:pt x="122" y="366"/>
                    <a:pt x="308" y="391"/>
                  </a:cubicBezTo>
                  <a:cubicBezTo>
                    <a:pt x="494" y="410"/>
                    <a:pt x="660" y="270"/>
                    <a:pt x="666" y="84"/>
                  </a:cubicBezTo>
                  <a:cubicBezTo>
                    <a:pt x="801" y="372"/>
                    <a:pt x="1166" y="474"/>
                    <a:pt x="1434" y="302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7"/>
            <p:cNvSpPr/>
            <p:nvPr/>
          </p:nvSpPr>
          <p:spPr>
            <a:xfrm rot="-3216334">
              <a:off x="8145123" y="583528"/>
              <a:ext cx="42960" cy="36136"/>
            </a:xfrm>
            <a:custGeom>
              <a:avLst/>
              <a:gdLst/>
              <a:ahLst/>
              <a:cxnLst/>
              <a:rect l="l" t="t" r="r" b="b"/>
              <a:pathLst>
                <a:path w="340" h="286" extrusionOk="0">
                  <a:moveTo>
                    <a:pt x="192" y="1"/>
                  </a:moveTo>
                  <a:cubicBezTo>
                    <a:pt x="64" y="1"/>
                    <a:pt x="0" y="155"/>
                    <a:pt x="96" y="244"/>
                  </a:cubicBezTo>
                  <a:cubicBezTo>
                    <a:pt x="125" y="273"/>
                    <a:pt x="161" y="286"/>
                    <a:pt x="196" y="286"/>
                  </a:cubicBezTo>
                  <a:cubicBezTo>
                    <a:pt x="269" y="286"/>
                    <a:pt x="340" y="229"/>
                    <a:pt x="340" y="142"/>
                  </a:cubicBezTo>
                  <a:cubicBezTo>
                    <a:pt x="340" y="65"/>
                    <a:pt x="276" y="1"/>
                    <a:pt x="19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7"/>
            <p:cNvSpPr/>
            <p:nvPr/>
          </p:nvSpPr>
          <p:spPr>
            <a:xfrm rot="-3216334">
              <a:off x="8005006" y="773616"/>
              <a:ext cx="42960" cy="36136"/>
            </a:xfrm>
            <a:custGeom>
              <a:avLst/>
              <a:gdLst/>
              <a:ahLst/>
              <a:cxnLst/>
              <a:rect l="l" t="t" r="r" b="b"/>
              <a:pathLst>
                <a:path w="340" h="286" extrusionOk="0">
                  <a:moveTo>
                    <a:pt x="193" y="1"/>
                  </a:moveTo>
                  <a:cubicBezTo>
                    <a:pt x="64" y="1"/>
                    <a:pt x="0" y="155"/>
                    <a:pt x="96" y="244"/>
                  </a:cubicBezTo>
                  <a:cubicBezTo>
                    <a:pt x="125" y="273"/>
                    <a:pt x="161" y="286"/>
                    <a:pt x="196" y="286"/>
                  </a:cubicBezTo>
                  <a:cubicBezTo>
                    <a:pt x="269" y="286"/>
                    <a:pt x="340" y="229"/>
                    <a:pt x="340" y="142"/>
                  </a:cubicBezTo>
                  <a:cubicBezTo>
                    <a:pt x="340" y="65"/>
                    <a:pt x="276" y="1"/>
                    <a:pt x="19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7"/>
            <p:cNvSpPr/>
            <p:nvPr/>
          </p:nvSpPr>
          <p:spPr>
            <a:xfrm rot="-3216334">
              <a:off x="8146828" y="720441"/>
              <a:ext cx="174872" cy="142396"/>
            </a:xfrm>
            <a:custGeom>
              <a:avLst/>
              <a:gdLst/>
              <a:ahLst/>
              <a:cxnLst/>
              <a:rect l="l" t="t" r="r" b="b"/>
              <a:pathLst>
                <a:path w="1384" h="1127" extrusionOk="0">
                  <a:moveTo>
                    <a:pt x="692" y="0"/>
                  </a:moveTo>
                  <a:cubicBezTo>
                    <a:pt x="308" y="0"/>
                    <a:pt x="1" y="250"/>
                    <a:pt x="1" y="564"/>
                  </a:cubicBezTo>
                  <a:cubicBezTo>
                    <a:pt x="1" y="871"/>
                    <a:pt x="308" y="1127"/>
                    <a:pt x="692" y="1127"/>
                  </a:cubicBezTo>
                  <a:cubicBezTo>
                    <a:pt x="1076" y="1127"/>
                    <a:pt x="1383" y="871"/>
                    <a:pt x="1383" y="564"/>
                  </a:cubicBezTo>
                  <a:cubicBezTo>
                    <a:pt x="1383" y="250"/>
                    <a:pt x="1076" y="0"/>
                    <a:pt x="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7"/>
            <p:cNvSpPr/>
            <p:nvPr/>
          </p:nvSpPr>
          <p:spPr>
            <a:xfrm rot="-3216334">
              <a:off x="8070638" y="645895"/>
              <a:ext cx="137598" cy="157810"/>
            </a:xfrm>
            <a:custGeom>
              <a:avLst/>
              <a:gdLst/>
              <a:ahLst/>
              <a:cxnLst/>
              <a:rect l="l" t="t" r="r" b="b"/>
              <a:pathLst>
                <a:path w="1089" h="1249" extrusionOk="0">
                  <a:moveTo>
                    <a:pt x="545" y="0"/>
                  </a:moveTo>
                  <a:cubicBezTo>
                    <a:pt x="244" y="0"/>
                    <a:pt x="1" y="275"/>
                    <a:pt x="1" y="621"/>
                  </a:cubicBezTo>
                  <a:cubicBezTo>
                    <a:pt x="1" y="967"/>
                    <a:pt x="244" y="1248"/>
                    <a:pt x="545" y="1248"/>
                  </a:cubicBezTo>
                  <a:cubicBezTo>
                    <a:pt x="846" y="1248"/>
                    <a:pt x="1089" y="967"/>
                    <a:pt x="1089" y="621"/>
                  </a:cubicBezTo>
                  <a:cubicBezTo>
                    <a:pt x="1089" y="275"/>
                    <a:pt x="846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7"/>
            <p:cNvSpPr/>
            <p:nvPr/>
          </p:nvSpPr>
          <p:spPr>
            <a:xfrm rot="-3216334">
              <a:off x="8232153" y="786414"/>
              <a:ext cx="73663" cy="74672"/>
            </a:xfrm>
            <a:custGeom>
              <a:avLst/>
              <a:gdLst/>
              <a:ahLst/>
              <a:cxnLst/>
              <a:rect l="l" t="t" r="r" b="b"/>
              <a:pathLst>
                <a:path w="583" h="591" extrusionOk="0">
                  <a:moveTo>
                    <a:pt x="557" y="0"/>
                  </a:moveTo>
                  <a:cubicBezTo>
                    <a:pt x="500" y="0"/>
                    <a:pt x="442" y="13"/>
                    <a:pt x="384" y="32"/>
                  </a:cubicBezTo>
                  <a:cubicBezTo>
                    <a:pt x="351" y="47"/>
                    <a:pt x="314" y="54"/>
                    <a:pt x="278" y="54"/>
                  </a:cubicBezTo>
                  <a:cubicBezTo>
                    <a:pt x="266" y="54"/>
                    <a:pt x="255" y="53"/>
                    <a:pt x="244" y="52"/>
                  </a:cubicBezTo>
                  <a:cubicBezTo>
                    <a:pt x="192" y="45"/>
                    <a:pt x="148" y="39"/>
                    <a:pt x="103" y="26"/>
                  </a:cubicBezTo>
                  <a:cubicBezTo>
                    <a:pt x="77" y="20"/>
                    <a:pt x="58" y="13"/>
                    <a:pt x="32" y="7"/>
                  </a:cubicBezTo>
                  <a:lnTo>
                    <a:pt x="32" y="0"/>
                  </a:lnTo>
                  <a:lnTo>
                    <a:pt x="32" y="0"/>
                  </a:lnTo>
                  <a:cubicBezTo>
                    <a:pt x="13" y="160"/>
                    <a:pt x="0" y="397"/>
                    <a:pt x="135" y="519"/>
                  </a:cubicBezTo>
                  <a:cubicBezTo>
                    <a:pt x="190" y="567"/>
                    <a:pt x="258" y="591"/>
                    <a:pt x="324" y="591"/>
                  </a:cubicBezTo>
                  <a:cubicBezTo>
                    <a:pt x="425" y="591"/>
                    <a:pt x="520" y="533"/>
                    <a:pt x="551" y="417"/>
                  </a:cubicBezTo>
                  <a:cubicBezTo>
                    <a:pt x="576" y="276"/>
                    <a:pt x="583" y="135"/>
                    <a:pt x="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7"/>
            <p:cNvSpPr/>
            <p:nvPr/>
          </p:nvSpPr>
          <p:spPr>
            <a:xfrm rot="-3216334">
              <a:off x="8204226" y="795195"/>
              <a:ext cx="77707" cy="13898"/>
            </a:xfrm>
            <a:custGeom>
              <a:avLst/>
              <a:gdLst/>
              <a:ahLst/>
              <a:cxnLst/>
              <a:rect l="l" t="t" r="r" b="b"/>
              <a:pathLst>
                <a:path w="615" h="110" fill="none" extrusionOk="0">
                  <a:moveTo>
                    <a:pt x="0" y="20"/>
                  </a:moveTo>
                  <a:cubicBezTo>
                    <a:pt x="199" y="110"/>
                    <a:pt x="423" y="97"/>
                    <a:pt x="615" y="1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7"/>
            <p:cNvSpPr/>
            <p:nvPr/>
          </p:nvSpPr>
          <p:spPr>
            <a:xfrm rot="-3216334">
              <a:off x="8197955" y="709295"/>
              <a:ext cx="126" cy="117379"/>
            </a:xfrm>
            <a:custGeom>
              <a:avLst/>
              <a:gdLst/>
              <a:ahLst/>
              <a:cxnLst/>
              <a:rect l="l" t="t" r="r" b="b"/>
              <a:pathLst>
                <a:path w="1" h="929" fill="none" extrusionOk="0">
                  <a:moveTo>
                    <a:pt x="1" y="928"/>
                  </a:moveTo>
                  <a:lnTo>
                    <a:pt x="1" y="0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7"/>
            <p:cNvSpPr/>
            <p:nvPr/>
          </p:nvSpPr>
          <p:spPr>
            <a:xfrm rot="-3216334">
              <a:off x="7961915" y="873080"/>
              <a:ext cx="93122" cy="79853"/>
            </a:xfrm>
            <a:custGeom>
              <a:avLst/>
              <a:gdLst/>
              <a:ahLst/>
              <a:cxnLst/>
              <a:rect l="l" t="t" r="r" b="b"/>
              <a:pathLst>
                <a:path w="737" h="632" extrusionOk="0">
                  <a:moveTo>
                    <a:pt x="423" y="1"/>
                  </a:moveTo>
                  <a:cubicBezTo>
                    <a:pt x="141" y="1"/>
                    <a:pt x="0" y="340"/>
                    <a:pt x="199" y="538"/>
                  </a:cubicBezTo>
                  <a:cubicBezTo>
                    <a:pt x="263" y="602"/>
                    <a:pt x="342" y="631"/>
                    <a:pt x="419" y="631"/>
                  </a:cubicBezTo>
                  <a:cubicBezTo>
                    <a:pt x="581" y="631"/>
                    <a:pt x="736" y="505"/>
                    <a:pt x="736" y="314"/>
                  </a:cubicBezTo>
                  <a:cubicBezTo>
                    <a:pt x="736" y="141"/>
                    <a:pt x="596" y="1"/>
                    <a:pt x="4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7"/>
            <p:cNvSpPr/>
            <p:nvPr/>
          </p:nvSpPr>
          <p:spPr>
            <a:xfrm rot="-3216334">
              <a:off x="8211413" y="534604"/>
              <a:ext cx="93122" cy="79853"/>
            </a:xfrm>
            <a:custGeom>
              <a:avLst/>
              <a:gdLst/>
              <a:ahLst/>
              <a:cxnLst/>
              <a:rect l="l" t="t" r="r" b="b"/>
              <a:pathLst>
                <a:path w="737" h="632" extrusionOk="0">
                  <a:moveTo>
                    <a:pt x="423" y="1"/>
                  </a:moveTo>
                  <a:cubicBezTo>
                    <a:pt x="141" y="1"/>
                    <a:pt x="1" y="340"/>
                    <a:pt x="199" y="538"/>
                  </a:cubicBezTo>
                  <a:cubicBezTo>
                    <a:pt x="263" y="602"/>
                    <a:pt x="342" y="631"/>
                    <a:pt x="419" y="631"/>
                  </a:cubicBezTo>
                  <a:cubicBezTo>
                    <a:pt x="581" y="631"/>
                    <a:pt x="737" y="505"/>
                    <a:pt x="737" y="314"/>
                  </a:cubicBezTo>
                  <a:cubicBezTo>
                    <a:pt x="737" y="141"/>
                    <a:pt x="596" y="1"/>
                    <a:pt x="4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7"/>
            <p:cNvSpPr/>
            <p:nvPr/>
          </p:nvSpPr>
          <p:spPr>
            <a:xfrm rot="-3216334">
              <a:off x="8317067" y="332115"/>
              <a:ext cx="32473" cy="148840"/>
            </a:xfrm>
            <a:custGeom>
              <a:avLst/>
              <a:gdLst/>
              <a:ahLst/>
              <a:cxnLst/>
              <a:rect l="l" t="t" r="r" b="b"/>
              <a:pathLst>
                <a:path w="257" h="1178" fill="none" extrusionOk="0">
                  <a:moveTo>
                    <a:pt x="1" y="0"/>
                  </a:moveTo>
                  <a:cubicBezTo>
                    <a:pt x="135" y="378"/>
                    <a:pt x="218" y="775"/>
                    <a:pt x="257" y="1178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7"/>
            <p:cNvSpPr/>
            <p:nvPr/>
          </p:nvSpPr>
          <p:spPr>
            <a:xfrm rot="-3216334">
              <a:off x="8129562" y="999774"/>
              <a:ext cx="127110" cy="82506"/>
            </a:xfrm>
            <a:custGeom>
              <a:avLst/>
              <a:gdLst/>
              <a:ahLst/>
              <a:cxnLst/>
              <a:rect l="l" t="t" r="r" b="b"/>
              <a:pathLst>
                <a:path w="1006" h="653" fill="none" extrusionOk="0">
                  <a:moveTo>
                    <a:pt x="0" y="0"/>
                  </a:moveTo>
                  <a:cubicBezTo>
                    <a:pt x="288" y="282"/>
                    <a:pt x="634" y="506"/>
                    <a:pt x="1005" y="653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3" name="Google Shape;1783;p37"/>
          <p:cNvGrpSpPr/>
          <p:nvPr/>
        </p:nvGrpSpPr>
        <p:grpSpPr>
          <a:xfrm>
            <a:off x="17302" y="3061467"/>
            <a:ext cx="2045011" cy="3115821"/>
            <a:chOff x="-318277" y="2550224"/>
            <a:chExt cx="2716179" cy="4138427"/>
          </a:xfrm>
        </p:grpSpPr>
        <p:sp>
          <p:nvSpPr>
            <p:cNvPr id="1784" name="Google Shape;1784;p37"/>
            <p:cNvSpPr/>
            <p:nvPr/>
          </p:nvSpPr>
          <p:spPr>
            <a:xfrm rot="1342050">
              <a:off x="200336" y="3722731"/>
              <a:ext cx="900949" cy="2903731"/>
            </a:xfrm>
            <a:custGeom>
              <a:avLst/>
              <a:gdLst/>
              <a:ahLst/>
              <a:cxnLst/>
              <a:rect l="l" t="t" r="r" b="b"/>
              <a:pathLst>
                <a:path w="4481" h="8098" extrusionOk="0">
                  <a:moveTo>
                    <a:pt x="0" y="1"/>
                  </a:moveTo>
                  <a:lnTo>
                    <a:pt x="0" y="7649"/>
                  </a:lnTo>
                  <a:cubicBezTo>
                    <a:pt x="0" y="7649"/>
                    <a:pt x="947" y="8097"/>
                    <a:pt x="2304" y="8097"/>
                  </a:cubicBezTo>
                  <a:cubicBezTo>
                    <a:pt x="3962" y="8097"/>
                    <a:pt x="4480" y="7649"/>
                    <a:pt x="4480" y="7649"/>
                  </a:cubicBezTo>
                  <a:lnTo>
                    <a:pt x="4480" y="1"/>
                  </a:lnTo>
                  <a:close/>
                </a:path>
              </a:pathLst>
            </a:custGeom>
            <a:solidFill>
              <a:srgbClr val="EA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7"/>
            <p:cNvSpPr/>
            <p:nvPr/>
          </p:nvSpPr>
          <p:spPr>
            <a:xfrm rot="1342050">
              <a:off x="569113" y="3465068"/>
              <a:ext cx="900949" cy="1626756"/>
            </a:xfrm>
            <a:custGeom>
              <a:avLst/>
              <a:gdLst/>
              <a:ahLst/>
              <a:cxnLst/>
              <a:rect l="l" t="t" r="r" b="b"/>
              <a:pathLst>
                <a:path w="4481" h="8091" extrusionOk="0">
                  <a:moveTo>
                    <a:pt x="0" y="0"/>
                  </a:moveTo>
                  <a:lnTo>
                    <a:pt x="0" y="7649"/>
                  </a:lnTo>
                  <a:cubicBezTo>
                    <a:pt x="0" y="7649"/>
                    <a:pt x="947" y="8090"/>
                    <a:pt x="2304" y="8090"/>
                  </a:cubicBezTo>
                  <a:cubicBezTo>
                    <a:pt x="3962" y="8090"/>
                    <a:pt x="4480" y="7649"/>
                    <a:pt x="4480" y="7649"/>
                  </a:cubicBezTo>
                  <a:lnTo>
                    <a:pt x="4480" y="0"/>
                  </a:lnTo>
                  <a:close/>
                </a:path>
              </a:pathLst>
            </a:custGeom>
            <a:solidFill>
              <a:srgbClr val="DD8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7"/>
            <p:cNvSpPr/>
            <p:nvPr/>
          </p:nvSpPr>
          <p:spPr>
            <a:xfrm rot="1342050">
              <a:off x="1303247" y="3573327"/>
              <a:ext cx="947193" cy="962261"/>
            </a:xfrm>
            <a:custGeom>
              <a:avLst/>
              <a:gdLst/>
              <a:ahLst/>
              <a:cxnLst/>
              <a:rect l="l" t="t" r="r" b="b"/>
              <a:pathLst>
                <a:path w="4711" h="4786" extrusionOk="0">
                  <a:moveTo>
                    <a:pt x="4113" y="1"/>
                  </a:moveTo>
                  <a:cubicBezTo>
                    <a:pt x="4030" y="1"/>
                    <a:pt x="3936" y="18"/>
                    <a:pt x="3828" y="56"/>
                  </a:cubicBezTo>
                  <a:cubicBezTo>
                    <a:pt x="3488" y="171"/>
                    <a:pt x="3194" y="574"/>
                    <a:pt x="2951" y="843"/>
                  </a:cubicBezTo>
                  <a:cubicBezTo>
                    <a:pt x="2183" y="1694"/>
                    <a:pt x="1139" y="2245"/>
                    <a:pt x="0" y="2405"/>
                  </a:cubicBezTo>
                  <a:lnTo>
                    <a:pt x="115" y="4786"/>
                  </a:lnTo>
                  <a:cubicBezTo>
                    <a:pt x="813" y="4447"/>
                    <a:pt x="1491" y="4062"/>
                    <a:pt x="2151" y="3646"/>
                  </a:cubicBezTo>
                  <a:cubicBezTo>
                    <a:pt x="3015" y="3090"/>
                    <a:pt x="3860" y="2443"/>
                    <a:pt x="4384" y="1560"/>
                  </a:cubicBezTo>
                  <a:cubicBezTo>
                    <a:pt x="4532" y="1310"/>
                    <a:pt x="4711" y="952"/>
                    <a:pt x="4666" y="664"/>
                  </a:cubicBezTo>
                  <a:cubicBezTo>
                    <a:pt x="4634" y="424"/>
                    <a:pt x="4526" y="1"/>
                    <a:pt x="41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7"/>
            <p:cNvSpPr/>
            <p:nvPr/>
          </p:nvSpPr>
          <p:spPr>
            <a:xfrm rot="1342050">
              <a:off x="2075992" y="3822718"/>
              <a:ext cx="168890" cy="144560"/>
            </a:xfrm>
            <a:custGeom>
              <a:avLst/>
              <a:gdLst/>
              <a:ahLst/>
              <a:cxnLst/>
              <a:rect l="l" t="t" r="r" b="b"/>
              <a:pathLst>
                <a:path w="840" h="719" extrusionOk="0">
                  <a:moveTo>
                    <a:pt x="358" y="0"/>
                  </a:moveTo>
                  <a:cubicBezTo>
                    <a:pt x="267" y="0"/>
                    <a:pt x="182" y="34"/>
                    <a:pt x="122" y="103"/>
                  </a:cubicBezTo>
                  <a:cubicBezTo>
                    <a:pt x="1" y="237"/>
                    <a:pt x="46" y="468"/>
                    <a:pt x="206" y="608"/>
                  </a:cubicBezTo>
                  <a:cubicBezTo>
                    <a:pt x="288" y="681"/>
                    <a:pt x="390" y="718"/>
                    <a:pt x="486" y="718"/>
                  </a:cubicBezTo>
                  <a:cubicBezTo>
                    <a:pt x="575" y="718"/>
                    <a:pt x="659" y="686"/>
                    <a:pt x="718" y="621"/>
                  </a:cubicBezTo>
                  <a:cubicBezTo>
                    <a:pt x="839" y="480"/>
                    <a:pt x="794" y="256"/>
                    <a:pt x="634" y="109"/>
                  </a:cubicBezTo>
                  <a:cubicBezTo>
                    <a:pt x="553" y="37"/>
                    <a:pt x="452" y="0"/>
                    <a:pt x="358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7"/>
            <p:cNvSpPr/>
            <p:nvPr/>
          </p:nvSpPr>
          <p:spPr>
            <a:xfrm rot="1342050">
              <a:off x="2268208" y="3818675"/>
              <a:ext cx="36392" cy="37598"/>
            </a:xfrm>
            <a:custGeom>
              <a:avLst/>
              <a:gdLst/>
              <a:ahLst/>
              <a:cxnLst/>
              <a:rect l="l" t="t" r="r" b="b"/>
              <a:pathLst>
                <a:path w="181" h="187" extrusionOk="0">
                  <a:moveTo>
                    <a:pt x="90" y="0"/>
                  </a:moveTo>
                  <a:cubicBezTo>
                    <a:pt x="39" y="0"/>
                    <a:pt x="1" y="45"/>
                    <a:pt x="1" y="96"/>
                  </a:cubicBezTo>
                  <a:cubicBezTo>
                    <a:pt x="1" y="141"/>
                    <a:pt x="39" y="186"/>
                    <a:pt x="90" y="186"/>
                  </a:cubicBezTo>
                  <a:cubicBezTo>
                    <a:pt x="142" y="186"/>
                    <a:pt x="180" y="141"/>
                    <a:pt x="180" y="96"/>
                  </a:cubicBezTo>
                  <a:cubicBezTo>
                    <a:pt x="180" y="45"/>
                    <a:pt x="142" y="0"/>
                    <a:pt x="90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7"/>
            <p:cNvSpPr/>
            <p:nvPr/>
          </p:nvSpPr>
          <p:spPr>
            <a:xfrm rot="1342050">
              <a:off x="2271753" y="3902080"/>
              <a:ext cx="42625" cy="37598"/>
            </a:xfrm>
            <a:custGeom>
              <a:avLst/>
              <a:gdLst/>
              <a:ahLst/>
              <a:cxnLst/>
              <a:rect l="l" t="t" r="r" b="b"/>
              <a:pathLst>
                <a:path w="212" h="187" extrusionOk="0">
                  <a:moveTo>
                    <a:pt x="90" y="1"/>
                  </a:moveTo>
                  <a:cubicBezTo>
                    <a:pt x="39" y="1"/>
                    <a:pt x="1" y="46"/>
                    <a:pt x="1" y="97"/>
                  </a:cubicBezTo>
                  <a:cubicBezTo>
                    <a:pt x="1" y="149"/>
                    <a:pt x="46" y="187"/>
                    <a:pt x="93" y="187"/>
                  </a:cubicBezTo>
                  <a:cubicBezTo>
                    <a:pt x="114" y="187"/>
                    <a:pt x="136" y="179"/>
                    <a:pt x="154" y="161"/>
                  </a:cubicBezTo>
                  <a:cubicBezTo>
                    <a:pt x="212" y="103"/>
                    <a:pt x="173" y="1"/>
                    <a:pt x="90" y="1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7"/>
            <p:cNvSpPr/>
            <p:nvPr/>
          </p:nvSpPr>
          <p:spPr>
            <a:xfrm rot="1342050">
              <a:off x="2211203" y="3765789"/>
              <a:ext cx="37397" cy="35989"/>
            </a:xfrm>
            <a:custGeom>
              <a:avLst/>
              <a:gdLst/>
              <a:ahLst/>
              <a:cxnLst/>
              <a:rect l="l" t="t" r="r" b="b"/>
              <a:pathLst>
                <a:path w="186" h="179" extrusionOk="0">
                  <a:moveTo>
                    <a:pt x="93" y="0"/>
                  </a:moveTo>
                  <a:cubicBezTo>
                    <a:pt x="46" y="0"/>
                    <a:pt x="0" y="31"/>
                    <a:pt x="0" y="92"/>
                  </a:cubicBezTo>
                  <a:cubicBezTo>
                    <a:pt x="0" y="149"/>
                    <a:pt x="46" y="178"/>
                    <a:pt x="93" y="178"/>
                  </a:cubicBezTo>
                  <a:cubicBezTo>
                    <a:pt x="139" y="178"/>
                    <a:pt x="186" y="149"/>
                    <a:pt x="186" y="92"/>
                  </a:cubicBezTo>
                  <a:cubicBezTo>
                    <a:pt x="186" y="31"/>
                    <a:pt x="139" y="0"/>
                    <a:pt x="93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7"/>
            <p:cNvSpPr/>
            <p:nvPr/>
          </p:nvSpPr>
          <p:spPr>
            <a:xfrm rot="1342050">
              <a:off x="1788136" y="3883501"/>
              <a:ext cx="422226" cy="431268"/>
            </a:xfrm>
            <a:custGeom>
              <a:avLst/>
              <a:gdLst/>
              <a:ahLst/>
              <a:cxnLst/>
              <a:rect l="l" t="t" r="r" b="b"/>
              <a:pathLst>
                <a:path w="2100" h="2145" fill="none" extrusionOk="0">
                  <a:moveTo>
                    <a:pt x="0" y="2145"/>
                  </a:moveTo>
                  <a:cubicBezTo>
                    <a:pt x="864" y="1588"/>
                    <a:pt x="1568" y="929"/>
                    <a:pt x="2099" y="1"/>
                  </a:cubicBez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7"/>
            <p:cNvSpPr/>
            <p:nvPr/>
          </p:nvSpPr>
          <p:spPr>
            <a:xfrm rot="1342050">
              <a:off x="172453" y="3115886"/>
              <a:ext cx="935732" cy="952409"/>
            </a:xfrm>
            <a:custGeom>
              <a:avLst/>
              <a:gdLst/>
              <a:ahLst/>
              <a:cxnLst/>
              <a:rect l="l" t="t" r="r" b="b"/>
              <a:pathLst>
                <a:path w="4654" h="4737" extrusionOk="0">
                  <a:moveTo>
                    <a:pt x="649" y="1"/>
                  </a:moveTo>
                  <a:cubicBezTo>
                    <a:pt x="220" y="1"/>
                    <a:pt x="73" y="428"/>
                    <a:pt x="39" y="685"/>
                  </a:cubicBezTo>
                  <a:cubicBezTo>
                    <a:pt x="0" y="973"/>
                    <a:pt x="115" y="1261"/>
                    <a:pt x="269" y="1511"/>
                  </a:cubicBezTo>
                  <a:cubicBezTo>
                    <a:pt x="788" y="2394"/>
                    <a:pt x="1639" y="3041"/>
                    <a:pt x="2503" y="3597"/>
                  </a:cubicBezTo>
                  <a:cubicBezTo>
                    <a:pt x="3156" y="4013"/>
                    <a:pt x="3834" y="4398"/>
                    <a:pt x="4532" y="4737"/>
                  </a:cubicBezTo>
                  <a:lnTo>
                    <a:pt x="4653" y="2356"/>
                  </a:lnTo>
                  <a:cubicBezTo>
                    <a:pt x="3514" y="2196"/>
                    <a:pt x="2464" y="1645"/>
                    <a:pt x="1696" y="794"/>
                  </a:cubicBezTo>
                  <a:cubicBezTo>
                    <a:pt x="1460" y="525"/>
                    <a:pt x="1165" y="90"/>
                    <a:pt x="813" y="20"/>
                  </a:cubicBezTo>
                  <a:cubicBezTo>
                    <a:pt x="754" y="7"/>
                    <a:pt x="700" y="1"/>
                    <a:pt x="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7"/>
            <p:cNvSpPr/>
            <p:nvPr/>
          </p:nvSpPr>
          <p:spPr>
            <a:xfrm rot="1342050">
              <a:off x="392781" y="3158257"/>
              <a:ext cx="167483" cy="144761"/>
            </a:xfrm>
            <a:custGeom>
              <a:avLst/>
              <a:gdLst/>
              <a:ahLst/>
              <a:cxnLst/>
              <a:rect l="l" t="t" r="r" b="b"/>
              <a:pathLst>
                <a:path w="833" h="720" extrusionOk="0">
                  <a:moveTo>
                    <a:pt x="479" y="0"/>
                  </a:moveTo>
                  <a:cubicBezTo>
                    <a:pt x="383" y="0"/>
                    <a:pt x="281" y="37"/>
                    <a:pt x="199" y="113"/>
                  </a:cubicBezTo>
                  <a:cubicBezTo>
                    <a:pt x="39" y="253"/>
                    <a:pt x="1" y="484"/>
                    <a:pt x="123" y="618"/>
                  </a:cubicBezTo>
                  <a:cubicBezTo>
                    <a:pt x="178" y="686"/>
                    <a:pt x="262" y="720"/>
                    <a:pt x="352" y="720"/>
                  </a:cubicBezTo>
                  <a:cubicBezTo>
                    <a:pt x="449" y="720"/>
                    <a:pt x="552" y="681"/>
                    <a:pt x="635" y="605"/>
                  </a:cubicBezTo>
                  <a:cubicBezTo>
                    <a:pt x="795" y="465"/>
                    <a:pt x="833" y="241"/>
                    <a:pt x="711" y="100"/>
                  </a:cubicBezTo>
                  <a:cubicBezTo>
                    <a:pt x="655" y="34"/>
                    <a:pt x="570" y="0"/>
                    <a:pt x="479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7"/>
            <p:cNvSpPr/>
            <p:nvPr/>
          </p:nvSpPr>
          <p:spPr>
            <a:xfrm rot="1342050">
              <a:off x="408913" y="3082395"/>
              <a:ext cx="36191" cy="36794"/>
            </a:xfrm>
            <a:custGeom>
              <a:avLst/>
              <a:gdLst/>
              <a:ahLst/>
              <a:cxnLst/>
              <a:rect l="l" t="t" r="r" b="b"/>
              <a:pathLst>
                <a:path w="180" h="183" extrusionOk="0">
                  <a:moveTo>
                    <a:pt x="90" y="0"/>
                  </a:moveTo>
                  <a:cubicBezTo>
                    <a:pt x="46" y="0"/>
                    <a:pt x="1" y="31"/>
                    <a:pt x="1" y="91"/>
                  </a:cubicBezTo>
                  <a:cubicBezTo>
                    <a:pt x="1" y="152"/>
                    <a:pt x="46" y="183"/>
                    <a:pt x="90" y="183"/>
                  </a:cubicBezTo>
                  <a:cubicBezTo>
                    <a:pt x="135" y="183"/>
                    <a:pt x="180" y="152"/>
                    <a:pt x="180" y="91"/>
                  </a:cubicBezTo>
                  <a:cubicBezTo>
                    <a:pt x="180" y="31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7"/>
            <p:cNvSpPr/>
            <p:nvPr/>
          </p:nvSpPr>
          <p:spPr>
            <a:xfrm rot="1342050">
              <a:off x="348314" y="3138573"/>
              <a:ext cx="36392" cy="36190"/>
            </a:xfrm>
            <a:custGeom>
              <a:avLst/>
              <a:gdLst/>
              <a:ahLst/>
              <a:cxnLst/>
              <a:rect l="l" t="t" r="r" b="b"/>
              <a:pathLst>
                <a:path w="181" h="180" extrusionOk="0">
                  <a:moveTo>
                    <a:pt x="90" y="0"/>
                  </a:moveTo>
                  <a:cubicBezTo>
                    <a:pt x="46" y="0"/>
                    <a:pt x="1" y="39"/>
                    <a:pt x="1" y="90"/>
                  </a:cubicBezTo>
                  <a:cubicBezTo>
                    <a:pt x="1" y="141"/>
                    <a:pt x="46" y="179"/>
                    <a:pt x="90" y="179"/>
                  </a:cubicBezTo>
                  <a:cubicBezTo>
                    <a:pt x="142" y="179"/>
                    <a:pt x="180" y="141"/>
                    <a:pt x="180" y="90"/>
                  </a:cubicBezTo>
                  <a:cubicBezTo>
                    <a:pt x="180" y="39"/>
                    <a:pt x="142" y="0"/>
                    <a:pt x="90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7"/>
            <p:cNvSpPr/>
            <p:nvPr/>
          </p:nvSpPr>
          <p:spPr>
            <a:xfrm rot="1342050">
              <a:off x="487528" y="3084500"/>
              <a:ext cx="36191" cy="36190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90" y="0"/>
                  </a:moveTo>
                  <a:cubicBezTo>
                    <a:pt x="39" y="0"/>
                    <a:pt x="1" y="38"/>
                    <a:pt x="1" y="90"/>
                  </a:cubicBezTo>
                  <a:cubicBezTo>
                    <a:pt x="1" y="141"/>
                    <a:pt x="39" y="179"/>
                    <a:pt x="90" y="179"/>
                  </a:cubicBezTo>
                  <a:cubicBezTo>
                    <a:pt x="141" y="179"/>
                    <a:pt x="180" y="141"/>
                    <a:pt x="180" y="90"/>
                  </a:cubicBezTo>
                  <a:cubicBezTo>
                    <a:pt x="180" y="38"/>
                    <a:pt x="141" y="0"/>
                    <a:pt x="90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7"/>
            <p:cNvSpPr/>
            <p:nvPr/>
          </p:nvSpPr>
          <p:spPr>
            <a:xfrm rot="1342050">
              <a:off x="240242" y="3283913"/>
              <a:ext cx="445549" cy="446750"/>
            </a:xfrm>
            <a:custGeom>
              <a:avLst/>
              <a:gdLst/>
              <a:ahLst/>
              <a:cxnLst/>
              <a:rect l="l" t="t" r="r" b="b"/>
              <a:pathLst>
                <a:path w="2216" h="2222" fill="none" extrusionOk="0">
                  <a:moveTo>
                    <a:pt x="2215" y="2222"/>
                  </a:moveTo>
                  <a:cubicBezTo>
                    <a:pt x="1300" y="1646"/>
                    <a:pt x="557" y="967"/>
                    <a:pt x="0" y="1"/>
                  </a:cubicBez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7"/>
            <p:cNvSpPr/>
            <p:nvPr/>
          </p:nvSpPr>
          <p:spPr>
            <a:xfrm rot="1342050">
              <a:off x="411568" y="3156149"/>
              <a:ext cx="1387514" cy="1888131"/>
            </a:xfrm>
            <a:custGeom>
              <a:avLst/>
              <a:gdLst/>
              <a:ahLst/>
              <a:cxnLst/>
              <a:rect l="l" t="t" r="r" b="b"/>
              <a:pathLst>
                <a:path w="6901" h="9391" extrusionOk="0">
                  <a:moveTo>
                    <a:pt x="4865" y="0"/>
                  </a:moveTo>
                  <a:lnTo>
                    <a:pt x="2299" y="243"/>
                  </a:lnTo>
                  <a:cubicBezTo>
                    <a:pt x="1428" y="1344"/>
                    <a:pt x="1134" y="1875"/>
                    <a:pt x="628" y="3559"/>
                  </a:cubicBezTo>
                  <a:cubicBezTo>
                    <a:pt x="404" y="4295"/>
                    <a:pt x="289" y="5293"/>
                    <a:pt x="187" y="6228"/>
                  </a:cubicBezTo>
                  <a:cubicBezTo>
                    <a:pt x="91" y="7085"/>
                    <a:pt x="1" y="7892"/>
                    <a:pt x="1" y="8141"/>
                  </a:cubicBezTo>
                  <a:cubicBezTo>
                    <a:pt x="1" y="8141"/>
                    <a:pt x="826" y="9391"/>
                    <a:pt x="3471" y="9391"/>
                  </a:cubicBezTo>
                  <a:cubicBezTo>
                    <a:pt x="3524" y="9391"/>
                    <a:pt x="3576" y="9390"/>
                    <a:pt x="3630" y="9389"/>
                  </a:cubicBezTo>
                  <a:cubicBezTo>
                    <a:pt x="6299" y="9345"/>
                    <a:pt x="6811" y="8141"/>
                    <a:pt x="6811" y="8141"/>
                  </a:cubicBezTo>
                  <a:cubicBezTo>
                    <a:pt x="6901" y="7712"/>
                    <a:pt x="6747" y="6964"/>
                    <a:pt x="6638" y="6055"/>
                  </a:cubicBezTo>
                  <a:cubicBezTo>
                    <a:pt x="6536" y="5255"/>
                    <a:pt x="6497" y="4295"/>
                    <a:pt x="6363" y="3789"/>
                  </a:cubicBezTo>
                  <a:cubicBezTo>
                    <a:pt x="5902" y="2010"/>
                    <a:pt x="5685" y="1037"/>
                    <a:pt x="4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7"/>
            <p:cNvSpPr/>
            <p:nvPr/>
          </p:nvSpPr>
          <p:spPr>
            <a:xfrm rot="1342050">
              <a:off x="244799" y="4458287"/>
              <a:ext cx="14275" cy="13069"/>
            </a:xfrm>
            <a:custGeom>
              <a:avLst/>
              <a:gdLst/>
              <a:ahLst/>
              <a:cxnLst/>
              <a:rect l="l" t="t" r="r" b="b"/>
              <a:pathLst>
                <a:path w="71" h="65" fill="none" extrusionOk="0">
                  <a:moveTo>
                    <a:pt x="0" y="1"/>
                  </a:moveTo>
                  <a:cubicBezTo>
                    <a:pt x="19" y="20"/>
                    <a:pt x="45" y="45"/>
                    <a:pt x="71" y="65"/>
                  </a:cubicBez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7"/>
            <p:cNvSpPr/>
            <p:nvPr/>
          </p:nvSpPr>
          <p:spPr>
            <a:xfrm rot="1342050">
              <a:off x="193071" y="4730890"/>
              <a:ext cx="1244560" cy="191809"/>
            </a:xfrm>
            <a:custGeom>
              <a:avLst/>
              <a:gdLst/>
              <a:ahLst/>
              <a:cxnLst/>
              <a:rect l="l" t="t" r="r" b="b"/>
              <a:pathLst>
                <a:path w="6190" h="954" fill="none" extrusionOk="0">
                  <a:moveTo>
                    <a:pt x="1" y="39"/>
                  </a:moveTo>
                  <a:cubicBezTo>
                    <a:pt x="481" y="423"/>
                    <a:pt x="1466" y="954"/>
                    <a:pt x="3259" y="922"/>
                  </a:cubicBezTo>
                  <a:cubicBezTo>
                    <a:pt x="5006" y="890"/>
                    <a:pt x="5825" y="359"/>
                    <a:pt x="6190" y="0"/>
                  </a:cubicBez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7"/>
            <p:cNvSpPr/>
            <p:nvPr/>
          </p:nvSpPr>
          <p:spPr>
            <a:xfrm rot="1342050">
              <a:off x="1447634" y="4955953"/>
              <a:ext cx="13069" cy="15682"/>
            </a:xfrm>
            <a:custGeom>
              <a:avLst/>
              <a:gdLst/>
              <a:ahLst/>
              <a:cxnLst/>
              <a:rect l="l" t="t" r="r" b="b"/>
              <a:pathLst>
                <a:path w="65" h="78" fill="none" extrusionOk="0">
                  <a:moveTo>
                    <a:pt x="0" y="77"/>
                  </a:moveTo>
                  <a:cubicBezTo>
                    <a:pt x="20" y="45"/>
                    <a:pt x="45" y="20"/>
                    <a:pt x="64" y="0"/>
                  </a:cubicBezTo>
                </a:path>
              </a:pathLst>
            </a:custGeom>
            <a:noFill/>
            <a:ln w="2550" cap="rnd" cmpd="sng">
              <a:solidFill>
                <a:srgbClr val="9E4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7"/>
            <p:cNvSpPr/>
            <p:nvPr/>
          </p:nvSpPr>
          <p:spPr>
            <a:xfrm rot="1342050">
              <a:off x="355651" y="4152339"/>
              <a:ext cx="23524" cy="249713"/>
            </a:xfrm>
            <a:custGeom>
              <a:avLst/>
              <a:gdLst/>
              <a:ahLst/>
              <a:cxnLst/>
              <a:rect l="l" t="t" r="r" b="b"/>
              <a:pathLst>
                <a:path w="117" h="1242" fill="none" extrusionOk="0">
                  <a:moveTo>
                    <a:pt x="1" y="1242"/>
                  </a:moveTo>
                  <a:lnTo>
                    <a:pt x="116" y="0"/>
                  </a:ln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7"/>
            <p:cNvSpPr/>
            <p:nvPr/>
          </p:nvSpPr>
          <p:spPr>
            <a:xfrm rot="1342050">
              <a:off x="1563779" y="4282577"/>
              <a:ext cx="24529" cy="225385"/>
            </a:xfrm>
            <a:custGeom>
              <a:avLst/>
              <a:gdLst/>
              <a:ahLst/>
              <a:cxnLst/>
              <a:rect l="l" t="t" r="r" b="b"/>
              <a:pathLst>
                <a:path w="122" h="1121" fill="none" extrusionOk="0">
                  <a:moveTo>
                    <a:pt x="0" y="1"/>
                  </a:moveTo>
                  <a:cubicBezTo>
                    <a:pt x="39" y="378"/>
                    <a:pt x="84" y="750"/>
                    <a:pt x="122" y="1121"/>
                  </a:cubicBez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7"/>
            <p:cNvSpPr/>
            <p:nvPr/>
          </p:nvSpPr>
          <p:spPr>
            <a:xfrm rot="1342050">
              <a:off x="1531075" y="4572519"/>
              <a:ext cx="9249" cy="64539"/>
            </a:xfrm>
            <a:custGeom>
              <a:avLst/>
              <a:gdLst/>
              <a:ahLst/>
              <a:cxnLst/>
              <a:rect l="l" t="t" r="r" b="b"/>
              <a:pathLst>
                <a:path w="46" h="321" fill="none" extrusionOk="0">
                  <a:moveTo>
                    <a:pt x="1" y="1"/>
                  </a:moveTo>
                  <a:lnTo>
                    <a:pt x="46" y="321"/>
                  </a:ln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7"/>
            <p:cNvSpPr/>
            <p:nvPr/>
          </p:nvSpPr>
          <p:spPr>
            <a:xfrm rot="1342050">
              <a:off x="1748410" y="2927467"/>
              <a:ext cx="418406" cy="445543"/>
            </a:xfrm>
            <a:custGeom>
              <a:avLst/>
              <a:gdLst/>
              <a:ahLst/>
              <a:cxnLst/>
              <a:rect l="l" t="t" r="r" b="b"/>
              <a:pathLst>
                <a:path w="2081" h="2216" extrusionOk="0">
                  <a:moveTo>
                    <a:pt x="1742" y="1"/>
                  </a:moveTo>
                  <a:cubicBezTo>
                    <a:pt x="1389" y="1"/>
                    <a:pt x="1045" y="122"/>
                    <a:pt x="775" y="347"/>
                  </a:cubicBezTo>
                  <a:cubicBezTo>
                    <a:pt x="391" y="686"/>
                    <a:pt x="116" y="1141"/>
                    <a:pt x="0" y="1640"/>
                  </a:cubicBezTo>
                  <a:lnTo>
                    <a:pt x="960" y="2216"/>
                  </a:lnTo>
                  <a:cubicBezTo>
                    <a:pt x="1575" y="1749"/>
                    <a:pt x="2081" y="667"/>
                    <a:pt x="1889" y="8"/>
                  </a:cubicBezTo>
                  <a:cubicBezTo>
                    <a:pt x="1840" y="3"/>
                    <a:pt x="1791" y="1"/>
                    <a:pt x="1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7"/>
            <p:cNvSpPr/>
            <p:nvPr/>
          </p:nvSpPr>
          <p:spPr>
            <a:xfrm rot="1342050">
              <a:off x="1905982" y="3013355"/>
              <a:ext cx="203674" cy="215735"/>
            </a:xfrm>
            <a:custGeom>
              <a:avLst/>
              <a:gdLst/>
              <a:ahLst/>
              <a:cxnLst/>
              <a:rect l="l" t="t" r="r" b="b"/>
              <a:pathLst>
                <a:path w="1013" h="1073" extrusionOk="0">
                  <a:moveTo>
                    <a:pt x="843" y="0"/>
                  </a:moveTo>
                  <a:cubicBezTo>
                    <a:pt x="675" y="0"/>
                    <a:pt x="507" y="58"/>
                    <a:pt x="379" y="164"/>
                  </a:cubicBezTo>
                  <a:cubicBezTo>
                    <a:pt x="186" y="330"/>
                    <a:pt x="58" y="548"/>
                    <a:pt x="1" y="791"/>
                  </a:cubicBezTo>
                  <a:lnTo>
                    <a:pt x="468" y="1073"/>
                  </a:lnTo>
                  <a:cubicBezTo>
                    <a:pt x="769" y="849"/>
                    <a:pt x="1012" y="318"/>
                    <a:pt x="916" y="4"/>
                  </a:cubicBezTo>
                  <a:cubicBezTo>
                    <a:pt x="892" y="1"/>
                    <a:pt x="868" y="0"/>
                    <a:pt x="843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7"/>
            <p:cNvSpPr/>
            <p:nvPr/>
          </p:nvSpPr>
          <p:spPr>
            <a:xfrm rot="1342050">
              <a:off x="984415" y="2613074"/>
              <a:ext cx="418406" cy="445543"/>
            </a:xfrm>
            <a:custGeom>
              <a:avLst/>
              <a:gdLst/>
              <a:ahLst/>
              <a:cxnLst/>
              <a:rect l="l" t="t" r="r" b="b"/>
              <a:pathLst>
                <a:path w="2081" h="2216" extrusionOk="0">
                  <a:moveTo>
                    <a:pt x="337" y="1"/>
                  </a:moveTo>
                  <a:cubicBezTo>
                    <a:pt x="289" y="1"/>
                    <a:pt x="241" y="3"/>
                    <a:pt x="192" y="8"/>
                  </a:cubicBezTo>
                  <a:cubicBezTo>
                    <a:pt x="0" y="667"/>
                    <a:pt x="500" y="1749"/>
                    <a:pt x="1120" y="2216"/>
                  </a:cubicBezTo>
                  <a:lnTo>
                    <a:pt x="2081" y="1640"/>
                  </a:lnTo>
                  <a:cubicBezTo>
                    <a:pt x="1959" y="1141"/>
                    <a:pt x="1690" y="686"/>
                    <a:pt x="1300" y="347"/>
                  </a:cubicBezTo>
                  <a:cubicBezTo>
                    <a:pt x="1030" y="122"/>
                    <a:pt x="686" y="1"/>
                    <a:pt x="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7"/>
            <p:cNvSpPr/>
            <p:nvPr/>
          </p:nvSpPr>
          <p:spPr>
            <a:xfrm rot="1342050">
              <a:off x="1075431" y="2671532"/>
              <a:ext cx="203473" cy="215735"/>
            </a:xfrm>
            <a:custGeom>
              <a:avLst/>
              <a:gdLst/>
              <a:ahLst/>
              <a:cxnLst/>
              <a:rect l="l" t="t" r="r" b="b"/>
              <a:pathLst>
                <a:path w="1012" h="1073" extrusionOk="0">
                  <a:moveTo>
                    <a:pt x="169" y="0"/>
                  </a:moveTo>
                  <a:cubicBezTo>
                    <a:pt x="145" y="0"/>
                    <a:pt x="121" y="1"/>
                    <a:pt x="96" y="4"/>
                  </a:cubicBezTo>
                  <a:cubicBezTo>
                    <a:pt x="0" y="318"/>
                    <a:pt x="244" y="849"/>
                    <a:pt x="544" y="1073"/>
                  </a:cubicBezTo>
                  <a:lnTo>
                    <a:pt x="1012" y="791"/>
                  </a:lnTo>
                  <a:cubicBezTo>
                    <a:pt x="954" y="548"/>
                    <a:pt x="820" y="330"/>
                    <a:pt x="634" y="164"/>
                  </a:cubicBezTo>
                  <a:cubicBezTo>
                    <a:pt x="505" y="58"/>
                    <a:pt x="338" y="0"/>
                    <a:pt x="169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7"/>
            <p:cNvSpPr/>
            <p:nvPr/>
          </p:nvSpPr>
          <p:spPr>
            <a:xfrm rot="1342050">
              <a:off x="742933" y="2830539"/>
              <a:ext cx="1310106" cy="1083700"/>
            </a:xfrm>
            <a:custGeom>
              <a:avLst/>
              <a:gdLst/>
              <a:ahLst/>
              <a:cxnLst/>
              <a:rect l="l" t="t" r="r" b="b"/>
              <a:pathLst>
                <a:path w="6516" h="5390" extrusionOk="0">
                  <a:moveTo>
                    <a:pt x="2912" y="0"/>
                  </a:moveTo>
                  <a:cubicBezTo>
                    <a:pt x="1357" y="0"/>
                    <a:pt x="45" y="1152"/>
                    <a:pt x="6" y="2618"/>
                  </a:cubicBezTo>
                  <a:cubicBezTo>
                    <a:pt x="0" y="2739"/>
                    <a:pt x="6" y="2867"/>
                    <a:pt x="19" y="2989"/>
                  </a:cubicBezTo>
                  <a:cubicBezTo>
                    <a:pt x="32" y="3079"/>
                    <a:pt x="51" y="3175"/>
                    <a:pt x="70" y="3264"/>
                  </a:cubicBezTo>
                  <a:cubicBezTo>
                    <a:pt x="378" y="4525"/>
                    <a:pt x="1600" y="5389"/>
                    <a:pt x="2970" y="5389"/>
                  </a:cubicBezTo>
                  <a:lnTo>
                    <a:pt x="3546" y="5389"/>
                  </a:lnTo>
                  <a:cubicBezTo>
                    <a:pt x="4915" y="5389"/>
                    <a:pt x="6138" y="4525"/>
                    <a:pt x="6445" y="3264"/>
                  </a:cubicBezTo>
                  <a:cubicBezTo>
                    <a:pt x="6464" y="3175"/>
                    <a:pt x="6484" y="3079"/>
                    <a:pt x="6496" y="2989"/>
                  </a:cubicBezTo>
                  <a:cubicBezTo>
                    <a:pt x="6509" y="2867"/>
                    <a:pt x="6516" y="2739"/>
                    <a:pt x="6509" y="2618"/>
                  </a:cubicBezTo>
                  <a:cubicBezTo>
                    <a:pt x="6464" y="1152"/>
                    <a:pt x="5152" y="0"/>
                    <a:pt x="36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7"/>
            <p:cNvSpPr/>
            <p:nvPr/>
          </p:nvSpPr>
          <p:spPr>
            <a:xfrm rot="1342050">
              <a:off x="645730" y="3110186"/>
              <a:ext cx="1417070" cy="719987"/>
            </a:xfrm>
            <a:custGeom>
              <a:avLst/>
              <a:gdLst/>
              <a:ahLst/>
              <a:cxnLst/>
              <a:rect l="l" t="t" r="r" b="b"/>
              <a:pathLst>
                <a:path w="7048" h="3581" extrusionOk="0">
                  <a:moveTo>
                    <a:pt x="6209" y="0"/>
                  </a:moveTo>
                  <a:cubicBezTo>
                    <a:pt x="5928" y="0"/>
                    <a:pt x="5561" y="93"/>
                    <a:pt x="5345" y="176"/>
                  </a:cubicBezTo>
                  <a:cubicBezTo>
                    <a:pt x="4519" y="483"/>
                    <a:pt x="3905" y="1494"/>
                    <a:pt x="3700" y="2352"/>
                  </a:cubicBezTo>
                  <a:cubicBezTo>
                    <a:pt x="3719" y="2365"/>
                    <a:pt x="3687" y="2397"/>
                    <a:pt x="3642" y="2435"/>
                  </a:cubicBezTo>
                  <a:lnTo>
                    <a:pt x="3450" y="2371"/>
                  </a:lnTo>
                  <a:cubicBezTo>
                    <a:pt x="3252" y="1520"/>
                    <a:pt x="2381" y="483"/>
                    <a:pt x="1562" y="176"/>
                  </a:cubicBezTo>
                  <a:cubicBezTo>
                    <a:pt x="1338" y="90"/>
                    <a:pt x="1075" y="22"/>
                    <a:pt x="831" y="22"/>
                  </a:cubicBezTo>
                  <a:cubicBezTo>
                    <a:pt x="747" y="22"/>
                    <a:pt x="666" y="30"/>
                    <a:pt x="589" y="48"/>
                  </a:cubicBezTo>
                  <a:cubicBezTo>
                    <a:pt x="122" y="746"/>
                    <a:pt x="0" y="2026"/>
                    <a:pt x="1044" y="3050"/>
                  </a:cubicBezTo>
                  <a:cubicBezTo>
                    <a:pt x="1453" y="3409"/>
                    <a:pt x="2478" y="3581"/>
                    <a:pt x="3516" y="3581"/>
                  </a:cubicBezTo>
                  <a:cubicBezTo>
                    <a:pt x="4605" y="3581"/>
                    <a:pt x="5706" y="3391"/>
                    <a:pt x="6119" y="3031"/>
                  </a:cubicBezTo>
                  <a:cubicBezTo>
                    <a:pt x="7047" y="1968"/>
                    <a:pt x="6951" y="746"/>
                    <a:pt x="6484" y="48"/>
                  </a:cubicBezTo>
                  <a:cubicBezTo>
                    <a:pt x="6414" y="14"/>
                    <a:pt x="6318" y="0"/>
                    <a:pt x="6209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7"/>
            <p:cNvSpPr/>
            <p:nvPr/>
          </p:nvSpPr>
          <p:spPr>
            <a:xfrm rot="1342050">
              <a:off x="1524150" y="3462661"/>
              <a:ext cx="67154" cy="57502"/>
            </a:xfrm>
            <a:custGeom>
              <a:avLst/>
              <a:gdLst/>
              <a:ahLst/>
              <a:cxnLst/>
              <a:rect l="l" t="t" r="r" b="b"/>
              <a:pathLst>
                <a:path w="334" h="286" extrusionOk="0">
                  <a:moveTo>
                    <a:pt x="192" y="0"/>
                  </a:moveTo>
                  <a:cubicBezTo>
                    <a:pt x="64" y="0"/>
                    <a:pt x="0" y="154"/>
                    <a:pt x="90" y="243"/>
                  </a:cubicBezTo>
                  <a:cubicBezTo>
                    <a:pt x="119" y="272"/>
                    <a:pt x="154" y="285"/>
                    <a:pt x="189" y="285"/>
                  </a:cubicBezTo>
                  <a:cubicBezTo>
                    <a:pt x="263" y="285"/>
                    <a:pt x="333" y="228"/>
                    <a:pt x="333" y="141"/>
                  </a:cubicBezTo>
                  <a:cubicBezTo>
                    <a:pt x="333" y="64"/>
                    <a:pt x="269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7"/>
            <p:cNvSpPr/>
            <p:nvPr/>
          </p:nvSpPr>
          <p:spPr>
            <a:xfrm rot="1342050">
              <a:off x="1149691" y="3308523"/>
              <a:ext cx="67958" cy="57704"/>
            </a:xfrm>
            <a:custGeom>
              <a:avLst/>
              <a:gdLst/>
              <a:ahLst/>
              <a:cxnLst/>
              <a:rect l="l" t="t" r="r" b="b"/>
              <a:pathLst>
                <a:path w="338" h="287" extrusionOk="0">
                  <a:moveTo>
                    <a:pt x="189" y="1"/>
                  </a:moveTo>
                  <a:cubicBezTo>
                    <a:pt x="60" y="1"/>
                    <a:pt x="0" y="156"/>
                    <a:pt x="88" y="244"/>
                  </a:cubicBezTo>
                  <a:cubicBezTo>
                    <a:pt x="119" y="273"/>
                    <a:pt x="156" y="286"/>
                    <a:pt x="191" y="286"/>
                  </a:cubicBezTo>
                  <a:cubicBezTo>
                    <a:pt x="267" y="286"/>
                    <a:pt x="338" y="229"/>
                    <a:pt x="338" y="142"/>
                  </a:cubicBezTo>
                  <a:cubicBezTo>
                    <a:pt x="338" y="65"/>
                    <a:pt x="274" y="1"/>
                    <a:pt x="197" y="1"/>
                  </a:cubicBezTo>
                  <a:cubicBezTo>
                    <a:pt x="194" y="1"/>
                    <a:pt x="192" y="1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7"/>
            <p:cNvSpPr/>
            <p:nvPr/>
          </p:nvSpPr>
          <p:spPr>
            <a:xfrm rot="1342050">
              <a:off x="1268704" y="3535911"/>
              <a:ext cx="107165" cy="70973"/>
            </a:xfrm>
            <a:custGeom>
              <a:avLst/>
              <a:gdLst/>
              <a:ahLst/>
              <a:cxnLst/>
              <a:rect l="l" t="t" r="r" b="b"/>
              <a:pathLst>
                <a:path w="533" h="353" extrusionOk="0">
                  <a:moveTo>
                    <a:pt x="270" y="1"/>
                  </a:moveTo>
                  <a:cubicBezTo>
                    <a:pt x="116" y="1"/>
                    <a:pt x="1" y="84"/>
                    <a:pt x="1" y="180"/>
                  </a:cubicBezTo>
                  <a:cubicBezTo>
                    <a:pt x="1" y="270"/>
                    <a:pt x="116" y="353"/>
                    <a:pt x="270" y="353"/>
                  </a:cubicBezTo>
                  <a:cubicBezTo>
                    <a:pt x="417" y="353"/>
                    <a:pt x="532" y="276"/>
                    <a:pt x="532" y="180"/>
                  </a:cubicBezTo>
                  <a:cubicBezTo>
                    <a:pt x="532" y="84"/>
                    <a:pt x="417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7"/>
            <p:cNvSpPr/>
            <p:nvPr/>
          </p:nvSpPr>
          <p:spPr>
            <a:xfrm rot="1342050">
              <a:off x="1304948" y="3559528"/>
              <a:ext cx="201" cy="104349"/>
            </a:xfrm>
            <a:custGeom>
              <a:avLst/>
              <a:gdLst/>
              <a:ahLst/>
              <a:cxnLst/>
              <a:rect l="l" t="t" r="r" b="b"/>
              <a:pathLst>
                <a:path w="1" h="519" fill="none" extrusionOk="0">
                  <a:moveTo>
                    <a:pt x="0" y="0"/>
                  </a:moveTo>
                  <a:lnTo>
                    <a:pt x="0" y="519"/>
                  </a:lnTo>
                </a:path>
              </a:pathLst>
            </a:custGeom>
            <a:solidFill>
              <a:schemeClr val="dk1"/>
            </a:solidFill>
            <a:ln w="2550" cap="flat" cmpd="sng">
              <a:solidFill>
                <a:srgbClr val="271850"/>
              </a:solidFill>
              <a:prstDash val="solid"/>
              <a:miter lim="6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7"/>
            <p:cNvSpPr/>
            <p:nvPr/>
          </p:nvSpPr>
          <p:spPr>
            <a:xfrm rot="1342050">
              <a:off x="1205576" y="3630044"/>
              <a:ext cx="168689" cy="40010"/>
            </a:xfrm>
            <a:custGeom>
              <a:avLst/>
              <a:gdLst/>
              <a:ahLst/>
              <a:cxnLst/>
              <a:rect l="l" t="t" r="r" b="b"/>
              <a:pathLst>
                <a:path w="839" h="199" fill="none" extrusionOk="0">
                  <a:moveTo>
                    <a:pt x="0" y="13"/>
                  </a:moveTo>
                  <a:cubicBezTo>
                    <a:pt x="250" y="199"/>
                    <a:pt x="596" y="192"/>
                    <a:pt x="839" y="0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rgbClr val="2718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7"/>
            <p:cNvSpPr/>
            <p:nvPr/>
          </p:nvSpPr>
          <p:spPr>
            <a:xfrm rot="1342050">
              <a:off x="950078" y="3285481"/>
              <a:ext cx="139133" cy="119026"/>
            </a:xfrm>
            <a:custGeom>
              <a:avLst/>
              <a:gdLst/>
              <a:ahLst/>
              <a:cxnLst/>
              <a:rect l="l" t="t" r="r" b="b"/>
              <a:pathLst>
                <a:path w="692" h="592" extrusionOk="0">
                  <a:moveTo>
                    <a:pt x="397" y="0"/>
                  </a:moveTo>
                  <a:cubicBezTo>
                    <a:pt x="134" y="0"/>
                    <a:pt x="0" y="320"/>
                    <a:pt x="186" y="506"/>
                  </a:cubicBezTo>
                  <a:cubicBezTo>
                    <a:pt x="245" y="565"/>
                    <a:pt x="319" y="592"/>
                    <a:pt x="391" y="592"/>
                  </a:cubicBezTo>
                  <a:cubicBezTo>
                    <a:pt x="544" y="592"/>
                    <a:pt x="691" y="473"/>
                    <a:pt x="691" y="294"/>
                  </a:cubicBezTo>
                  <a:cubicBezTo>
                    <a:pt x="691" y="134"/>
                    <a:pt x="563" y="0"/>
                    <a:pt x="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7"/>
            <p:cNvSpPr/>
            <p:nvPr/>
          </p:nvSpPr>
          <p:spPr>
            <a:xfrm rot="1342050">
              <a:off x="1574764" y="3542795"/>
              <a:ext cx="140340" cy="119026"/>
            </a:xfrm>
            <a:custGeom>
              <a:avLst/>
              <a:gdLst/>
              <a:ahLst/>
              <a:cxnLst/>
              <a:rect l="l" t="t" r="r" b="b"/>
              <a:pathLst>
                <a:path w="698" h="592" extrusionOk="0">
                  <a:moveTo>
                    <a:pt x="397" y="0"/>
                  </a:moveTo>
                  <a:cubicBezTo>
                    <a:pt x="135" y="0"/>
                    <a:pt x="0" y="320"/>
                    <a:pt x="186" y="506"/>
                  </a:cubicBezTo>
                  <a:cubicBezTo>
                    <a:pt x="247" y="565"/>
                    <a:pt x="322" y="592"/>
                    <a:pt x="395" y="592"/>
                  </a:cubicBezTo>
                  <a:cubicBezTo>
                    <a:pt x="550" y="592"/>
                    <a:pt x="698" y="473"/>
                    <a:pt x="698" y="294"/>
                  </a:cubicBezTo>
                  <a:cubicBezTo>
                    <a:pt x="698" y="134"/>
                    <a:pt x="563" y="0"/>
                    <a:pt x="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7"/>
            <p:cNvSpPr/>
            <p:nvPr/>
          </p:nvSpPr>
          <p:spPr>
            <a:xfrm rot="1342050">
              <a:off x="1509169" y="2922248"/>
              <a:ext cx="200859" cy="201"/>
            </a:xfrm>
            <a:custGeom>
              <a:avLst/>
              <a:gdLst/>
              <a:ahLst/>
              <a:cxnLst/>
              <a:rect l="l" t="t" r="r" b="b"/>
              <a:pathLst>
                <a:path w="999" h="1" fill="none" extrusionOk="0">
                  <a:moveTo>
                    <a:pt x="0" y="0"/>
                  </a:moveTo>
                  <a:lnTo>
                    <a:pt x="999" y="0"/>
                  </a:ln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7"/>
            <p:cNvSpPr/>
            <p:nvPr/>
          </p:nvSpPr>
          <p:spPr>
            <a:xfrm rot="1342050">
              <a:off x="670373" y="3908815"/>
              <a:ext cx="691244" cy="834389"/>
            </a:xfrm>
            <a:custGeom>
              <a:avLst/>
              <a:gdLst/>
              <a:ahLst/>
              <a:cxnLst/>
              <a:rect l="l" t="t" r="r" b="b"/>
              <a:pathLst>
                <a:path w="3438" h="4150" extrusionOk="0">
                  <a:moveTo>
                    <a:pt x="1766" y="1"/>
                  </a:moveTo>
                  <a:cubicBezTo>
                    <a:pt x="1625" y="1"/>
                    <a:pt x="1482" y="21"/>
                    <a:pt x="1344" y="63"/>
                  </a:cubicBezTo>
                  <a:cubicBezTo>
                    <a:pt x="256" y="390"/>
                    <a:pt x="0" y="1798"/>
                    <a:pt x="231" y="2771"/>
                  </a:cubicBezTo>
                  <a:cubicBezTo>
                    <a:pt x="404" y="3481"/>
                    <a:pt x="1035" y="4150"/>
                    <a:pt x="1798" y="4150"/>
                  </a:cubicBezTo>
                  <a:cubicBezTo>
                    <a:pt x="1826" y="4150"/>
                    <a:pt x="1854" y="4149"/>
                    <a:pt x="1882" y="4147"/>
                  </a:cubicBezTo>
                  <a:cubicBezTo>
                    <a:pt x="2317" y="4121"/>
                    <a:pt x="2720" y="3872"/>
                    <a:pt x="2976" y="3520"/>
                  </a:cubicBezTo>
                  <a:cubicBezTo>
                    <a:pt x="3277" y="3097"/>
                    <a:pt x="3437" y="2585"/>
                    <a:pt x="3424" y="2060"/>
                  </a:cubicBezTo>
                  <a:cubicBezTo>
                    <a:pt x="3418" y="1740"/>
                    <a:pt x="3360" y="1414"/>
                    <a:pt x="3245" y="1113"/>
                  </a:cubicBezTo>
                  <a:cubicBezTo>
                    <a:pt x="3104" y="723"/>
                    <a:pt x="2829" y="396"/>
                    <a:pt x="2477" y="185"/>
                  </a:cubicBezTo>
                  <a:cubicBezTo>
                    <a:pt x="2258" y="63"/>
                    <a:pt x="2013" y="1"/>
                    <a:pt x="1766" y="1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7"/>
            <p:cNvSpPr/>
            <p:nvPr/>
          </p:nvSpPr>
          <p:spPr>
            <a:xfrm rot="1342050">
              <a:off x="941353" y="4256831"/>
              <a:ext cx="69567" cy="118624"/>
            </a:xfrm>
            <a:custGeom>
              <a:avLst/>
              <a:gdLst/>
              <a:ahLst/>
              <a:cxnLst/>
              <a:rect l="l" t="t" r="r" b="b"/>
              <a:pathLst>
                <a:path w="346" h="590" fill="none" extrusionOk="0">
                  <a:moveTo>
                    <a:pt x="0" y="1"/>
                  </a:moveTo>
                  <a:lnTo>
                    <a:pt x="346" y="590"/>
                  </a:lnTo>
                </a:path>
              </a:pathLst>
            </a:custGeom>
            <a:noFill/>
            <a:ln w="2550" cap="rnd" cmpd="sng">
              <a:solidFill>
                <a:srgbClr val="E173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7"/>
            <p:cNvSpPr/>
            <p:nvPr/>
          </p:nvSpPr>
          <p:spPr>
            <a:xfrm rot="1342050">
              <a:off x="964536" y="4197374"/>
              <a:ext cx="133906" cy="218952"/>
            </a:xfrm>
            <a:custGeom>
              <a:avLst/>
              <a:gdLst/>
              <a:ahLst/>
              <a:cxnLst/>
              <a:rect l="l" t="t" r="r" b="b"/>
              <a:pathLst>
                <a:path w="666" h="1089" fill="none" extrusionOk="0">
                  <a:moveTo>
                    <a:pt x="0" y="1"/>
                  </a:moveTo>
                  <a:lnTo>
                    <a:pt x="666" y="1089"/>
                  </a:lnTo>
                </a:path>
              </a:pathLst>
            </a:custGeom>
            <a:noFill/>
            <a:ln w="2550" cap="rnd" cmpd="sng">
              <a:solidFill>
                <a:srgbClr val="E173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7"/>
            <p:cNvSpPr/>
            <p:nvPr/>
          </p:nvSpPr>
          <p:spPr>
            <a:xfrm rot="1342050">
              <a:off x="638473" y="3853991"/>
              <a:ext cx="781319" cy="967891"/>
            </a:xfrm>
            <a:custGeom>
              <a:avLst/>
              <a:gdLst/>
              <a:ahLst/>
              <a:cxnLst/>
              <a:rect l="l" t="t" r="r" b="b"/>
              <a:pathLst>
                <a:path w="3886" h="4814" fill="none" extrusionOk="0">
                  <a:moveTo>
                    <a:pt x="13" y="2382"/>
                  </a:moveTo>
                  <a:cubicBezTo>
                    <a:pt x="0" y="1793"/>
                    <a:pt x="186" y="1210"/>
                    <a:pt x="532" y="737"/>
                  </a:cubicBezTo>
                  <a:cubicBezTo>
                    <a:pt x="858" y="301"/>
                    <a:pt x="1345" y="33"/>
                    <a:pt x="1831" y="7"/>
                  </a:cubicBezTo>
                  <a:cubicBezTo>
                    <a:pt x="1921" y="1"/>
                    <a:pt x="2004" y="7"/>
                    <a:pt x="2093" y="13"/>
                  </a:cubicBezTo>
                  <a:cubicBezTo>
                    <a:pt x="2964" y="116"/>
                    <a:pt x="3585" y="897"/>
                    <a:pt x="3751" y="1613"/>
                  </a:cubicBezTo>
                  <a:cubicBezTo>
                    <a:pt x="3885" y="2202"/>
                    <a:pt x="3860" y="2823"/>
                    <a:pt x="3674" y="3399"/>
                  </a:cubicBezTo>
                  <a:cubicBezTo>
                    <a:pt x="3444" y="4065"/>
                    <a:pt x="3015" y="4513"/>
                    <a:pt x="2426" y="4679"/>
                  </a:cubicBezTo>
                  <a:cubicBezTo>
                    <a:pt x="1978" y="4814"/>
                    <a:pt x="1498" y="4756"/>
                    <a:pt x="1089" y="4532"/>
                  </a:cubicBezTo>
                  <a:cubicBezTo>
                    <a:pt x="679" y="4282"/>
                    <a:pt x="365" y="3905"/>
                    <a:pt x="205" y="3450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7"/>
            <p:cNvSpPr/>
            <p:nvPr/>
          </p:nvSpPr>
          <p:spPr>
            <a:xfrm rot="1342050">
              <a:off x="638888" y="4243157"/>
              <a:ext cx="11863" cy="55492"/>
            </a:xfrm>
            <a:custGeom>
              <a:avLst/>
              <a:gdLst/>
              <a:ahLst/>
              <a:cxnLst/>
              <a:rect l="l" t="t" r="r" b="b"/>
              <a:pathLst>
                <a:path w="59" h="276" fill="none" extrusionOk="0">
                  <a:moveTo>
                    <a:pt x="1" y="1"/>
                  </a:moveTo>
                  <a:cubicBezTo>
                    <a:pt x="20" y="90"/>
                    <a:pt x="39" y="186"/>
                    <a:pt x="58" y="276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4" name="Google Shape;1824;p37"/>
          <p:cNvGrpSpPr/>
          <p:nvPr/>
        </p:nvGrpSpPr>
        <p:grpSpPr>
          <a:xfrm>
            <a:off x="6316510" y="3791051"/>
            <a:ext cx="1937120" cy="3015836"/>
            <a:chOff x="6316510" y="3791051"/>
            <a:chExt cx="1937120" cy="3015836"/>
          </a:xfrm>
        </p:grpSpPr>
        <p:sp>
          <p:nvSpPr>
            <p:cNvPr id="1825" name="Google Shape;1825;p37"/>
            <p:cNvSpPr/>
            <p:nvPr/>
          </p:nvSpPr>
          <p:spPr>
            <a:xfrm rot="-396258" flipH="1">
              <a:off x="7037230" y="4834999"/>
              <a:ext cx="752830" cy="1935014"/>
            </a:xfrm>
            <a:custGeom>
              <a:avLst/>
              <a:gdLst/>
              <a:ahLst/>
              <a:cxnLst/>
              <a:rect l="l" t="t" r="r" b="b"/>
              <a:pathLst>
                <a:path w="4481" h="8091" extrusionOk="0">
                  <a:moveTo>
                    <a:pt x="0" y="1"/>
                  </a:moveTo>
                  <a:lnTo>
                    <a:pt x="0" y="7643"/>
                  </a:lnTo>
                  <a:cubicBezTo>
                    <a:pt x="0" y="7643"/>
                    <a:pt x="947" y="8091"/>
                    <a:pt x="2304" y="8091"/>
                  </a:cubicBezTo>
                  <a:cubicBezTo>
                    <a:pt x="3962" y="8091"/>
                    <a:pt x="4480" y="7643"/>
                    <a:pt x="4480" y="7643"/>
                  </a:cubicBezTo>
                  <a:lnTo>
                    <a:pt x="4480" y="1"/>
                  </a:lnTo>
                  <a:close/>
                </a:path>
              </a:pathLst>
            </a:custGeom>
            <a:solidFill>
              <a:srgbClr val="EA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7"/>
            <p:cNvSpPr/>
            <p:nvPr/>
          </p:nvSpPr>
          <p:spPr>
            <a:xfrm rot="-396258" flipH="1">
              <a:off x="6972240" y="4561381"/>
              <a:ext cx="752830" cy="1359405"/>
            </a:xfrm>
            <a:custGeom>
              <a:avLst/>
              <a:gdLst/>
              <a:ahLst/>
              <a:cxnLst/>
              <a:rect l="l" t="t" r="r" b="b"/>
              <a:pathLst>
                <a:path w="4481" h="8091" extrusionOk="0">
                  <a:moveTo>
                    <a:pt x="0" y="0"/>
                  </a:moveTo>
                  <a:lnTo>
                    <a:pt x="0" y="7649"/>
                  </a:lnTo>
                  <a:cubicBezTo>
                    <a:pt x="0" y="7649"/>
                    <a:pt x="947" y="8090"/>
                    <a:pt x="2304" y="8090"/>
                  </a:cubicBezTo>
                  <a:cubicBezTo>
                    <a:pt x="3962" y="8090"/>
                    <a:pt x="4480" y="7649"/>
                    <a:pt x="4480" y="7649"/>
                  </a:cubicBezTo>
                  <a:lnTo>
                    <a:pt x="4480" y="0"/>
                  </a:lnTo>
                  <a:close/>
                </a:path>
              </a:pathLst>
            </a:custGeom>
            <a:solidFill>
              <a:srgbClr val="DD8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7"/>
            <p:cNvSpPr/>
            <p:nvPr/>
          </p:nvSpPr>
          <p:spPr>
            <a:xfrm rot="-396258" flipH="1">
              <a:off x="6355343" y="4386358"/>
              <a:ext cx="765766" cy="719606"/>
            </a:xfrm>
            <a:custGeom>
              <a:avLst/>
              <a:gdLst/>
              <a:ahLst/>
              <a:cxnLst/>
              <a:rect l="l" t="t" r="r" b="b"/>
              <a:pathLst>
                <a:path w="4558" h="4283" extrusionOk="0">
                  <a:moveTo>
                    <a:pt x="3989" y="0"/>
                  </a:moveTo>
                  <a:cubicBezTo>
                    <a:pt x="3634" y="0"/>
                    <a:pt x="3183" y="300"/>
                    <a:pt x="2932" y="519"/>
                  </a:cubicBezTo>
                  <a:cubicBezTo>
                    <a:pt x="2106" y="1242"/>
                    <a:pt x="653" y="2381"/>
                    <a:pt x="0" y="3021"/>
                  </a:cubicBezTo>
                  <a:lnTo>
                    <a:pt x="672" y="4282"/>
                  </a:lnTo>
                  <a:lnTo>
                    <a:pt x="3034" y="2484"/>
                  </a:lnTo>
                  <a:cubicBezTo>
                    <a:pt x="3463" y="2157"/>
                    <a:pt x="3898" y="1824"/>
                    <a:pt x="4225" y="1396"/>
                  </a:cubicBezTo>
                  <a:cubicBezTo>
                    <a:pt x="4385" y="1191"/>
                    <a:pt x="4519" y="954"/>
                    <a:pt x="4538" y="692"/>
                  </a:cubicBezTo>
                  <a:cubicBezTo>
                    <a:pt x="4557" y="429"/>
                    <a:pt x="4429" y="141"/>
                    <a:pt x="4186" y="39"/>
                  </a:cubicBezTo>
                  <a:cubicBezTo>
                    <a:pt x="4126" y="12"/>
                    <a:pt x="4059" y="0"/>
                    <a:pt x="39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7"/>
            <p:cNvSpPr/>
            <p:nvPr/>
          </p:nvSpPr>
          <p:spPr>
            <a:xfrm rot="-396258" flipH="1">
              <a:off x="6411979" y="4500559"/>
              <a:ext cx="140956" cy="120802"/>
            </a:xfrm>
            <a:custGeom>
              <a:avLst/>
              <a:gdLst/>
              <a:ahLst/>
              <a:cxnLst/>
              <a:rect l="l" t="t" r="r" b="b"/>
              <a:pathLst>
                <a:path w="839" h="719" extrusionOk="0">
                  <a:moveTo>
                    <a:pt x="360" y="0"/>
                  </a:moveTo>
                  <a:cubicBezTo>
                    <a:pt x="268" y="0"/>
                    <a:pt x="181" y="34"/>
                    <a:pt x="122" y="103"/>
                  </a:cubicBezTo>
                  <a:cubicBezTo>
                    <a:pt x="0" y="237"/>
                    <a:pt x="45" y="468"/>
                    <a:pt x="205" y="608"/>
                  </a:cubicBezTo>
                  <a:cubicBezTo>
                    <a:pt x="288" y="681"/>
                    <a:pt x="390" y="718"/>
                    <a:pt x="485" y="718"/>
                  </a:cubicBezTo>
                  <a:cubicBezTo>
                    <a:pt x="574" y="718"/>
                    <a:pt x="659" y="686"/>
                    <a:pt x="717" y="621"/>
                  </a:cubicBezTo>
                  <a:cubicBezTo>
                    <a:pt x="839" y="480"/>
                    <a:pt x="800" y="256"/>
                    <a:pt x="640" y="109"/>
                  </a:cubicBezTo>
                  <a:cubicBezTo>
                    <a:pt x="559" y="37"/>
                    <a:pt x="457" y="0"/>
                    <a:pt x="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7"/>
            <p:cNvSpPr/>
            <p:nvPr/>
          </p:nvSpPr>
          <p:spPr>
            <a:xfrm rot="-396258" flipH="1">
              <a:off x="6379095" y="4470390"/>
              <a:ext cx="30241" cy="31419"/>
            </a:xfrm>
            <a:custGeom>
              <a:avLst/>
              <a:gdLst/>
              <a:ahLst/>
              <a:cxnLst/>
              <a:rect l="l" t="t" r="r" b="b"/>
              <a:pathLst>
                <a:path w="180" h="187" extrusionOk="0">
                  <a:moveTo>
                    <a:pt x="90" y="0"/>
                  </a:moveTo>
                  <a:cubicBezTo>
                    <a:pt x="39" y="0"/>
                    <a:pt x="0" y="45"/>
                    <a:pt x="0" y="96"/>
                  </a:cubicBezTo>
                  <a:cubicBezTo>
                    <a:pt x="0" y="141"/>
                    <a:pt x="39" y="186"/>
                    <a:pt x="90" y="186"/>
                  </a:cubicBezTo>
                  <a:cubicBezTo>
                    <a:pt x="141" y="186"/>
                    <a:pt x="180" y="141"/>
                    <a:pt x="180" y="96"/>
                  </a:cubicBezTo>
                  <a:cubicBezTo>
                    <a:pt x="180" y="45"/>
                    <a:pt x="141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7"/>
            <p:cNvSpPr/>
            <p:nvPr/>
          </p:nvSpPr>
          <p:spPr>
            <a:xfrm rot="-396258" flipH="1">
              <a:off x="6357390" y="4535652"/>
              <a:ext cx="30241" cy="31419"/>
            </a:xfrm>
            <a:custGeom>
              <a:avLst/>
              <a:gdLst/>
              <a:ahLst/>
              <a:cxnLst/>
              <a:rect l="l" t="t" r="r" b="b"/>
              <a:pathLst>
                <a:path w="180" h="187" extrusionOk="0">
                  <a:moveTo>
                    <a:pt x="90" y="1"/>
                  </a:moveTo>
                  <a:cubicBezTo>
                    <a:pt x="39" y="1"/>
                    <a:pt x="0" y="46"/>
                    <a:pt x="0" y="90"/>
                  </a:cubicBezTo>
                  <a:cubicBezTo>
                    <a:pt x="0" y="142"/>
                    <a:pt x="39" y="186"/>
                    <a:pt x="90" y="186"/>
                  </a:cubicBezTo>
                  <a:cubicBezTo>
                    <a:pt x="141" y="186"/>
                    <a:pt x="179" y="142"/>
                    <a:pt x="179" y="90"/>
                  </a:cubicBezTo>
                  <a:cubicBezTo>
                    <a:pt x="179" y="46"/>
                    <a:pt x="141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7"/>
            <p:cNvSpPr/>
            <p:nvPr/>
          </p:nvSpPr>
          <p:spPr>
            <a:xfrm rot="-396258" flipH="1">
              <a:off x="6431996" y="4441287"/>
              <a:ext cx="35617" cy="30243"/>
            </a:xfrm>
            <a:custGeom>
              <a:avLst/>
              <a:gdLst/>
              <a:ahLst/>
              <a:cxnLst/>
              <a:rect l="l" t="t" r="r" b="b"/>
              <a:pathLst>
                <a:path w="212" h="180" extrusionOk="0">
                  <a:moveTo>
                    <a:pt x="90" y="0"/>
                  </a:moveTo>
                  <a:cubicBezTo>
                    <a:pt x="45" y="0"/>
                    <a:pt x="1" y="38"/>
                    <a:pt x="1" y="90"/>
                  </a:cubicBezTo>
                  <a:cubicBezTo>
                    <a:pt x="1" y="142"/>
                    <a:pt x="46" y="180"/>
                    <a:pt x="92" y="180"/>
                  </a:cubicBezTo>
                  <a:cubicBezTo>
                    <a:pt x="114" y="180"/>
                    <a:pt x="136" y="172"/>
                    <a:pt x="154" y="154"/>
                  </a:cubicBezTo>
                  <a:cubicBezTo>
                    <a:pt x="212" y="96"/>
                    <a:pt x="173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7"/>
            <p:cNvSpPr/>
            <p:nvPr/>
          </p:nvSpPr>
          <p:spPr>
            <a:xfrm rot="-396258" flipH="1">
              <a:off x="6451062" y="4639954"/>
              <a:ext cx="376499" cy="299066"/>
            </a:xfrm>
            <a:custGeom>
              <a:avLst/>
              <a:gdLst/>
              <a:ahLst/>
              <a:cxnLst/>
              <a:rect l="l" t="t" r="r" b="b"/>
              <a:pathLst>
                <a:path w="2241" h="1780" fill="none" extrusionOk="0">
                  <a:moveTo>
                    <a:pt x="0" y="1780"/>
                  </a:moveTo>
                  <a:cubicBezTo>
                    <a:pt x="781" y="1223"/>
                    <a:pt x="1530" y="634"/>
                    <a:pt x="2240" y="0"/>
                  </a:cubicBezTo>
                </a:path>
              </a:pathLst>
            </a:custGeom>
            <a:noFill/>
            <a:ln w="2550" cap="rnd" cmpd="sng">
              <a:solidFill>
                <a:srgbClr val="9E4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7"/>
            <p:cNvSpPr/>
            <p:nvPr/>
          </p:nvSpPr>
          <p:spPr>
            <a:xfrm rot="-396258" flipH="1">
              <a:off x="6626570" y="4564920"/>
              <a:ext cx="151876" cy="128195"/>
            </a:xfrm>
            <a:custGeom>
              <a:avLst/>
              <a:gdLst/>
              <a:ahLst/>
              <a:cxnLst/>
              <a:rect l="l" t="t" r="r" b="b"/>
              <a:pathLst>
                <a:path w="904" h="763" extrusionOk="0">
                  <a:moveTo>
                    <a:pt x="359" y="1"/>
                  </a:moveTo>
                  <a:lnTo>
                    <a:pt x="1" y="301"/>
                  </a:lnTo>
                  <a:cubicBezTo>
                    <a:pt x="302" y="442"/>
                    <a:pt x="609" y="621"/>
                    <a:pt x="903" y="762"/>
                  </a:cubicBezTo>
                  <a:cubicBezTo>
                    <a:pt x="750" y="493"/>
                    <a:pt x="564" y="237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7"/>
            <p:cNvSpPr/>
            <p:nvPr/>
          </p:nvSpPr>
          <p:spPr>
            <a:xfrm rot="-396258" flipH="1">
              <a:off x="6827633" y="4646890"/>
              <a:ext cx="51745" cy="77623"/>
            </a:xfrm>
            <a:custGeom>
              <a:avLst/>
              <a:gdLst/>
              <a:ahLst/>
              <a:cxnLst/>
              <a:rect l="l" t="t" r="r" b="b"/>
              <a:pathLst>
                <a:path w="308" h="462" extrusionOk="0">
                  <a:moveTo>
                    <a:pt x="205" y="0"/>
                  </a:moveTo>
                  <a:lnTo>
                    <a:pt x="0" y="167"/>
                  </a:lnTo>
                  <a:lnTo>
                    <a:pt x="307" y="461"/>
                  </a:lnTo>
                  <a:cubicBezTo>
                    <a:pt x="307" y="448"/>
                    <a:pt x="205" y="0"/>
                    <a:pt x="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7"/>
            <p:cNvSpPr/>
            <p:nvPr/>
          </p:nvSpPr>
          <p:spPr>
            <a:xfrm rot="-396258" flipH="1">
              <a:off x="6654556" y="3895989"/>
              <a:ext cx="274352" cy="332501"/>
            </a:xfrm>
            <a:custGeom>
              <a:avLst/>
              <a:gdLst/>
              <a:ahLst/>
              <a:cxnLst/>
              <a:rect l="l" t="t" r="r" b="b"/>
              <a:pathLst>
                <a:path w="1633" h="1979" extrusionOk="0">
                  <a:moveTo>
                    <a:pt x="825" y="0"/>
                  </a:moveTo>
                  <a:cubicBezTo>
                    <a:pt x="663" y="0"/>
                    <a:pt x="501" y="58"/>
                    <a:pt x="372" y="174"/>
                  </a:cubicBezTo>
                  <a:cubicBezTo>
                    <a:pt x="218" y="314"/>
                    <a:pt x="90" y="487"/>
                    <a:pt x="1" y="686"/>
                  </a:cubicBezTo>
                  <a:lnTo>
                    <a:pt x="948" y="1978"/>
                  </a:lnTo>
                  <a:cubicBezTo>
                    <a:pt x="1166" y="1761"/>
                    <a:pt x="1345" y="1518"/>
                    <a:pt x="1492" y="1249"/>
                  </a:cubicBezTo>
                  <a:cubicBezTo>
                    <a:pt x="1569" y="1121"/>
                    <a:pt x="1620" y="967"/>
                    <a:pt x="1633" y="820"/>
                  </a:cubicBezTo>
                  <a:cubicBezTo>
                    <a:pt x="1626" y="596"/>
                    <a:pt x="1530" y="385"/>
                    <a:pt x="1364" y="244"/>
                  </a:cubicBezTo>
                  <a:cubicBezTo>
                    <a:pt x="1319" y="206"/>
                    <a:pt x="1274" y="167"/>
                    <a:pt x="1230" y="135"/>
                  </a:cubicBezTo>
                  <a:cubicBezTo>
                    <a:pt x="1110" y="45"/>
                    <a:pt x="967" y="0"/>
                    <a:pt x="8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7"/>
            <p:cNvSpPr/>
            <p:nvPr/>
          </p:nvSpPr>
          <p:spPr>
            <a:xfrm rot="-396258" flipH="1">
              <a:off x="6715964" y="3961502"/>
              <a:ext cx="161453" cy="167342"/>
            </a:xfrm>
            <a:custGeom>
              <a:avLst/>
              <a:gdLst/>
              <a:ahLst/>
              <a:cxnLst/>
              <a:rect l="l" t="t" r="r" b="b"/>
              <a:pathLst>
                <a:path w="961" h="996" extrusionOk="0">
                  <a:moveTo>
                    <a:pt x="554" y="0"/>
                  </a:moveTo>
                  <a:cubicBezTo>
                    <a:pt x="472" y="0"/>
                    <a:pt x="391" y="29"/>
                    <a:pt x="327" y="87"/>
                  </a:cubicBezTo>
                  <a:cubicBezTo>
                    <a:pt x="199" y="221"/>
                    <a:pt x="90" y="375"/>
                    <a:pt x="0" y="541"/>
                  </a:cubicBezTo>
                  <a:lnTo>
                    <a:pt x="615" y="996"/>
                  </a:lnTo>
                  <a:cubicBezTo>
                    <a:pt x="723" y="887"/>
                    <a:pt x="819" y="765"/>
                    <a:pt x="890" y="631"/>
                  </a:cubicBezTo>
                  <a:cubicBezTo>
                    <a:pt x="928" y="560"/>
                    <a:pt x="954" y="490"/>
                    <a:pt x="960" y="413"/>
                  </a:cubicBezTo>
                  <a:cubicBezTo>
                    <a:pt x="960" y="298"/>
                    <a:pt x="909" y="196"/>
                    <a:pt x="826" y="119"/>
                  </a:cubicBezTo>
                  <a:cubicBezTo>
                    <a:pt x="807" y="100"/>
                    <a:pt x="781" y="80"/>
                    <a:pt x="762" y="68"/>
                  </a:cubicBezTo>
                  <a:cubicBezTo>
                    <a:pt x="699" y="23"/>
                    <a:pt x="626" y="0"/>
                    <a:pt x="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7"/>
            <p:cNvSpPr/>
            <p:nvPr/>
          </p:nvSpPr>
          <p:spPr>
            <a:xfrm rot="-396258" flipH="1">
              <a:off x="7434219" y="3805728"/>
              <a:ext cx="274352" cy="331493"/>
            </a:xfrm>
            <a:custGeom>
              <a:avLst/>
              <a:gdLst/>
              <a:ahLst/>
              <a:cxnLst/>
              <a:rect l="l" t="t" r="r" b="b"/>
              <a:pathLst>
                <a:path w="1633" h="1973" extrusionOk="0">
                  <a:moveTo>
                    <a:pt x="809" y="0"/>
                  </a:moveTo>
                  <a:cubicBezTo>
                    <a:pt x="666" y="0"/>
                    <a:pt x="524" y="45"/>
                    <a:pt x="404" y="135"/>
                  </a:cubicBezTo>
                  <a:cubicBezTo>
                    <a:pt x="359" y="167"/>
                    <a:pt x="314" y="199"/>
                    <a:pt x="276" y="244"/>
                  </a:cubicBezTo>
                  <a:cubicBezTo>
                    <a:pt x="103" y="385"/>
                    <a:pt x="7" y="596"/>
                    <a:pt x="1" y="814"/>
                  </a:cubicBezTo>
                  <a:cubicBezTo>
                    <a:pt x="13" y="967"/>
                    <a:pt x="65" y="1114"/>
                    <a:pt x="148" y="1249"/>
                  </a:cubicBezTo>
                  <a:cubicBezTo>
                    <a:pt x="289" y="1518"/>
                    <a:pt x="474" y="1761"/>
                    <a:pt x="685" y="1972"/>
                  </a:cubicBezTo>
                  <a:lnTo>
                    <a:pt x="1633" y="686"/>
                  </a:lnTo>
                  <a:cubicBezTo>
                    <a:pt x="1543" y="487"/>
                    <a:pt x="1415" y="314"/>
                    <a:pt x="1261" y="174"/>
                  </a:cubicBezTo>
                  <a:cubicBezTo>
                    <a:pt x="1132" y="58"/>
                    <a:pt x="970" y="0"/>
                    <a:pt x="8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7"/>
            <p:cNvSpPr/>
            <p:nvPr/>
          </p:nvSpPr>
          <p:spPr>
            <a:xfrm rot="-396258" flipH="1">
              <a:off x="7482733" y="3861339"/>
              <a:ext cx="162629" cy="167846"/>
            </a:xfrm>
            <a:custGeom>
              <a:avLst/>
              <a:gdLst/>
              <a:ahLst/>
              <a:cxnLst/>
              <a:rect l="l" t="t" r="r" b="b"/>
              <a:pathLst>
                <a:path w="968" h="999" extrusionOk="0">
                  <a:moveTo>
                    <a:pt x="405" y="0"/>
                  </a:moveTo>
                  <a:cubicBezTo>
                    <a:pt x="335" y="0"/>
                    <a:pt x="265" y="23"/>
                    <a:pt x="206" y="71"/>
                  </a:cubicBezTo>
                  <a:cubicBezTo>
                    <a:pt x="180" y="83"/>
                    <a:pt x="161" y="103"/>
                    <a:pt x="135" y="122"/>
                  </a:cubicBezTo>
                  <a:cubicBezTo>
                    <a:pt x="52" y="199"/>
                    <a:pt x="7" y="301"/>
                    <a:pt x="1" y="410"/>
                  </a:cubicBezTo>
                  <a:cubicBezTo>
                    <a:pt x="7" y="487"/>
                    <a:pt x="33" y="563"/>
                    <a:pt x="71" y="634"/>
                  </a:cubicBezTo>
                  <a:cubicBezTo>
                    <a:pt x="148" y="762"/>
                    <a:pt x="238" y="890"/>
                    <a:pt x="347" y="999"/>
                  </a:cubicBezTo>
                  <a:lnTo>
                    <a:pt x="967" y="506"/>
                  </a:lnTo>
                  <a:cubicBezTo>
                    <a:pt x="871" y="352"/>
                    <a:pt x="763" y="211"/>
                    <a:pt x="635" y="90"/>
                  </a:cubicBezTo>
                  <a:cubicBezTo>
                    <a:pt x="569" y="31"/>
                    <a:pt x="487" y="0"/>
                    <a:pt x="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7"/>
            <p:cNvSpPr/>
            <p:nvPr/>
          </p:nvSpPr>
          <p:spPr>
            <a:xfrm rot="-396258" flipH="1">
              <a:off x="6679254" y="3892051"/>
              <a:ext cx="1094720" cy="906606"/>
            </a:xfrm>
            <a:custGeom>
              <a:avLst/>
              <a:gdLst/>
              <a:ahLst/>
              <a:cxnLst/>
              <a:rect l="l" t="t" r="r" b="b"/>
              <a:pathLst>
                <a:path w="6516" h="5396" extrusionOk="0">
                  <a:moveTo>
                    <a:pt x="2913" y="0"/>
                  </a:moveTo>
                  <a:cubicBezTo>
                    <a:pt x="1357" y="0"/>
                    <a:pt x="45" y="1152"/>
                    <a:pt x="7" y="2618"/>
                  </a:cubicBezTo>
                  <a:cubicBezTo>
                    <a:pt x="0" y="2739"/>
                    <a:pt x="7" y="2867"/>
                    <a:pt x="20" y="2989"/>
                  </a:cubicBezTo>
                  <a:cubicBezTo>
                    <a:pt x="32" y="3079"/>
                    <a:pt x="1600" y="5396"/>
                    <a:pt x="2970" y="5396"/>
                  </a:cubicBezTo>
                  <a:lnTo>
                    <a:pt x="3546" y="5396"/>
                  </a:lnTo>
                  <a:cubicBezTo>
                    <a:pt x="4916" y="5396"/>
                    <a:pt x="6484" y="3079"/>
                    <a:pt x="6497" y="2989"/>
                  </a:cubicBezTo>
                  <a:cubicBezTo>
                    <a:pt x="6510" y="2867"/>
                    <a:pt x="6516" y="2739"/>
                    <a:pt x="6510" y="2618"/>
                  </a:cubicBezTo>
                  <a:cubicBezTo>
                    <a:pt x="6471" y="1152"/>
                    <a:pt x="5153" y="0"/>
                    <a:pt x="36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7"/>
            <p:cNvSpPr/>
            <p:nvPr/>
          </p:nvSpPr>
          <p:spPr>
            <a:xfrm rot="-396258" flipH="1">
              <a:off x="7449041" y="4220844"/>
              <a:ext cx="765766" cy="719438"/>
            </a:xfrm>
            <a:custGeom>
              <a:avLst/>
              <a:gdLst/>
              <a:ahLst/>
              <a:cxnLst/>
              <a:rect l="l" t="t" r="r" b="b"/>
              <a:pathLst>
                <a:path w="4558" h="4282" extrusionOk="0">
                  <a:moveTo>
                    <a:pt x="563" y="0"/>
                  </a:moveTo>
                  <a:cubicBezTo>
                    <a:pt x="493" y="0"/>
                    <a:pt x="426" y="12"/>
                    <a:pt x="366" y="38"/>
                  </a:cubicBezTo>
                  <a:cubicBezTo>
                    <a:pt x="129" y="141"/>
                    <a:pt x="1" y="429"/>
                    <a:pt x="20" y="691"/>
                  </a:cubicBezTo>
                  <a:cubicBezTo>
                    <a:pt x="39" y="947"/>
                    <a:pt x="174" y="1190"/>
                    <a:pt x="334" y="1395"/>
                  </a:cubicBezTo>
                  <a:cubicBezTo>
                    <a:pt x="660" y="1824"/>
                    <a:pt x="1095" y="2157"/>
                    <a:pt x="1518" y="2483"/>
                  </a:cubicBezTo>
                  <a:lnTo>
                    <a:pt x="3886" y="4282"/>
                  </a:lnTo>
                  <a:lnTo>
                    <a:pt x="4558" y="3021"/>
                  </a:lnTo>
                  <a:cubicBezTo>
                    <a:pt x="3899" y="2381"/>
                    <a:pt x="2446" y="1242"/>
                    <a:pt x="1627" y="518"/>
                  </a:cubicBezTo>
                  <a:cubicBezTo>
                    <a:pt x="1375" y="299"/>
                    <a:pt x="919" y="0"/>
                    <a:pt x="5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7"/>
            <p:cNvSpPr/>
            <p:nvPr/>
          </p:nvSpPr>
          <p:spPr>
            <a:xfrm rot="-396258" flipH="1">
              <a:off x="7965689" y="4289799"/>
              <a:ext cx="139948" cy="120298"/>
            </a:xfrm>
            <a:custGeom>
              <a:avLst/>
              <a:gdLst/>
              <a:ahLst/>
              <a:cxnLst/>
              <a:rect l="l" t="t" r="r" b="b"/>
              <a:pathLst>
                <a:path w="833" h="716" extrusionOk="0">
                  <a:moveTo>
                    <a:pt x="475" y="0"/>
                  </a:moveTo>
                  <a:cubicBezTo>
                    <a:pt x="380" y="0"/>
                    <a:pt x="279" y="35"/>
                    <a:pt x="198" y="106"/>
                  </a:cubicBezTo>
                  <a:cubicBezTo>
                    <a:pt x="38" y="254"/>
                    <a:pt x="0" y="478"/>
                    <a:pt x="115" y="619"/>
                  </a:cubicBezTo>
                  <a:cubicBezTo>
                    <a:pt x="174" y="683"/>
                    <a:pt x="259" y="715"/>
                    <a:pt x="350" y="715"/>
                  </a:cubicBezTo>
                  <a:cubicBezTo>
                    <a:pt x="448" y="715"/>
                    <a:pt x="551" y="679"/>
                    <a:pt x="634" y="606"/>
                  </a:cubicBezTo>
                  <a:cubicBezTo>
                    <a:pt x="794" y="465"/>
                    <a:pt x="832" y="235"/>
                    <a:pt x="710" y="100"/>
                  </a:cubicBezTo>
                  <a:cubicBezTo>
                    <a:pt x="654" y="34"/>
                    <a:pt x="567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7"/>
            <p:cNvSpPr/>
            <p:nvPr/>
          </p:nvSpPr>
          <p:spPr>
            <a:xfrm rot="-396258" flipH="1">
              <a:off x="8088886" y="4241868"/>
              <a:ext cx="35617" cy="30579"/>
            </a:xfrm>
            <a:custGeom>
              <a:avLst/>
              <a:gdLst/>
              <a:ahLst/>
              <a:cxnLst/>
              <a:rect l="l" t="t" r="r" b="b"/>
              <a:pathLst>
                <a:path w="212" h="182" extrusionOk="0">
                  <a:moveTo>
                    <a:pt x="122" y="0"/>
                  </a:moveTo>
                  <a:cubicBezTo>
                    <a:pt x="39" y="0"/>
                    <a:pt x="0" y="96"/>
                    <a:pt x="58" y="154"/>
                  </a:cubicBezTo>
                  <a:cubicBezTo>
                    <a:pt x="77" y="173"/>
                    <a:pt x="100" y="181"/>
                    <a:pt x="122" y="181"/>
                  </a:cubicBezTo>
                  <a:cubicBezTo>
                    <a:pt x="168" y="181"/>
                    <a:pt x="211" y="146"/>
                    <a:pt x="211" y="90"/>
                  </a:cubicBezTo>
                  <a:cubicBezTo>
                    <a:pt x="211" y="39"/>
                    <a:pt x="173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7"/>
            <p:cNvSpPr/>
            <p:nvPr/>
          </p:nvSpPr>
          <p:spPr>
            <a:xfrm rot="-396258" flipH="1">
              <a:off x="8124914" y="4300387"/>
              <a:ext cx="36625" cy="30411"/>
            </a:xfrm>
            <a:custGeom>
              <a:avLst/>
              <a:gdLst/>
              <a:ahLst/>
              <a:cxnLst/>
              <a:rect l="l" t="t" r="r" b="b"/>
              <a:pathLst>
                <a:path w="218" h="181" extrusionOk="0">
                  <a:moveTo>
                    <a:pt x="122" y="1"/>
                  </a:moveTo>
                  <a:cubicBezTo>
                    <a:pt x="45" y="1"/>
                    <a:pt x="0" y="97"/>
                    <a:pt x="58" y="154"/>
                  </a:cubicBezTo>
                  <a:cubicBezTo>
                    <a:pt x="76" y="172"/>
                    <a:pt x="98" y="180"/>
                    <a:pt x="121" y="180"/>
                  </a:cubicBezTo>
                  <a:cubicBezTo>
                    <a:pt x="170" y="180"/>
                    <a:pt x="218" y="143"/>
                    <a:pt x="218" y="90"/>
                  </a:cubicBezTo>
                  <a:cubicBezTo>
                    <a:pt x="211" y="39"/>
                    <a:pt x="173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7"/>
            <p:cNvSpPr/>
            <p:nvPr/>
          </p:nvSpPr>
          <p:spPr>
            <a:xfrm rot="-396258" flipH="1">
              <a:off x="8026413" y="4225562"/>
              <a:ext cx="30241" cy="30243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90" y="0"/>
                  </a:moveTo>
                  <a:cubicBezTo>
                    <a:pt x="39" y="0"/>
                    <a:pt x="1" y="39"/>
                    <a:pt x="1" y="90"/>
                  </a:cubicBezTo>
                  <a:cubicBezTo>
                    <a:pt x="1" y="141"/>
                    <a:pt x="39" y="180"/>
                    <a:pt x="90" y="180"/>
                  </a:cubicBezTo>
                  <a:cubicBezTo>
                    <a:pt x="141" y="180"/>
                    <a:pt x="180" y="141"/>
                    <a:pt x="180" y="90"/>
                  </a:cubicBezTo>
                  <a:cubicBezTo>
                    <a:pt x="180" y="39"/>
                    <a:pt x="141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7"/>
            <p:cNvSpPr/>
            <p:nvPr/>
          </p:nvSpPr>
          <p:spPr>
            <a:xfrm rot="-396258" flipH="1">
              <a:off x="7732681" y="4452518"/>
              <a:ext cx="376499" cy="299234"/>
            </a:xfrm>
            <a:custGeom>
              <a:avLst/>
              <a:gdLst/>
              <a:ahLst/>
              <a:cxnLst/>
              <a:rect l="l" t="t" r="r" b="b"/>
              <a:pathLst>
                <a:path w="2241" h="1781" fill="none" extrusionOk="0">
                  <a:moveTo>
                    <a:pt x="2240" y="1780"/>
                  </a:moveTo>
                  <a:cubicBezTo>
                    <a:pt x="1460" y="1223"/>
                    <a:pt x="711" y="635"/>
                    <a:pt x="0" y="1"/>
                  </a:cubicBezTo>
                </a:path>
              </a:pathLst>
            </a:custGeom>
            <a:noFill/>
            <a:ln w="2550" cap="rnd" cmpd="sng">
              <a:solidFill>
                <a:srgbClr val="9E4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7"/>
            <p:cNvSpPr/>
            <p:nvPr/>
          </p:nvSpPr>
          <p:spPr>
            <a:xfrm rot="-396258" flipH="1">
              <a:off x="7750618" y="4408758"/>
              <a:ext cx="151708" cy="128195"/>
            </a:xfrm>
            <a:custGeom>
              <a:avLst/>
              <a:gdLst/>
              <a:ahLst/>
              <a:cxnLst/>
              <a:rect l="l" t="t" r="r" b="b"/>
              <a:pathLst>
                <a:path w="903" h="763" extrusionOk="0">
                  <a:moveTo>
                    <a:pt x="545" y="1"/>
                  </a:moveTo>
                  <a:cubicBezTo>
                    <a:pt x="340" y="231"/>
                    <a:pt x="154" y="487"/>
                    <a:pt x="1" y="763"/>
                  </a:cubicBezTo>
                  <a:cubicBezTo>
                    <a:pt x="301" y="622"/>
                    <a:pt x="609" y="436"/>
                    <a:pt x="903" y="302"/>
                  </a:cubicBezTo>
                  <a:lnTo>
                    <a:pt x="5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7"/>
            <p:cNvSpPr/>
            <p:nvPr/>
          </p:nvSpPr>
          <p:spPr>
            <a:xfrm rot="-396258" flipH="1">
              <a:off x="7666346" y="4522735"/>
              <a:ext cx="51745" cy="77623"/>
            </a:xfrm>
            <a:custGeom>
              <a:avLst/>
              <a:gdLst/>
              <a:ahLst/>
              <a:cxnLst/>
              <a:rect l="l" t="t" r="r" b="b"/>
              <a:pathLst>
                <a:path w="308" h="462" extrusionOk="0">
                  <a:moveTo>
                    <a:pt x="97" y="0"/>
                  </a:moveTo>
                  <a:cubicBezTo>
                    <a:pt x="97" y="0"/>
                    <a:pt x="1" y="455"/>
                    <a:pt x="1" y="461"/>
                  </a:cubicBezTo>
                  <a:lnTo>
                    <a:pt x="308" y="17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7"/>
            <p:cNvSpPr/>
            <p:nvPr/>
          </p:nvSpPr>
          <p:spPr>
            <a:xfrm rot="-396258" flipH="1">
              <a:off x="6756576" y="4278897"/>
              <a:ext cx="1159402" cy="1579000"/>
            </a:xfrm>
            <a:custGeom>
              <a:avLst/>
              <a:gdLst/>
              <a:ahLst/>
              <a:cxnLst/>
              <a:rect l="l" t="t" r="r" b="b"/>
              <a:pathLst>
                <a:path w="6901" h="9398" extrusionOk="0">
                  <a:moveTo>
                    <a:pt x="4865" y="0"/>
                  </a:moveTo>
                  <a:lnTo>
                    <a:pt x="2298" y="250"/>
                  </a:lnTo>
                  <a:cubicBezTo>
                    <a:pt x="1428" y="1351"/>
                    <a:pt x="1140" y="1882"/>
                    <a:pt x="628" y="3565"/>
                  </a:cubicBezTo>
                  <a:cubicBezTo>
                    <a:pt x="404" y="4301"/>
                    <a:pt x="289" y="5300"/>
                    <a:pt x="180" y="6234"/>
                  </a:cubicBezTo>
                  <a:cubicBezTo>
                    <a:pt x="90" y="7092"/>
                    <a:pt x="1" y="7898"/>
                    <a:pt x="1" y="8141"/>
                  </a:cubicBezTo>
                  <a:cubicBezTo>
                    <a:pt x="1" y="8141"/>
                    <a:pt x="826" y="9397"/>
                    <a:pt x="3472" y="9397"/>
                  </a:cubicBezTo>
                  <a:cubicBezTo>
                    <a:pt x="3524" y="9397"/>
                    <a:pt x="3576" y="9397"/>
                    <a:pt x="3630" y="9396"/>
                  </a:cubicBezTo>
                  <a:cubicBezTo>
                    <a:pt x="6299" y="9345"/>
                    <a:pt x="6811" y="8141"/>
                    <a:pt x="6811" y="8141"/>
                  </a:cubicBezTo>
                  <a:cubicBezTo>
                    <a:pt x="6900" y="7712"/>
                    <a:pt x="6747" y="6970"/>
                    <a:pt x="6638" y="6061"/>
                  </a:cubicBezTo>
                  <a:cubicBezTo>
                    <a:pt x="6542" y="5261"/>
                    <a:pt x="6497" y="4301"/>
                    <a:pt x="6363" y="3795"/>
                  </a:cubicBezTo>
                  <a:cubicBezTo>
                    <a:pt x="5902" y="2016"/>
                    <a:pt x="5691" y="1043"/>
                    <a:pt x="4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7"/>
            <p:cNvSpPr/>
            <p:nvPr/>
          </p:nvSpPr>
          <p:spPr>
            <a:xfrm rot="-396258" flipH="1">
              <a:off x="6866420" y="5617140"/>
              <a:ext cx="1098080" cy="187168"/>
            </a:xfrm>
            <a:custGeom>
              <a:avLst/>
              <a:gdLst/>
              <a:ahLst/>
              <a:cxnLst/>
              <a:rect l="l" t="t" r="r" b="b"/>
              <a:pathLst>
                <a:path w="6536" h="1114" fill="none" extrusionOk="0">
                  <a:moveTo>
                    <a:pt x="0" y="0"/>
                  </a:moveTo>
                  <a:cubicBezTo>
                    <a:pt x="352" y="352"/>
                    <a:pt x="1351" y="1114"/>
                    <a:pt x="3476" y="1075"/>
                  </a:cubicBezTo>
                  <a:cubicBezTo>
                    <a:pt x="5473" y="1037"/>
                    <a:pt x="6266" y="352"/>
                    <a:pt x="6535" y="6"/>
                  </a:cubicBezTo>
                </a:path>
              </a:pathLst>
            </a:custGeom>
            <a:noFill/>
            <a:ln w="2550" cap="rnd" cmpd="sng">
              <a:solidFill>
                <a:srgbClr val="9E4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7"/>
            <p:cNvSpPr/>
            <p:nvPr/>
          </p:nvSpPr>
          <p:spPr>
            <a:xfrm rot="-396258" flipH="1">
              <a:off x="7277032" y="5718134"/>
              <a:ext cx="205470" cy="21674"/>
            </a:xfrm>
            <a:custGeom>
              <a:avLst/>
              <a:gdLst/>
              <a:ahLst/>
              <a:cxnLst/>
              <a:rect l="l" t="t" r="r" b="b"/>
              <a:pathLst>
                <a:path w="1223" h="129" fill="none" extrusionOk="0">
                  <a:moveTo>
                    <a:pt x="0" y="32"/>
                  </a:moveTo>
                  <a:cubicBezTo>
                    <a:pt x="404" y="128"/>
                    <a:pt x="826" y="115"/>
                    <a:pt x="1223" y="0"/>
                  </a:cubicBezTo>
                </a:path>
              </a:pathLst>
            </a:custGeom>
            <a:noFill/>
            <a:ln w="2550" cap="rnd" cmpd="sng">
              <a:solidFill>
                <a:srgbClr val="9E4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7"/>
            <p:cNvSpPr/>
            <p:nvPr/>
          </p:nvSpPr>
          <p:spPr>
            <a:xfrm rot="-396258" flipH="1">
              <a:off x="6824854" y="5484631"/>
              <a:ext cx="268976" cy="156085"/>
            </a:xfrm>
            <a:custGeom>
              <a:avLst/>
              <a:gdLst/>
              <a:ahLst/>
              <a:cxnLst/>
              <a:rect l="l" t="t" r="r" b="b"/>
              <a:pathLst>
                <a:path w="1601" h="929" extrusionOk="0">
                  <a:moveTo>
                    <a:pt x="1536" y="1"/>
                  </a:moveTo>
                  <a:cubicBezTo>
                    <a:pt x="979" y="308"/>
                    <a:pt x="0" y="929"/>
                    <a:pt x="0" y="929"/>
                  </a:cubicBezTo>
                  <a:cubicBezTo>
                    <a:pt x="0" y="929"/>
                    <a:pt x="1088" y="756"/>
                    <a:pt x="1600" y="564"/>
                  </a:cubicBezTo>
                  <a:lnTo>
                    <a:pt x="15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7"/>
            <p:cNvSpPr/>
            <p:nvPr/>
          </p:nvSpPr>
          <p:spPr>
            <a:xfrm rot="-396258" flipH="1">
              <a:off x="6825781" y="5314677"/>
              <a:ext cx="130204" cy="70062"/>
            </a:xfrm>
            <a:custGeom>
              <a:avLst/>
              <a:gdLst/>
              <a:ahLst/>
              <a:cxnLst/>
              <a:rect l="l" t="t" r="r" b="b"/>
              <a:pathLst>
                <a:path w="775" h="417" extrusionOk="0">
                  <a:moveTo>
                    <a:pt x="723" y="1"/>
                  </a:moveTo>
                  <a:lnTo>
                    <a:pt x="0" y="295"/>
                  </a:lnTo>
                  <a:lnTo>
                    <a:pt x="774" y="417"/>
                  </a:lnTo>
                  <a:lnTo>
                    <a:pt x="774" y="417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7"/>
            <p:cNvSpPr/>
            <p:nvPr/>
          </p:nvSpPr>
          <p:spPr>
            <a:xfrm rot="-396258" flipH="1">
              <a:off x="7691192" y="5384340"/>
              <a:ext cx="268976" cy="156085"/>
            </a:xfrm>
            <a:custGeom>
              <a:avLst/>
              <a:gdLst/>
              <a:ahLst/>
              <a:cxnLst/>
              <a:rect l="l" t="t" r="r" b="b"/>
              <a:pathLst>
                <a:path w="1601" h="929" extrusionOk="0">
                  <a:moveTo>
                    <a:pt x="71" y="1"/>
                  </a:moveTo>
                  <a:lnTo>
                    <a:pt x="0" y="564"/>
                  </a:lnTo>
                  <a:cubicBezTo>
                    <a:pt x="512" y="756"/>
                    <a:pt x="1600" y="929"/>
                    <a:pt x="1600" y="929"/>
                  </a:cubicBezTo>
                  <a:cubicBezTo>
                    <a:pt x="1600" y="929"/>
                    <a:pt x="628" y="308"/>
                    <a:pt x="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7"/>
            <p:cNvSpPr/>
            <p:nvPr/>
          </p:nvSpPr>
          <p:spPr>
            <a:xfrm rot="-396258" flipH="1">
              <a:off x="7778569" y="5204368"/>
              <a:ext cx="130372" cy="70062"/>
            </a:xfrm>
            <a:custGeom>
              <a:avLst/>
              <a:gdLst/>
              <a:ahLst/>
              <a:cxnLst/>
              <a:rect l="l" t="t" r="r" b="b"/>
              <a:pathLst>
                <a:path w="776" h="417" extrusionOk="0">
                  <a:moveTo>
                    <a:pt x="52" y="1"/>
                  </a:moveTo>
                  <a:lnTo>
                    <a:pt x="1" y="417"/>
                  </a:lnTo>
                  <a:lnTo>
                    <a:pt x="1" y="417"/>
                  </a:lnTo>
                  <a:lnTo>
                    <a:pt x="775" y="295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7"/>
            <p:cNvSpPr/>
            <p:nvPr/>
          </p:nvSpPr>
          <p:spPr>
            <a:xfrm rot="-396258" flipH="1">
              <a:off x="7172253" y="5260673"/>
              <a:ext cx="498974" cy="324940"/>
            </a:xfrm>
            <a:custGeom>
              <a:avLst/>
              <a:gdLst/>
              <a:ahLst/>
              <a:cxnLst/>
              <a:rect l="l" t="t" r="r" b="b"/>
              <a:pathLst>
                <a:path w="2970" h="1934" fill="none" extrusionOk="0">
                  <a:moveTo>
                    <a:pt x="2970" y="1524"/>
                  </a:moveTo>
                  <a:cubicBezTo>
                    <a:pt x="2695" y="1760"/>
                    <a:pt x="2343" y="1901"/>
                    <a:pt x="1978" y="1933"/>
                  </a:cubicBezTo>
                  <a:cubicBezTo>
                    <a:pt x="1888" y="1933"/>
                    <a:pt x="1799" y="1933"/>
                    <a:pt x="1716" y="1920"/>
                  </a:cubicBezTo>
                  <a:cubicBezTo>
                    <a:pt x="1005" y="1844"/>
                    <a:pt x="455" y="1300"/>
                    <a:pt x="186" y="711"/>
                  </a:cubicBezTo>
                  <a:cubicBezTo>
                    <a:pt x="135" y="583"/>
                    <a:pt x="90" y="455"/>
                    <a:pt x="58" y="320"/>
                  </a:cubicBezTo>
                  <a:cubicBezTo>
                    <a:pt x="32" y="212"/>
                    <a:pt x="13" y="109"/>
                    <a:pt x="0" y="0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7"/>
            <p:cNvSpPr/>
            <p:nvPr/>
          </p:nvSpPr>
          <p:spPr>
            <a:xfrm rot="-396258" flipH="1">
              <a:off x="6994351" y="4786752"/>
              <a:ext cx="644299" cy="624846"/>
            </a:xfrm>
            <a:custGeom>
              <a:avLst/>
              <a:gdLst/>
              <a:ahLst/>
              <a:cxnLst/>
              <a:rect l="l" t="t" r="r" b="b"/>
              <a:pathLst>
                <a:path w="3835" h="3719" fill="none" extrusionOk="0">
                  <a:moveTo>
                    <a:pt x="7" y="2554"/>
                  </a:moveTo>
                  <a:cubicBezTo>
                    <a:pt x="0" y="2285"/>
                    <a:pt x="19" y="2010"/>
                    <a:pt x="77" y="1741"/>
                  </a:cubicBezTo>
                  <a:cubicBezTo>
                    <a:pt x="103" y="1632"/>
                    <a:pt x="128" y="1524"/>
                    <a:pt x="167" y="1421"/>
                  </a:cubicBezTo>
                  <a:cubicBezTo>
                    <a:pt x="391" y="749"/>
                    <a:pt x="826" y="301"/>
                    <a:pt x="1415" y="135"/>
                  </a:cubicBezTo>
                  <a:cubicBezTo>
                    <a:pt x="1863" y="0"/>
                    <a:pt x="2343" y="58"/>
                    <a:pt x="2746" y="288"/>
                  </a:cubicBezTo>
                  <a:cubicBezTo>
                    <a:pt x="3162" y="531"/>
                    <a:pt x="3476" y="915"/>
                    <a:pt x="3636" y="1363"/>
                  </a:cubicBezTo>
                  <a:cubicBezTo>
                    <a:pt x="3700" y="1530"/>
                    <a:pt x="3744" y="1696"/>
                    <a:pt x="3776" y="1869"/>
                  </a:cubicBezTo>
                  <a:cubicBezTo>
                    <a:pt x="3808" y="2055"/>
                    <a:pt x="3828" y="2247"/>
                    <a:pt x="3828" y="2439"/>
                  </a:cubicBezTo>
                  <a:cubicBezTo>
                    <a:pt x="3834" y="2880"/>
                    <a:pt x="3732" y="3316"/>
                    <a:pt x="3540" y="3719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7"/>
            <p:cNvSpPr/>
            <p:nvPr/>
          </p:nvSpPr>
          <p:spPr>
            <a:xfrm rot="-396258" flipH="1">
              <a:off x="7027110" y="4848289"/>
              <a:ext cx="577601" cy="697596"/>
            </a:xfrm>
            <a:custGeom>
              <a:avLst/>
              <a:gdLst/>
              <a:ahLst/>
              <a:cxnLst/>
              <a:rect l="l" t="t" r="r" b="b"/>
              <a:pathLst>
                <a:path w="3438" h="4152" extrusionOk="0">
                  <a:moveTo>
                    <a:pt x="1623" y="1"/>
                  </a:moveTo>
                  <a:cubicBezTo>
                    <a:pt x="1599" y="1"/>
                    <a:pt x="1574" y="2"/>
                    <a:pt x="1549" y="3"/>
                  </a:cubicBezTo>
                  <a:cubicBezTo>
                    <a:pt x="1114" y="29"/>
                    <a:pt x="717" y="285"/>
                    <a:pt x="454" y="630"/>
                  </a:cubicBezTo>
                  <a:cubicBezTo>
                    <a:pt x="154" y="1059"/>
                    <a:pt x="0" y="1571"/>
                    <a:pt x="13" y="2090"/>
                  </a:cubicBezTo>
                  <a:cubicBezTo>
                    <a:pt x="13" y="2416"/>
                    <a:pt x="70" y="2736"/>
                    <a:pt x="192" y="3043"/>
                  </a:cubicBezTo>
                  <a:cubicBezTo>
                    <a:pt x="333" y="3434"/>
                    <a:pt x="602" y="3760"/>
                    <a:pt x="960" y="3971"/>
                  </a:cubicBezTo>
                  <a:cubicBezTo>
                    <a:pt x="1181" y="4090"/>
                    <a:pt x="1426" y="4151"/>
                    <a:pt x="1673" y="4151"/>
                  </a:cubicBezTo>
                  <a:cubicBezTo>
                    <a:pt x="1812" y="4151"/>
                    <a:pt x="1951" y="4132"/>
                    <a:pt x="2087" y="4093"/>
                  </a:cubicBezTo>
                  <a:cubicBezTo>
                    <a:pt x="3181" y="3760"/>
                    <a:pt x="3437" y="2352"/>
                    <a:pt x="3200" y="1379"/>
                  </a:cubicBezTo>
                  <a:cubicBezTo>
                    <a:pt x="3027" y="666"/>
                    <a:pt x="2390" y="1"/>
                    <a:pt x="1623" y="1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7"/>
            <p:cNvSpPr/>
            <p:nvPr/>
          </p:nvSpPr>
          <p:spPr>
            <a:xfrm rot="-396258" flipH="1">
              <a:off x="7315683" y="5159567"/>
              <a:ext cx="52922" cy="59309"/>
            </a:xfrm>
            <a:custGeom>
              <a:avLst/>
              <a:gdLst/>
              <a:ahLst/>
              <a:cxnLst/>
              <a:rect l="l" t="t" r="r" b="b"/>
              <a:pathLst>
                <a:path w="315" h="353" fill="none" extrusionOk="0">
                  <a:moveTo>
                    <a:pt x="1" y="1"/>
                  </a:moveTo>
                  <a:lnTo>
                    <a:pt x="314" y="353"/>
                  </a:lnTo>
                </a:path>
              </a:pathLst>
            </a:custGeom>
            <a:noFill/>
            <a:ln w="2550" cap="rnd" cmpd="sng">
              <a:solidFill>
                <a:srgbClr val="E173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7"/>
            <p:cNvSpPr/>
            <p:nvPr/>
          </p:nvSpPr>
          <p:spPr>
            <a:xfrm rot="-396258" flipH="1">
              <a:off x="7246612" y="5144654"/>
              <a:ext cx="76442" cy="89552"/>
            </a:xfrm>
            <a:custGeom>
              <a:avLst/>
              <a:gdLst/>
              <a:ahLst/>
              <a:cxnLst/>
              <a:rect l="l" t="t" r="r" b="b"/>
              <a:pathLst>
                <a:path w="455" h="533" fill="none" extrusionOk="0">
                  <a:moveTo>
                    <a:pt x="1" y="1"/>
                  </a:moveTo>
                  <a:cubicBezTo>
                    <a:pt x="148" y="180"/>
                    <a:pt x="301" y="359"/>
                    <a:pt x="455" y="532"/>
                  </a:cubicBezTo>
                </a:path>
              </a:pathLst>
            </a:custGeom>
            <a:noFill/>
            <a:ln w="2550" cap="rnd" cmpd="sng">
              <a:solidFill>
                <a:srgbClr val="E173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7"/>
            <p:cNvSpPr/>
            <p:nvPr/>
          </p:nvSpPr>
          <p:spPr>
            <a:xfrm rot="-396258" flipH="1">
              <a:off x="7781050" y="4856717"/>
              <a:ext cx="27049" cy="215227"/>
            </a:xfrm>
            <a:custGeom>
              <a:avLst/>
              <a:gdLst/>
              <a:ahLst/>
              <a:cxnLst/>
              <a:rect l="l" t="t" r="r" b="b"/>
              <a:pathLst>
                <a:path w="161" h="1281" fill="none" extrusionOk="0">
                  <a:moveTo>
                    <a:pt x="1" y="1280"/>
                  </a:moveTo>
                  <a:lnTo>
                    <a:pt x="161" y="0"/>
                  </a:lnTo>
                </a:path>
              </a:pathLst>
            </a:custGeom>
            <a:noFill/>
            <a:ln w="2550" cap="rnd" cmpd="sng">
              <a:solidFill>
                <a:srgbClr val="9E4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7"/>
            <p:cNvSpPr/>
            <p:nvPr/>
          </p:nvSpPr>
          <p:spPr>
            <a:xfrm rot="-396258" flipH="1">
              <a:off x="6828654" y="4005842"/>
              <a:ext cx="796847" cy="659289"/>
            </a:xfrm>
            <a:custGeom>
              <a:avLst/>
              <a:gdLst/>
              <a:ahLst/>
              <a:cxnLst/>
              <a:rect l="l" t="t" r="r" b="b"/>
              <a:pathLst>
                <a:path w="4743" h="3924" extrusionOk="0">
                  <a:moveTo>
                    <a:pt x="2119" y="1"/>
                  </a:moveTo>
                  <a:cubicBezTo>
                    <a:pt x="992" y="1"/>
                    <a:pt x="39" y="839"/>
                    <a:pt x="7" y="1908"/>
                  </a:cubicBezTo>
                  <a:cubicBezTo>
                    <a:pt x="0" y="1997"/>
                    <a:pt x="7" y="2087"/>
                    <a:pt x="13" y="2177"/>
                  </a:cubicBezTo>
                  <a:cubicBezTo>
                    <a:pt x="26" y="2241"/>
                    <a:pt x="1165" y="3924"/>
                    <a:pt x="2164" y="3924"/>
                  </a:cubicBezTo>
                  <a:lnTo>
                    <a:pt x="2586" y="3924"/>
                  </a:lnTo>
                  <a:cubicBezTo>
                    <a:pt x="3578" y="3924"/>
                    <a:pt x="4717" y="2241"/>
                    <a:pt x="4730" y="2177"/>
                  </a:cubicBezTo>
                  <a:cubicBezTo>
                    <a:pt x="4736" y="2087"/>
                    <a:pt x="4743" y="1997"/>
                    <a:pt x="4743" y="1908"/>
                  </a:cubicBezTo>
                  <a:cubicBezTo>
                    <a:pt x="4711" y="839"/>
                    <a:pt x="3751" y="1"/>
                    <a:pt x="2624" y="1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7"/>
            <p:cNvSpPr/>
            <p:nvPr/>
          </p:nvSpPr>
          <p:spPr>
            <a:xfrm rot="-396258" flipH="1">
              <a:off x="7030764" y="4255427"/>
              <a:ext cx="48553" cy="48556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42" y="0"/>
                  </a:moveTo>
                  <a:cubicBezTo>
                    <a:pt x="65" y="0"/>
                    <a:pt x="1" y="71"/>
                    <a:pt x="1" y="147"/>
                  </a:cubicBezTo>
                  <a:cubicBezTo>
                    <a:pt x="1" y="224"/>
                    <a:pt x="65" y="288"/>
                    <a:pt x="142" y="288"/>
                  </a:cubicBezTo>
                  <a:cubicBezTo>
                    <a:pt x="225" y="288"/>
                    <a:pt x="289" y="224"/>
                    <a:pt x="289" y="147"/>
                  </a:cubicBezTo>
                  <a:cubicBezTo>
                    <a:pt x="289" y="71"/>
                    <a:pt x="225" y="0"/>
                    <a:pt x="142" y="0"/>
                  </a:cubicBezTo>
                  <a:close/>
                </a:path>
              </a:pathLst>
            </a:custGeom>
            <a:solidFill>
              <a:srgbClr val="271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7"/>
            <p:cNvSpPr/>
            <p:nvPr/>
          </p:nvSpPr>
          <p:spPr>
            <a:xfrm rot="-396258" flipH="1">
              <a:off x="7342685" y="4219317"/>
              <a:ext cx="48553" cy="48556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42" y="0"/>
                  </a:moveTo>
                  <a:cubicBezTo>
                    <a:pt x="65" y="0"/>
                    <a:pt x="1" y="71"/>
                    <a:pt x="1" y="147"/>
                  </a:cubicBezTo>
                  <a:cubicBezTo>
                    <a:pt x="1" y="224"/>
                    <a:pt x="65" y="288"/>
                    <a:pt x="142" y="288"/>
                  </a:cubicBezTo>
                  <a:cubicBezTo>
                    <a:pt x="225" y="288"/>
                    <a:pt x="289" y="224"/>
                    <a:pt x="289" y="147"/>
                  </a:cubicBezTo>
                  <a:cubicBezTo>
                    <a:pt x="289" y="71"/>
                    <a:pt x="225" y="0"/>
                    <a:pt x="142" y="0"/>
                  </a:cubicBezTo>
                  <a:close/>
                </a:path>
              </a:pathLst>
            </a:custGeom>
            <a:solidFill>
              <a:srgbClr val="271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7"/>
            <p:cNvSpPr/>
            <p:nvPr/>
          </p:nvSpPr>
          <p:spPr>
            <a:xfrm rot="-396258" flipH="1">
              <a:off x="7443159" y="4253350"/>
              <a:ext cx="103491" cy="88544"/>
            </a:xfrm>
            <a:custGeom>
              <a:avLst/>
              <a:gdLst/>
              <a:ahLst/>
              <a:cxnLst/>
              <a:rect l="l" t="t" r="r" b="b"/>
              <a:pathLst>
                <a:path w="616" h="527" extrusionOk="0">
                  <a:moveTo>
                    <a:pt x="353" y="0"/>
                  </a:moveTo>
                  <a:cubicBezTo>
                    <a:pt x="116" y="0"/>
                    <a:pt x="1" y="282"/>
                    <a:pt x="167" y="448"/>
                  </a:cubicBezTo>
                  <a:cubicBezTo>
                    <a:pt x="221" y="502"/>
                    <a:pt x="288" y="527"/>
                    <a:pt x="352" y="527"/>
                  </a:cubicBezTo>
                  <a:cubicBezTo>
                    <a:pt x="487" y="527"/>
                    <a:pt x="615" y="422"/>
                    <a:pt x="615" y="263"/>
                  </a:cubicBezTo>
                  <a:cubicBezTo>
                    <a:pt x="615" y="115"/>
                    <a:pt x="500" y="0"/>
                    <a:pt x="3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7"/>
            <p:cNvSpPr/>
            <p:nvPr/>
          </p:nvSpPr>
          <p:spPr>
            <a:xfrm rot="-396258" flipH="1">
              <a:off x="6935807" y="4312084"/>
              <a:ext cx="103491" cy="88544"/>
            </a:xfrm>
            <a:custGeom>
              <a:avLst/>
              <a:gdLst/>
              <a:ahLst/>
              <a:cxnLst/>
              <a:rect l="l" t="t" r="r" b="b"/>
              <a:pathLst>
                <a:path w="616" h="527" extrusionOk="0">
                  <a:moveTo>
                    <a:pt x="353" y="0"/>
                  </a:moveTo>
                  <a:cubicBezTo>
                    <a:pt x="116" y="0"/>
                    <a:pt x="1" y="282"/>
                    <a:pt x="167" y="448"/>
                  </a:cubicBezTo>
                  <a:cubicBezTo>
                    <a:pt x="221" y="502"/>
                    <a:pt x="288" y="527"/>
                    <a:pt x="353" y="527"/>
                  </a:cubicBezTo>
                  <a:cubicBezTo>
                    <a:pt x="487" y="527"/>
                    <a:pt x="615" y="422"/>
                    <a:pt x="615" y="263"/>
                  </a:cubicBezTo>
                  <a:cubicBezTo>
                    <a:pt x="615" y="115"/>
                    <a:pt x="500" y="0"/>
                    <a:pt x="3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7"/>
            <p:cNvSpPr/>
            <p:nvPr/>
          </p:nvSpPr>
          <p:spPr>
            <a:xfrm rot="-396258" flipH="1">
              <a:off x="7082104" y="3980511"/>
              <a:ext cx="231343" cy="466744"/>
            </a:xfrm>
            <a:custGeom>
              <a:avLst/>
              <a:gdLst/>
              <a:ahLst/>
              <a:cxnLst/>
              <a:rect l="l" t="t" r="r" b="b"/>
              <a:pathLst>
                <a:path w="1377" h="2778" extrusionOk="0">
                  <a:moveTo>
                    <a:pt x="935" y="0"/>
                  </a:moveTo>
                  <a:lnTo>
                    <a:pt x="307" y="58"/>
                  </a:lnTo>
                  <a:lnTo>
                    <a:pt x="0" y="2451"/>
                  </a:lnTo>
                  <a:lnTo>
                    <a:pt x="640" y="2778"/>
                  </a:lnTo>
                  <a:lnTo>
                    <a:pt x="1376" y="2451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7"/>
            <p:cNvSpPr/>
            <p:nvPr/>
          </p:nvSpPr>
          <p:spPr>
            <a:xfrm rot="-396258" flipH="1">
              <a:off x="7196030" y="4506477"/>
              <a:ext cx="96939" cy="99297"/>
            </a:xfrm>
            <a:custGeom>
              <a:avLst/>
              <a:gdLst/>
              <a:ahLst/>
              <a:cxnLst/>
              <a:rect l="l" t="t" r="r" b="b"/>
              <a:pathLst>
                <a:path w="577" h="591" extrusionOk="0">
                  <a:moveTo>
                    <a:pt x="26" y="0"/>
                  </a:moveTo>
                  <a:cubicBezTo>
                    <a:pt x="7" y="167"/>
                    <a:pt x="1" y="397"/>
                    <a:pt x="135" y="519"/>
                  </a:cubicBezTo>
                  <a:cubicBezTo>
                    <a:pt x="188" y="566"/>
                    <a:pt x="255" y="590"/>
                    <a:pt x="321" y="590"/>
                  </a:cubicBezTo>
                  <a:cubicBezTo>
                    <a:pt x="422" y="590"/>
                    <a:pt x="517" y="533"/>
                    <a:pt x="545" y="416"/>
                  </a:cubicBezTo>
                  <a:cubicBezTo>
                    <a:pt x="577" y="282"/>
                    <a:pt x="577" y="135"/>
                    <a:pt x="5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7"/>
            <p:cNvSpPr/>
            <p:nvPr/>
          </p:nvSpPr>
          <p:spPr>
            <a:xfrm rot="-396258" flipH="1">
              <a:off x="7105783" y="4390942"/>
              <a:ext cx="231343" cy="54941"/>
            </a:xfrm>
            <a:custGeom>
              <a:avLst/>
              <a:gdLst/>
              <a:ahLst/>
              <a:cxnLst/>
              <a:rect l="l" t="t" r="r" b="b"/>
              <a:pathLst>
                <a:path w="1377" h="327" extrusionOk="0">
                  <a:moveTo>
                    <a:pt x="0" y="0"/>
                  </a:moveTo>
                  <a:lnTo>
                    <a:pt x="640" y="327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7"/>
            <p:cNvSpPr/>
            <p:nvPr/>
          </p:nvSpPr>
          <p:spPr>
            <a:xfrm rot="-396258" flipH="1">
              <a:off x="7234268" y="4411237"/>
              <a:ext cx="168" cy="96944"/>
            </a:xfrm>
            <a:custGeom>
              <a:avLst/>
              <a:gdLst/>
              <a:ahLst/>
              <a:cxnLst/>
              <a:rect l="l" t="t" r="r" b="b"/>
              <a:pathLst>
                <a:path w="1" h="577" fill="none" extrusionOk="0">
                  <a:moveTo>
                    <a:pt x="0" y="1"/>
                  </a:moveTo>
                  <a:lnTo>
                    <a:pt x="0" y="577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rgbClr val="2718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7"/>
            <p:cNvSpPr/>
            <p:nvPr/>
          </p:nvSpPr>
          <p:spPr>
            <a:xfrm rot="-396258" flipH="1">
              <a:off x="7170997" y="4492626"/>
              <a:ext cx="136756" cy="28226"/>
            </a:xfrm>
            <a:custGeom>
              <a:avLst/>
              <a:gdLst/>
              <a:ahLst/>
              <a:cxnLst/>
              <a:rect l="l" t="t" r="r" b="b"/>
              <a:pathLst>
                <a:path w="814" h="168" fill="none" extrusionOk="0">
                  <a:moveTo>
                    <a:pt x="1" y="27"/>
                  </a:moveTo>
                  <a:cubicBezTo>
                    <a:pt x="257" y="167"/>
                    <a:pt x="571" y="161"/>
                    <a:pt x="814" y="1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rgbClr val="2718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7"/>
            <p:cNvSpPr/>
            <p:nvPr/>
          </p:nvSpPr>
          <p:spPr>
            <a:xfrm rot="-396258" flipH="1">
              <a:off x="7203465" y="3885002"/>
              <a:ext cx="106683" cy="199097"/>
            </a:xfrm>
            <a:custGeom>
              <a:avLst/>
              <a:gdLst/>
              <a:ahLst/>
              <a:cxnLst/>
              <a:rect l="l" t="t" r="r" b="b"/>
              <a:pathLst>
                <a:path w="635" h="1185" extrusionOk="0">
                  <a:moveTo>
                    <a:pt x="308" y="1"/>
                  </a:moveTo>
                  <a:cubicBezTo>
                    <a:pt x="161" y="7"/>
                    <a:pt x="1" y="33"/>
                    <a:pt x="1" y="33"/>
                  </a:cubicBezTo>
                  <a:lnTo>
                    <a:pt x="372" y="1185"/>
                  </a:lnTo>
                  <a:lnTo>
                    <a:pt x="634" y="7"/>
                  </a:lnTo>
                  <a:cubicBezTo>
                    <a:pt x="634" y="7"/>
                    <a:pt x="423" y="7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7"/>
            <p:cNvSpPr/>
            <p:nvPr/>
          </p:nvSpPr>
          <p:spPr>
            <a:xfrm rot="-396258" flipH="1">
              <a:off x="7069114" y="3902244"/>
              <a:ext cx="97947" cy="199097"/>
            </a:xfrm>
            <a:custGeom>
              <a:avLst/>
              <a:gdLst/>
              <a:ahLst/>
              <a:cxnLst/>
              <a:rect l="l" t="t" r="r" b="b"/>
              <a:pathLst>
                <a:path w="583" h="1185" extrusionOk="0">
                  <a:moveTo>
                    <a:pt x="263" y="0"/>
                  </a:moveTo>
                  <a:cubicBezTo>
                    <a:pt x="109" y="0"/>
                    <a:pt x="0" y="7"/>
                    <a:pt x="0" y="7"/>
                  </a:cubicBezTo>
                  <a:lnTo>
                    <a:pt x="320" y="1184"/>
                  </a:lnTo>
                  <a:lnTo>
                    <a:pt x="583" y="19"/>
                  </a:lnTo>
                  <a:cubicBezTo>
                    <a:pt x="583" y="19"/>
                    <a:pt x="372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7"/>
            <p:cNvSpPr/>
            <p:nvPr/>
          </p:nvSpPr>
          <p:spPr>
            <a:xfrm rot="-396258" flipH="1">
              <a:off x="6682553" y="4374012"/>
              <a:ext cx="193710" cy="72246"/>
            </a:xfrm>
            <a:custGeom>
              <a:avLst/>
              <a:gdLst/>
              <a:ahLst/>
              <a:cxnLst/>
              <a:rect l="l" t="t" r="r" b="b"/>
              <a:pathLst>
                <a:path w="1153" h="430" extrusionOk="0">
                  <a:moveTo>
                    <a:pt x="1140" y="0"/>
                  </a:moveTo>
                  <a:lnTo>
                    <a:pt x="0" y="211"/>
                  </a:lnTo>
                  <a:lnTo>
                    <a:pt x="1127" y="429"/>
                  </a:lnTo>
                  <a:cubicBezTo>
                    <a:pt x="1146" y="288"/>
                    <a:pt x="1152" y="141"/>
                    <a:pt x="1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7"/>
            <p:cNvSpPr/>
            <p:nvPr/>
          </p:nvSpPr>
          <p:spPr>
            <a:xfrm rot="-396258" flipH="1">
              <a:off x="6821058" y="4549655"/>
              <a:ext cx="118443" cy="99129"/>
            </a:xfrm>
            <a:custGeom>
              <a:avLst/>
              <a:gdLst/>
              <a:ahLst/>
              <a:cxnLst/>
              <a:rect l="l" t="t" r="r" b="b"/>
              <a:pathLst>
                <a:path w="705" h="590" extrusionOk="0">
                  <a:moveTo>
                    <a:pt x="0" y="1"/>
                  </a:moveTo>
                  <a:lnTo>
                    <a:pt x="378" y="589"/>
                  </a:lnTo>
                  <a:lnTo>
                    <a:pt x="704" y="2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7"/>
            <p:cNvSpPr/>
            <p:nvPr/>
          </p:nvSpPr>
          <p:spPr>
            <a:xfrm rot="-396258" flipH="1">
              <a:off x="6688958" y="4168072"/>
              <a:ext cx="109875" cy="76615"/>
            </a:xfrm>
            <a:custGeom>
              <a:avLst/>
              <a:gdLst/>
              <a:ahLst/>
              <a:cxnLst/>
              <a:rect l="l" t="t" r="r" b="b"/>
              <a:pathLst>
                <a:path w="654" h="456" extrusionOk="0">
                  <a:moveTo>
                    <a:pt x="423" y="1"/>
                  </a:moveTo>
                  <a:lnTo>
                    <a:pt x="0" y="455"/>
                  </a:lnTo>
                  <a:lnTo>
                    <a:pt x="653" y="455"/>
                  </a:lnTo>
                  <a:cubicBezTo>
                    <a:pt x="653" y="455"/>
                    <a:pt x="576" y="282"/>
                    <a:pt x="551" y="231"/>
                  </a:cubicBezTo>
                  <a:cubicBezTo>
                    <a:pt x="525" y="180"/>
                    <a:pt x="423" y="1"/>
                    <a:pt x="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7"/>
            <p:cNvSpPr/>
            <p:nvPr/>
          </p:nvSpPr>
          <p:spPr>
            <a:xfrm rot="-396258" flipH="1">
              <a:off x="7578944" y="4272368"/>
              <a:ext cx="194886" cy="71070"/>
            </a:xfrm>
            <a:custGeom>
              <a:avLst/>
              <a:gdLst/>
              <a:ahLst/>
              <a:cxnLst/>
              <a:rect l="l" t="t" r="r" b="b"/>
              <a:pathLst>
                <a:path w="1160" h="423" extrusionOk="0">
                  <a:moveTo>
                    <a:pt x="14" y="0"/>
                  </a:moveTo>
                  <a:lnTo>
                    <a:pt x="14" y="0"/>
                  </a:lnTo>
                  <a:cubicBezTo>
                    <a:pt x="1" y="141"/>
                    <a:pt x="7" y="282"/>
                    <a:pt x="27" y="422"/>
                  </a:cubicBezTo>
                  <a:lnTo>
                    <a:pt x="1159" y="21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7"/>
            <p:cNvSpPr/>
            <p:nvPr/>
          </p:nvSpPr>
          <p:spPr>
            <a:xfrm rot="-396258" flipH="1">
              <a:off x="7562638" y="4465879"/>
              <a:ext cx="120627" cy="99129"/>
            </a:xfrm>
            <a:custGeom>
              <a:avLst/>
              <a:gdLst/>
              <a:ahLst/>
              <a:cxnLst/>
              <a:rect l="l" t="t" r="r" b="b"/>
              <a:pathLst>
                <a:path w="718" h="590" extrusionOk="0">
                  <a:moveTo>
                    <a:pt x="717" y="0"/>
                  </a:moveTo>
                  <a:lnTo>
                    <a:pt x="0" y="199"/>
                  </a:lnTo>
                  <a:lnTo>
                    <a:pt x="340" y="589"/>
                  </a:lnTo>
                  <a:lnTo>
                    <a:pt x="7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7"/>
            <p:cNvSpPr/>
            <p:nvPr/>
          </p:nvSpPr>
          <p:spPr>
            <a:xfrm rot="-396258" flipH="1">
              <a:off x="7610115" y="4063701"/>
              <a:ext cx="108699" cy="76447"/>
            </a:xfrm>
            <a:custGeom>
              <a:avLst/>
              <a:gdLst/>
              <a:ahLst/>
              <a:cxnLst/>
              <a:rect l="l" t="t" r="r" b="b"/>
              <a:pathLst>
                <a:path w="647" h="455" extrusionOk="0">
                  <a:moveTo>
                    <a:pt x="225" y="0"/>
                  </a:moveTo>
                  <a:cubicBezTo>
                    <a:pt x="225" y="0"/>
                    <a:pt x="122" y="173"/>
                    <a:pt x="97" y="224"/>
                  </a:cubicBezTo>
                  <a:cubicBezTo>
                    <a:pt x="71" y="282"/>
                    <a:pt x="1" y="448"/>
                    <a:pt x="1" y="448"/>
                  </a:cubicBezTo>
                  <a:lnTo>
                    <a:pt x="647" y="455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8" name="Google Shape;1478;p34"/>
          <p:cNvGrpSpPr/>
          <p:nvPr/>
        </p:nvGrpSpPr>
        <p:grpSpPr>
          <a:xfrm>
            <a:off x="5973301" y="2231750"/>
            <a:ext cx="423154" cy="421670"/>
            <a:chOff x="-12840633" y="3907205"/>
            <a:chExt cx="420129" cy="418614"/>
          </a:xfrm>
        </p:grpSpPr>
        <p:sp>
          <p:nvSpPr>
            <p:cNvPr id="1479" name="Google Shape;1479;p34"/>
            <p:cNvSpPr/>
            <p:nvPr/>
          </p:nvSpPr>
          <p:spPr>
            <a:xfrm>
              <a:off x="-12840633" y="3907205"/>
              <a:ext cx="272296" cy="318506"/>
            </a:xfrm>
            <a:custGeom>
              <a:avLst/>
              <a:gdLst/>
              <a:ahLst/>
              <a:cxnLst/>
              <a:rect l="l" t="t" r="r" b="b"/>
              <a:pathLst>
                <a:path w="9169" h="10725" extrusionOk="0">
                  <a:moveTo>
                    <a:pt x="2959" y="2501"/>
                  </a:moveTo>
                  <a:cubicBezTo>
                    <a:pt x="3099" y="2501"/>
                    <a:pt x="3225" y="2585"/>
                    <a:pt x="3309" y="2753"/>
                  </a:cubicBezTo>
                  <a:cubicBezTo>
                    <a:pt x="3435" y="2942"/>
                    <a:pt x="3309" y="3194"/>
                    <a:pt x="3120" y="3289"/>
                  </a:cubicBezTo>
                  <a:lnTo>
                    <a:pt x="1450" y="4140"/>
                  </a:lnTo>
                  <a:cubicBezTo>
                    <a:pt x="1404" y="4155"/>
                    <a:pt x="1354" y="4163"/>
                    <a:pt x="1304" y="4163"/>
                  </a:cubicBezTo>
                  <a:cubicBezTo>
                    <a:pt x="1148" y="4163"/>
                    <a:pt x="986" y="4086"/>
                    <a:pt x="914" y="3919"/>
                  </a:cubicBezTo>
                  <a:cubicBezTo>
                    <a:pt x="788" y="3730"/>
                    <a:pt x="914" y="3509"/>
                    <a:pt x="1103" y="3383"/>
                  </a:cubicBezTo>
                  <a:lnTo>
                    <a:pt x="2742" y="2564"/>
                  </a:lnTo>
                  <a:cubicBezTo>
                    <a:pt x="2815" y="2522"/>
                    <a:pt x="2889" y="2501"/>
                    <a:pt x="2959" y="2501"/>
                  </a:cubicBezTo>
                  <a:close/>
                  <a:moveTo>
                    <a:pt x="416" y="0"/>
                  </a:moveTo>
                  <a:cubicBezTo>
                    <a:pt x="338" y="0"/>
                    <a:pt x="259" y="23"/>
                    <a:pt x="190" y="75"/>
                  </a:cubicBezTo>
                  <a:cubicBezTo>
                    <a:pt x="64" y="138"/>
                    <a:pt x="1" y="264"/>
                    <a:pt x="1" y="422"/>
                  </a:cubicBezTo>
                  <a:lnTo>
                    <a:pt x="1" y="5337"/>
                  </a:lnTo>
                  <a:cubicBezTo>
                    <a:pt x="32" y="7952"/>
                    <a:pt x="1922" y="10220"/>
                    <a:pt x="4537" y="10724"/>
                  </a:cubicBezTo>
                  <a:lnTo>
                    <a:pt x="4569" y="10724"/>
                  </a:lnTo>
                  <a:cubicBezTo>
                    <a:pt x="4317" y="10062"/>
                    <a:pt x="4159" y="9369"/>
                    <a:pt x="4159" y="8613"/>
                  </a:cubicBezTo>
                  <a:lnTo>
                    <a:pt x="4159" y="7511"/>
                  </a:lnTo>
                  <a:cubicBezTo>
                    <a:pt x="3813" y="7574"/>
                    <a:pt x="3498" y="7763"/>
                    <a:pt x="3214" y="8015"/>
                  </a:cubicBezTo>
                  <a:cubicBezTo>
                    <a:pt x="3135" y="8093"/>
                    <a:pt x="3033" y="8133"/>
                    <a:pt x="2931" y="8133"/>
                  </a:cubicBezTo>
                  <a:cubicBezTo>
                    <a:pt x="2828" y="8133"/>
                    <a:pt x="2726" y="8093"/>
                    <a:pt x="2647" y="8015"/>
                  </a:cubicBezTo>
                  <a:cubicBezTo>
                    <a:pt x="2490" y="7857"/>
                    <a:pt x="2490" y="7574"/>
                    <a:pt x="2647" y="7448"/>
                  </a:cubicBezTo>
                  <a:cubicBezTo>
                    <a:pt x="3057" y="7006"/>
                    <a:pt x="3592" y="6754"/>
                    <a:pt x="4159" y="6691"/>
                  </a:cubicBezTo>
                  <a:lnTo>
                    <a:pt x="4159" y="3761"/>
                  </a:lnTo>
                  <a:cubicBezTo>
                    <a:pt x="4159" y="3068"/>
                    <a:pt x="4726" y="2564"/>
                    <a:pt x="5420" y="2564"/>
                  </a:cubicBezTo>
                  <a:cubicBezTo>
                    <a:pt x="5577" y="2564"/>
                    <a:pt x="5735" y="2596"/>
                    <a:pt x="5892" y="2627"/>
                  </a:cubicBezTo>
                  <a:cubicBezTo>
                    <a:pt x="6932" y="3068"/>
                    <a:pt x="8066" y="3257"/>
                    <a:pt x="9169" y="3289"/>
                  </a:cubicBezTo>
                  <a:lnTo>
                    <a:pt x="9169" y="422"/>
                  </a:lnTo>
                  <a:cubicBezTo>
                    <a:pt x="9169" y="296"/>
                    <a:pt x="9106" y="138"/>
                    <a:pt x="8980" y="75"/>
                  </a:cubicBezTo>
                  <a:cubicBezTo>
                    <a:pt x="8910" y="23"/>
                    <a:pt x="8831" y="0"/>
                    <a:pt x="8753" y="0"/>
                  </a:cubicBezTo>
                  <a:cubicBezTo>
                    <a:pt x="8690" y="0"/>
                    <a:pt x="8627" y="16"/>
                    <a:pt x="8570" y="44"/>
                  </a:cubicBezTo>
                  <a:cubicBezTo>
                    <a:pt x="7294" y="548"/>
                    <a:pt x="5939" y="800"/>
                    <a:pt x="4585" y="800"/>
                  </a:cubicBezTo>
                  <a:cubicBezTo>
                    <a:pt x="3230" y="800"/>
                    <a:pt x="1875" y="548"/>
                    <a:pt x="599" y="44"/>
                  </a:cubicBezTo>
                  <a:cubicBezTo>
                    <a:pt x="543" y="16"/>
                    <a:pt x="480" y="0"/>
                    <a:pt x="4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4"/>
            <p:cNvSpPr/>
            <p:nvPr/>
          </p:nvSpPr>
          <p:spPr>
            <a:xfrm>
              <a:off x="-12691880" y="4005562"/>
              <a:ext cx="271376" cy="320258"/>
            </a:xfrm>
            <a:custGeom>
              <a:avLst/>
              <a:gdLst/>
              <a:ahLst/>
              <a:cxnLst/>
              <a:rect l="l" t="t" r="r" b="b"/>
              <a:pathLst>
                <a:path w="9138" h="10784" extrusionOk="0">
                  <a:moveTo>
                    <a:pt x="2108" y="3311"/>
                  </a:moveTo>
                  <a:cubicBezTo>
                    <a:pt x="2163" y="3311"/>
                    <a:pt x="2219" y="3323"/>
                    <a:pt x="2269" y="3348"/>
                  </a:cubicBezTo>
                  <a:lnTo>
                    <a:pt x="3939" y="4167"/>
                  </a:lnTo>
                  <a:cubicBezTo>
                    <a:pt x="4128" y="4293"/>
                    <a:pt x="4191" y="4514"/>
                    <a:pt x="4128" y="4703"/>
                  </a:cubicBezTo>
                  <a:cubicBezTo>
                    <a:pt x="4033" y="4870"/>
                    <a:pt x="3883" y="4946"/>
                    <a:pt x="3720" y="4946"/>
                  </a:cubicBezTo>
                  <a:cubicBezTo>
                    <a:pt x="3668" y="4946"/>
                    <a:pt x="3615" y="4938"/>
                    <a:pt x="3561" y="4923"/>
                  </a:cubicBezTo>
                  <a:lnTo>
                    <a:pt x="1923" y="4073"/>
                  </a:lnTo>
                  <a:cubicBezTo>
                    <a:pt x="1734" y="4010"/>
                    <a:pt x="1639" y="3726"/>
                    <a:pt x="1734" y="3537"/>
                  </a:cubicBezTo>
                  <a:cubicBezTo>
                    <a:pt x="1803" y="3399"/>
                    <a:pt x="1957" y="3311"/>
                    <a:pt x="2108" y="3311"/>
                  </a:cubicBezTo>
                  <a:close/>
                  <a:moveTo>
                    <a:pt x="7086" y="3316"/>
                  </a:moveTo>
                  <a:cubicBezTo>
                    <a:pt x="7226" y="3316"/>
                    <a:pt x="7352" y="3400"/>
                    <a:pt x="7436" y="3568"/>
                  </a:cubicBezTo>
                  <a:cubicBezTo>
                    <a:pt x="7562" y="3758"/>
                    <a:pt x="7436" y="4010"/>
                    <a:pt x="7247" y="4104"/>
                  </a:cubicBezTo>
                  <a:lnTo>
                    <a:pt x="5577" y="4955"/>
                  </a:lnTo>
                  <a:cubicBezTo>
                    <a:pt x="5528" y="4979"/>
                    <a:pt x="5472" y="4991"/>
                    <a:pt x="5415" y="4991"/>
                  </a:cubicBezTo>
                  <a:cubicBezTo>
                    <a:pt x="5255" y="4991"/>
                    <a:pt x="5088" y="4897"/>
                    <a:pt x="5042" y="4734"/>
                  </a:cubicBezTo>
                  <a:cubicBezTo>
                    <a:pt x="4947" y="4514"/>
                    <a:pt x="5042" y="4262"/>
                    <a:pt x="5231" y="4199"/>
                  </a:cubicBezTo>
                  <a:lnTo>
                    <a:pt x="6869" y="3379"/>
                  </a:lnTo>
                  <a:cubicBezTo>
                    <a:pt x="6943" y="3337"/>
                    <a:pt x="7016" y="3316"/>
                    <a:pt x="7086" y="3316"/>
                  </a:cubicBezTo>
                  <a:close/>
                  <a:moveTo>
                    <a:pt x="6223" y="6632"/>
                  </a:moveTo>
                  <a:cubicBezTo>
                    <a:pt x="6333" y="6632"/>
                    <a:pt x="6444" y="6672"/>
                    <a:pt x="6522" y="6750"/>
                  </a:cubicBezTo>
                  <a:cubicBezTo>
                    <a:pt x="6680" y="6908"/>
                    <a:pt x="6680" y="7192"/>
                    <a:pt x="6522" y="7349"/>
                  </a:cubicBezTo>
                  <a:cubicBezTo>
                    <a:pt x="5987" y="7885"/>
                    <a:pt x="5262" y="8137"/>
                    <a:pt x="4601" y="8137"/>
                  </a:cubicBezTo>
                  <a:cubicBezTo>
                    <a:pt x="3939" y="8137"/>
                    <a:pt x="3183" y="7853"/>
                    <a:pt x="2679" y="7349"/>
                  </a:cubicBezTo>
                  <a:cubicBezTo>
                    <a:pt x="2521" y="7192"/>
                    <a:pt x="2521" y="6908"/>
                    <a:pt x="2679" y="6750"/>
                  </a:cubicBezTo>
                  <a:cubicBezTo>
                    <a:pt x="2758" y="6672"/>
                    <a:pt x="2860" y="6632"/>
                    <a:pt x="2962" y="6632"/>
                  </a:cubicBezTo>
                  <a:cubicBezTo>
                    <a:pt x="3065" y="6632"/>
                    <a:pt x="3167" y="6672"/>
                    <a:pt x="3246" y="6750"/>
                  </a:cubicBezTo>
                  <a:cubicBezTo>
                    <a:pt x="3608" y="7129"/>
                    <a:pt x="4097" y="7318"/>
                    <a:pt x="4585" y="7318"/>
                  </a:cubicBezTo>
                  <a:cubicBezTo>
                    <a:pt x="5073" y="7318"/>
                    <a:pt x="5562" y="7129"/>
                    <a:pt x="5924" y="6750"/>
                  </a:cubicBezTo>
                  <a:cubicBezTo>
                    <a:pt x="6003" y="6672"/>
                    <a:pt x="6113" y="6632"/>
                    <a:pt x="6223" y="6632"/>
                  </a:cubicBezTo>
                  <a:close/>
                  <a:moveTo>
                    <a:pt x="8737" y="0"/>
                  </a:moveTo>
                  <a:cubicBezTo>
                    <a:pt x="8681" y="0"/>
                    <a:pt x="8624" y="13"/>
                    <a:pt x="8570" y="40"/>
                  </a:cubicBezTo>
                  <a:cubicBezTo>
                    <a:pt x="7294" y="544"/>
                    <a:pt x="5932" y="796"/>
                    <a:pt x="4565" y="796"/>
                  </a:cubicBezTo>
                  <a:cubicBezTo>
                    <a:pt x="3199" y="796"/>
                    <a:pt x="1828" y="544"/>
                    <a:pt x="537" y="40"/>
                  </a:cubicBezTo>
                  <a:cubicBezTo>
                    <a:pt x="494" y="22"/>
                    <a:pt x="447" y="13"/>
                    <a:pt x="400" y="13"/>
                  </a:cubicBezTo>
                  <a:cubicBezTo>
                    <a:pt x="205" y="13"/>
                    <a:pt x="1" y="164"/>
                    <a:pt x="1" y="418"/>
                  </a:cubicBezTo>
                  <a:lnTo>
                    <a:pt x="1" y="5301"/>
                  </a:lnTo>
                  <a:cubicBezTo>
                    <a:pt x="1" y="7948"/>
                    <a:pt x="1891" y="10279"/>
                    <a:pt x="4475" y="10783"/>
                  </a:cubicBezTo>
                  <a:lnTo>
                    <a:pt x="4632" y="10783"/>
                  </a:lnTo>
                  <a:cubicBezTo>
                    <a:pt x="7247" y="10247"/>
                    <a:pt x="9137" y="7948"/>
                    <a:pt x="9137" y="5301"/>
                  </a:cubicBezTo>
                  <a:lnTo>
                    <a:pt x="9137" y="418"/>
                  </a:lnTo>
                  <a:cubicBezTo>
                    <a:pt x="9137" y="170"/>
                    <a:pt x="8943" y="0"/>
                    <a:pt x="8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464591"/>
              </p:ext>
            </p:extLst>
          </p:nvPr>
        </p:nvGraphicFramePr>
        <p:xfrm>
          <a:off x="2313581" y="1740664"/>
          <a:ext cx="5285196" cy="3145321"/>
        </p:xfrm>
        <a:graphic>
          <a:graphicData uri="http://schemas.openxmlformats.org/drawingml/2006/table">
            <a:tbl>
              <a:tblPr firstRow="1" firstCol="1" bandRow="1"/>
              <a:tblGrid>
                <a:gridCol w="935480">
                  <a:extLst>
                    <a:ext uri="{9D8B030D-6E8A-4147-A177-3AD203B41FA5}">
                      <a16:colId xmlns:a16="http://schemas.microsoft.com/office/drawing/2014/main" val="3174969299"/>
                    </a:ext>
                  </a:extLst>
                </a:gridCol>
                <a:gridCol w="3369311">
                  <a:extLst>
                    <a:ext uri="{9D8B030D-6E8A-4147-A177-3AD203B41FA5}">
                      <a16:colId xmlns:a16="http://schemas.microsoft.com/office/drawing/2014/main" val="3040832083"/>
                    </a:ext>
                  </a:extLst>
                </a:gridCol>
                <a:gridCol w="980405">
                  <a:extLst>
                    <a:ext uri="{9D8B030D-6E8A-4147-A177-3AD203B41FA5}">
                      <a16:colId xmlns:a16="http://schemas.microsoft.com/office/drawing/2014/main" val="663060986"/>
                    </a:ext>
                  </a:extLst>
                </a:gridCol>
              </a:tblGrid>
              <a:tr h="1363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Momentos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Actividades, Organización y Consignas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Recursos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262585"/>
                  </a:ext>
                </a:extLst>
              </a:tr>
              <a:tr h="676531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INICIO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 distintos pares de imágenes de los personajes del cuento</a:t>
                      </a:r>
                      <a:r>
                        <a:rPr lang="es-ES" sz="900" b="1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 se voltean hacia abajo.</a:t>
                      </a:r>
                      <a:endParaRPr lang="es-MX" sz="9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memorama 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1687062"/>
                  </a:ext>
                </a:extLst>
              </a:tr>
              <a:tr h="1062100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Voltea</a:t>
                      </a:r>
                      <a:r>
                        <a:rPr lang="es-ES" sz="900" b="1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9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una tarjeta e intenta memorizar en donde se encuentra el par de la imagen, si no lo recuerda o voltea una diferente se vuelve a voltear y se da oportunidad al siguiente alumno, es importante ir recordando las imágenes, como recomendación es importante que las tarjetas tengan imagen y palabra, para que los alumnos logren relacionar imagen y palabra.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726375"/>
                  </a:ext>
                </a:extLst>
              </a:tr>
              <a:tr h="1090841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CIERRE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Cuenta</a:t>
                      </a:r>
                      <a:r>
                        <a:rPr lang="es-MX" sz="9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 cantidad de pares que encontró</a:t>
                      </a:r>
                      <a:endParaRPr lang="es-ES" sz="1000" b="1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461325"/>
                  </a:ext>
                </a:extLst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432" y="3747283"/>
            <a:ext cx="718370" cy="139621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592317" y="159525"/>
            <a:ext cx="2419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ACTIVIDAD 1:MEMORAMA</a:t>
            </a:r>
            <a:endParaRPr lang="es-MX" dirty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213476"/>
              </p:ext>
            </p:extLst>
          </p:nvPr>
        </p:nvGraphicFramePr>
        <p:xfrm>
          <a:off x="763399" y="504684"/>
          <a:ext cx="8077087" cy="1061748"/>
        </p:xfrm>
        <a:graphic>
          <a:graphicData uri="http://schemas.openxmlformats.org/drawingml/2006/table">
            <a:tbl>
              <a:tblPr firstRow="1" firstCol="1" bandRow="1"/>
              <a:tblGrid>
                <a:gridCol w="2760748">
                  <a:extLst>
                    <a:ext uri="{9D8B030D-6E8A-4147-A177-3AD203B41FA5}">
                      <a16:colId xmlns:a16="http://schemas.microsoft.com/office/drawing/2014/main" val="2414150614"/>
                    </a:ext>
                  </a:extLst>
                </a:gridCol>
                <a:gridCol w="2736518">
                  <a:extLst>
                    <a:ext uri="{9D8B030D-6E8A-4147-A177-3AD203B41FA5}">
                      <a16:colId xmlns:a16="http://schemas.microsoft.com/office/drawing/2014/main" val="4209986082"/>
                    </a:ext>
                  </a:extLst>
                </a:gridCol>
                <a:gridCol w="2579821">
                  <a:extLst>
                    <a:ext uri="{9D8B030D-6E8A-4147-A177-3AD203B41FA5}">
                      <a16:colId xmlns:a16="http://schemas.microsoft.com/office/drawing/2014/main" val="85164729"/>
                    </a:ext>
                  </a:extLst>
                </a:gridCol>
              </a:tblGrid>
              <a:tr h="158010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Campo</a:t>
                      </a:r>
                      <a:r>
                        <a:rPr lang="es-ES" sz="10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formación académica.</a:t>
                      </a:r>
                      <a:endParaRPr lang="es-MX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Pensamiento</a:t>
                      </a:r>
                      <a:r>
                        <a:rPr lang="es-ES" sz="10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matemático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esperado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641299"/>
                  </a:ext>
                </a:extLst>
              </a:tr>
              <a:tr h="25665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Número, álgebra y variación.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Cuenta colecciones no mayores a 20 elementos. </a:t>
                      </a:r>
                      <a:r>
                        <a:rPr lang="es-MX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5671225"/>
                  </a:ext>
                </a:extLst>
              </a:tr>
              <a:tr h="12499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038449"/>
                  </a:ext>
                </a:extLst>
              </a:tr>
              <a:tr h="37683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Número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502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0099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8" name="Google Shape;1478;p34"/>
          <p:cNvGrpSpPr/>
          <p:nvPr/>
        </p:nvGrpSpPr>
        <p:grpSpPr>
          <a:xfrm>
            <a:off x="5973301" y="2231750"/>
            <a:ext cx="423154" cy="421670"/>
            <a:chOff x="-12840633" y="3907205"/>
            <a:chExt cx="420129" cy="418614"/>
          </a:xfrm>
        </p:grpSpPr>
        <p:sp>
          <p:nvSpPr>
            <p:cNvPr id="1479" name="Google Shape;1479;p34"/>
            <p:cNvSpPr/>
            <p:nvPr/>
          </p:nvSpPr>
          <p:spPr>
            <a:xfrm>
              <a:off x="-12840633" y="3907205"/>
              <a:ext cx="272296" cy="318506"/>
            </a:xfrm>
            <a:custGeom>
              <a:avLst/>
              <a:gdLst/>
              <a:ahLst/>
              <a:cxnLst/>
              <a:rect l="l" t="t" r="r" b="b"/>
              <a:pathLst>
                <a:path w="9169" h="10725" extrusionOk="0">
                  <a:moveTo>
                    <a:pt x="2959" y="2501"/>
                  </a:moveTo>
                  <a:cubicBezTo>
                    <a:pt x="3099" y="2501"/>
                    <a:pt x="3225" y="2585"/>
                    <a:pt x="3309" y="2753"/>
                  </a:cubicBezTo>
                  <a:cubicBezTo>
                    <a:pt x="3435" y="2942"/>
                    <a:pt x="3309" y="3194"/>
                    <a:pt x="3120" y="3289"/>
                  </a:cubicBezTo>
                  <a:lnTo>
                    <a:pt x="1450" y="4140"/>
                  </a:lnTo>
                  <a:cubicBezTo>
                    <a:pt x="1404" y="4155"/>
                    <a:pt x="1354" y="4163"/>
                    <a:pt x="1304" y="4163"/>
                  </a:cubicBezTo>
                  <a:cubicBezTo>
                    <a:pt x="1148" y="4163"/>
                    <a:pt x="986" y="4086"/>
                    <a:pt x="914" y="3919"/>
                  </a:cubicBezTo>
                  <a:cubicBezTo>
                    <a:pt x="788" y="3730"/>
                    <a:pt x="914" y="3509"/>
                    <a:pt x="1103" y="3383"/>
                  </a:cubicBezTo>
                  <a:lnTo>
                    <a:pt x="2742" y="2564"/>
                  </a:lnTo>
                  <a:cubicBezTo>
                    <a:pt x="2815" y="2522"/>
                    <a:pt x="2889" y="2501"/>
                    <a:pt x="2959" y="2501"/>
                  </a:cubicBezTo>
                  <a:close/>
                  <a:moveTo>
                    <a:pt x="416" y="0"/>
                  </a:moveTo>
                  <a:cubicBezTo>
                    <a:pt x="338" y="0"/>
                    <a:pt x="259" y="23"/>
                    <a:pt x="190" y="75"/>
                  </a:cubicBezTo>
                  <a:cubicBezTo>
                    <a:pt x="64" y="138"/>
                    <a:pt x="1" y="264"/>
                    <a:pt x="1" y="422"/>
                  </a:cubicBezTo>
                  <a:lnTo>
                    <a:pt x="1" y="5337"/>
                  </a:lnTo>
                  <a:cubicBezTo>
                    <a:pt x="32" y="7952"/>
                    <a:pt x="1922" y="10220"/>
                    <a:pt x="4537" y="10724"/>
                  </a:cubicBezTo>
                  <a:lnTo>
                    <a:pt x="4569" y="10724"/>
                  </a:lnTo>
                  <a:cubicBezTo>
                    <a:pt x="4317" y="10062"/>
                    <a:pt x="4159" y="9369"/>
                    <a:pt x="4159" y="8613"/>
                  </a:cubicBezTo>
                  <a:lnTo>
                    <a:pt x="4159" y="7511"/>
                  </a:lnTo>
                  <a:cubicBezTo>
                    <a:pt x="3813" y="7574"/>
                    <a:pt x="3498" y="7763"/>
                    <a:pt x="3214" y="8015"/>
                  </a:cubicBezTo>
                  <a:cubicBezTo>
                    <a:pt x="3135" y="8093"/>
                    <a:pt x="3033" y="8133"/>
                    <a:pt x="2931" y="8133"/>
                  </a:cubicBezTo>
                  <a:cubicBezTo>
                    <a:pt x="2828" y="8133"/>
                    <a:pt x="2726" y="8093"/>
                    <a:pt x="2647" y="8015"/>
                  </a:cubicBezTo>
                  <a:cubicBezTo>
                    <a:pt x="2490" y="7857"/>
                    <a:pt x="2490" y="7574"/>
                    <a:pt x="2647" y="7448"/>
                  </a:cubicBezTo>
                  <a:cubicBezTo>
                    <a:pt x="3057" y="7006"/>
                    <a:pt x="3592" y="6754"/>
                    <a:pt x="4159" y="6691"/>
                  </a:cubicBezTo>
                  <a:lnTo>
                    <a:pt x="4159" y="3761"/>
                  </a:lnTo>
                  <a:cubicBezTo>
                    <a:pt x="4159" y="3068"/>
                    <a:pt x="4726" y="2564"/>
                    <a:pt x="5420" y="2564"/>
                  </a:cubicBezTo>
                  <a:cubicBezTo>
                    <a:pt x="5577" y="2564"/>
                    <a:pt x="5735" y="2596"/>
                    <a:pt x="5892" y="2627"/>
                  </a:cubicBezTo>
                  <a:cubicBezTo>
                    <a:pt x="6932" y="3068"/>
                    <a:pt x="8066" y="3257"/>
                    <a:pt x="9169" y="3289"/>
                  </a:cubicBezTo>
                  <a:lnTo>
                    <a:pt x="9169" y="422"/>
                  </a:lnTo>
                  <a:cubicBezTo>
                    <a:pt x="9169" y="296"/>
                    <a:pt x="9106" y="138"/>
                    <a:pt x="8980" y="75"/>
                  </a:cubicBezTo>
                  <a:cubicBezTo>
                    <a:pt x="8910" y="23"/>
                    <a:pt x="8831" y="0"/>
                    <a:pt x="8753" y="0"/>
                  </a:cubicBezTo>
                  <a:cubicBezTo>
                    <a:pt x="8690" y="0"/>
                    <a:pt x="8627" y="16"/>
                    <a:pt x="8570" y="44"/>
                  </a:cubicBezTo>
                  <a:cubicBezTo>
                    <a:pt x="7294" y="548"/>
                    <a:pt x="5939" y="800"/>
                    <a:pt x="4585" y="800"/>
                  </a:cubicBezTo>
                  <a:cubicBezTo>
                    <a:pt x="3230" y="800"/>
                    <a:pt x="1875" y="548"/>
                    <a:pt x="599" y="44"/>
                  </a:cubicBezTo>
                  <a:cubicBezTo>
                    <a:pt x="543" y="16"/>
                    <a:pt x="480" y="0"/>
                    <a:pt x="4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4"/>
            <p:cNvSpPr/>
            <p:nvPr/>
          </p:nvSpPr>
          <p:spPr>
            <a:xfrm>
              <a:off x="-12691880" y="4005562"/>
              <a:ext cx="271376" cy="320258"/>
            </a:xfrm>
            <a:custGeom>
              <a:avLst/>
              <a:gdLst/>
              <a:ahLst/>
              <a:cxnLst/>
              <a:rect l="l" t="t" r="r" b="b"/>
              <a:pathLst>
                <a:path w="9138" h="10784" extrusionOk="0">
                  <a:moveTo>
                    <a:pt x="2108" y="3311"/>
                  </a:moveTo>
                  <a:cubicBezTo>
                    <a:pt x="2163" y="3311"/>
                    <a:pt x="2219" y="3323"/>
                    <a:pt x="2269" y="3348"/>
                  </a:cubicBezTo>
                  <a:lnTo>
                    <a:pt x="3939" y="4167"/>
                  </a:lnTo>
                  <a:cubicBezTo>
                    <a:pt x="4128" y="4293"/>
                    <a:pt x="4191" y="4514"/>
                    <a:pt x="4128" y="4703"/>
                  </a:cubicBezTo>
                  <a:cubicBezTo>
                    <a:pt x="4033" y="4870"/>
                    <a:pt x="3883" y="4946"/>
                    <a:pt x="3720" y="4946"/>
                  </a:cubicBezTo>
                  <a:cubicBezTo>
                    <a:pt x="3668" y="4946"/>
                    <a:pt x="3615" y="4938"/>
                    <a:pt x="3561" y="4923"/>
                  </a:cubicBezTo>
                  <a:lnTo>
                    <a:pt x="1923" y="4073"/>
                  </a:lnTo>
                  <a:cubicBezTo>
                    <a:pt x="1734" y="4010"/>
                    <a:pt x="1639" y="3726"/>
                    <a:pt x="1734" y="3537"/>
                  </a:cubicBezTo>
                  <a:cubicBezTo>
                    <a:pt x="1803" y="3399"/>
                    <a:pt x="1957" y="3311"/>
                    <a:pt x="2108" y="3311"/>
                  </a:cubicBezTo>
                  <a:close/>
                  <a:moveTo>
                    <a:pt x="7086" y="3316"/>
                  </a:moveTo>
                  <a:cubicBezTo>
                    <a:pt x="7226" y="3316"/>
                    <a:pt x="7352" y="3400"/>
                    <a:pt x="7436" y="3568"/>
                  </a:cubicBezTo>
                  <a:cubicBezTo>
                    <a:pt x="7562" y="3758"/>
                    <a:pt x="7436" y="4010"/>
                    <a:pt x="7247" y="4104"/>
                  </a:cubicBezTo>
                  <a:lnTo>
                    <a:pt x="5577" y="4955"/>
                  </a:lnTo>
                  <a:cubicBezTo>
                    <a:pt x="5528" y="4979"/>
                    <a:pt x="5472" y="4991"/>
                    <a:pt x="5415" y="4991"/>
                  </a:cubicBezTo>
                  <a:cubicBezTo>
                    <a:pt x="5255" y="4991"/>
                    <a:pt x="5088" y="4897"/>
                    <a:pt x="5042" y="4734"/>
                  </a:cubicBezTo>
                  <a:cubicBezTo>
                    <a:pt x="4947" y="4514"/>
                    <a:pt x="5042" y="4262"/>
                    <a:pt x="5231" y="4199"/>
                  </a:cubicBezTo>
                  <a:lnTo>
                    <a:pt x="6869" y="3379"/>
                  </a:lnTo>
                  <a:cubicBezTo>
                    <a:pt x="6943" y="3337"/>
                    <a:pt x="7016" y="3316"/>
                    <a:pt x="7086" y="3316"/>
                  </a:cubicBezTo>
                  <a:close/>
                  <a:moveTo>
                    <a:pt x="6223" y="6632"/>
                  </a:moveTo>
                  <a:cubicBezTo>
                    <a:pt x="6333" y="6632"/>
                    <a:pt x="6444" y="6672"/>
                    <a:pt x="6522" y="6750"/>
                  </a:cubicBezTo>
                  <a:cubicBezTo>
                    <a:pt x="6680" y="6908"/>
                    <a:pt x="6680" y="7192"/>
                    <a:pt x="6522" y="7349"/>
                  </a:cubicBezTo>
                  <a:cubicBezTo>
                    <a:pt x="5987" y="7885"/>
                    <a:pt x="5262" y="8137"/>
                    <a:pt x="4601" y="8137"/>
                  </a:cubicBezTo>
                  <a:cubicBezTo>
                    <a:pt x="3939" y="8137"/>
                    <a:pt x="3183" y="7853"/>
                    <a:pt x="2679" y="7349"/>
                  </a:cubicBezTo>
                  <a:cubicBezTo>
                    <a:pt x="2521" y="7192"/>
                    <a:pt x="2521" y="6908"/>
                    <a:pt x="2679" y="6750"/>
                  </a:cubicBezTo>
                  <a:cubicBezTo>
                    <a:pt x="2758" y="6672"/>
                    <a:pt x="2860" y="6632"/>
                    <a:pt x="2962" y="6632"/>
                  </a:cubicBezTo>
                  <a:cubicBezTo>
                    <a:pt x="3065" y="6632"/>
                    <a:pt x="3167" y="6672"/>
                    <a:pt x="3246" y="6750"/>
                  </a:cubicBezTo>
                  <a:cubicBezTo>
                    <a:pt x="3608" y="7129"/>
                    <a:pt x="4097" y="7318"/>
                    <a:pt x="4585" y="7318"/>
                  </a:cubicBezTo>
                  <a:cubicBezTo>
                    <a:pt x="5073" y="7318"/>
                    <a:pt x="5562" y="7129"/>
                    <a:pt x="5924" y="6750"/>
                  </a:cubicBezTo>
                  <a:cubicBezTo>
                    <a:pt x="6003" y="6672"/>
                    <a:pt x="6113" y="6632"/>
                    <a:pt x="6223" y="6632"/>
                  </a:cubicBezTo>
                  <a:close/>
                  <a:moveTo>
                    <a:pt x="8737" y="0"/>
                  </a:moveTo>
                  <a:cubicBezTo>
                    <a:pt x="8681" y="0"/>
                    <a:pt x="8624" y="13"/>
                    <a:pt x="8570" y="40"/>
                  </a:cubicBezTo>
                  <a:cubicBezTo>
                    <a:pt x="7294" y="544"/>
                    <a:pt x="5932" y="796"/>
                    <a:pt x="4565" y="796"/>
                  </a:cubicBezTo>
                  <a:cubicBezTo>
                    <a:pt x="3199" y="796"/>
                    <a:pt x="1828" y="544"/>
                    <a:pt x="537" y="40"/>
                  </a:cubicBezTo>
                  <a:cubicBezTo>
                    <a:pt x="494" y="22"/>
                    <a:pt x="447" y="13"/>
                    <a:pt x="400" y="13"/>
                  </a:cubicBezTo>
                  <a:cubicBezTo>
                    <a:pt x="205" y="13"/>
                    <a:pt x="1" y="164"/>
                    <a:pt x="1" y="418"/>
                  </a:cubicBezTo>
                  <a:lnTo>
                    <a:pt x="1" y="5301"/>
                  </a:lnTo>
                  <a:cubicBezTo>
                    <a:pt x="1" y="7948"/>
                    <a:pt x="1891" y="10279"/>
                    <a:pt x="4475" y="10783"/>
                  </a:cubicBezTo>
                  <a:lnTo>
                    <a:pt x="4632" y="10783"/>
                  </a:lnTo>
                  <a:cubicBezTo>
                    <a:pt x="7247" y="10247"/>
                    <a:pt x="9137" y="7948"/>
                    <a:pt x="9137" y="5301"/>
                  </a:cubicBezTo>
                  <a:lnTo>
                    <a:pt x="9137" y="418"/>
                  </a:lnTo>
                  <a:cubicBezTo>
                    <a:pt x="9137" y="170"/>
                    <a:pt x="8943" y="0"/>
                    <a:pt x="8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689423"/>
              </p:ext>
            </p:extLst>
          </p:nvPr>
        </p:nvGraphicFramePr>
        <p:xfrm>
          <a:off x="2148328" y="1691356"/>
          <a:ext cx="5266025" cy="3187137"/>
        </p:xfrm>
        <a:graphic>
          <a:graphicData uri="http://schemas.openxmlformats.org/drawingml/2006/table">
            <a:tbl>
              <a:tblPr firstRow="1" firstCol="1" bandRow="1"/>
              <a:tblGrid>
                <a:gridCol w="932087">
                  <a:extLst>
                    <a:ext uri="{9D8B030D-6E8A-4147-A177-3AD203B41FA5}">
                      <a16:colId xmlns:a16="http://schemas.microsoft.com/office/drawing/2014/main" val="3174969299"/>
                    </a:ext>
                  </a:extLst>
                </a:gridCol>
                <a:gridCol w="3357089">
                  <a:extLst>
                    <a:ext uri="{9D8B030D-6E8A-4147-A177-3AD203B41FA5}">
                      <a16:colId xmlns:a16="http://schemas.microsoft.com/office/drawing/2014/main" val="3040832083"/>
                    </a:ext>
                  </a:extLst>
                </a:gridCol>
                <a:gridCol w="976849">
                  <a:extLst>
                    <a:ext uri="{9D8B030D-6E8A-4147-A177-3AD203B41FA5}">
                      <a16:colId xmlns:a16="http://schemas.microsoft.com/office/drawing/2014/main" val="663060986"/>
                    </a:ext>
                  </a:extLst>
                </a:gridCol>
              </a:tblGrid>
              <a:tr h="1415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Momentos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Actividades, Organización y Consignas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Recursos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262585"/>
                  </a:ext>
                </a:extLst>
              </a:tr>
              <a:tr h="708283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INICIO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lang="es-ES" sz="900" b="1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asigna el papel de lobo feroz a un alumno.</a:t>
                      </a:r>
                      <a:endParaRPr lang="es-MX" sz="9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1687062"/>
                  </a:ext>
                </a:extLst>
              </a:tr>
              <a:tr h="1012087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Buscar un aro</a:t>
                      </a:r>
                      <a:r>
                        <a:rPr lang="es-ES" sz="9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el cual representa “la casa” un lugar seguro y al estar dentro se protegerán del lobo feroz.</a:t>
                      </a:r>
                      <a:endParaRPr lang="es-ES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El lobo intenta atrapar a los niños y niñas que no tengan aro, el resto de los alumnos pueden</a:t>
                      </a:r>
                      <a:r>
                        <a:rPr lang="es-ES" sz="9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salvar a sus compañeros permitiendo dejar entrar a un compañero a su aro, se irán retirando aros en cada partida y cada vez quedaran más grande los equipos dentro del aro.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Aro </a:t>
                      </a:r>
                      <a:r>
                        <a:rPr lang="es-MX" sz="9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ula</a:t>
                      </a: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9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ula</a:t>
                      </a: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726375"/>
                  </a:ext>
                </a:extLst>
              </a:tr>
              <a:tr h="1132657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CIERRE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Conversa acerca de ¿que sintieron al ser rescatados por sus compañeros? o ¿que sentían cuando nadie los ayudaba o les permitía entrar al aro?</a:t>
                      </a: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461325"/>
                  </a:ext>
                </a:extLst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432" y="3747283"/>
            <a:ext cx="718370" cy="139621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592317" y="159525"/>
            <a:ext cx="2040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ACTIVIDAD 2: CORRE</a:t>
            </a:r>
            <a:endParaRPr lang="es-MX" dirty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890969"/>
              </p:ext>
            </p:extLst>
          </p:nvPr>
        </p:nvGraphicFramePr>
        <p:xfrm>
          <a:off x="763399" y="504684"/>
          <a:ext cx="8077087" cy="992264"/>
        </p:xfrm>
        <a:graphic>
          <a:graphicData uri="http://schemas.openxmlformats.org/drawingml/2006/table">
            <a:tbl>
              <a:tblPr firstRow="1" firstCol="1" bandRow="1"/>
              <a:tblGrid>
                <a:gridCol w="2760748">
                  <a:extLst>
                    <a:ext uri="{9D8B030D-6E8A-4147-A177-3AD203B41FA5}">
                      <a16:colId xmlns:a16="http://schemas.microsoft.com/office/drawing/2014/main" val="2414150614"/>
                    </a:ext>
                  </a:extLst>
                </a:gridCol>
                <a:gridCol w="2736518">
                  <a:extLst>
                    <a:ext uri="{9D8B030D-6E8A-4147-A177-3AD203B41FA5}">
                      <a16:colId xmlns:a16="http://schemas.microsoft.com/office/drawing/2014/main" val="4209986082"/>
                    </a:ext>
                  </a:extLst>
                </a:gridCol>
                <a:gridCol w="2579821">
                  <a:extLst>
                    <a:ext uri="{9D8B030D-6E8A-4147-A177-3AD203B41FA5}">
                      <a16:colId xmlns:a16="http://schemas.microsoft.com/office/drawing/2014/main" val="85164729"/>
                    </a:ext>
                  </a:extLst>
                </a:gridCol>
              </a:tblGrid>
              <a:tr h="158010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Áreas de Desarrollo Personal y Social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Educación</a:t>
                      </a:r>
                      <a:r>
                        <a:rPr lang="es-ES" sz="900" baseline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9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socioemocional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esperado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641299"/>
                  </a:ext>
                </a:extLst>
              </a:tr>
              <a:tr h="25665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Empatía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 cuando alguien necesita ayuda y la proporciona.</a:t>
                      </a:r>
                      <a:r>
                        <a:rPr lang="es-MX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5671225"/>
                  </a:ext>
                </a:extLst>
              </a:tr>
              <a:tr h="12499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038449"/>
                  </a:ext>
                </a:extLst>
              </a:tr>
              <a:tr h="37683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E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Sensibilidad</a:t>
                      </a:r>
                      <a:r>
                        <a:rPr lang="es-ES" sz="10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 apoyo</a:t>
                      </a:r>
                      <a:r>
                        <a:rPr lang="es-ES" sz="10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hacia otros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502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7619124"/>
      </p:ext>
    </p:extLst>
  </p:cSld>
  <p:clrMapOvr>
    <a:masterClrMapping/>
  </p:clrMapOvr>
</p:sld>
</file>

<file path=ppt/theme/theme1.xml><?xml version="1.0" encoding="utf-8"?>
<a:theme xmlns:a="http://schemas.openxmlformats.org/drawingml/2006/main" name="Kids Puppet Theater Workshop by Slidesgo">
  <a:themeElements>
    <a:clrScheme name="Simple Light">
      <a:dk1>
        <a:srgbClr val="2A2A2A"/>
      </a:dk1>
      <a:lt1>
        <a:srgbClr val="EFFBFF"/>
      </a:lt1>
      <a:dk2>
        <a:srgbClr val="0B5394"/>
      </a:dk2>
      <a:lt2>
        <a:srgbClr val="40AFA5"/>
      </a:lt2>
      <a:accent1>
        <a:srgbClr val="424047"/>
      </a:accent1>
      <a:accent2>
        <a:srgbClr val="F7CE51"/>
      </a:accent2>
      <a:accent3>
        <a:srgbClr val="FF9900"/>
      </a:accent3>
      <a:accent4>
        <a:srgbClr val="A05002"/>
      </a:accent4>
      <a:accent5>
        <a:srgbClr val="CC3767"/>
      </a:accent5>
      <a:accent6>
        <a:srgbClr val="FFACCF"/>
      </a:accent6>
      <a:hlink>
        <a:srgbClr val="2A2A2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3271</TotalTime>
  <Words>1130</Words>
  <Application>Microsoft Office PowerPoint</Application>
  <PresentationFormat>Presentación en pantalla (16:9)</PresentationFormat>
  <Paragraphs>318</Paragraphs>
  <Slides>14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5" baseType="lpstr">
      <vt:lpstr>Open Sans</vt:lpstr>
      <vt:lpstr>Courier New</vt:lpstr>
      <vt:lpstr>Comfortaa</vt:lpstr>
      <vt:lpstr>Catamaran</vt:lpstr>
      <vt:lpstr>Times New Roman</vt:lpstr>
      <vt:lpstr>Rammetto One</vt:lpstr>
      <vt:lpstr>Calibri</vt:lpstr>
      <vt:lpstr>Roboto Slab Light</vt:lpstr>
      <vt:lpstr>Arial</vt:lpstr>
      <vt:lpstr>Verdana</vt:lpstr>
      <vt:lpstr>Kids Puppet Theater Workshop by Slidesgo</vt:lpstr>
      <vt:lpstr>Presentación de PowerPoint</vt:lpstr>
      <vt:lpstr>Formato de práctica</vt:lpstr>
      <vt:lpstr>Presentación de PowerPoint</vt:lpstr>
      <vt:lpstr>Presentación de PowerPoint</vt:lpstr>
      <vt:lpstr>Presentación de PowerPoint</vt:lpstr>
      <vt:lpstr>Presentación de PowerPoint</vt:lpstr>
      <vt:lpstr>Actividades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Cuento de Caperucita Roja</dc:title>
  <dc:creator>camim</dc:creator>
  <cp:lastModifiedBy>camim</cp:lastModifiedBy>
  <cp:revision>50</cp:revision>
  <dcterms:modified xsi:type="dcterms:W3CDTF">2023-03-16T01:49:35Z</dcterms:modified>
</cp:coreProperties>
</file>