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Hello Avocado" panose="02000500000000000000" pitchFamily="50" charset="0"/>
      <p:regular r:id="rId10"/>
    </p:embeddedFont>
    <p:embeddedFont>
      <p:font typeface="KG Miss Kindergarten" panose="02000000000000000000" pitchFamily="2" charset="0"/>
      <p:regular r:id="rId11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2D7"/>
    <a:srgbClr val="BD43A0"/>
    <a:srgbClr val="FA89D4"/>
    <a:srgbClr val="C8EF00"/>
    <a:srgbClr val="AFD800"/>
    <a:srgbClr val="00A644"/>
    <a:srgbClr val="30CAF1"/>
    <a:srgbClr val="0094D5"/>
    <a:srgbClr val="F8DD43"/>
    <a:srgbClr val="95E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0D3E1-50E3-4E51-956A-FD66DCAD77F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708E58A-01E7-4C7F-B2BE-9FB4E8A2E172}">
      <dgm:prSet phldrT="[Texto]"/>
      <dgm:spPr>
        <a:solidFill>
          <a:srgbClr val="BD43A0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Pedagogía.</a:t>
          </a:r>
        </a:p>
      </dgm:t>
    </dgm:pt>
    <dgm:pt modelId="{3C9BBE96-A097-40D5-A8CE-7656F91D3024}" type="parTrans" cxnId="{64D0E093-CBFC-49B7-9D13-19F1640FA3C9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44132415-4173-4063-8B15-9CCD96B87593}" type="sibTrans" cxnId="{64D0E093-CBFC-49B7-9D13-19F1640FA3C9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ACC96175-D54B-45C6-A333-9DB5687D3585}">
      <dgm:prSet phldrT="[Texto]" custT="1"/>
      <dgm:spPr>
        <a:solidFill>
          <a:srgbClr val="FA89D4"/>
        </a:solidFill>
      </dgm:spPr>
      <dgm:t>
        <a:bodyPr/>
        <a:lstStyle/>
        <a:p>
          <a:r>
            <a:rPr lang="es-ES" sz="1800" dirty="0">
              <a:latin typeface="Hello Avocado" panose="02000500000000000000" pitchFamily="50" charset="0"/>
            </a:rPr>
            <a:t>Antecedentes</a:t>
          </a:r>
        </a:p>
      </dgm:t>
    </dgm:pt>
    <dgm:pt modelId="{4DB53429-B60D-4752-BABA-089C074FDCF5}" type="parTrans" cxnId="{445FFCB7-028A-420C-9F64-1979CB7AB407}">
      <dgm:prSet/>
      <dgm:spPr>
        <a:ln>
          <a:solidFill>
            <a:srgbClr val="BD43A0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059458B-C295-4D20-8259-F8D3CD017CD3}" type="sibTrans" cxnId="{445FFCB7-028A-420C-9F64-1979CB7AB407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B51FE6A3-DFA5-44AD-B1E2-B1D43753FB34}">
      <dgm:prSet phldrT="[Texto]" custT="1"/>
      <dgm:spPr>
        <a:solidFill>
          <a:srgbClr val="0094D5"/>
        </a:solidFill>
      </dgm:spPr>
      <dgm:t>
        <a:bodyPr/>
        <a:lstStyle/>
        <a:p>
          <a:r>
            <a:rPr lang="es-ES" sz="1800" dirty="0">
              <a:latin typeface="Hello Avocado" panose="02000500000000000000" pitchFamily="50" charset="0"/>
            </a:rPr>
            <a:t>Conceptos</a:t>
          </a:r>
        </a:p>
      </dgm:t>
    </dgm:pt>
    <dgm:pt modelId="{5F5F4893-9801-44B5-8186-F50C9DDE5AB2}" type="parTrans" cxnId="{BB355F9D-C229-4EE4-83AC-612F770F6734}">
      <dgm:prSet/>
      <dgm:spPr>
        <a:ln>
          <a:solidFill>
            <a:srgbClr val="A272D7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F7D961C1-022F-46F3-98AC-757843D7D47F}" type="sibTrans" cxnId="{BB355F9D-C229-4EE4-83AC-612F770F6734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2AF840C-9592-4458-9D36-5EF739DF1EA9}">
      <dgm:prSet phldrT="[Texto]" custT="1"/>
      <dgm:spPr>
        <a:solidFill>
          <a:srgbClr val="00A644"/>
        </a:solidFill>
      </dgm:spPr>
      <dgm:t>
        <a:bodyPr/>
        <a:lstStyle/>
        <a:p>
          <a:r>
            <a:rPr lang="es-ES" sz="1800" dirty="0">
              <a:latin typeface="Hello Avocado" panose="02000500000000000000" pitchFamily="50" charset="0"/>
            </a:rPr>
            <a:t>Modelo pedagógico</a:t>
          </a:r>
        </a:p>
      </dgm:t>
    </dgm:pt>
    <dgm:pt modelId="{E9DCA385-FA01-401D-8951-07EA6EE6E92E}" type="parTrans" cxnId="{F6D11C80-3BB3-4F57-B336-2DACE95611EA}">
      <dgm:prSet/>
      <dgm:spPr>
        <a:ln>
          <a:solidFill>
            <a:srgbClr val="A272D7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4F8E6DED-F726-4237-B356-B4811CBC3271}" type="sibTrans" cxnId="{F6D11C80-3BB3-4F57-B336-2DACE95611EA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E26D5A9C-C16D-4908-BCC3-E8890F7AB817}">
      <dgm:prSet phldrT="[Texto]"/>
      <dgm:spPr>
        <a:solidFill>
          <a:srgbClr val="A975E2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Es la ciencia encargada del estudio de la educación</a:t>
          </a:r>
        </a:p>
      </dgm:t>
    </dgm:pt>
    <dgm:pt modelId="{8C22D2C3-02F3-4DA2-A3AF-AF5C1FD753F1}" type="parTrans" cxnId="{3421E0BD-494F-42E6-A1C1-27465564F05E}">
      <dgm:prSet/>
      <dgm:spPr>
        <a:ln>
          <a:solidFill>
            <a:srgbClr val="BD43A0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2EDE7427-28AB-4A03-A727-CAF60D31A1A3}" type="sibTrans" cxnId="{3421E0BD-494F-42E6-A1C1-27465564F05E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F1ECB6A8-7F77-4257-8C71-2D8C639BBDD2}">
      <dgm:prSet phldrT="[Texto]"/>
      <dgm:spPr>
        <a:solidFill>
          <a:srgbClr val="FF74B1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Grecia. </a:t>
          </a:r>
        </a:p>
      </dgm:t>
    </dgm:pt>
    <dgm:pt modelId="{77369F08-8F4B-4844-8BDA-CE84C28E842C}" type="parTrans" cxnId="{2BDCD109-CA52-4A7F-94DF-0AE7703D1FE1}">
      <dgm:prSet/>
      <dgm:spPr>
        <a:solidFill>
          <a:srgbClr val="FFB7B2"/>
        </a:solidFill>
        <a:ln>
          <a:solidFill>
            <a:srgbClr val="FA89D4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FC3568D0-CD48-4B0A-8500-46ABA07AFD1D}" type="sibTrans" cxnId="{2BDCD109-CA52-4A7F-94DF-0AE7703D1FE1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8F6699C6-8378-4E63-BC52-81C9FC21C7A7}">
      <dgm:prSet phldrT="[Texto]"/>
      <dgm:spPr>
        <a:solidFill>
          <a:srgbClr val="30CAF1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Pedagogo. </a:t>
          </a:r>
        </a:p>
      </dgm:t>
    </dgm:pt>
    <dgm:pt modelId="{628A081C-9C37-4387-8EF3-8E144F6C1D8B}" type="parTrans" cxnId="{8BB1B2BB-4B99-432C-97F1-634CB6FB241A}">
      <dgm:prSet/>
      <dgm:spPr>
        <a:ln>
          <a:solidFill>
            <a:srgbClr val="0094D5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2B937AA4-C6F5-4E35-86F3-E9C47CCDD3A1}" type="sibTrans" cxnId="{8BB1B2BB-4B99-432C-97F1-634CB6FB241A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BE14C3E4-D1A1-48B0-AB10-D13F6B949874}">
      <dgm:prSet phldrT="[Texto]"/>
      <dgm:spPr>
        <a:solidFill>
          <a:srgbClr val="30CAF1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Didáctica </a:t>
          </a:r>
        </a:p>
      </dgm:t>
    </dgm:pt>
    <dgm:pt modelId="{EE0E25E7-8FEA-448F-92FC-5FBBC96143DA}" type="parTrans" cxnId="{3822F668-7EDE-4EA3-8304-9BF9DFA83236}">
      <dgm:prSet/>
      <dgm:spPr>
        <a:ln>
          <a:solidFill>
            <a:srgbClr val="0094D5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4DA1C924-68EE-4913-A57F-F67020F2B43A}" type="sibTrans" cxnId="{3822F668-7EDE-4EA3-8304-9BF9DFA83236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E0A6156D-5C1A-45AD-ACCA-4D242153D06F}">
      <dgm:prSet phldrT="[Texto]"/>
      <dgm:spPr>
        <a:solidFill>
          <a:srgbClr val="30CAF1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Educabilidad </a:t>
          </a:r>
        </a:p>
      </dgm:t>
    </dgm:pt>
    <dgm:pt modelId="{4097DC75-F107-4D36-8910-ED4B5A5A1EFD}" type="parTrans" cxnId="{50178E23-B799-48B8-A6E4-A3E56C1A8BF6}">
      <dgm:prSet/>
      <dgm:spPr>
        <a:ln>
          <a:solidFill>
            <a:srgbClr val="0094D5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D966FA63-B527-49C7-A55F-F3BEA98427A0}" type="sibTrans" cxnId="{50178E23-B799-48B8-A6E4-A3E56C1A8BF6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BD8DA52A-DCC0-4673-91BA-B46DF7CDCCB0}">
      <dgm:prSet phldrT="[Texto]"/>
      <dgm:spPr>
        <a:solidFill>
          <a:srgbClr val="30CAF1"/>
        </a:solidFill>
      </dgm:spPr>
      <dgm:t>
        <a:bodyPr/>
        <a:lstStyle/>
        <a:p>
          <a:r>
            <a:rPr lang="es-ES" dirty="0" err="1">
              <a:latin typeface="KG Miss Kindergarten" panose="02000000000000000000" pitchFamily="2" charset="0"/>
            </a:rPr>
            <a:t>Enseñabilidad</a:t>
          </a:r>
          <a:endParaRPr lang="es-ES" dirty="0">
            <a:latin typeface="KG Miss Kindergarten" panose="02000000000000000000" pitchFamily="2" charset="0"/>
          </a:endParaRPr>
        </a:p>
      </dgm:t>
    </dgm:pt>
    <dgm:pt modelId="{0E9F1AEA-8791-415B-91D3-F26A862C26B8}" type="parTrans" cxnId="{D4C6F72C-9158-4EB5-AB32-BEFE8EBECE5B}">
      <dgm:prSet/>
      <dgm:spPr>
        <a:ln>
          <a:solidFill>
            <a:srgbClr val="0094D5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A13826F1-F012-4FDF-ACF0-CF7662100AE8}" type="sibTrans" cxnId="{D4C6F72C-9158-4EB5-AB32-BEFE8EBECE5B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A372CAEC-1FD9-4D38-98C9-BB7A2136088A}">
      <dgm:prSet phldrT="[Texto]"/>
      <dgm:spPr>
        <a:solidFill>
          <a:srgbClr val="AFD800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Proceso de enseñanza aprendizaje </a:t>
          </a:r>
        </a:p>
      </dgm:t>
    </dgm:pt>
    <dgm:pt modelId="{45D06015-A053-43DF-860B-01ADC3F5984F}" type="parTrans" cxnId="{761FE78B-D425-4151-997D-C6D5A9233850}">
      <dgm:prSet/>
      <dgm:spPr>
        <a:ln>
          <a:solidFill>
            <a:srgbClr val="00A644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E956CA4F-313C-4A28-84D4-7BA737D52CCF}" type="sibTrans" cxnId="{761FE78B-D425-4151-997D-C6D5A9233850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CE9E252F-FDDB-453B-BC4F-881CA9575540}">
      <dgm:prSet phldrT="[Texto]"/>
      <dgm:spPr>
        <a:solidFill>
          <a:srgbClr val="C8EF00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Componentes básicos</a:t>
          </a:r>
        </a:p>
      </dgm:t>
    </dgm:pt>
    <dgm:pt modelId="{8A940ABF-F841-4FBC-BDBC-5C941FADC172}" type="parTrans" cxnId="{C2EDD11D-2C02-4167-8042-07346556BE12}">
      <dgm:prSet/>
      <dgm:spPr>
        <a:ln>
          <a:solidFill>
            <a:srgbClr val="AFD800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E07A876-5B3E-4C73-86B0-A48F7310C9B6}" type="sibTrans" cxnId="{C2EDD11D-2C02-4167-8042-07346556BE12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543765DB-3F99-455A-8675-B1B1A0CF939C}">
      <dgm:prSet phldrT="[Texto]"/>
      <dgm:spPr>
        <a:solidFill>
          <a:srgbClr val="F8DD43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Metodológico, práctico y teórico</a:t>
          </a:r>
        </a:p>
      </dgm:t>
    </dgm:pt>
    <dgm:pt modelId="{CE0BEDF1-287A-4207-859C-43486B8DA74E}" type="parTrans" cxnId="{48D94A78-954D-4F36-8C6A-EA2E32674094}">
      <dgm:prSet/>
      <dgm:spPr>
        <a:ln>
          <a:solidFill>
            <a:srgbClr val="C8EF00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87A79F4-C9BF-4585-BE33-E14D0C92C726}" type="sibTrans" cxnId="{48D94A78-954D-4F36-8C6A-EA2E32674094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25D43155-21AB-4DB1-879A-D01F63459187}">
      <dgm:prSet phldrT="[Texto]"/>
      <dgm:spPr>
        <a:solidFill>
          <a:srgbClr val="FF74B1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Egipto. </a:t>
          </a:r>
        </a:p>
      </dgm:t>
    </dgm:pt>
    <dgm:pt modelId="{E8676145-7A9C-4A91-9E82-EB41E383DCC5}" type="parTrans" cxnId="{4D8334FF-A31E-4D19-B2B2-ECACE3EBECF0}">
      <dgm:prSet/>
      <dgm:spPr>
        <a:ln>
          <a:solidFill>
            <a:srgbClr val="FF74B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4E9D3A71-D604-485F-8D33-957821F5F36C}" type="sibTrans" cxnId="{4D8334FF-A31E-4D19-B2B2-ECACE3EBECF0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D11C96AE-236A-49B5-B1FA-36B595052523}">
      <dgm:prSet phldrT="[Texto]"/>
      <dgm:spPr>
        <a:solidFill>
          <a:srgbClr val="FF74B1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China. </a:t>
          </a:r>
        </a:p>
      </dgm:t>
    </dgm:pt>
    <dgm:pt modelId="{69C5AB08-A435-48E3-90BC-4A54B53BE7AD}" type="parTrans" cxnId="{62347B83-8E14-4E5C-99B6-B60338AA3AA2}">
      <dgm:prSet/>
      <dgm:spPr>
        <a:ln>
          <a:solidFill>
            <a:srgbClr val="FF9AA2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846C4A01-F30F-42E5-95DE-2CA9F0863B0B}" type="sibTrans" cxnId="{62347B83-8E14-4E5C-99B6-B60338AA3AA2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F17C1804-5D96-42E2-8CFB-8AF67FC19178}">
      <dgm:prSet phldrT="[Texto]"/>
      <dgm:spPr>
        <a:solidFill>
          <a:srgbClr val="FF74B1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Romanos. </a:t>
          </a:r>
        </a:p>
      </dgm:t>
    </dgm:pt>
    <dgm:pt modelId="{F96F709C-4775-453E-ABC6-9F1BC72F5CD5}" type="parTrans" cxnId="{A6E6D6F6-081E-44D1-8056-57090DEF99FE}">
      <dgm:prSet/>
      <dgm:spPr>
        <a:solidFill>
          <a:srgbClr val="FFB7B2"/>
        </a:solidFill>
        <a:ln>
          <a:solidFill>
            <a:srgbClr val="FF74B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029BC42F-D525-47A2-982E-18B7DB524E60}" type="sibTrans" cxnId="{A6E6D6F6-081E-44D1-8056-57090DEF99FE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7A0A2A0B-DBAB-4828-901E-5BCD4AD99EE2}">
      <dgm:prSet phldrT="[Texto]"/>
      <dgm:spPr>
        <a:solidFill>
          <a:srgbClr val="FF74B1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Renacimiento. </a:t>
          </a:r>
        </a:p>
      </dgm:t>
    </dgm:pt>
    <dgm:pt modelId="{2CABD61E-1850-4A52-A4CB-04E82556C0EC}" type="parTrans" cxnId="{401C575A-31FA-416D-BC07-19C67CA07E1D}">
      <dgm:prSet/>
      <dgm:spPr>
        <a:ln>
          <a:solidFill>
            <a:srgbClr val="FF9AA2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5C6C4986-7835-4D35-97E0-A95F98EC04B1}" type="sibTrans" cxnId="{401C575A-31FA-416D-BC07-19C67CA07E1D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22AA0DE8-09B4-43FE-AF92-B6F47E828048}">
      <dgm:prSet phldrT="[Texto]"/>
      <dgm:spPr>
        <a:solidFill>
          <a:srgbClr val="FF74B1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Siglo XVIII. </a:t>
          </a:r>
        </a:p>
      </dgm:t>
    </dgm:pt>
    <dgm:pt modelId="{11F955A8-F23D-475D-96BC-9D318C97E62F}" type="parTrans" cxnId="{748CA37D-8ACE-44D9-9874-9C952872FBEB}">
      <dgm:prSet/>
      <dgm:spPr>
        <a:solidFill>
          <a:srgbClr val="FF939F"/>
        </a:solidFill>
        <a:ln>
          <a:solidFill>
            <a:srgbClr val="FF9AA2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C454D89C-3E1E-47F3-976C-77AE1298F856}" type="sibTrans" cxnId="{748CA37D-8ACE-44D9-9874-9C952872FBEB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05873D1-902A-4C4D-9AE2-73A1CDF280FF}">
      <dgm:prSet phldrT="[Texto]"/>
      <dgm:spPr>
        <a:solidFill>
          <a:srgbClr val="FF939F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Basada en la religión y tradiciones. </a:t>
          </a:r>
        </a:p>
      </dgm:t>
    </dgm:pt>
    <dgm:pt modelId="{86A7D8AE-AB49-49D1-A1B4-FC6FA17103A8}" type="parTrans" cxnId="{17659A76-B285-4B4A-9608-1CA64BAF9D3E}">
      <dgm:prSet/>
      <dgm:spPr>
        <a:ln>
          <a:solidFill>
            <a:srgbClr val="FF74B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CF1D5E8D-CE14-4F34-B4CA-8D9F1AD456BF}" type="sibTrans" cxnId="{17659A76-B285-4B4A-9608-1CA64BAF9D3E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FECE0504-042E-4832-AB34-04178CE903C4}">
      <dgm:prSet phldrT="[Texto]"/>
      <dgm:spPr>
        <a:solidFill>
          <a:srgbClr val="FF939F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Conocimientos en ciencia y escritura. </a:t>
          </a:r>
        </a:p>
      </dgm:t>
    </dgm:pt>
    <dgm:pt modelId="{E372DE43-48F7-4D2E-BA07-532438E31BC5}" type="parTrans" cxnId="{2F3584E0-5773-49A2-9753-EC286EBB3EA0}">
      <dgm:prSet/>
      <dgm:spPr>
        <a:ln>
          <a:solidFill>
            <a:srgbClr val="FF74B1"/>
          </a:solidFill>
        </a:ln>
      </dgm:spPr>
      <dgm:t>
        <a:bodyPr/>
        <a:lstStyle/>
        <a:p>
          <a:endParaRPr lang="es-ES" dirty="0">
            <a:latin typeface="KG Miss Kindergarten" panose="02000000000000000000" pitchFamily="2" charset="0"/>
          </a:endParaRPr>
        </a:p>
      </dgm:t>
    </dgm:pt>
    <dgm:pt modelId="{61B72B2D-492B-4B5E-A957-96D3F3E0B4FE}" type="sibTrans" cxnId="{2F3584E0-5773-49A2-9753-EC286EBB3EA0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FB936A70-7546-4ED0-B9CD-976933ABA129}">
      <dgm:prSet phldrT="[Texto]"/>
      <dgm:spPr>
        <a:solidFill>
          <a:srgbClr val="FF939F"/>
        </a:solidFill>
      </dgm:spPr>
      <dgm:t>
        <a:bodyPr/>
        <a:lstStyle/>
        <a:p>
          <a:r>
            <a:rPr lang="es-ES">
              <a:latin typeface="KG Miss Kindergarten" panose="02000000000000000000" pitchFamily="2" charset="0"/>
            </a:rPr>
            <a:t>Filosofía</a:t>
          </a:r>
          <a:r>
            <a:rPr lang="es-ES" dirty="0">
              <a:latin typeface="KG Miss Kindergarten" panose="02000000000000000000" pitchFamily="2" charset="0"/>
            </a:rPr>
            <a:t>, poesía y religión. </a:t>
          </a:r>
        </a:p>
      </dgm:t>
    </dgm:pt>
    <dgm:pt modelId="{C2530EE1-A2B1-41E0-B33F-8638DD4D74D3}" type="parTrans" cxnId="{2326FB5F-DA84-48CB-B0F1-85A5F32AD952}">
      <dgm:prSet/>
      <dgm:spPr>
        <a:ln>
          <a:solidFill>
            <a:srgbClr val="FF74B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127AB2B-1BDF-4CA5-B6B5-CC39E3317168}" type="sibTrans" cxnId="{2326FB5F-DA84-48CB-B0F1-85A5F32AD952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EBE0AC53-4A0E-4BA0-8C35-6CDE981937E7}">
      <dgm:prSet phldrT="[Texto]"/>
      <dgm:spPr>
        <a:solidFill>
          <a:srgbClr val="FF939F"/>
        </a:solidFill>
      </dgm:spPr>
      <dgm:t>
        <a:bodyPr/>
        <a:lstStyle/>
        <a:p>
          <a:r>
            <a:rPr lang="es-ES">
              <a:latin typeface="KG Miss Kindergarten" panose="02000000000000000000" pitchFamily="2" charset="0"/>
            </a:rPr>
            <a:t>Primer </a:t>
          </a:r>
          <a:r>
            <a:rPr lang="es-ES" dirty="0">
              <a:latin typeface="KG Miss Kindergarten" panose="02000000000000000000" pitchFamily="2" charset="0"/>
            </a:rPr>
            <a:t>sistema de educación. </a:t>
          </a:r>
        </a:p>
      </dgm:t>
    </dgm:pt>
    <dgm:pt modelId="{115E3FC3-76D8-4ABD-9EED-4B5D19E00E57}" type="parTrans" cxnId="{86B43F51-C404-4084-93B3-9CE87C5A9870}">
      <dgm:prSet/>
      <dgm:spPr>
        <a:ln>
          <a:solidFill>
            <a:srgbClr val="FF74B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A4EFBCB2-B7BD-45A6-BCFF-655BF6DF6D63}" type="sibTrans" cxnId="{86B43F51-C404-4084-93B3-9CE87C5A9870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82A732C3-9DE7-4786-B89E-F1F4677C56AC}">
      <dgm:prSet phldrT="[Texto]"/>
      <dgm:spPr>
        <a:solidFill>
          <a:srgbClr val="FF939F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Educación practica.  </a:t>
          </a:r>
        </a:p>
      </dgm:t>
    </dgm:pt>
    <dgm:pt modelId="{03FDB53A-BD50-4FCF-8997-69CB2F4052E4}" type="parTrans" cxnId="{AE4D253A-EC21-45F4-9682-047B51420C87}">
      <dgm:prSet/>
      <dgm:spPr>
        <a:ln>
          <a:solidFill>
            <a:srgbClr val="FF74B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2801F44B-96FB-4054-A35B-BDCE8C7364E4}" type="sibTrans" cxnId="{AE4D253A-EC21-45F4-9682-047B51420C87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D6100110-8C5C-418B-B096-A749E9A8EF00}">
      <dgm:prSet phldrT="[Texto]"/>
      <dgm:spPr>
        <a:solidFill>
          <a:srgbClr val="FF939F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Ámbitos pedagógicos. </a:t>
          </a:r>
        </a:p>
      </dgm:t>
    </dgm:pt>
    <dgm:pt modelId="{7A736818-56D1-4493-AAC3-8505A71C6F04}" type="parTrans" cxnId="{274822F7-B148-4CB2-B04F-0BB8CF8CC65F}">
      <dgm:prSet/>
      <dgm:spPr>
        <a:ln>
          <a:solidFill>
            <a:srgbClr val="FF74B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0EC30EA3-02FA-49CB-96FB-8B442F4E5867}" type="sibTrans" cxnId="{274822F7-B148-4CB2-B04F-0BB8CF8CC65F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22D1098D-E8B4-4642-B85B-0328D1C8A897}">
      <dgm:prSet phldrT="[Texto]"/>
      <dgm:spPr>
        <a:solidFill>
          <a:srgbClr val="95E1F6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Persona que enseña a los demás. </a:t>
          </a:r>
        </a:p>
      </dgm:t>
    </dgm:pt>
    <dgm:pt modelId="{5D3BDE7C-E543-4454-B37B-599FF2D07169}" type="parTrans" cxnId="{387819F3-20E7-4201-BBB1-308A3BCC83E0}">
      <dgm:prSet/>
      <dgm:spPr>
        <a:ln>
          <a:solidFill>
            <a:srgbClr val="30CAF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1F5E25F7-B6B5-4507-B2A5-477EB5065BF4}" type="sibTrans" cxnId="{387819F3-20E7-4201-BBB1-308A3BCC83E0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CF7AF6F3-3EF8-497D-BBD2-0ED36350FE11}">
      <dgm:prSet phldrT="[Texto]"/>
      <dgm:spPr>
        <a:solidFill>
          <a:srgbClr val="95E1F6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Técnicas y métodos de enseñanza destinados en el proceso de aprendizaje.</a:t>
          </a:r>
        </a:p>
      </dgm:t>
    </dgm:pt>
    <dgm:pt modelId="{69F04A18-91B1-46BE-A417-A7683B84F446}" type="parTrans" cxnId="{6D3FBD9D-AD12-450B-B311-A7EBDCEE6AA8}">
      <dgm:prSet/>
      <dgm:spPr>
        <a:ln>
          <a:solidFill>
            <a:srgbClr val="30CAF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10C558B7-982D-49E1-AF18-6601670932DE}" type="sibTrans" cxnId="{6D3FBD9D-AD12-450B-B311-A7EBDCEE6AA8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31DE632-67D7-488D-8E51-F657010082EF}">
      <dgm:prSet phldrT="[Texto]"/>
      <dgm:spPr>
        <a:solidFill>
          <a:srgbClr val="95E1F6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Capacidad para aprender.</a:t>
          </a:r>
        </a:p>
      </dgm:t>
    </dgm:pt>
    <dgm:pt modelId="{8480EDD8-9A2F-4BCD-8883-5CB484AAF33C}" type="parTrans" cxnId="{E64E48B4-884D-42CD-8661-BE946417A8F3}">
      <dgm:prSet/>
      <dgm:spPr>
        <a:ln>
          <a:solidFill>
            <a:srgbClr val="30CAF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E3F029B7-5E7D-4794-9611-9F81417D6A42}" type="sibTrans" cxnId="{E64E48B4-884D-42CD-8661-BE946417A8F3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AE866622-39D0-4C15-B029-831AE85AC833}">
      <dgm:prSet phldrT="[Texto]"/>
      <dgm:spPr>
        <a:solidFill>
          <a:srgbClr val="95E1F6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 Posibilidad que tiene cada ciencia o materia para ser enseñada. </a:t>
          </a:r>
        </a:p>
      </dgm:t>
    </dgm:pt>
    <dgm:pt modelId="{82996A46-C1C5-4B4E-8910-9FED49B304D0}" type="parTrans" cxnId="{5B5F921C-4B26-4D8C-B504-C8CFE7FD4F38}">
      <dgm:prSet/>
      <dgm:spPr>
        <a:ln>
          <a:solidFill>
            <a:srgbClr val="30CAF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0AA4F0B-2920-4E1E-A591-7530E602A872}" type="sibTrans" cxnId="{5B5F921C-4B26-4D8C-B504-C8CFE7FD4F38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F2D63E0-A7C3-43D0-91B0-AF36D0208133}">
      <dgm:prSet phldrT="[Texto]"/>
      <dgm:spPr>
        <a:solidFill>
          <a:srgbClr val="F8DD43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Depende de la regiones, el tiempo y las generaciones.  </a:t>
          </a:r>
        </a:p>
      </dgm:t>
    </dgm:pt>
    <dgm:pt modelId="{9422F554-F6C1-43A0-9755-334F909B0253}" type="parTrans" cxnId="{AAAA0469-FD4E-4475-A9C6-966C7C832615}">
      <dgm:prSet/>
      <dgm:spPr>
        <a:ln>
          <a:solidFill>
            <a:srgbClr val="C8EF00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55779CA4-DD93-4602-A144-BBE0E604AD9E}" type="sibTrans" cxnId="{AAAA0469-FD4E-4475-A9C6-966C7C832615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09374C58-DF70-4C21-AAF8-C1F9CC64DDA9}" type="pres">
      <dgm:prSet presAssocID="{19A0D3E1-50E3-4E51-956A-FD66DCAD77F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1B317E6-9EB5-4657-843D-C6948D6FC581}" type="pres">
      <dgm:prSet presAssocID="{A708E58A-01E7-4C7F-B2BE-9FB4E8A2E172}" presName="root1" presStyleCnt="0"/>
      <dgm:spPr/>
    </dgm:pt>
    <dgm:pt modelId="{2BC1E364-D213-4273-A927-1A5D4E849949}" type="pres">
      <dgm:prSet presAssocID="{A708E58A-01E7-4C7F-B2BE-9FB4E8A2E172}" presName="LevelOneTextNode" presStyleLbl="node0" presStyleIdx="0" presStyleCnt="1">
        <dgm:presLayoutVars>
          <dgm:chPref val="3"/>
        </dgm:presLayoutVars>
      </dgm:prSet>
      <dgm:spPr/>
    </dgm:pt>
    <dgm:pt modelId="{CD9B9760-43C4-4897-A9F5-717DF3A49771}" type="pres">
      <dgm:prSet presAssocID="{A708E58A-01E7-4C7F-B2BE-9FB4E8A2E172}" presName="level2hierChild" presStyleCnt="0"/>
      <dgm:spPr/>
    </dgm:pt>
    <dgm:pt modelId="{6BE1F6EE-409B-4C19-85B4-16AD29ADAAF3}" type="pres">
      <dgm:prSet presAssocID="{8C22D2C3-02F3-4DA2-A3AF-AF5C1FD753F1}" presName="conn2-1" presStyleLbl="parChTrans1D2" presStyleIdx="0" presStyleCnt="1"/>
      <dgm:spPr/>
    </dgm:pt>
    <dgm:pt modelId="{A70E279F-4035-4221-970F-54EF422B3FD9}" type="pres">
      <dgm:prSet presAssocID="{8C22D2C3-02F3-4DA2-A3AF-AF5C1FD753F1}" presName="connTx" presStyleLbl="parChTrans1D2" presStyleIdx="0" presStyleCnt="1"/>
      <dgm:spPr/>
    </dgm:pt>
    <dgm:pt modelId="{0C79C9CE-F1F4-40B6-A5B8-EC3980AA1F50}" type="pres">
      <dgm:prSet presAssocID="{E26D5A9C-C16D-4908-BCC3-E8890F7AB817}" presName="root2" presStyleCnt="0"/>
      <dgm:spPr/>
    </dgm:pt>
    <dgm:pt modelId="{3FEE8EC5-F1BB-4765-BDB3-C61EAF8380CF}" type="pres">
      <dgm:prSet presAssocID="{E26D5A9C-C16D-4908-BCC3-E8890F7AB817}" presName="LevelTwoTextNode" presStyleLbl="node2" presStyleIdx="0" presStyleCnt="1" custLinFactNeighborY="16502">
        <dgm:presLayoutVars>
          <dgm:chPref val="3"/>
        </dgm:presLayoutVars>
      </dgm:prSet>
      <dgm:spPr/>
    </dgm:pt>
    <dgm:pt modelId="{BFF4AF6B-D46D-4AD8-883A-FD60E17F0947}" type="pres">
      <dgm:prSet presAssocID="{E26D5A9C-C16D-4908-BCC3-E8890F7AB817}" presName="level3hierChild" presStyleCnt="0"/>
      <dgm:spPr/>
    </dgm:pt>
    <dgm:pt modelId="{5845BCC1-727C-4A53-BE9F-82E1E51E9671}" type="pres">
      <dgm:prSet presAssocID="{4DB53429-B60D-4752-BABA-089C074FDCF5}" presName="conn2-1" presStyleLbl="parChTrans1D3" presStyleIdx="0" presStyleCnt="3"/>
      <dgm:spPr/>
    </dgm:pt>
    <dgm:pt modelId="{8746943C-7A3B-4B8D-A92D-4B5B441E256D}" type="pres">
      <dgm:prSet presAssocID="{4DB53429-B60D-4752-BABA-089C074FDCF5}" presName="connTx" presStyleLbl="parChTrans1D3" presStyleIdx="0" presStyleCnt="3"/>
      <dgm:spPr/>
    </dgm:pt>
    <dgm:pt modelId="{8696E220-2231-48B0-8CC4-E1E23C204498}" type="pres">
      <dgm:prSet presAssocID="{ACC96175-D54B-45C6-A333-9DB5687D3585}" presName="root2" presStyleCnt="0"/>
      <dgm:spPr/>
    </dgm:pt>
    <dgm:pt modelId="{6B2BE8E6-78AC-4F71-A402-C3BD86AB07A8}" type="pres">
      <dgm:prSet presAssocID="{ACC96175-D54B-45C6-A333-9DB5687D3585}" presName="LevelTwoTextNode" presStyleLbl="node3" presStyleIdx="0" presStyleCnt="3">
        <dgm:presLayoutVars>
          <dgm:chPref val="3"/>
        </dgm:presLayoutVars>
      </dgm:prSet>
      <dgm:spPr/>
    </dgm:pt>
    <dgm:pt modelId="{BB29C0EF-32BC-47E2-924D-21686ED0FD17}" type="pres">
      <dgm:prSet presAssocID="{ACC96175-D54B-45C6-A333-9DB5687D3585}" presName="level3hierChild" presStyleCnt="0"/>
      <dgm:spPr/>
    </dgm:pt>
    <dgm:pt modelId="{40001EA5-8289-4908-80E3-83F8EF6E9C01}" type="pres">
      <dgm:prSet presAssocID="{77369F08-8F4B-4844-8BDA-CE84C28E842C}" presName="conn2-1" presStyleLbl="parChTrans1D4" presStyleIdx="0" presStyleCnt="24"/>
      <dgm:spPr/>
    </dgm:pt>
    <dgm:pt modelId="{4683A92D-22C0-4A78-BC6B-00E92033C461}" type="pres">
      <dgm:prSet presAssocID="{77369F08-8F4B-4844-8BDA-CE84C28E842C}" presName="connTx" presStyleLbl="parChTrans1D4" presStyleIdx="0" presStyleCnt="24"/>
      <dgm:spPr/>
    </dgm:pt>
    <dgm:pt modelId="{A49462B4-68B9-41EC-A6E8-FE923A82CF13}" type="pres">
      <dgm:prSet presAssocID="{F1ECB6A8-7F77-4257-8C71-2D8C639BBDD2}" presName="root2" presStyleCnt="0"/>
      <dgm:spPr/>
    </dgm:pt>
    <dgm:pt modelId="{36059BBA-E450-4F10-B888-E6D1B5F69F8A}" type="pres">
      <dgm:prSet presAssocID="{F1ECB6A8-7F77-4257-8C71-2D8C639BBDD2}" presName="LevelTwoTextNode" presStyleLbl="node4" presStyleIdx="0" presStyleCnt="24">
        <dgm:presLayoutVars>
          <dgm:chPref val="3"/>
        </dgm:presLayoutVars>
      </dgm:prSet>
      <dgm:spPr/>
    </dgm:pt>
    <dgm:pt modelId="{EE018C4E-EAEF-42D4-A689-1E62A2529DF1}" type="pres">
      <dgm:prSet presAssocID="{F1ECB6A8-7F77-4257-8C71-2D8C639BBDD2}" presName="level3hierChild" presStyleCnt="0"/>
      <dgm:spPr/>
    </dgm:pt>
    <dgm:pt modelId="{A794F3EE-9208-4E98-A8FC-41A609BDA30B}" type="pres">
      <dgm:prSet presAssocID="{86A7D8AE-AB49-49D1-A1B4-FC6FA17103A8}" presName="conn2-1" presStyleLbl="parChTrans1D4" presStyleIdx="1" presStyleCnt="24"/>
      <dgm:spPr/>
    </dgm:pt>
    <dgm:pt modelId="{345421C0-2C03-45B1-A329-3A3E3816C242}" type="pres">
      <dgm:prSet presAssocID="{86A7D8AE-AB49-49D1-A1B4-FC6FA17103A8}" presName="connTx" presStyleLbl="parChTrans1D4" presStyleIdx="1" presStyleCnt="24"/>
      <dgm:spPr/>
    </dgm:pt>
    <dgm:pt modelId="{DE88EDA0-0085-43AD-94CC-1C9EF907F4A4}" type="pres">
      <dgm:prSet presAssocID="{605873D1-902A-4C4D-9AE2-73A1CDF280FF}" presName="root2" presStyleCnt="0"/>
      <dgm:spPr/>
    </dgm:pt>
    <dgm:pt modelId="{02F067F0-D82F-4BB7-9CB0-6E95052B908D}" type="pres">
      <dgm:prSet presAssocID="{605873D1-902A-4C4D-9AE2-73A1CDF280FF}" presName="LevelTwoTextNode" presStyleLbl="node4" presStyleIdx="1" presStyleCnt="24">
        <dgm:presLayoutVars>
          <dgm:chPref val="3"/>
        </dgm:presLayoutVars>
      </dgm:prSet>
      <dgm:spPr/>
    </dgm:pt>
    <dgm:pt modelId="{A348AB23-D3A4-4ED6-A6D1-4E361DAD5027}" type="pres">
      <dgm:prSet presAssocID="{605873D1-902A-4C4D-9AE2-73A1CDF280FF}" presName="level3hierChild" presStyleCnt="0"/>
      <dgm:spPr/>
    </dgm:pt>
    <dgm:pt modelId="{16BD3D25-065C-41D7-B751-946F0DB77A80}" type="pres">
      <dgm:prSet presAssocID="{E8676145-7A9C-4A91-9E82-EB41E383DCC5}" presName="conn2-1" presStyleLbl="parChTrans1D4" presStyleIdx="2" presStyleCnt="24"/>
      <dgm:spPr/>
    </dgm:pt>
    <dgm:pt modelId="{AEB64E67-200C-4A7F-9E95-AD85030EDF31}" type="pres">
      <dgm:prSet presAssocID="{E8676145-7A9C-4A91-9E82-EB41E383DCC5}" presName="connTx" presStyleLbl="parChTrans1D4" presStyleIdx="2" presStyleCnt="24"/>
      <dgm:spPr/>
    </dgm:pt>
    <dgm:pt modelId="{B4C21E56-7959-4FFB-95DF-1103F23882EA}" type="pres">
      <dgm:prSet presAssocID="{25D43155-21AB-4DB1-879A-D01F63459187}" presName="root2" presStyleCnt="0"/>
      <dgm:spPr/>
    </dgm:pt>
    <dgm:pt modelId="{5CFACE42-B989-4056-B8F2-AAAB4C38C43F}" type="pres">
      <dgm:prSet presAssocID="{25D43155-21AB-4DB1-879A-D01F63459187}" presName="LevelTwoTextNode" presStyleLbl="node4" presStyleIdx="2" presStyleCnt="24">
        <dgm:presLayoutVars>
          <dgm:chPref val="3"/>
        </dgm:presLayoutVars>
      </dgm:prSet>
      <dgm:spPr/>
    </dgm:pt>
    <dgm:pt modelId="{4182B876-7419-4D2B-B3B5-A11B93628996}" type="pres">
      <dgm:prSet presAssocID="{25D43155-21AB-4DB1-879A-D01F63459187}" presName="level3hierChild" presStyleCnt="0"/>
      <dgm:spPr/>
    </dgm:pt>
    <dgm:pt modelId="{BAB3E8CD-92E3-4551-867C-B56A550213DE}" type="pres">
      <dgm:prSet presAssocID="{E372DE43-48F7-4D2E-BA07-532438E31BC5}" presName="conn2-1" presStyleLbl="parChTrans1D4" presStyleIdx="3" presStyleCnt="24"/>
      <dgm:spPr/>
    </dgm:pt>
    <dgm:pt modelId="{61B1EEA0-841F-444E-8EED-4499F084568E}" type="pres">
      <dgm:prSet presAssocID="{E372DE43-48F7-4D2E-BA07-532438E31BC5}" presName="connTx" presStyleLbl="parChTrans1D4" presStyleIdx="3" presStyleCnt="24"/>
      <dgm:spPr/>
    </dgm:pt>
    <dgm:pt modelId="{6DD52047-0D15-45ED-BA1A-E786898E1759}" type="pres">
      <dgm:prSet presAssocID="{FECE0504-042E-4832-AB34-04178CE903C4}" presName="root2" presStyleCnt="0"/>
      <dgm:spPr/>
    </dgm:pt>
    <dgm:pt modelId="{46E66D1E-E43D-46CE-8398-78E411B26654}" type="pres">
      <dgm:prSet presAssocID="{FECE0504-042E-4832-AB34-04178CE903C4}" presName="LevelTwoTextNode" presStyleLbl="node4" presStyleIdx="3" presStyleCnt="24">
        <dgm:presLayoutVars>
          <dgm:chPref val="3"/>
        </dgm:presLayoutVars>
      </dgm:prSet>
      <dgm:spPr/>
    </dgm:pt>
    <dgm:pt modelId="{E5D4FD54-2648-4F46-86E8-3F69CF74485F}" type="pres">
      <dgm:prSet presAssocID="{FECE0504-042E-4832-AB34-04178CE903C4}" presName="level3hierChild" presStyleCnt="0"/>
      <dgm:spPr/>
    </dgm:pt>
    <dgm:pt modelId="{D09D676B-98CD-428D-80C8-C949027399E3}" type="pres">
      <dgm:prSet presAssocID="{69C5AB08-A435-48E3-90BC-4A54B53BE7AD}" presName="conn2-1" presStyleLbl="parChTrans1D4" presStyleIdx="4" presStyleCnt="24"/>
      <dgm:spPr/>
    </dgm:pt>
    <dgm:pt modelId="{BBDA1C3F-E54C-4F2C-A381-217F0F9ABEF0}" type="pres">
      <dgm:prSet presAssocID="{69C5AB08-A435-48E3-90BC-4A54B53BE7AD}" presName="connTx" presStyleLbl="parChTrans1D4" presStyleIdx="4" presStyleCnt="24"/>
      <dgm:spPr/>
    </dgm:pt>
    <dgm:pt modelId="{98D4F594-4D25-438D-A97F-4668E0D717F5}" type="pres">
      <dgm:prSet presAssocID="{D11C96AE-236A-49B5-B1FA-36B595052523}" presName="root2" presStyleCnt="0"/>
      <dgm:spPr/>
    </dgm:pt>
    <dgm:pt modelId="{D98976EF-6F2C-46B7-8BB1-94BA9364F172}" type="pres">
      <dgm:prSet presAssocID="{D11C96AE-236A-49B5-B1FA-36B595052523}" presName="LevelTwoTextNode" presStyleLbl="node4" presStyleIdx="4" presStyleCnt="24">
        <dgm:presLayoutVars>
          <dgm:chPref val="3"/>
        </dgm:presLayoutVars>
      </dgm:prSet>
      <dgm:spPr/>
    </dgm:pt>
    <dgm:pt modelId="{537C8362-FF40-4827-9D75-B141DC9EF27C}" type="pres">
      <dgm:prSet presAssocID="{D11C96AE-236A-49B5-B1FA-36B595052523}" presName="level3hierChild" presStyleCnt="0"/>
      <dgm:spPr/>
    </dgm:pt>
    <dgm:pt modelId="{A501A959-7F5E-49AC-AB97-0264B97B5798}" type="pres">
      <dgm:prSet presAssocID="{C2530EE1-A2B1-41E0-B33F-8638DD4D74D3}" presName="conn2-1" presStyleLbl="parChTrans1D4" presStyleIdx="5" presStyleCnt="24"/>
      <dgm:spPr/>
    </dgm:pt>
    <dgm:pt modelId="{8D84551F-FB0E-4F51-B69C-624FCCF108B2}" type="pres">
      <dgm:prSet presAssocID="{C2530EE1-A2B1-41E0-B33F-8638DD4D74D3}" presName="connTx" presStyleLbl="parChTrans1D4" presStyleIdx="5" presStyleCnt="24"/>
      <dgm:spPr/>
    </dgm:pt>
    <dgm:pt modelId="{3F6358E6-1047-47DF-AA7B-409DAE78F01E}" type="pres">
      <dgm:prSet presAssocID="{FB936A70-7546-4ED0-B9CD-976933ABA129}" presName="root2" presStyleCnt="0"/>
      <dgm:spPr/>
    </dgm:pt>
    <dgm:pt modelId="{63DA2D8A-5390-43BD-A318-067D2206E775}" type="pres">
      <dgm:prSet presAssocID="{FB936A70-7546-4ED0-B9CD-976933ABA129}" presName="LevelTwoTextNode" presStyleLbl="node4" presStyleIdx="5" presStyleCnt="24">
        <dgm:presLayoutVars>
          <dgm:chPref val="3"/>
        </dgm:presLayoutVars>
      </dgm:prSet>
      <dgm:spPr/>
    </dgm:pt>
    <dgm:pt modelId="{13FE8E5E-4853-416B-8202-29EABF927FE4}" type="pres">
      <dgm:prSet presAssocID="{FB936A70-7546-4ED0-B9CD-976933ABA129}" presName="level3hierChild" presStyleCnt="0"/>
      <dgm:spPr/>
    </dgm:pt>
    <dgm:pt modelId="{2BE64CBA-D1F1-4503-8D23-63BC734D168B}" type="pres">
      <dgm:prSet presAssocID="{F96F709C-4775-453E-ABC6-9F1BC72F5CD5}" presName="conn2-1" presStyleLbl="parChTrans1D4" presStyleIdx="6" presStyleCnt="24"/>
      <dgm:spPr/>
    </dgm:pt>
    <dgm:pt modelId="{7DCA39F3-D574-4D2B-A3CA-4112A8D5055E}" type="pres">
      <dgm:prSet presAssocID="{F96F709C-4775-453E-ABC6-9F1BC72F5CD5}" presName="connTx" presStyleLbl="parChTrans1D4" presStyleIdx="6" presStyleCnt="24"/>
      <dgm:spPr/>
    </dgm:pt>
    <dgm:pt modelId="{7FA12430-10D6-4211-97EE-0B8CBB514F4E}" type="pres">
      <dgm:prSet presAssocID="{F17C1804-5D96-42E2-8CFB-8AF67FC19178}" presName="root2" presStyleCnt="0"/>
      <dgm:spPr/>
    </dgm:pt>
    <dgm:pt modelId="{3CCA4062-9ACF-456B-822E-EF7FC0B85C7D}" type="pres">
      <dgm:prSet presAssocID="{F17C1804-5D96-42E2-8CFB-8AF67FC19178}" presName="LevelTwoTextNode" presStyleLbl="node4" presStyleIdx="6" presStyleCnt="24">
        <dgm:presLayoutVars>
          <dgm:chPref val="3"/>
        </dgm:presLayoutVars>
      </dgm:prSet>
      <dgm:spPr/>
    </dgm:pt>
    <dgm:pt modelId="{1E4F3EC1-411F-4AB1-9889-88EE4ABDB1C9}" type="pres">
      <dgm:prSet presAssocID="{F17C1804-5D96-42E2-8CFB-8AF67FC19178}" presName="level3hierChild" presStyleCnt="0"/>
      <dgm:spPr/>
    </dgm:pt>
    <dgm:pt modelId="{EFC19406-CDFD-46EB-9F11-F211F681D8D4}" type="pres">
      <dgm:prSet presAssocID="{115E3FC3-76D8-4ABD-9EED-4B5D19E00E57}" presName="conn2-1" presStyleLbl="parChTrans1D4" presStyleIdx="7" presStyleCnt="24"/>
      <dgm:spPr/>
    </dgm:pt>
    <dgm:pt modelId="{679FB88E-559B-4A41-BE25-1B28A145D0F1}" type="pres">
      <dgm:prSet presAssocID="{115E3FC3-76D8-4ABD-9EED-4B5D19E00E57}" presName="connTx" presStyleLbl="parChTrans1D4" presStyleIdx="7" presStyleCnt="24"/>
      <dgm:spPr/>
    </dgm:pt>
    <dgm:pt modelId="{27707AC9-6551-4E24-B934-57890619728A}" type="pres">
      <dgm:prSet presAssocID="{EBE0AC53-4A0E-4BA0-8C35-6CDE981937E7}" presName="root2" presStyleCnt="0"/>
      <dgm:spPr/>
    </dgm:pt>
    <dgm:pt modelId="{0A7B6787-95CB-4AF9-8A0D-97F18A247EA1}" type="pres">
      <dgm:prSet presAssocID="{EBE0AC53-4A0E-4BA0-8C35-6CDE981937E7}" presName="LevelTwoTextNode" presStyleLbl="node4" presStyleIdx="7" presStyleCnt="24">
        <dgm:presLayoutVars>
          <dgm:chPref val="3"/>
        </dgm:presLayoutVars>
      </dgm:prSet>
      <dgm:spPr/>
    </dgm:pt>
    <dgm:pt modelId="{F7FAD4B8-2CAD-41D7-A751-F1D73044D756}" type="pres">
      <dgm:prSet presAssocID="{EBE0AC53-4A0E-4BA0-8C35-6CDE981937E7}" presName="level3hierChild" presStyleCnt="0"/>
      <dgm:spPr/>
    </dgm:pt>
    <dgm:pt modelId="{844EDD19-654D-4B01-B98B-E902E0087615}" type="pres">
      <dgm:prSet presAssocID="{2CABD61E-1850-4A52-A4CB-04E82556C0EC}" presName="conn2-1" presStyleLbl="parChTrans1D4" presStyleIdx="8" presStyleCnt="24"/>
      <dgm:spPr/>
    </dgm:pt>
    <dgm:pt modelId="{14373E44-8F0B-4CA0-9B76-D88B0FF8940B}" type="pres">
      <dgm:prSet presAssocID="{2CABD61E-1850-4A52-A4CB-04E82556C0EC}" presName="connTx" presStyleLbl="parChTrans1D4" presStyleIdx="8" presStyleCnt="24"/>
      <dgm:spPr/>
    </dgm:pt>
    <dgm:pt modelId="{2CBE2576-7CE3-407C-A1F4-34850ABFB22A}" type="pres">
      <dgm:prSet presAssocID="{7A0A2A0B-DBAB-4828-901E-5BCD4AD99EE2}" presName="root2" presStyleCnt="0"/>
      <dgm:spPr/>
    </dgm:pt>
    <dgm:pt modelId="{4DCB205C-3A9F-49DA-8574-90B461B4E7AC}" type="pres">
      <dgm:prSet presAssocID="{7A0A2A0B-DBAB-4828-901E-5BCD4AD99EE2}" presName="LevelTwoTextNode" presStyleLbl="node4" presStyleIdx="8" presStyleCnt="24">
        <dgm:presLayoutVars>
          <dgm:chPref val="3"/>
        </dgm:presLayoutVars>
      </dgm:prSet>
      <dgm:spPr/>
    </dgm:pt>
    <dgm:pt modelId="{736B0DC2-EBE8-4C89-BCC3-2EBB6635733B}" type="pres">
      <dgm:prSet presAssocID="{7A0A2A0B-DBAB-4828-901E-5BCD4AD99EE2}" presName="level3hierChild" presStyleCnt="0"/>
      <dgm:spPr/>
    </dgm:pt>
    <dgm:pt modelId="{C2826DF6-9679-4C73-80F7-C73DF8CD5BBD}" type="pres">
      <dgm:prSet presAssocID="{03FDB53A-BD50-4FCF-8997-69CB2F4052E4}" presName="conn2-1" presStyleLbl="parChTrans1D4" presStyleIdx="9" presStyleCnt="24"/>
      <dgm:spPr/>
    </dgm:pt>
    <dgm:pt modelId="{297A652D-E4B9-4212-90B4-EC6F4EBBC78C}" type="pres">
      <dgm:prSet presAssocID="{03FDB53A-BD50-4FCF-8997-69CB2F4052E4}" presName="connTx" presStyleLbl="parChTrans1D4" presStyleIdx="9" presStyleCnt="24"/>
      <dgm:spPr/>
    </dgm:pt>
    <dgm:pt modelId="{0682275D-923D-4955-B095-FDD00CED2D81}" type="pres">
      <dgm:prSet presAssocID="{82A732C3-9DE7-4786-B89E-F1F4677C56AC}" presName="root2" presStyleCnt="0"/>
      <dgm:spPr/>
    </dgm:pt>
    <dgm:pt modelId="{F1566DF3-8AA8-4AD6-ADB9-F2337F3D84FD}" type="pres">
      <dgm:prSet presAssocID="{82A732C3-9DE7-4786-B89E-F1F4677C56AC}" presName="LevelTwoTextNode" presStyleLbl="node4" presStyleIdx="9" presStyleCnt="24" custLinFactNeighborY="-2271">
        <dgm:presLayoutVars>
          <dgm:chPref val="3"/>
        </dgm:presLayoutVars>
      </dgm:prSet>
      <dgm:spPr/>
    </dgm:pt>
    <dgm:pt modelId="{1B307C46-6FE7-4FAD-BBA0-ACB4485A464D}" type="pres">
      <dgm:prSet presAssocID="{82A732C3-9DE7-4786-B89E-F1F4677C56AC}" presName="level3hierChild" presStyleCnt="0"/>
      <dgm:spPr/>
    </dgm:pt>
    <dgm:pt modelId="{E11169C1-BBDE-40E3-8B04-11F276DCA86E}" type="pres">
      <dgm:prSet presAssocID="{11F955A8-F23D-475D-96BC-9D318C97E62F}" presName="conn2-1" presStyleLbl="parChTrans1D4" presStyleIdx="10" presStyleCnt="24"/>
      <dgm:spPr/>
    </dgm:pt>
    <dgm:pt modelId="{B20F314F-7F06-42AB-B1CB-AB21E4029231}" type="pres">
      <dgm:prSet presAssocID="{11F955A8-F23D-475D-96BC-9D318C97E62F}" presName="connTx" presStyleLbl="parChTrans1D4" presStyleIdx="10" presStyleCnt="24"/>
      <dgm:spPr/>
    </dgm:pt>
    <dgm:pt modelId="{7DCD8D8E-F159-489B-9697-890257BF4ADB}" type="pres">
      <dgm:prSet presAssocID="{22AA0DE8-09B4-43FE-AF92-B6F47E828048}" presName="root2" presStyleCnt="0"/>
      <dgm:spPr/>
    </dgm:pt>
    <dgm:pt modelId="{93FF559C-2B20-4635-A605-602B03F7EA62}" type="pres">
      <dgm:prSet presAssocID="{22AA0DE8-09B4-43FE-AF92-B6F47E828048}" presName="LevelTwoTextNode" presStyleLbl="node4" presStyleIdx="10" presStyleCnt="24" custLinFactNeighborY="-791">
        <dgm:presLayoutVars>
          <dgm:chPref val="3"/>
        </dgm:presLayoutVars>
      </dgm:prSet>
      <dgm:spPr/>
    </dgm:pt>
    <dgm:pt modelId="{0440AEA2-7F1C-4372-90DB-BBA7B45F6C64}" type="pres">
      <dgm:prSet presAssocID="{22AA0DE8-09B4-43FE-AF92-B6F47E828048}" presName="level3hierChild" presStyleCnt="0"/>
      <dgm:spPr/>
    </dgm:pt>
    <dgm:pt modelId="{50844D76-AD35-4A6F-9904-BDB6F013DD0E}" type="pres">
      <dgm:prSet presAssocID="{7A736818-56D1-4493-AAC3-8505A71C6F04}" presName="conn2-1" presStyleLbl="parChTrans1D4" presStyleIdx="11" presStyleCnt="24"/>
      <dgm:spPr/>
    </dgm:pt>
    <dgm:pt modelId="{DCC0B53B-0451-47A6-8B9D-D5DD9A3A921F}" type="pres">
      <dgm:prSet presAssocID="{7A736818-56D1-4493-AAC3-8505A71C6F04}" presName="connTx" presStyleLbl="parChTrans1D4" presStyleIdx="11" presStyleCnt="24"/>
      <dgm:spPr/>
    </dgm:pt>
    <dgm:pt modelId="{BA5016DF-99C0-4E6F-A9C6-39F57AB8D79B}" type="pres">
      <dgm:prSet presAssocID="{D6100110-8C5C-418B-B096-A749E9A8EF00}" presName="root2" presStyleCnt="0"/>
      <dgm:spPr/>
    </dgm:pt>
    <dgm:pt modelId="{7F612747-7C00-4287-B012-6FF20C344052}" type="pres">
      <dgm:prSet presAssocID="{D6100110-8C5C-418B-B096-A749E9A8EF00}" presName="LevelTwoTextNode" presStyleLbl="node4" presStyleIdx="11" presStyleCnt="24" custLinFactNeighborY="-791">
        <dgm:presLayoutVars>
          <dgm:chPref val="3"/>
        </dgm:presLayoutVars>
      </dgm:prSet>
      <dgm:spPr/>
    </dgm:pt>
    <dgm:pt modelId="{EDE75407-AE5F-47B9-B5A7-BC737BCA1189}" type="pres">
      <dgm:prSet presAssocID="{D6100110-8C5C-418B-B096-A749E9A8EF00}" presName="level3hierChild" presStyleCnt="0"/>
      <dgm:spPr/>
    </dgm:pt>
    <dgm:pt modelId="{B9D81142-323B-41C4-98C7-89A71AE5649A}" type="pres">
      <dgm:prSet presAssocID="{5F5F4893-9801-44B5-8186-F50C9DDE5AB2}" presName="conn2-1" presStyleLbl="parChTrans1D3" presStyleIdx="1" presStyleCnt="3"/>
      <dgm:spPr/>
    </dgm:pt>
    <dgm:pt modelId="{22ED16A5-6B12-428E-BE5F-EC75EE3ACD48}" type="pres">
      <dgm:prSet presAssocID="{5F5F4893-9801-44B5-8186-F50C9DDE5AB2}" presName="connTx" presStyleLbl="parChTrans1D3" presStyleIdx="1" presStyleCnt="3"/>
      <dgm:spPr/>
    </dgm:pt>
    <dgm:pt modelId="{0906CCFB-CF29-452E-9C7A-993678EDF972}" type="pres">
      <dgm:prSet presAssocID="{B51FE6A3-DFA5-44AD-B1E2-B1D43753FB34}" presName="root2" presStyleCnt="0"/>
      <dgm:spPr/>
    </dgm:pt>
    <dgm:pt modelId="{943F1961-7964-4D6E-8A66-22A8CEE9E8D2}" type="pres">
      <dgm:prSet presAssocID="{B51FE6A3-DFA5-44AD-B1E2-B1D43753FB34}" presName="LevelTwoTextNode" presStyleLbl="node3" presStyleIdx="1" presStyleCnt="3">
        <dgm:presLayoutVars>
          <dgm:chPref val="3"/>
        </dgm:presLayoutVars>
      </dgm:prSet>
      <dgm:spPr/>
    </dgm:pt>
    <dgm:pt modelId="{2042A015-6F8A-4EFA-9011-790B8785AB7D}" type="pres">
      <dgm:prSet presAssocID="{B51FE6A3-DFA5-44AD-B1E2-B1D43753FB34}" presName="level3hierChild" presStyleCnt="0"/>
      <dgm:spPr/>
    </dgm:pt>
    <dgm:pt modelId="{B6731492-7D56-48E8-B3DF-E0ED2C4DCEF8}" type="pres">
      <dgm:prSet presAssocID="{628A081C-9C37-4387-8EF3-8E144F6C1D8B}" presName="conn2-1" presStyleLbl="parChTrans1D4" presStyleIdx="12" presStyleCnt="24"/>
      <dgm:spPr/>
    </dgm:pt>
    <dgm:pt modelId="{69AB01B1-409A-4B01-97FB-DE4D096B4960}" type="pres">
      <dgm:prSet presAssocID="{628A081C-9C37-4387-8EF3-8E144F6C1D8B}" presName="connTx" presStyleLbl="parChTrans1D4" presStyleIdx="12" presStyleCnt="24"/>
      <dgm:spPr/>
    </dgm:pt>
    <dgm:pt modelId="{7A8EF3F7-3163-4801-97DB-F574D77A2B81}" type="pres">
      <dgm:prSet presAssocID="{8F6699C6-8378-4E63-BC52-81C9FC21C7A7}" presName="root2" presStyleCnt="0"/>
      <dgm:spPr/>
    </dgm:pt>
    <dgm:pt modelId="{AFC37D4B-461A-47D0-B0D5-07D97A400060}" type="pres">
      <dgm:prSet presAssocID="{8F6699C6-8378-4E63-BC52-81C9FC21C7A7}" presName="LevelTwoTextNode" presStyleLbl="node4" presStyleIdx="12" presStyleCnt="24">
        <dgm:presLayoutVars>
          <dgm:chPref val="3"/>
        </dgm:presLayoutVars>
      </dgm:prSet>
      <dgm:spPr/>
    </dgm:pt>
    <dgm:pt modelId="{938129E1-8424-48F9-95A4-41349B3DC840}" type="pres">
      <dgm:prSet presAssocID="{8F6699C6-8378-4E63-BC52-81C9FC21C7A7}" presName="level3hierChild" presStyleCnt="0"/>
      <dgm:spPr/>
    </dgm:pt>
    <dgm:pt modelId="{C8F947AD-0881-4B2E-9214-9093E17DCC1E}" type="pres">
      <dgm:prSet presAssocID="{5D3BDE7C-E543-4454-B37B-599FF2D07169}" presName="conn2-1" presStyleLbl="parChTrans1D4" presStyleIdx="13" presStyleCnt="24"/>
      <dgm:spPr/>
    </dgm:pt>
    <dgm:pt modelId="{DEB099FD-043C-4993-AAB4-1A651A41DE78}" type="pres">
      <dgm:prSet presAssocID="{5D3BDE7C-E543-4454-B37B-599FF2D07169}" presName="connTx" presStyleLbl="parChTrans1D4" presStyleIdx="13" presStyleCnt="24"/>
      <dgm:spPr/>
    </dgm:pt>
    <dgm:pt modelId="{4F504EED-B100-4CF5-A861-433D47572258}" type="pres">
      <dgm:prSet presAssocID="{22D1098D-E8B4-4642-B85B-0328D1C8A897}" presName="root2" presStyleCnt="0"/>
      <dgm:spPr/>
    </dgm:pt>
    <dgm:pt modelId="{A302D26E-9E1A-4351-82A3-95C84180B920}" type="pres">
      <dgm:prSet presAssocID="{22D1098D-E8B4-4642-B85B-0328D1C8A897}" presName="LevelTwoTextNode" presStyleLbl="node4" presStyleIdx="13" presStyleCnt="24">
        <dgm:presLayoutVars>
          <dgm:chPref val="3"/>
        </dgm:presLayoutVars>
      </dgm:prSet>
      <dgm:spPr/>
    </dgm:pt>
    <dgm:pt modelId="{1356BE25-32BD-4AA1-A8FF-ACA60E932D5A}" type="pres">
      <dgm:prSet presAssocID="{22D1098D-E8B4-4642-B85B-0328D1C8A897}" presName="level3hierChild" presStyleCnt="0"/>
      <dgm:spPr/>
    </dgm:pt>
    <dgm:pt modelId="{262F6B5C-3E7A-4147-ACF1-38C6CDF41223}" type="pres">
      <dgm:prSet presAssocID="{EE0E25E7-8FEA-448F-92FC-5FBBC96143DA}" presName="conn2-1" presStyleLbl="parChTrans1D4" presStyleIdx="14" presStyleCnt="24"/>
      <dgm:spPr/>
    </dgm:pt>
    <dgm:pt modelId="{035C0F84-1FA8-460F-98B9-C495D4E71DE6}" type="pres">
      <dgm:prSet presAssocID="{EE0E25E7-8FEA-448F-92FC-5FBBC96143DA}" presName="connTx" presStyleLbl="parChTrans1D4" presStyleIdx="14" presStyleCnt="24"/>
      <dgm:spPr/>
    </dgm:pt>
    <dgm:pt modelId="{C3F4E3C6-9CA5-4ED9-9F7E-FD737A675A92}" type="pres">
      <dgm:prSet presAssocID="{BE14C3E4-D1A1-48B0-AB10-D13F6B949874}" presName="root2" presStyleCnt="0"/>
      <dgm:spPr/>
    </dgm:pt>
    <dgm:pt modelId="{D58F1CF8-85D1-4A53-B723-D76199AE386F}" type="pres">
      <dgm:prSet presAssocID="{BE14C3E4-D1A1-48B0-AB10-D13F6B949874}" presName="LevelTwoTextNode" presStyleLbl="node4" presStyleIdx="14" presStyleCnt="24">
        <dgm:presLayoutVars>
          <dgm:chPref val="3"/>
        </dgm:presLayoutVars>
      </dgm:prSet>
      <dgm:spPr/>
    </dgm:pt>
    <dgm:pt modelId="{C6BE1D3F-9671-4711-995B-0A16EC1F3805}" type="pres">
      <dgm:prSet presAssocID="{BE14C3E4-D1A1-48B0-AB10-D13F6B949874}" presName="level3hierChild" presStyleCnt="0"/>
      <dgm:spPr/>
    </dgm:pt>
    <dgm:pt modelId="{7A83A647-100E-40D9-B6C9-1CA120BF1C7F}" type="pres">
      <dgm:prSet presAssocID="{69F04A18-91B1-46BE-A417-A7683B84F446}" presName="conn2-1" presStyleLbl="parChTrans1D4" presStyleIdx="15" presStyleCnt="24"/>
      <dgm:spPr/>
    </dgm:pt>
    <dgm:pt modelId="{1FD6C024-B76C-499A-8139-CAB0D9774649}" type="pres">
      <dgm:prSet presAssocID="{69F04A18-91B1-46BE-A417-A7683B84F446}" presName="connTx" presStyleLbl="parChTrans1D4" presStyleIdx="15" presStyleCnt="24"/>
      <dgm:spPr/>
    </dgm:pt>
    <dgm:pt modelId="{E0BFECA2-FBE5-4D18-B87C-CD76AEBE3D13}" type="pres">
      <dgm:prSet presAssocID="{CF7AF6F3-3EF8-497D-BBD2-0ED36350FE11}" presName="root2" presStyleCnt="0"/>
      <dgm:spPr/>
    </dgm:pt>
    <dgm:pt modelId="{7C58EEF1-C2CF-4E77-8B8B-CEC1C63EAEF3}" type="pres">
      <dgm:prSet presAssocID="{CF7AF6F3-3EF8-497D-BBD2-0ED36350FE11}" presName="LevelTwoTextNode" presStyleLbl="node4" presStyleIdx="15" presStyleCnt="24">
        <dgm:presLayoutVars>
          <dgm:chPref val="3"/>
        </dgm:presLayoutVars>
      </dgm:prSet>
      <dgm:spPr/>
    </dgm:pt>
    <dgm:pt modelId="{1046BA10-4DDC-491D-B2A2-C63262D2D394}" type="pres">
      <dgm:prSet presAssocID="{CF7AF6F3-3EF8-497D-BBD2-0ED36350FE11}" presName="level3hierChild" presStyleCnt="0"/>
      <dgm:spPr/>
    </dgm:pt>
    <dgm:pt modelId="{25D1C48D-EC9C-41F2-8126-C76E231BDCEA}" type="pres">
      <dgm:prSet presAssocID="{4097DC75-F107-4D36-8910-ED4B5A5A1EFD}" presName="conn2-1" presStyleLbl="parChTrans1D4" presStyleIdx="16" presStyleCnt="24"/>
      <dgm:spPr/>
    </dgm:pt>
    <dgm:pt modelId="{09886DC6-E0D4-49F0-AEFD-F54D5A36C4E1}" type="pres">
      <dgm:prSet presAssocID="{4097DC75-F107-4D36-8910-ED4B5A5A1EFD}" presName="connTx" presStyleLbl="parChTrans1D4" presStyleIdx="16" presStyleCnt="24"/>
      <dgm:spPr/>
    </dgm:pt>
    <dgm:pt modelId="{5D73A21E-2C9D-4E51-9B21-8F62E29BE190}" type="pres">
      <dgm:prSet presAssocID="{E0A6156D-5C1A-45AD-ACCA-4D242153D06F}" presName="root2" presStyleCnt="0"/>
      <dgm:spPr/>
    </dgm:pt>
    <dgm:pt modelId="{10AE4031-3C1C-4CEB-B448-0913F5AA309A}" type="pres">
      <dgm:prSet presAssocID="{E0A6156D-5C1A-45AD-ACCA-4D242153D06F}" presName="LevelTwoTextNode" presStyleLbl="node4" presStyleIdx="16" presStyleCnt="24">
        <dgm:presLayoutVars>
          <dgm:chPref val="3"/>
        </dgm:presLayoutVars>
      </dgm:prSet>
      <dgm:spPr/>
    </dgm:pt>
    <dgm:pt modelId="{D4BFE1C6-2610-4601-97CB-421FFFD8F592}" type="pres">
      <dgm:prSet presAssocID="{E0A6156D-5C1A-45AD-ACCA-4D242153D06F}" presName="level3hierChild" presStyleCnt="0"/>
      <dgm:spPr/>
    </dgm:pt>
    <dgm:pt modelId="{3A9BFAAB-5C3A-457D-BB0E-4A9551124A4A}" type="pres">
      <dgm:prSet presAssocID="{8480EDD8-9A2F-4BCD-8883-5CB484AAF33C}" presName="conn2-1" presStyleLbl="parChTrans1D4" presStyleIdx="17" presStyleCnt="24"/>
      <dgm:spPr/>
    </dgm:pt>
    <dgm:pt modelId="{24A36BBD-2B4A-4F6A-B247-CC3664B6FC0A}" type="pres">
      <dgm:prSet presAssocID="{8480EDD8-9A2F-4BCD-8883-5CB484AAF33C}" presName="connTx" presStyleLbl="parChTrans1D4" presStyleIdx="17" presStyleCnt="24"/>
      <dgm:spPr/>
    </dgm:pt>
    <dgm:pt modelId="{28513905-DB9F-4B0B-B797-19B7371E12CD}" type="pres">
      <dgm:prSet presAssocID="{631DE632-67D7-488D-8E51-F657010082EF}" presName="root2" presStyleCnt="0"/>
      <dgm:spPr/>
    </dgm:pt>
    <dgm:pt modelId="{C857145F-BB73-40BB-999C-48EBC87FFF9F}" type="pres">
      <dgm:prSet presAssocID="{631DE632-67D7-488D-8E51-F657010082EF}" presName="LevelTwoTextNode" presStyleLbl="node4" presStyleIdx="17" presStyleCnt="24">
        <dgm:presLayoutVars>
          <dgm:chPref val="3"/>
        </dgm:presLayoutVars>
      </dgm:prSet>
      <dgm:spPr/>
    </dgm:pt>
    <dgm:pt modelId="{CE38C7C3-77B1-4889-97EA-66539187E904}" type="pres">
      <dgm:prSet presAssocID="{631DE632-67D7-488D-8E51-F657010082EF}" presName="level3hierChild" presStyleCnt="0"/>
      <dgm:spPr/>
    </dgm:pt>
    <dgm:pt modelId="{DCE28331-C8CE-4F70-9D32-2FEB94E10B93}" type="pres">
      <dgm:prSet presAssocID="{0E9F1AEA-8791-415B-91D3-F26A862C26B8}" presName="conn2-1" presStyleLbl="parChTrans1D4" presStyleIdx="18" presStyleCnt="24"/>
      <dgm:spPr/>
    </dgm:pt>
    <dgm:pt modelId="{5D8156FB-0A61-4952-B27B-E16EDC00439C}" type="pres">
      <dgm:prSet presAssocID="{0E9F1AEA-8791-415B-91D3-F26A862C26B8}" presName="connTx" presStyleLbl="parChTrans1D4" presStyleIdx="18" presStyleCnt="24"/>
      <dgm:spPr/>
    </dgm:pt>
    <dgm:pt modelId="{F6BDE407-8D55-4C68-9814-F74E5245C119}" type="pres">
      <dgm:prSet presAssocID="{BD8DA52A-DCC0-4673-91BA-B46DF7CDCCB0}" presName="root2" presStyleCnt="0"/>
      <dgm:spPr/>
    </dgm:pt>
    <dgm:pt modelId="{E163C106-644C-4889-84AE-63793C59BB87}" type="pres">
      <dgm:prSet presAssocID="{BD8DA52A-DCC0-4673-91BA-B46DF7CDCCB0}" presName="LevelTwoTextNode" presStyleLbl="node4" presStyleIdx="18" presStyleCnt="24">
        <dgm:presLayoutVars>
          <dgm:chPref val="3"/>
        </dgm:presLayoutVars>
      </dgm:prSet>
      <dgm:spPr/>
    </dgm:pt>
    <dgm:pt modelId="{16037686-A425-4CB2-89D6-EA47D7A6C824}" type="pres">
      <dgm:prSet presAssocID="{BD8DA52A-DCC0-4673-91BA-B46DF7CDCCB0}" presName="level3hierChild" presStyleCnt="0"/>
      <dgm:spPr/>
    </dgm:pt>
    <dgm:pt modelId="{DFE0C6BE-5335-43D8-9309-08809AE9195B}" type="pres">
      <dgm:prSet presAssocID="{82996A46-C1C5-4B4E-8910-9FED49B304D0}" presName="conn2-1" presStyleLbl="parChTrans1D4" presStyleIdx="19" presStyleCnt="24"/>
      <dgm:spPr/>
    </dgm:pt>
    <dgm:pt modelId="{15050C13-FB39-4DF4-95E9-0C5BD9E0FBCA}" type="pres">
      <dgm:prSet presAssocID="{82996A46-C1C5-4B4E-8910-9FED49B304D0}" presName="connTx" presStyleLbl="parChTrans1D4" presStyleIdx="19" presStyleCnt="24"/>
      <dgm:spPr/>
    </dgm:pt>
    <dgm:pt modelId="{3EA300FD-47D5-4F48-A456-D6633430FC08}" type="pres">
      <dgm:prSet presAssocID="{AE866622-39D0-4C15-B029-831AE85AC833}" presName="root2" presStyleCnt="0"/>
      <dgm:spPr/>
    </dgm:pt>
    <dgm:pt modelId="{CB82787A-2B96-4FCC-91F6-F09B78DC390A}" type="pres">
      <dgm:prSet presAssocID="{AE866622-39D0-4C15-B029-831AE85AC833}" presName="LevelTwoTextNode" presStyleLbl="node4" presStyleIdx="19" presStyleCnt="24">
        <dgm:presLayoutVars>
          <dgm:chPref val="3"/>
        </dgm:presLayoutVars>
      </dgm:prSet>
      <dgm:spPr/>
    </dgm:pt>
    <dgm:pt modelId="{D7917CBF-527F-47E3-AFE1-A45BF7FD7AB2}" type="pres">
      <dgm:prSet presAssocID="{AE866622-39D0-4C15-B029-831AE85AC833}" presName="level3hierChild" presStyleCnt="0"/>
      <dgm:spPr/>
    </dgm:pt>
    <dgm:pt modelId="{14E9C7F8-B23F-4A4D-9481-3D7848EF5BAD}" type="pres">
      <dgm:prSet presAssocID="{E9DCA385-FA01-401D-8951-07EA6EE6E92E}" presName="conn2-1" presStyleLbl="parChTrans1D3" presStyleIdx="2" presStyleCnt="3"/>
      <dgm:spPr/>
    </dgm:pt>
    <dgm:pt modelId="{D43B2E96-8C32-4D4D-9460-C0E171840E34}" type="pres">
      <dgm:prSet presAssocID="{E9DCA385-FA01-401D-8951-07EA6EE6E92E}" presName="connTx" presStyleLbl="parChTrans1D3" presStyleIdx="2" presStyleCnt="3"/>
      <dgm:spPr/>
    </dgm:pt>
    <dgm:pt modelId="{0BC7A828-3AE4-4D18-AB7A-C051EA27BBB0}" type="pres">
      <dgm:prSet presAssocID="{62AF840C-9592-4458-9D36-5EF739DF1EA9}" presName="root2" presStyleCnt="0"/>
      <dgm:spPr/>
    </dgm:pt>
    <dgm:pt modelId="{F9ED68CC-C40C-417E-84D6-FFE4CE07C61F}" type="pres">
      <dgm:prSet presAssocID="{62AF840C-9592-4458-9D36-5EF739DF1EA9}" presName="LevelTwoTextNode" presStyleLbl="node3" presStyleIdx="2" presStyleCnt="3" custScaleY="186745">
        <dgm:presLayoutVars>
          <dgm:chPref val="3"/>
        </dgm:presLayoutVars>
      </dgm:prSet>
      <dgm:spPr/>
    </dgm:pt>
    <dgm:pt modelId="{7A4E5D49-572F-4C0B-A908-C0FDF90FEDDA}" type="pres">
      <dgm:prSet presAssocID="{62AF840C-9592-4458-9D36-5EF739DF1EA9}" presName="level3hierChild" presStyleCnt="0"/>
      <dgm:spPr/>
    </dgm:pt>
    <dgm:pt modelId="{FB23A1A1-DDE9-4D05-96EA-54A41F6925F9}" type="pres">
      <dgm:prSet presAssocID="{45D06015-A053-43DF-860B-01ADC3F5984F}" presName="conn2-1" presStyleLbl="parChTrans1D4" presStyleIdx="20" presStyleCnt="24"/>
      <dgm:spPr/>
    </dgm:pt>
    <dgm:pt modelId="{4B619B85-7B81-4CB4-B65B-8DC646DF4533}" type="pres">
      <dgm:prSet presAssocID="{45D06015-A053-43DF-860B-01ADC3F5984F}" presName="connTx" presStyleLbl="parChTrans1D4" presStyleIdx="20" presStyleCnt="24"/>
      <dgm:spPr/>
    </dgm:pt>
    <dgm:pt modelId="{F59AF406-9F6F-4591-ADAA-02D848F7B228}" type="pres">
      <dgm:prSet presAssocID="{A372CAEC-1FD9-4D38-98C9-BB7A2136088A}" presName="root2" presStyleCnt="0"/>
      <dgm:spPr/>
    </dgm:pt>
    <dgm:pt modelId="{61E491AE-F5DD-4169-B7E0-AFC2832D88AF}" type="pres">
      <dgm:prSet presAssocID="{A372CAEC-1FD9-4D38-98C9-BB7A2136088A}" presName="LevelTwoTextNode" presStyleLbl="node4" presStyleIdx="20" presStyleCnt="24">
        <dgm:presLayoutVars>
          <dgm:chPref val="3"/>
        </dgm:presLayoutVars>
      </dgm:prSet>
      <dgm:spPr/>
    </dgm:pt>
    <dgm:pt modelId="{308326CC-1898-4A00-B0B8-8110F321C857}" type="pres">
      <dgm:prSet presAssocID="{A372CAEC-1FD9-4D38-98C9-BB7A2136088A}" presName="level3hierChild" presStyleCnt="0"/>
      <dgm:spPr/>
    </dgm:pt>
    <dgm:pt modelId="{791ED3A6-4C08-4C7D-976C-6F9DCD6F94D4}" type="pres">
      <dgm:prSet presAssocID="{8A940ABF-F841-4FBC-BDBC-5C941FADC172}" presName="conn2-1" presStyleLbl="parChTrans1D4" presStyleIdx="21" presStyleCnt="24"/>
      <dgm:spPr/>
    </dgm:pt>
    <dgm:pt modelId="{5229661F-1ADA-4BD1-A4F9-F5EC9586BC27}" type="pres">
      <dgm:prSet presAssocID="{8A940ABF-F841-4FBC-BDBC-5C941FADC172}" presName="connTx" presStyleLbl="parChTrans1D4" presStyleIdx="21" presStyleCnt="24"/>
      <dgm:spPr/>
    </dgm:pt>
    <dgm:pt modelId="{938740FC-4A86-4C85-B275-85D6A94025FA}" type="pres">
      <dgm:prSet presAssocID="{CE9E252F-FDDB-453B-BC4F-881CA9575540}" presName="root2" presStyleCnt="0"/>
      <dgm:spPr/>
    </dgm:pt>
    <dgm:pt modelId="{CE5E8478-F7B6-4E5F-B867-C43B8EBF07B9}" type="pres">
      <dgm:prSet presAssocID="{CE9E252F-FDDB-453B-BC4F-881CA9575540}" presName="LevelTwoTextNode" presStyleLbl="node4" presStyleIdx="21" presStyleCnt="24">
        <dgm:presLayoutVars>
          <dgm:chPref val="3"/>
        </dgm:presLayoutVars>
      </dgm:prSet>
      <dgm:spPr/>
    </dgm:pt>
    <dgm:pt modelId="{9C3D5E3D-099E-42D8-B71E-273DAE373BE3}" type="pres">
      <dgm:prSet presAssocID="{CE9E252F-FDDB-453B-BC4F-881CA9575540}" presName="level3hierChild" presStyleCnt="0"/>
      <dgm:spPr/>
    </dgm:pt>
    <dgm:pt modelId="{0D2A65BA-5732-4C01-8063-73403A72C1E6}" type="pres">
      <dgm:prSet presAssocID="{CE0BEDF1-287A-4207-859C-43486B8DA74E}" presName="conn2-1" presStyleLbl="parChTrans1D4" presStyleIdx="22" presStyleCnt="24"/>
      <dgm:spPr/>
    </dgm:pt>
    <dgm:pt modelId="{FA083E6D-04E1-4E38-9FBA-EDD9F2BAD034}" type="pres">
      <dgm:prSet presAssocID="{CE0BEDF1-287A-4207-859C-43486B8DA74E}" presName="connTx" presStyleLbl="parChTrans1D4" presStyleIdx="22" presStyleCnt="24"/>
      <dgm:spPr/>
    </dgm:pt>
    <dgm:pt modelId="{6CD9EA17-616D-4AC9-8E15-34D7BD08C415}" type="pres">
      <dgm:prSet presAssocID="{543765DB-3F99-455A-8675-B1B1A0CF939C}" presName="root2" presStyleCnt="0"/>
      <dgm:spPr/>
    </dgm:pt>
    <dgm:pt modelId="{AD9664A2-0263-46C1-80FF-F261FF369671}" type="pres">
      <dgm:prSet presAssocID="{543765DB-3F99-455A-8675-B1B1A0CF939C}" presName="LevelTwoTextNode" presStyleLbl="node4" presStyleIdx="22" presStyleCnt="24">
        <dgm:presLayoutVars>
          <dgm:chPref val="3"/>
        </dgm:presLayoutVars>
      </dgm:prSet>
      <dgm:spPr/>
    </dgm:pt>
    <dgm:pt modelId="{34462A86-FD5C-48DC-8BA5-23D5BCDF3B9D}" type="pres">
      <dgm:prSet presAssocID="{543765DB-3F99-455A-8675-B1B1A0CF939C}" presName="level3hierChild" presStyleCnt="0"/>
      <dgm:spPr/>
    </dgm:pt>
    <dgm:pt modelId="{52215A60-2D20-4F9C-BB82-57024C3DEFDF}" type="pres">
      <dgm:prSet presAssocID="{9422F554-F6C1-43A0-9755-334F909B0253}" presName="conn2-1" presStyleLbl="parChTrans1D4" presStyleIdx="23" presStyleCnt="24"/>
      <dgm:spPr/>
    </dgm:pt>
    <dgm:pt modelId="{6B4D0C6B-D8C3-467C-8E4E-CB67698F1948}" type="pres">
      <dgm:prSet presAssocID="{9422F554-F6C1-43A0-9755-334F909B0253}" presName="connTx" presStyleLbl="parChTrans1D4" presStyleIdx="23" presStyleCnt="24"/>
      <dgm:spPr/>
    </dgm:pt>
    <dgm:pt modelId="{03893C58-DD32-4683-BD62-59481800CC80}" type="pres">
      <dgm:prSet presAssocID="{6F2D63E0-A7C3-43D0-91B0-AF36D0208133}" presName="root2" presStyleCnt="0"/>
      <dgm:spPr/>
    </dgm:pt>
    <dgm:pt modelId="{6E73B5F5-76B9-40A7-8F11-C8B4797E5A9F}" type="pres">
      <dgm:prSet presAssocID="{6F2D63E0-A7C3-43D0-91B0-AF36D0208133}" presName="LevelTwoTextNode" presStyleLbl="node4" presStyleIdx="23" presStyleCnt="24">
        <dgm:presLayoutVars>
          <dgm:chPref val="3"/>
        </dgm:presLayoutVars>
      </dgm:prSet>
      <dgm:spPr/>
    </dgm:pt>
    <dgm:pt modelId="{C871BC54-E3F0-478D-9319-C69180E88AAA}" type="pres">
      <dgm:prSet presAssocID="{6F2D63E0-A7C3-43D0-91B0-AF36D0208133}" presName="level3hierChild" presStyleCnt="0"/>
      <dgm:spPr/>
    </dgm:pt>
  </dgm:ptLst>
  <dgm:cxnLst>
    <dgm:cxn modelId="{8980DE02-A740-4A94-BA88-917F5385E827}" type="presOf" srcId="{86A7D8AE-AB49-49D1-A1B4-FC6FA17103A8}" destId="{345421C0-2C03-45B1-A329-3A3E3816C242}" srcOrd="1" destOrd="0" presId="urn:microsoft.com/office/officeart/2008/layout/HorizontalMultiLevelHierarchy"/>
    <dgm:cxn modelId="{4CCC1908-2649-4977-B99F-A05518B241E7}" type="presOf" srcId="{628A081C-9C37-4387-8EF3-8E144F6C1D8B}" destId="{B6731492-7D56-48E8-B3DF-E0ED2C4DCEF8}" srcOrd="0" destOrd="0" presId="urn:microsoft.com/office/officeart/2008/layout/HorizontalMultiLevelHierarchy"/>
    <dgm:cxn modelId="{2BDCD109-CA52-4A7F-94DF-0AE7703D1FE1}" srcId="{ACC96175-D54B-45C6-A333-9DB5687D3585}" destId="{F1ECB6A8-7F77-4257-8C71-2D8C639BBDD2}" srcOrd="0" destOrd="0" parTransId="{77369F08-8F4B-4844-8BDA-CE84C28E842C}" sibTransId="{FC3568D0-CD48-4B0A-8500-46ABA07AFD1D}"/>
    <dgm:cxn modelId="{75962B0C-55BD-45BF-A181-00144A75E594}" type="presOf" srcId="{EBE0AC53-4A0E-4BA0-8C35-6CDE981937E7}" destId="{0A7B6787-95CB-4AF9-8A0D-97F18A247EA1}" srcOrd="0" destOrd="0" presId="urn:microsoft.com/office/officeart/2008/layout/HorizontalMultiLevelHierarchy"/>
    <dgm:cxn modelId="{DE068C0D-41DA-40B6-AA6D-2B0CE5384F3D}" type="presOf" srcId="{AE866622-39D0-4C15-B029-831AE85AC833}" destId="{CB82787A-2B96-4FCC-91F6-F09B78DC390A}" srcOrd="0" destOrd="0" presId="urn:microsoft.com/office/officeart/2008/layout/HorizontalMultiLevelHierarchy"/>
    <dgm:cxn modelId="{CE311310-AEC3-4294-A2E4-472459A530D2}" type="presOf" srcId="{82996A46-C1C5-4B4E-8910-9FED49B304D0}" destId="{DFE0C6BE-5335-43D8-9309-08809AE9195B}" srcOrd="0" destOrd="0" presId="urn:microsoft.com/office/officeart/2008/layout/HorizontalMultiLevelHierarchy"/>
    <dgm:cxn modelId="{73571313-A4DB-4F69-B47E-6506BA567E4C}" type="presOf" srcId="{605873D1-902A-4C4D-9AE2-73A1CDF280FF}" destId="{02F067F0-D82F-4BB7-9CB0-6E95052B908D}" srcOrd="0" destOrd="0" presId="urn:microsoft.com/office/officeart/2008/layout/HorizontalMultiLevelHierarchy"/>
    <dgm:cxn modelId="{F6756817-43B5-471F-8643-695D8F0D8CD0}" type="presOf" srcId="{BE14C3E4-D1A1-48B0-AB10-D13F6B949874}" destId="{D58F1CF8-85D1-4A53-B723-D76199AE386F}" srcOrd="0" destOrd="0" presId="urn:microsoft.com/office/officeart/2008/layout/HorizontalMultiLevelHierarchy"/>
    <dgm:cxn modelId="{6DB77718-2218-477D-8596-7971F2F1054D}" type="presOf" srcId="{8F6699C6-8378-4E63-BC52-81C9FC21C7A7}" destId="{AFC37D4B-461A-47D0-B0D5-07D97A400060}" srcOrd="0" destOrd="0" presId="urn:microsoft.com/office/officeart/2008/layout/HorizontalMultiLevelHierarchy"/>
    <dgm:cxn modelId="{9625401B-E846-4E15-880C-66954F0144EF}" type="presOf" srcId="{9422F554-F6C1-43A0-9755-334F909B0253}" destId="{52215A60-2D20-4F9C-BB82-57024C3DEFDF}" srcOrd="0" destOrd="0" presId="urn:microsoft.com/office/officeart/2008/layout/HorizontalMultiLevelHierarchy"/>
    <dgm:cxn modelId="{5B5F921C-4B26-4D8C-B504-C8CFE7FD4F38}" srcId="{BD8DA52A-DCC0-4673-91BA-B46DF7CDCCB0}" destId="{AE866622-39D0-4C15-B029-831AE85AC833}" srcOrd="0" destOrd="0" parTransId="{82996A46-C1C5-4B4E-8910-9FED49B304D0}" sibTransId="{60AA4F0B-2920-4E1E-A591-7530E602A872}"/>
    <dgm:cxn modelId="{BBB7A31C-A973-4322-9F56-F64644E20D5B}" type="presOf" srcId="{82A732C3-9DE7-4786-B89E-F1F4677C56AC}" destId="{F1566DF3-8AA8-4AD6-ADB9-F2337F3D84FD}" srcOrd="0" destOrd="0" presId="urn:microsoft.com/office/officeart/2008/layout/HorizontalMultiLevelHierarchy"/>
    <dgm:cxn modelId="{C2EDD11D-2C02-4167-8042-07346556BE12}" srcId="{A372CAEC-1FD9-4D38-98C9-BB7A2136088A}" destId="{CE9E252F-FDDB-453B-BC4F-881CA9575540}" srcOrd="0" destOrd="0" parTransId="{8A940ABF-F841-4FBC-BDBC-5C941FADC172}" sibTransId="{6E07A876-5B3E-4C73-86B0-A48F7310C9B6}"/>
    <dgm:cxn modelId="{533C6820-5EAB-47F5-A828-C5AB42D4F18E}" type="presOf" srcId="{D11C96AE-236A-49B5-B1FA-36B595052523}" destId="{D98976EF-6F2C-46B7-8BB1-94BA9364F172}" srcOrd="0" destOrd="0" presId="urn:microsoft.com/office/officeart/2008/layout/HorizontalMultiLevelHierarchy"/>
    <dgm:cxn modelId="{678D0021-D13A-458D-A049-1C477A8B16DF}" type="presOf" srcId="{4DB53429-B60D-4752-BABA-089C074FDCF5}" destId="{5845BCC1-727C-4A53-BE9F-82E1E51E9671}" srcOrd="0" destOrd="0" presId="urn:microsoft.com/office/officeart/2008/layout/HorizontalMultiLevelHierarchy"/>
    <dgm:cxn modelId="{D6955722-8217-4B24-AA2C-CD65C15FEFF8}" type="presOf" srcId="{82996A46-C1C5-4B4E-8910-9FED49B304D0}" destId="{15050C13-FB39-4DF4-95E9-0C5BD9E0FBCA}" srcOrd="1" destOrd="0" presId="urn:microsoft.com/office/officeart/2008/layout/HorizontalMultiLevelHierarchy"/>
    <dgm:cxn modelId="{50178E23-B799-48B8-A6E4-A3E56C1A8BF6}" srcId="{B51FE6A3-DFA5-44AD-B1E2-B1D43753FB34}" destId="{E0A6156D-5C1A-45AD-ACCA-4D242153D06F}" srcOrd="2" destOrd="0" parTransId="{4097DC75-F107-4D36-8910-ED4B5A5A1EFD}" sibTransId="{D966FA63-B527-49C7-A55F-F3BEA98427A0}"/>
    <dgm:cxn modelId="{681F9B28-497C-481E-B9FA-B421972F0ABA}" type="presOf" srcId="{CE9E252F-FDDB-453B-BC4F-881CA9575540}" destId="{CE5E8478-F7B6-4E5F-B867-C43B8EBF07B9}" srcOrd="0" destOrd="0" presId="urn:microsoft.com/office/officeart/2008/layout/HorizontalMultiLevelHierarchy"/>
    <dgm:cxn modelId="{D4C6F72C-9158-4EB5-AB32-BEFE8EBECE5B}" srcId="{B51FE6A3-DFA5-44AD-B1E2-B1D43753FB34}" destId="{BD8DA52A-DCC0-4673-91BA-B46DF7CDCCB0}" srcOrd="3" destOrd="0" parTransId="{0E9F1AEA-8791-415B-91D3-F26A862C26B8}" sibTransId="{A13826F1-F012-4FDF-ACF0-CF7662100AE8}"/>
    <dgm:cxn modelId="{07E5E82E-7034-42CE-9FFD-6685F5FDA222}" type="presOf" srcId="{8480EDD8-9A2F-4BCD-8883-5CB484AAF33C}" destId="{3A9BFAAB-5C3A-457D-BB0E-4A9551124A4A}" srcOrd="0" destOrd="0" presId="urn:microsoft.com/office/officeart/2008/layout/HorizontalMultiLevelHierarchy"/>
    <dgm:cxn modelId="{CFBE0C32-862B-4CD1-A6A9-101A26DA00F2}" type="presOf" srcId="{0E9F1AEA-8791-415B-91D3-F26A862C26B8}" destId="{5D8156FB-0A61-4952-B27B-E16EDC00439C}" srcOrd="1" destOrd="0" presId="urn:microsoft.com/office/officeart/2008/layout/HorizontalMultiLevelHierarchy"/>
    <dgm:cxn modelId="{4BAF4E33-A9EA-42CA-885E-B3ED57A5A0E6}" type="presOf" srcId="{E26D5A9C-C16D-4908-BCC3-E8890F7AB817}" destId="{3FEE8EC5-F1BB-4765-BDB3-C61EAF8380CF}" srcOrd="0" destOrd="0" presId="urn:microsoft.com/office/officeart/2008/layout/HorizontalMultiLevelHierarchy"/>
    <dgm:cxn modelId="{4EAD6D34-50B9-4148-9961-B3BA81141D0B}" type="presOf" srcId="{115E3FC3-76D8-4ABD-9EED-4B5D19E00E57}" destId="{679FB88E-559B-4A41-BE25-1B28A145D0F1}" srcOrd="1" destOrd="0" presId="urn:microsoft.com/office/officeart/2008/layout/HorizontalMultiLevelHierarchy"/>
    <dgm:cxn modelId="{E9C8D136-341F-400E-BFF8-C7E6E69FD7A4}" type="presOf" srcId="{8C22D2C3-02F3-4DA2-A3AF-AF5C1FD753F1}" destId="{A70E279F-4035-4221-970F-54EF422B3FD9}" srcOrd="1" destOrd="0" presId="urn:microsoft.com/office/officeart/2008/layout/HorizontalMultiLevelHierarchy"/>
    <dgm:cxn modelId="{F9234838-BBF2-45F1-936A-F86BDD93F3AD}" type="presOf" srcId="{4097DC75-F107-4D36-8910-ED4B5A5A1EFD}" destId="{25D1C48D-EC9C-41F2-8126-C76E231BDCEA}" srcOrd="0" destOrd="0" presId="urn:microsoft.com/office/officeart/2008/layout/HorizontalMultiLevelHierarchy"/>
    <dgm:cxn modelId="{AE4D253A-EC21-45F4-9682-047B51420C87}" srcId="{7A0A2A0B-DBAB-4828-901E-5BCD4AD99EE2}" destId="{82A732C3-9DE7-4786-B89E-F1F4677C56AC}" srcOrd="0" destOrd="0" parTransId="{03FDB53A-BD50-4FCF-8997-69CB2F4052E4}" sibTransId="{2801F44B-96FB-4054-A35B-BDCE8C7364E4}"/>
    <dgm:cxn modelId="{A367843A-AC06-479A-987A-7D4D9A3FD8E6}" type="presOf" srcId="{62AF840C-9592-4458-9D36-5EF739DF1EA9}" destId="{F9ED68CC-C40C-417E-84D6-FFE4CE07C61F}" srcOrd="0" destOrd="0" presId="urn:microsoft.com/office/officeart/2008/layout/HorizontalMultiLevelHierarchy"/>
    <dgm:cxn modelId="{37BD663F-4AC0-41B3-B8EE-F101614543B2}" type="presOf" srcId="{77369F08-8F4B-4844-8BDA-CE84C28E842C}" destId="{4683A92D-22C0-4A78-BC6B-00E92033C461}" srcOrd="1" destOrd="0" presId="urn:microsoft.com/office/officeart/2008/layout/HorizontalMultiLevelHierarchy"/>
    <dgm:cxn modelId="{BAC13640-0ED2-454E-93BE-A9AD83F46EEA}" type="presOf" srcId="{22AA0DE8-09B4-43FE-AF92-B6F47E828048}" destId="{93FF559C-2B20-4635-A605-602B03F7EA62}" srcOrd="0" destOrd="0" presId="urn:microsoft.com/office/officeart/2008/layout/HorizontalMultiLevelHierarchy"/>
    <dgm:cxn modelId="{CB4EE840-B3A8-4E86-9CCB-AD2F2D3EB6F3}" type="presOf" srcId="{7A736818-56D1-4493-AAC3-8505A71C6F04}" destId="{DCC0B53B-0451-47A6-8B9D-D5DD9A3A921F}" srcOrd="1" destOrd="0" presId="urn:microsoft.com/office/officeart/2008/layout/HorizontalMultiLevelHierarchy"/>
    <dgm:cxn modelId="{B2B2195B-1596-498C-8C2E-9167FEF8266F}" type="presOf" srcId="{BD8DA52A-DCC0-4673-91BA-B46DF7CDCCB0}" destId="{E163C106-644C-4889-84AE-63793C59BB87}" srcOrd="0" destOrd="0" presId="urn:microsoft.com/office/officeart/2008/layout/HorizontalMultiLevelHierarchy"/>
    <dgm:cxn modelId="{A17BDB5C-4F50-4C8C-A7E4-E1D96D38CFA0}" type="presOf" srcId="{2CABD61E-1850-4A52-A4CB-04E82556C0EC}" destId="{14373E44-8F0B-4CA0-9B76-D88B0FF8940B}" srcOrd="1" destOrd="0" presId="urn:microsoft.com/office/officeart/2008/layout/HorizontalMultiLevelHierarchy"/>
    <dgm:cxn modelId="{6B79505F-2912-4046-8E7A-D2610D087EEE}" type="presOf" srcId="{45D06015-A053-43DF-860B-01ADC3F5984F}" destId="{FB23A1A1-DDE9-4D05-96EA-54A41F6925F9}" srcOrd="0" destOrd="0" presId="urn:microsoft.com/office/officeart/2008/layout/HorizontalMultiLevelHierarchy"/>
    <dgm:cxn modelId="{2326FB5F-DA84-48CB-B0F1-85A5F32AD952}" srcId="{D11C96AE-236A-49B5-B1FA-36B595052523}" destId="{FB936A70-7546-4ED0-B9CD-976933ABA129}" srcOrd="0" destOrd="0" parTransId="{C2530EE1-A2B1-41E0-B33F-8638DD4D74D3}" sibTransId="{6127AB2B-1BDF-4CA5-B6B5-CC39E3317168}"/>
    <dgm:cxn modelId="{8A6E8561-9D23-4608-BA8C-20B5619922F9}" type="presOf" srcId="{0E9F1AEA-8791-415B-91D3-F26A862C26B8}" destId="{DCE28331-C8CE-4F70-9D32-2FEB94E10B93}" srcOrd="0" destOrd="0" presId="urn:microsoft.com/office/officeart/2008/layout/HorizontalMultiLevelHierarchy"/>
    <dgm:cxn modelId="{1C91A341-FD70-4EC4-815A-CEBF43356BF2}" type="presOf" srcId="{ACC96175-D54B-45C6-A333-9DB5687D3585}" destId="{6B2BE8E6-78AC-4F71-A402-C3BD86AB07A8}" srcOrd="0" destOrd="0" presId="urn:microsoft.com/office/officeart/2008/layout/HorizontalMultiLevelHierarchy"/>
    <dgm:cxn modelId="{4A5AA962-E042-4C60-B887-4F495BD0F957}" type="presOf" srcId="{F96F709C-4775-453E-ABC6-9F1BC72F5CD5}" destId="{2BE64CBA-D1F1-4503-8D23-63BC734D168B}" srcOrd="0" destOrd="0" presId="urn:microsoft.com/office/officeart/2008/layout/HorizontalMultiLevelHierarchy"/>
    <dgm:cxn modelId="{0F2DF365-9D0B-44F9-B227-B1EB0C9FCD34}" type="presOf" srcId="{E8676145-7A9C-4A91-9E82-EB41E383DCC5}" destId="{AEB64E67-200C-4A7F-9E95-AD85030EDF31}" srcOrd="1" destOrd="0" presId="urn:microsoft.com/office/officeart/2008/layout/HorizontalMultiLevelHierarchy"/>
    <dgm:cxn modelId="{7E647647-2848-463B-92D0-0A2C94740B2B}" type="presOf" srcId="{7A0A2A0B-DBAB-4828-901E-5BCD4AD99EE2}" destId="{4DCB205C-3A9F-49DA-8574-90B461B4E7AC}" srcOrd="0" destOrd="0" presId="urn:microsoft.com/office/officeart/2008/layout/HorizontalMultiLevelHierarchy"/>
    <dgm:cxn modelId="{1C8D8348-426B-4658-AA40-2FB8BAC09F4B}" type="presOf" srcId="{CE0BEDF1-287A-4207-859C-43486B8DA74E}" destId="{FA083E6D-04E1-4E38-9FBA-EDD9F2BAD034}" srcOrd="1" destOrd="0" presId="urn:microsoft.com/office/officeart/2008/layout/HorizontalMultiLevelHierarchy"/>
    <dgm:cxn modelId="{3822F668-7EDE-4EA3-8304-9BF9DFA83236}" srcId="{B51FE6A3-DFA5-44AD-B1E2-B1D43753FB34}" destId="{BE14C3E4-D1A1-48B0-AB10-D13F6B949874}" srcOrd="1" destOrd="0" parTransId="{EE0E25E7-8FEA-448F-92FC-5FBBC96143DA}" sibTransId="{4DA1C924-68EE-4913-A57F-F67020F2B43A}"/>
    <dgm:cxn modelId="{AAAA0469-FD4E-4475-A9C6-966C7C832615}" srcId="{CE9E252F-FDDB-453B-BC4F-881CA9575540}" destId="{6F2D63E0-A7C3-43D0-91B0-AF36D0208133}" srcOrd="1" destOrd="0" parTransId="{9422F554-F6C1-43A0-9755-334F909B0253}" sibTransId="{55779CA4-DD93-4602-A144-BBE0E604AD9E}"/>
    <dgm:cxn modelId="{76BE184A-E53C-4E00-93F8-E93FA0FE7034}" type="presOf" srcId="{7A736818-56D1-4493-AAC3-8505A71C6F04}" destId="{50844D76-AD35-4A6F-9904-BDB6F013DD0E}" srcOrd="0" destOrd="0" presId="urn:microsoft.com/office/officeart/2008/layout/HorizontalMultiLevelHierarchy"/>
    <dgm:cxn modelId="{6BC7E14C-D305-405B-9725-53096271F324}" type="presOf" srcId="{115E3FC3-76D8-4ABD-9EED-4B5D19E00E57}" destId="{EFC19406-CDFD-46EB-9F11-F211F681D8D4}" srcOrd="0" destOrd="0" presId="urn:microsoft.com/office/officeart/2008/layout/HorizontalMultiLevelHierarchy"/>
    <dgm:cxn modelId="{E2B6FB6C-D351-4669-9767-94798801C0DC}" type="presOf" srcId="{03FDB53A-BD50-4FCF-8997-69CB2F4052E4}" destId="{297A652D-E4B9-4212-90B4-EC6F4EBBC78C}" srcOrd="1" destOrd="0" presId="urn:microsoft.com/office/officeart/2008/layout/HorizontalMultiLevelHierarchy"/>
    <dgm:cxn modelId="{DAAD526E-8F91-464D-9C8F-B946B6ABD938}" type="presOf" srcId="{628A081C-9C37-4387-8EF3-8E144F6C1D8B}" destId="{69AB01B1-409A-4B01-97FB-DE4D096B4960}" srcOrd="1" destOrd="0" presId="urn:microsoft.com/office/officeart/2008/layout/HorizontalMultiLevelHierarchy"/>
    <dgm:cxn modelId="{86B43F51-C404-4084-93B3-9CE87C5A9870}" srcId="{F17C1804-5D96-42E2-8CFB-8AF67FC19178}" destId="{EBE0AC53-4A0E-4BA0-8C35-6CDE981937E7}" srcOrd="0" destOrd="0" parTransId="{115E3FC3-76D8-4ABD-9EED-4B5D19E00E57}" sibTransId="{A4EFBCB2-B7BD-45A6-BCFF-655BF6DF6D63}"/>
    <dgm:cxn modelId="{02CA4E51-7598-43D8-AA4E-747C5465C655}" type="presOf" srcId="{F1ECB6A8-7F77-4257-8C71-2D8C639BBDD2}" destId="{36059BBA-E450-4F10-B888-E6D1B5F69F8A}" srcOrd="0" destOrd="0" presId="urn:microsoft.com/office/officeart/2008/layout/HorizontalMultiLevelHierarchy"/>
    <dgm:cxn modelId="{5D422353-B79E-462A-B366-10CB5EDAE892}" type="presOf" srcId="{631DE632-67D7-488D-8E51-F657010082EF}" destId="{C857145F-BB73-40BB-999C-48EBC87FFF9F}" srcOrd="0" destOrd="0" presId="urn:microsoft.com/office/officeart/2008/layout/HorizontalMultiLevelHierarchy"/>
    <dgm:cxn modelId="{39241B54-BC7F-48C7-ACBE-77E7EA40380D}" type="presOf" srcId="{03FDB53A-BD50-4FCF-8997-69CB2F4052E4}" destId="{C2826DF6-9679-4C73-80F7-C73DF8CD5BBD}" srcOrd="0" destOrd="0" presId="urn:microsoft.com/office/officeart/2008/layout/HorizontalMultiLevelHierarchy"/>
    <dgm:cxn modelId="{17659A76-B285-4B4A-9608-1CA64BAF9D3E}" srcId="{F1ECB6A8-7F77-4257-8C71-2D8C639BBDD2}" destId="{605873D1-902A-4C4D-9AE2-73A1CDF280FF}" srcOrd="0" destOrd="0" parTransId="{86A7D8AE-AB49-49D1-A1B4-FC6FA17103A8}" sibTransId="{CF1D5E8D-CE14-4F34-B4CA-8D9F1AD456BF}"/>
    <dgm:cxn modelId="{2886BC77-AC25-4C46-ADE5-20FB6320B51F}" type="presOf" srcId="{E9DCA385-FA01-401D-8951-07EA6EE6E92E}" destId="{14E9C7F8-B23F-4A4D-9481-3D7848EF5BAD}" srcOrd="0" destOrd="0" presId="urn:microsoft.com/office/officeart/2008/layout/HorizontalMultiLevelHierarchy"/>
    <dgm:cxn modelId="{77041078-AF0F-4F70-A48B-55AE0524192F}" type="presOf" srcId="{4DB53429-B60D-4752-BABA-089C074FDCF5}" destId="{8746943C-7A3B-4B8D-A92D-4B5B441E256D}" srcOrd="1" destOrd="0" presId="urn:microsoft.com/office/officeart/2008/layout/HorizontalMultiLevelHierarchy"/>
    <dgm:cxn modelId="{48D94A78-954D-4F36-8C6A-EA2E32674094}" srcId="{CE9E252F-FDDB-453B-BC4F-881CA9575540}" destId="{543765DB-3F99-455A-8675-B1B1A0CF939C}" srcOrd="0" destOrd="0" parTransId="{CE0BEDF1-287A-4207-859C-43486B8DA74E}" sibTransId="{687A79F4-C9BF-4585-BE33-E14D0C92C726}"/>
    <dgm:cxn modelId="{4EDF4C58-2AB3-4AF8-9431-CE61E0CA447F}" type="presOf" srcId="{11F955A8-F23D-475D-96BC-9D318C97E62F}" destId="{B20F314F-7F06-42AB-B1CB-AB21E4029231}" srcOrd="1" destOrd="0" presId="urn:microsoft.com/office/officeart/2008/layout/HorizontalMultiLevelHierarchy"/>
    <dgm:cxn modelId="{9B575678-828B-43EC-85E1-19D225D14D03}" type="presOf" srcId="{11F955A8-F23D-475D-96BC-9D318C97E62F}" destId="{E11169C1-BBDE-40E3-8B04-11F276DCA86E}" srcOrd="0" destOrd="0" presId="urn:microsoft.com/office/officeart/2008/layout/HorizontalMultiLevelHierarchy"/>
    <dgm:cxn modelId="{401C575A-31FA-416D-BC07-19C67CA07E1D}" srcId="{ACC96175-D54B-45C6-A333-9DB5687D3585}" destId="{7A0A2A0B-DBAB-4828-901E-5BCD4AD99EE2}" srcOrd="4" destOrd="0" parTransId="{2CABD61E-1850-4A52-A4CB-04E82556C0EC}" sibTransId="{5C6C4986-7835-4D35-97E0-A95F98EC04B1}"/>
    <dgm:cxn modelId="{748CA37D-8ACE-44D9-9874-9C952872FBEB}" srcId="{ACC96175-D54B-45C6-A333-9DB5687D3585}" destId="{22AA0DE8-09B4-43FE-AF92-B6F47E828048}" srcOrd="5" destOrd="0" parTransId="{11F955A8-F23D-475D-96BC-9D318C97E62F}" sibTransId="{C454D89C-3E1E-47F3-976C-77AE1298F856}"/>
    <dgm:cxn modelId="{F6D11C80-3BB3-4F57-B336-2DACE95611EA}" srcId="{E26D5A9C-C16D-4908-BCC3-E8890F7AB817}" destId="{62AF840C-9592-4458-9D36-5EF739DF1EA9}" srcOrd="2" destOrd="0" parTransId="{E9DCA385-FA01-401D-8951-07EA6EE6E92E}" sibTransId="{4F8E6DED-F726-4237-B356-B4811CBC3271}"/>
    <dgm:cxn modelId="{62347B83-8E14-4E5C-99B6-B60338AA3AA2}" srcId="{ACC96175-D54B-45C6-A333-9DB5687D3585}" destId="{D11C96AE-236A-49B5-B1FA-36B595052523}" srcOrd="2" destOrd="0" parTransId="{69C5AB08-A435-48E3-90BC-4A54B53BE7AD}" sibTransId="{846C4A01-F30F-42E5-95DE-2CA9F0863B0B}"/>
    <dgm:cxn modelId="{833CB388-C5C0-432D-9C97-4959176A890C}" type="presOf" srcId="{86A7D8AE-AB49-49D1-A1B4-FC6FA17103A8}" destId="{A794F3EE-9208-4E98-A8FC-41A609BDA30B}" srcOrd="0" destOrd="0" presId="urn:microsoft.com/office/officeart/2008/layout/HorizontalMultiLevelHierarchy"/>
    <dgm:cxn modelId="{2E9EFA8A-1A6C-48F1-A0A3-EE74B8496E58}" type="presOf" srcId="{69F04A18-91B1-46BE-A417-A7683B84F446}" destId="{1FD6C024-B76C-499A-8139-CAB0D9774649}" srcOrd="1" destOrd="0" presId="urn:microsoft.com/office/officeart/2008/layout/HorizontalMultiLevelHierarchy"/>
    <dgm:cxn modelId="{761FE78B-D425-4151-997D-C6D5A9233850}" srcId="{62AF840C-9592-4458-9D36-5EF739DF1EA9}" destId="{A372CAEC-1FD9-4D38-98C9-BB7A2136088A}" srcOrd="0" destOrd="0" parTransId="{45D06015-A053-43DF-860B-01ADC3F5984F}" sibTransId="{E956CA4F-313C-4A28-84D4-7BA737D52CCF}"/>
    <dgm:cxn modelId="{F606678F-6EC0-457E-9639-8587063FBC30}" type="presOf" srcId="{2CABD61E-1850-4A52-A4CB-04E82556C0EC}" destId="{844EDD19-654D-4B01-B98B-E902E0087615}" srcOrd="0" destOrd="0" presId="urn:microsoft.com/office/officeart/2008/layout/HorizontalMultiLevelHierarchy"/>
    <dgm:cxn modelId="{361C848F-7FE9-4D3E-BD71-7BC588419D15}" type="presOf" srcId="{C2530EE1-A2B1-41E0-B33F-8638DD4D74D3}" destId="{8D84551F-FB0E-4F51-B69C-624FCCF108B2}" srcOrd="1" destOrd="0" presId="urn:microsoft.com/office/officeart/2008/layout/HorizontalMultiLevelHierarchy"/>
    <dgm:cxn modelId="{99730691-2011-4383-8592-375BE65D47E5}" type="presOf" srcId="{77369F08-8F4B-4844-8BDA-CE84C28E842C}" destId="{40001EA5-8289-4908-80E3-83F8EF6E9C01}" srcOrd="0" destOrd="0" presId="urn:microsoft.com/office/officeart/2008/layout/HorizontalMultiLevelHierarchy"/>
    <dgm:cxn modelId="{37849C92-0D14-49A8-8595-FC708FFAABC7}" type="presOf" srcId="{F17C1804-5D96-42E2-8CFB-8AF67FC19178}" destId="{3CCA4062-9ACF-456B-822E-EF7FC0B85C7D}" srcOrd="0" destOrd="0" presId="urn:microsoft.com/office/officeart/2008/layout/HorizontalMultiLevelHierarchy"/>
    <dgm:cxn modelId="{64D0E093-CBFC-49B7-9D13-19F1640FA3C9}" srcId="{19A0D3E1-50E3-4E51-956A-FD66DCAD77F6}" destId="{A708E58A-01E7-4C7F-B2BE-9FB4E8A2E172}" srcOrd="0" destOrd="0" parTransId="{3C9BBE96-A097-40D5-A8CE-7656F91D3024}" sibTransId="{44132415-4173-4063-8B15-9CCD96B87593}"/>
    <dgm:cxn modelId="{6EBAEA9A-D14D-4AE9-A0F7-B388C0DB50C6}" type="presOf" srcId="{EE0E25E7-8FEA-448F-92FC-5FBBC96143DA}" destId="{262F6B5C-3E7A-4147-ACF1-38C6CDF41223}" srcOrd="0" destOrd="0" presId="urn:microsoft.com/office/officeart/2008/layout/HorizontalMultiLevelHierarchy"/>
    <dgm:cxn modelId="{B348BD9B-EF40-44F0-9D8E-462BBE20EC16}" type="presOf" srcId="{8C22D2C3-02F3-4DA2-A3AF-AF5C1FD753F1}" destId="{6BE1F6EE-409B-4C19-85B4-16AD29ADAAF3}" srcOrd="0" destOrd="0" presId="urn:microsoft.com/office/officeart/2008/layout/HorizontalMultiLevelHierarchy"/>
    <dgm:cxn modelId="{BB355F9D-C229-4EE4-83AC-612F770F6734}" srcId="{E26D5A9C-C16D-4908-BCC3-E8890F7AB817}" destId="{B51FE6A3-DFA5-44AD-B1E2-B1D43753FB34}" srcOrd="1" destOrd="0" parTransId="{5F5F4893-9801-44B5-8186-F50C9DDE5AB2}" sibTransId="{F7D961C1-022F-46F3-98AC-757843D7D47F}"/>
    <dgm:cxn modelId="{6D3FBD9D-AD12-450B-B311-A7EBDCEE6AA8}" srcId="{BE14C3E4-D1A1-48B0-AB10-D13F6B949874}" destId="{CF7AF6F3-3EF8-497D-BBD2-0ED36350FE11}" srcOrd="0" destOrd="0" parTransId="{69F04A18-91B1-46BE-A417-A7683B84F446}" sibTransId="{10C558B7-982D-49E1-AF18-6601670932DE}"/>
    <dgm:cxn modelId="{427F2EA0-E70E-443F-A5A8-97BF279EAEE7}" type="presOf" srcId="{19A0D3E1-50E3-4E51-956A-FD66DCAD77F6}" destId="{09374C58-DF70-4C21-AAF8-C1F9CC64DDA9}" srcOrd="0" destOrd="0" presId="urn:microsoft.com/office/officeart/2008/layout/HorizontalMultiLevelHierarchy"/>
    <dgm:cxn modelId="{274E1BA6-AB6D-4DB0-9211-819ED7956E6B}" type="presOf" srcId="{543765DB-3F99-455A-8675-B1B1A0CF939C}" destId="{AD9664A2-0263-46C1-80FF-F261FF369671}" srcOrd="0" destOrd="0" presId="urn:microsoft.com/office/officeart/2008/layout/HorizontalMultiLevelHierarchy"/>
    <dgm:cxn modelId="{653E75A9-5E4E-440D-A839-F23516839172}" type="presOf" srcId="{D6100110-8C5C-418B-B096-A749E9A8EF00}" destId="{7F612747-7C00-4287-B012-6FF20C344052}" srcOrd="0" destOrd="0" presId="urn:microsoft.com/office/officeart/2008/layout/HorizontalMultiLevelHierarchy"/>
    <dgm:cxn modelId="{ECCECAA9-F12F-4337-A321-599A3D4E9A60}" type="presOf" srcId="{FECE0504-042E-4832-AB34-04178CE903C4}" destId="{46E66D1E-E43D-46CE-8398-78E411B26654}" srcOrd="0" destOrd="0" presId="urn:microsoft.com/office/officeart/2008/layout/HorizontalMultiLevelHierarchy"/>
    <dgm:cxn modelId="{E6A1C2B1-25D4-48B4-919B-C67A4306EBD9}" type="presOf" srcId="{A372CAEC-1FD9-4D38-98C9-BB7A2136088A}" destId="{61E491AE-F5DD-4169-B7E0-AFC2832D88AF}" srcOrd="0" destOrd="0" presId="urn:microsoft.com/office/officeart/2008/layout/HorizontalMultiLevelHierarchy"/>
    <dgm:cxn modelId="{33E43BB3-351E-41AC-A745-AB7E479DAB94}" type="presOf" srcId="{FB936A70-7546-4ED0-B9CD-976933ABA129}" destId="{63DA2D8A-5390-43BD-A318-067D2206E775}" srcOrd="0" destOrd="0" presId="urn:microsoft.com/office/officeart/2008/layout/HorizontalMultiLevelHierarchy"/>
    <dgm:cxn modelId="{E64E48B4-884D-42CD-8661-BE946417A8F3}" srcId="{E0A6156D-5C1A-45AD-ACCA-4D242153D06F}" destId="{631DE632-67D7-488D-8E51-F657010082EF}" srcOrd="0" destOrd="0" parTransId="{8480EDD8-9A2F-4BCD-8883-5CB484AAF33C}" sibTransId="{E3F029B7-5E7D-4794-9611-9F81417D6A42}"/>
    <dgm:cxn modelId="{019387B7-9198-440D-8A3A-583558B5F003}" type="presOf" srcId="{5F5F4893-9801-44B5-8186-F50C9DDE5AB2}" destId="{22ED16A5-6B12-428E-BE5F-EC75EE3ACD48}" srcOrd="1" destOrd="0" presId="urn:microsoft.com/office/officeart/2008/layout/HorizontalMultiLevelHierarchy"/>
    <dgm:cxn modelId="{445FFCB7-028A-420C-9F64-1979CB7AB407}" srcId="{E26D5A9C-C16D-4908-BCC3-E8890F7AB817}" destId="{ACC96175-D54B-45C6-A333-9DB5687D3585}" srcOrd="0" destOrd="0" parTransId="{4DB53429-B60D-4752-BABA-089C074FDCF5}" sibTransId="{6059458B-C295-4D20-8259-F8D3CD017CD3}"/>
    <dgm:cxn modelId="{7265FABA-5D31-4766-9E17-028C7D951772}" type="presOf" srcId="{5F5F4893-9801-44B5-8186-F50C9DDE5AB2}" destId="{B9D81142-323B-41C4-98C7-89A71AE5649A}" srcOrd="0" destOrd="0" presId="urn:microsoft.com/office/officeart/2008/layout/HorizontalMultiLevelHierarchy"/>
    <dgm:cxn modelId="{8BB1B2BB-4B99-432C-97F1-634CB6FB241A}" srcId="{B51FE6A3-DFA5-44AD-B1E2-B1D43753FB34}" destId="{8F6699C6-8378-4E63-BC52-81C9FC21C7A7}" srcOrd="0" destOrd="0" parTransId="{628A081C-9C37-4387-8EF3-8E144F6C1D8B}" sibTransId="{2B937AA4-C6F5-4E35-86F3-E9C47CCDD3A1}"/>
    <dgm:cxn modelId="{3421E0BD-494F-42E6-A1C1-27465564F05E}" srcId="{A708E58A-01E7-4C7F-B2BE-9FB4E8A2E172}" destId="{E26D5A9C-C16D-4908-BCC3-E8890F7AB817}" srcOrd="0" destOrd="0" parTransId="{8C22D2C3-02F3-4DA2-A3AF-AF5C1FD753F1}" sibTransId="{2EDE7427-28AB-4A03-A727-CAF60D31A1A3}"/>
    <dgm:cxn modelId="{2F756EBE-708B-46F2-835A-E8578091FE30}" type="presOf" srcId="{8A940ABF-F841-4FBC-BDBC-5C941FADC172}" destId="{5229661F-1ADA-4BD1-A4F9-F5EC9586BC27}" srcOrd="1" destOrd="0" presId="urn:microsoft.com/office/officeart/2008/layout/HorizontalMultiLevelHierarchy"/>
    <dgm:cxn modelId="{EADC78BF-C3D0-4FBF-A136-1C78954EADC3}" type="presOf" srcId="{8A940ABF-F841-4FBC-BDBC-5C941FADC172}" destId="{791ED3A6-4C08-4C7D-976C-6F9DCD6F94D4}" srcOrd="0" destOrd="0" presId="urn:microsoft.com/office/officeart/2008/layout/HorizontalMultiLevelHierarchy"/>
    <dgm:cxn modelId="{3BAF73C7-6402-44F8-A670-819FB1A20756}" type="presOf" srcId="{E372DE43-48F7-4D2E-BA07-532438E31BC5}" destId="{BAB3E8CD-92E3-4551-867C-B56A550213DE}" srcOrd="0" destOrd="0" presId="urn:microsoft.com/office/officeart/2008/layout/HorizontalMultiLevelHierarchy"/>
    <dgm:cxn modelId="{D8A1ADC7-CE0F-4642-89C5-CE053099CD50}" type="presOf" srcId="{45D06015-A053-43DF-860B-01ADC3F5984F}" destId="{4B619B85-7B81-4CB4-B65B-8DC646DF4533}" srcOrd="1" destOrd="0" presId="urn:microsoft.com/office/officeart/2008/layout/HorizontalMultiLevelHierarchy"/>
    <dgm:cxn modelId="{8519D3CA-A2E4-4F8E-ABDC-CE970945A926}" type="presOf" srcId="{6F2D63E0-A7C3-43D0-91B0-AF36D0208133}" destId="{6E73B5F5-76B9-40A7-8F11-C8B4797E5A9F}" srcOrd="0" destOrd="0" presId="urn:microsoft.com/office/officeart/2008/layout/HorizontalMultiLevelHierarchy"/>
    <dgm:cxn modelId="{F4305DCE-868E-4F68-92B2-45DF0EF5F8B8}" type="presOf" srcId="{EE0E25E7-8FEA-448F-92FC-5FBBC96143DA}" destId="{035C0F84-1FA8-460F-98B9-C495D4E71DE6}" srcOrd="1" destOrd="0" presId="urn:microsoft.com/office/officeart/2008/layout/HorizontalMultiLevelHierarchy"/>
    <dgm:cxn modelId="{7C8610CF-06BC-4C9F-9937-5A837DAC46F5}" type="presOf" srcId="{69C5AB08-A435-48E3-90BC-4A54B53BE7AD}" destId="{BBDA1C3F-E54C-4F2C-A381-217F0F9ABEF0}" srcOrd="1" destOrd="0" presId="urn:microsoft.com/office/officeart/2008/layout/HorizontalMultiLevelHierarchy"/>
    <dgm:cxn modelId="{52436BCF-9C61-421D-BADD-5BA671529419}" type="presOf" srcId="{8480EDD8-9A2F-4BCD-8883-5CB484AAF33C}" destId="{24A36BBD-2B4A-4F6A-B247-CC3664B6FC0A}" srcOrd="1" destOrd="0" presId="urn:microsoft.com/office/officeart/2008/layout/HorizontalMultiLevelHierarchy"/>
    <dgm:cxn modelId="{CC0E22D1-7435-456C-B2C8-4862ADE52025}" type="presOf" srcId="{C2530EE1-A2B1-41E0-B33F-8638DD4D74D3}" destId="{A501A959-7F5E-49AC-AB97-0264B97B5798}" srcOrd="0" destOrd="0" presId="urn:microsoft.com/office/officeart/2008/layout/HorizontalMultiLevelHierarchy"/>
    <dgm:cxn modelId="{B1E4A3D1-D224-4710-9AD0-773A3469142D}" type="presOf" srcId="{E372DE43-48F7-4D2E-BA07-532438E31BC5}" destId="{61B1EEA0-841F-444E-8EED-4499F084568E}" srcOrd="1" destOrd="0" presId="urn:microsoft.com/office/officeart/2008/layout/HorizontalMultiLevelHierarchy"/>
    <dgm:cxn modelId="{CF7E20D5-7195-4A44-A327-90664C7D316E}" type="presOf" srcId="{69F04A18-91B1-46BE-A417-A7683B84F446}" destId="{7A83A647-100E-40D9-B6C9-1CA120BF1C7F}" srcOrd="0" destOrd="0" presId="urn:microsoft.com/office/officeart/2008/layout/HorizontalMultiLevelHierarchy"/>
    <dgm:cxn modelId="{B36064D5-E8E3-4B44-82BC-54C2415721C0}" type="presOf" srcId="{F96F709C-4775-453E-ABC6-9F1BC72F5CD5}" destId="{7DCA39F3-D574-4D2B-A3CA-4112A8D5055E}" srcOrd="1" destOrd="0" presId="urn:microsoft.com/office/officeart/2008/layout/HorizontalMultiLevelHierarchy"/>
    <dgm:cxn modelId="{7F9458D6-45FD-4D1D-99E8-F79276CD8D48}" type="presOf" srcId="{69C5AB08-A435-48E3-90BC-4A54B53BE7AD}" destId="{D09D676B-98CD-428D-80C8-C949027399E3}" srcOrd="0" destOrd="0" presId="urn:microsoft.com/office/officeart/2008/layout/HorizontalMultiLevelHierarchy"/>
    <dgm:cxn modelId="{D558EAD6-75DA-4188-B89A-8E989CF3DF1D}" type="presOf" srcId="{E8676145-7A9C-4A91-9E82-EB41E383DCC5}" destId="{16BD3D25-065C-41D7-B751-946F0DB77A80}" srcOrd="0" destOrd="0" presId="urn:microsoft.com/office/officeart/2008/layout/HorizontalMultiLevelHierarchy"/>
    <dgm:cxn modelId="{EC9953D7-0874-4318-AAD4-ABB3394D07E4}" type="presOf" srcId="{22D1098D-E8B4-4642-B85B-0328D1C8A897}" destId="{A302D26E-9E1A-4351-82A3-95C84180B920}" srcOrd="0" destOrd="0" presId="urn:microsoft.com/office/officeart/2008/layout/HorizontalMultiLevelHierarchy"/>
    <dgm:cxn modelId="{730EBCD9-9088-4DD1-90C6-8DC1F06DD495}" type="presOf" srcId="{5D3BDE7C-E543-4454-B37B-599FF2D07169}" destId="{DEB099FD-043C-4993-AAB4-1A651A41DE78}" srcOrd="1" destOrd="0" presId="urn:microsoft.com/office/officeart/2008/layout/HorizontalMultiLevelHierarchy"/>
    <dgm:cxn modelId="{6228C7DB-D847-452D-A862-513C667A063D}" type="presOf" srcId="{A708E58A-01E7-4C7F-B2BE-9FB4E8A2E172}" destId="{2BC1E364-D213-4273-A927-1A5D4E849949}" srcOrd="0" destOrd="0" presId="urn:microsoft.com/office/officeart/2008/layout/HorizontalMultiLevelHierarchy"/>
    <dgm:cxn modelId="{BA5EC3DE-BC72-44A5-967C-91E8114F67E5}" type="presOf" srcId="{CF7AF6F3-3EF8-497D-BBD2-0ED36350FE11}" destId="{7C58EEF1-C2CF-4E77-8B8B-CEC1C63EAEF3}" srcOrd="0" destOrd="0" presId="urn:microsoft.com/office/officeart/2008/layout/HorizontalMultiLevelHierarchy"/>
    <dgm:cxn modelId="{2F3584E0-5773-49A2-9753-EC286EBB3EA0}" srcId="{25D43155-21AB-4DB1-879A-D01F63459187}" destId="{FECE0504-042E-4832-AB34-04178CE903C4}" srcOrd="0" destOrd="0" parTransId="{E372DE43-48F7-4D2E-BA07-532438E31BC5}" sibTransId="{61B72B2D-492B-4B5E-A957-96D3F3E0B4FE}"/>
    <dgm:cxn modelId="{6319A4E0-D559-4491-BFD0-C18A90743A32}" type="presOf" srcId="{E0A6156D-5C1A-45AD-ACCA-4D242153D06F}" destId="{10AE4031-3C1C-4CEB-B448-0913F5AA309A}" srcOrd="0" destOrd="0" presId="urn:microsoft.com/office/officeart/2008/layout/HorizontalMultiLevelHierarchy"/>
    <dgm:cxn modelId="{B29E25E2-3D42-496B-A82C-93B8613D7D3A}" type="presOf" srcId="{E9DCA385-FA01-401D-8951-07EA6EE6E92E}" destId="{D43B2E96-8C32-4D4D-9460-C0E171840E34}" srcOrd="1" destOrd="0" presId="urn:microsoft.com/office/officeart/2008/layout/HorizontalMultiLevelHierarchy"/>
    <dgm:cxn modelId="{5E38BDE6-955E-48B8-B6A8-9497DDC45AA9}" type="presOf" srcId="{4097DC75-F107-4D36-8910-ED4B5A5A1EFD}" destId="{09886DC6-E0D4-49F0-AEFD-F54D5A36C4E1}" srcOrd="1" destOrd="0" presId="urn:microsoft.com/office/officeart/2008/layout/HorizontalMultiLevelHierarchy"/>
    <dgm:cxn modelId="{C412D7E6-F141-4622-81AA-E7080C45DA20}" type="presOf" srcId="{B51FE6A3-DFA5-44AD-B1E2-B1D43753FB34}" destId="{943F1961-7964-4D6E-8A66-22A8CEE9E8D2}" srcOrd="0" destOrd="0" presId="urn:microsoft.com/office/officeart/2008/layout/HorizontalMultiLevelHierarchy"/>
    <dgm:cxn modelId="{6E970EEB-96FF-4676-83CA-208D6AA96EFA}" type="presOf" srcId="{25D43155-21AB-4DB1-879A-D01F63459187}" destId="{5CFACE42-B989-4056-B8F2-AAAB4C38C43F}" srcOrd="0" destOrd="0" presId="urn:microsoft.com/office/officeart/2008/layout/HorizontalMultiLevelHierarchy"/>
    <dgm:cxn modelId="{D4648EED-B34F-452C-B26B-C35E82243CF7}" type="presOf" srcId="{9422F554-F6C1-43A0-9755-334F909B0253}" destId="{6B4D0C6B-D8C3-467C-8E4E-CB67698F1948}" srcOrd="1" destOrd="0" presId="urn:microsoft.com/office/officeart/2008/layout/HorizontalMultiLevelHierarchy"/>
    <dgm:cxn modelId="{AF8CDCF2-1B1D-4655-B906-396989766B11}" type="presOf" srcId="{5D3BDE7C-E543-4454-B37B-599FF2D07169}" destId="{C8F947AD-0881-4B2E-9214-9093E17DCC1E}" srcOrd="0" destOrd="0" presId="urn:microsoft.com/office/officeart/2008/layout/HorizontalMultiLevelHierarchy"/>
    <dgm:cxn modelId="{387819F3-20E7-4201-BBB1-308A3BCC83E0}" srcId="{8F6699C6-8378-4E63-BC52-81C9FC21C7A7}" destId="{22D1098D-E8B4-4642-B85B-0328D1C8A897}" srcOrd="0" destOrd="0" parTransId="{5D3BDE7C-E543-4454-B37B-599FF2D07169}" sibTransId="{1F5E25F7-B6B5-4507-B2A5-477EB5065BF4}"/>
    <dgm:cxn modelId="{A6E6D6F6-081E-44D1-8056-57090DEF99FE}" srcId="{ACC96175-D54B-45C6-A333-9DB5687D3585}" destId="{F17C1804-5D96-42E2-8CFB-8AF67FC19178}" srcOrd="3" destOrd="0" parTransId="{F96F709C-4775-453E-ABC6-9F1BC72F5CD5}" sibTransId="{029BC42F-D525-47A2-982E-18B7DB524E60}"/>
    <dgm:cxn modelId="{274822F7-B148-4CB2-B04F-0BB8CF8CC65F}" srcId="{22AA0DE8-09B4-43FE-AF92-B6F47E828048}" destId="{D6100110-8C5C-418B-B096-A749E9A8EF00}" srcOrd="0" destOrd="0" parTransId="{7A736818-56D1-4493-AAC3-8505A71C6F04}" sibTransId="{0EC30EA3-02FA-49CB-96FB-8B442F4E5867}"/>
    <dgm:cxn modelId="{97E5F9FB-CDB4-4353-A4A1-250B84AA4D6E}" type="presOf" srcId="{CE0BEDF1-287A-4207-859C-43486B8DA74E}" destId="{0D2A65BA-5732-4C01-8063-73403A72C1E6}" srcOrd="0" destOrd="0" presId="urn:microsoft.com/office/officeart/2008/layout/HorizontalMultiLevelHierarchy"/>
    <dgm:cxn modelId="{4D8334FF-A31E-4D19-B2B2-ECACE3EBECF0}" srcId="{ACC96175-D54B-45C6-A333-9DB5687D3585}" destId="{25D43155-21AB-4DB1-879A-D01F63459187}" srcOrd="1" destOrd="0" parTransId="{E8676145-7A9C-4A91-9E82-EB41E383DCC5}" sibTransId="{4E9D3A71-D604-485F-8D33-957821F5F36C}"/>
    <dgm:cxn modelId="{8A305318-A38C-46EF-AB02-6B4AE44F289A}" type="presParOf" srcId="{09374C58-DF70-4C21-AAF8-C1F9CC64DDA9}" destId="{11B317E6-9EB5-4657-843D-C6948D6FC581}" srcOrd="0" destOrd="0" presId="urn:microsoft.com/office/officeart/2008/layout/HorizontalMultiLevelHierarchy"/>
    <dgm:cxn modelId="{5D461A70-4F4D-4139-B184-E5F14222C1FF}" type="presParOf" srcId="{11B317E6-9EB5-4657-843D-C6948D6FC581}" destId="{2BC1E364-D213-4273-A927-1A5D4E849949}" srcOrd="0" destOrd="0" presId="urn:microsoft.com/office/officeart/2008/layout/HorizontalMultiLevelHierarchy"/>
    <dgm:cxn modelId="{31FA66CE-AE5E-4D5D-B260-76C97FDB5989}" type="presParOf" srcId="{11B317E6-9EB5-4657-843D-C6948D6FC581}" destId="{CD9B9760-43C4-4897-A9F5-717DF3A49771}" srcOrd="1" destOrd="0" presId="urn:microsoft.com/office/officeart/2008/layout/HorizontalMultiLevelHierarchy"/>
    <dgm:cxn modelId="{4AA4940C-A918-4EFD-B46C-420A21E6045F}" type="presParOf" srcId="{CD9B9760-43C4-4897-A9F5-717DF3A49771}" destId="{6BE1F6EE-409B-4C19-85B4-16AD29ADAAF3}" srcOrd="0" destOrd="0" presId="urn:microsoft.com/office/officeart/2008/layout/HorizontalMultiLevelHierarchy"/>
    <dgm:cxn modelId="{E9D2CBA1-AF73-4FF1-A06C-90767F5F764A}" type="presParOf" srcId="{6BE1F6EE-409B-4C19-85B4-16AD29ADAAF3}" destId="{A70E279F-4035-4221-970F-54EF422B3FD9}" srcOrd="0" destOrd="0" presId="urn:microsoft.com/office/officeart/2008/layout/HorizontalMultiLevelHierarchy"/>
    <dgm:cxn modelId="{188710D5-CE25-4C4E-9916-1407F84986D3}" type="presParOf" srcId="{CD9B9760-43C4-4897-A9F5-717DF3A49771}" destId="{0C79C9CE-F1F4-40B6-A5B8-EC3980AA1F50}" srcOrd="1" destOrd="0" presId="urn:microsoft.com/office/officeart/2008/layout/HorizontalMultiLevelHierarchy"/>
    <dgm:cxn modelId="{1C1A2BA8-AC09-47DF-BA70-FE787216EDCF}" type="presParOf" srcId="{0C79C9CE-F1F4-40B6-A5B8-EC3980AA1F50}" destId="{3FEE8EC5-F1BB-4765-BDB3-C61EAF8380CF}" srcOrd="0" destOrd="0" presId="urn:microsoft.com/office/officeart/2008/layout/HorizontalMultiLevelHierarchy"/>
    <dgm:cxn modelId="{D1715B90-2770-46D0-B536-931E654383FA}" type="presParOf" srcId="{0C79C9CE-F1F4-40B6-A5B8-EC3980AA1F50}" destId="{BFF4AF6B-D46D-4AD8-883A-FD60E17F0947}" srcOrd="1" destOrd="0" presId="urn:microsoft.com/office/officeart/2008/layout/HorizontalMultiLevelHierarchy"/>
    <dgm:cxn modelId="{24F808A8-E0D0-43ED-BDF8-1848EEE44ABD}" type="presParOf" srcId="{BFF4AF6B-D46D-4AD8-883A-FD60E17F0947}" destId="{5845BCC1-727C-4A53-BE9F-82E1E51E9671}" srcOrd="0" destOrd="0" presId="urn:microsoft.com/office/officeart/2008/layout/HorizontalMultiLevelHierarchy"/>
    <dgm:cxn modelId="{E27A4991-556C-47A2-B1ED-6BEE5F667568}" type="presParOf" srcId="{5845BCC1-727C-4A53-BE9F-82E1E51E9671}" destId="{8746943C-7A3B-4B8D-A92D-4B5B441E256D}" srcOrd="0" destOrd="0" presId="urn:microsoft.com/office/officeart/2008/layout/HorizontalMultiLevelHierarchy"/>
    <dgm:cxn modelId="{03F24BD7-A98F-433F-B0E0-46136F7A88E2}" type="presParOf" srcId="{BFF4AF6B-D46D-4AD8-883A-FD60E17F0947}" destId="{8696E220-2231-48B0-8CC4-E1E23C204498}" srcOrd="1" destOrd="0" presId="urn:microsoft.com/office/officeart/2008/layout/HorizontalMultiLevelHierarchy"/>
    <dgm:cxn modelId="{440AEFF2-8934-47B3-888A-72DE10D5775C}" type="presParOf" srcId="{8696E220-2231-48B0-8CC4-E1E23C204498}" destId="{6B2BE8E6-78AC-4F71-A402-C3BD86AB07A8}" srcOrd="0" destOrd="0" presId="urn:microsoft.com/office/officeart/2008/layout/HorizontalMultiLevelHierarchy"/>
    <dgm:cxn modelId="{C689A25E-37C9-4B01-B80E-133C86CCD651}" type="presParOf" srcId="{8696E220-2231-48B0-8CC4-E1E23C204498}" destId="{BB29C0EF-32BC-47E2-924D-21686ED0FD17}" srcOrd="1" destOrd="0" presId="urn:microsoft.com/office/officeart/2008/layout/HorizontalMultiLevelHierarchy"/>
    <dgm:cxn modelId="{A3583A5C-FB6F-4A6F-BB44-5B3D319C9985}" type="presParOf" srcId="{BB29C0EF-32BC-47E2-924D-21686ED0FD17}" destId="{40001EA5-8289-4908-80E3-83F8EF6E9C01}" srcOrd="0" destOrd="0" presId="urn:microsoft.com/office/officeart/2008/layout/HorizontalMultiLevelHierarchy"/>
    <dgm:cxn modelId="{AF5649B7-3CFA-40FF-AE70-47E873D60181}" type="presParOf" srcId="{40001EA5-8289-4908-80E3-83F8EF6E9C01}" destId="{4683A92D-22C0-4A78-BC6B-00E92033C461}" srcOrd="0" destOrd="0" presId="urn:microsoft.com/office/officeart/2008/layout/HorizontalMultiLevelHierarchy"/>
    <dgm:cxn modelId="{925CBD8F-B6AA-4132-924A-826AD483932B}" type="presParOf" srcId="{BB29C0EF-32BC-47E2-924D-21686ED0FD17}" destId="{A49462B4-68B9-41EC-A6E8-FE923A82CF13}" srcOrd="1" destOrd="0" presId="urn:microsoft.com/office/officeart/2008/layout/HorizontalMultiLevelHierarchy"/>
    <dgm:cxn modelId="{B47E1C8F-6E79-4DA5-A059-AD9A5ED392C1}" type="presParOf" srcId="{A49462B4-68B9-41EC-A6E8-FE923A82CF13}" destId="{36059BBA-E450-4F10-B888-E6D1B5F69F8A}" srcOrd="0" destOrd="0" presId="urn:microsoft.com/office/officeart/2008/layout/HorizontalMultiLevelHierarchy"/>
    <dgm:cxn modelId="{347A1A96-DD2F-4C54-95E6-E867AE3C2CAD}" type="presParOf" srcId="{A49462B4-68B9-41EC-A6E8-FE923A82CF13}" destId="{EE018C4E-EAEF-42D4-A689-1E62A2529DF1}" srcOrd="1" destOrd="0" presId="urn:microsoft.com/office/officeart/2008/layout/HorizontalMultiLevelHierarchy"/>
    <dgm:cxn modelId="{7B80F283-2899-4F61-8A52-25AA3CE468CE}" type="presParOf" srcId="{EE018C4E-EAEF-42D4-A689-1E62A2529DF1}" destId="{A794F3EE-9208-4E98-A8FC-41A609BDA30B}" srcOrd="0" destOrd="0" presId="urn:microsoft.com/office/officeart/2008/layout/HorizontalMultiLevelHierarchy"/>
    <dgm:cxn modelId="{2EBE6D8F-4CD1-403C-B4E3-581086D8ECAD}" type="presParOf" srcId="{A794F3EE-9208-4E98-A8FC-41A609BDA30B}" destId="{345421C0-2C03-45B1-A329-3A3E3816C242}" srcOrd="0" destOrd="0" presId="urn:microsoft.com/office/officeart/2008/layout/HorizontalMultiLevelHierarchy"/>
    <dgm:cxn modelId="{6E778379-A3BE-4F16-A3D2-A717B6975BBF}" type="presParOf" srcId="{EE018C4E-EAEF-42D4-A689-1E62A2529DF1}" destId="{DE88EDA0-0085-43AD-94CC-1C9EF907F4A4}" srcOrd="1" destOrd="0" presId="urn:microsoft.com/office/officeart/2008/layout/HorizontalMultiLevelHierarchy"/>
    <dgm:cxn modelId="{28D6F2FA-09A5-4CCB-B736-DA6D4078F9B6}" type="presParOf" srcId="{DE88EDA0-0085-43AD-94CC-1C9EF907F4A4}" destId="{02F067F0-D82F-4BB7-9CB0-6E95052B908D}" srcOrd="0" destOrd="0" presId="urn:microsoft.com/office/officeart/2008/layout/HorizontalMultiLevelHierarchy"/>
    <dgm:cxn modelId="{A4EB470C-F985-4E25-AA39-FEC3274C3A9C}" type="presParOf" srcId="{DE88EDA0-0085-43AD-94CC-1C9EF907F4A4}" destId="{A348AB23-D3A4-4ED6-A6D1-4E361DAD5027}" srcOrd="1" destOrd="0" presId="urn:microsoft.com/office/officeart/2008/layout/HorizontalMultiLevelHierarchy"/>
    <dgm:cxn modelId="{B8B21522-3AF5-42EF-A6B1-83C07641D126}" type="presParOf" srcId="{BB29C0EF-32BC-47E2-924D-21686ED0FD17}" destId="{16BD3D25-065C-41D7-B751-946F0DB77A80}" srcOrd="2" destOrd="0" presId="urn:microsoft.com/office/officeart/2008/layout/HorizontalMultiLevelHierarchy"/>
    <dgm:cxn modelId="{C476E2F0-A6CC-41BD-812F-16978C9BDD4E}" type="presParOf" srcId="{16BD3D25-065C-41D7-B751-946F0DB77A80}" destId="{AEB64E67-200C-4A7F-9E95-AD85030EDF31}" srcOrd="0" destOrd="0" presId="urn:microsoft.com/office/officeart/2008/layout/HorizontalMultiLevelHierarchy"/>
    <dgm:cxn modelId="{25E03324-CD91-496E-B868-993D84558122}" type="presParOf" srcId="{BB29C0EF-32BC-47E2-924D-21686ED0FD17}" destId="{B4C21E56-7959-4FFB-95DF-1103F23882EA}" srcOrd="3" destOrd="0" presId="urn:microsoft.com/office/officeart/2008/layout/HorizontalMultiLevelHierarchy"/>
    <dgm:cxn modelId="{CA825F9D-E8AF-40F9-9B23-F8F77A3DAEC5}" type="presParOf" srcId="{B4C21E56-7959-4FFB-95DF-1103F23882EA}" destId="{5CFACE42-B989-4056-B8F2-AAAB4C38C43F}" srcOrd="0" destOrd="0" presId="urn:microsoft.com/office/officeart/2008/layout/HorizontalMultiLevelHierarchy"/>
    <dgm:cxn modelId="{592420C5-88F3-456A-B1D3-274993B86789}" type="presParOf" srcId="{B4C21E56-7959-4FFB-95DF-1103F23882EA}" destId="{4182B876-7419-4D2B-B3B5-A11B93628996}" srcOrd="1" destOrd="0" presId="urn:microsoft.com/office/officeart/2008/layout/HorizontalMultiLevelHierarchy"/>
    <dgm:cxn modelId="{185EED99-892E-4994-BA47-FC531E883631}" type="presParOf" srcId="{4182B876-7419-4D2B-B3B5-A11B93628996}" destId="{BAB3E8CD-92E3-4551-867C-B56A550213DE}" srcOrd="0" destOrd="0" presId="urn:microsoft.com/office/officeart/2008/layout/HorizontalMultiLevelHierarchy"/>
    <dgm:cxn modelId="{1ED25F2E-4F18-4377-BCC7-0FF0ABECAC8F}" type="presParOf" srcId="{BAB3E8CD-92E3-4551-867C-B56A550213DE}" destId="{61B1EEA0-841F-444E-8EED-4499F084568E}" srcOrd="0" destOrd="0" presId="urn:microsoft.com/office/officeart/2008/layout/HorizontalMultiLevelHierarchy"/>
    <dgm:cxn modelId="{9F87FDA9-4CCE-4AC4-BA86-7C39139C2B55}" type="presParOf" srcId="{4182B876-7419-4D2B-B3B5-A11B93628996}" destId="{6DD52047-0D15-45ED-BA1A-E786898E1759}" srcOrd="1" destOrd="0" presId="urn:microsoft.com/office/officeart/2008/layout/HorizontalMultiLevelHierarchy"/>
    <dgm:cxn modelId="{2A7346DA-1EAD-47E0-AD64-D1C9BCB73C8D}" type="presParOf" srcId="{6DD52047-0D15-45ED-BA1A-E786898E1759}" destId="{46E66D1E-E43D-46CE-8398-78E411B26654}" srcOrd="0" destOrd="0" presId="urn:microsoft.com/office/officeart/2008/layout/HorizontalMultiLevelHierarchy"/>
    <dgm:cxn modelId="{4B60185E-2548-4495-B130-E2598BF27759}" type="presParOf" srcId="{6DD52047-0D15-45ED-BA1A-E786898E1759}" destId="{E5D4FD54-2648-4F46-86E8-3F69CF74485F}" srcOrd="1" destOrd="0" presId="urn:microsoft.com/office/officeart/2008/layout/HorizontalMultiLevelHierarchy"/>
    <dgm:cxn modelId="{AF17ACBC-661D-4B5A-B94F-E35C009A8011}" type="presParOf" srcId="{BB29C0EF-32BC-47E2-924D-21686ED0FD17}" destId="{D09D676B-98CD-428D-80C8-C949027399E3}" srcOrd="4" destOrd="0" presId="urn:microsoft.com/office/officeart/2008/layout/HorizontalMultiLevelHierarchy"/>
    <dgm:cxn modelId="{F65C11CB-F1A4-46C0-9A82-5FB7FFDCDE13}" type="presParOf" srcId="{D09D676B-98CD-428D-80C8-C949027399E3}" destId="{BBDA1C3F-E54C-4F2C-A381-217F0F9ABEF0}" srcOrd="0" destOrd="0" presId="urn:microsoft.com/office/officeart/2008/layout/HorizontalMultiLevelHierarchy"/>
    <dgm:cxn modelId="{9E2CF8BF-E0F5-4EB0-B7DD-158389DDCC52}" type="presParOf" srcId="{BB29C0EF-32BC-47E2-924D-21686ED0FD17}" destId="{98D4F594-4D25-438D-A97F-4668E0D717F5}" srcOrd="5" destOrd="0" presId="urn:microsoft.com/office/officeart/2008/layout/HorizontalMultiLevelHierarchy"/>
    <dgm:cxn modelId="{E9126B9E-06DD-4DC1-A884-90BAD8CA3EFF}" type="presParOf" srcId="{98D4F594-4D25-438D-A97F-4668E0D717F5}" destId="{D98976EF-6F2C-46B7-8BB1-94BA9364F172}" srcOrd="0" destOrd="0" presId="urn:microsoft.com/office/officeart/2008/layout/HorizontalMultiLevelHierarchy"/>
    <dgm:cxn modelId="{E180D892-60DA-49A7-AD5C-EA926EB0F070}" type="presParOf" srcId="{98D4F594-4D25-438D-A97F-4668E0D717F5}" destId="{537C8362-FF40-4827-9D75-B141DC9EF27C}" srcOrd="1" destOrd="0" presId="urn:microsoft.com/office/officeart/2008/layout/HorizontalMultiLevelHierarchy"/>
    <dgm:cxn modelId="{C09FEA3F-4571-4C20-A290-290E1BEDAE16}" type="presParOf" srcId="{537C8362-FF40-4827-9D75-B141DC9EF27C}" destId="{A501A959-7F5E-49AC-AB97-0264B97B5798}" srcOrd="0" destOrd="0" presId="urn:microsoft.com/office/officeart/2008/layout/HorizontalMultiLevelHierarchy"/>
    <dgm:cxn modelId="{4267E6F4-6846-4B2A-ABD3-7BEB3A2284E9}" type="presParOf" srcId="{A501A959-7F5E-49AC-AB97-0264B97B5798}" destId="{8D84551F-FB0E-4F51-B69C-624FCCF108B2}" srcOrd="0" destOrd="0" presId="urn:microsoft.com/office/officeart/2008/layout/HorizontalMultiLevelHierarchy"/>
    <dgm:cxn modelId="{30B3214E-9EC4-42A8-B00B-C8A2F81439BF}" type="presParOf" srcId="{537C8362-FF40-4827-9D75-B141DC9EF27C}" destId="{3F6358E6-1047-47DF-AA7B-409DAE78F01E}" srcOrd="1" destOrd="0" presId="urn:microsoft.com/office/officeart/2008/layout/HorizontalMultiLevelHierarchy"/>
    <dgm:cxn modelId="{5E48263F-DC06-40F3-8B5A-EA8CC233760A}" type="presParOf" srcId="{3F6358E6-1047-47DF-AA7B-409DAE78F01E}" destId="{63DA2D8A-5390-43BD-A318-067D2206E775}" srcOrd="0" destOrd="0" presId="urn:microsoft.com/office/officeart/2008/layout/HorizontalMultiLevelHierarchy"/>
    <dgm:cxn modelId="{F0D7D8F9-A0AF-4B09-BE63-F7E90DF25FBD}" type="presParOf" srcId="{3F6358E6-1047-47DF-AA7B-409DAE78F01E}" destId="{13FE8E5E-4853-416B-8202-29EABF927FE4}" srcOrd="1" destOrd="0" presId="urn:microsoft.com/office/officeart/2008/layout/HorizontalMultiLevelHierarchy"/>
    <dgm:cxn modelId="{576D21C5-742C-4FE1-BF3E-B932F2C17FED}" type="presParOf" srcId="{BB29C0EF-32BC-47E2-924D-21686ED0FD17}" destId="{2BE64CBA-D1F1-4503-8D23-63BC734D168B}" srcOrd="6" destOrd="0" presId="urn:microsoft.com/office/officeart/2008/layout/HorizontalMultiLevelHierarchy"/>
    <dgm:cxn modelId="{DF993372-D639-4C98-B296-EFC61FDAE326}" type="presParOf" srcId="{2BE64CBA-D1F1-4503-8D23-63BC734D168B}" destId="{7DCA39F3-D574-4D2B-A3CA-4112A8D5055E}" srcOrd="0" destOrd="0" presId="urn:microsoft.com/office/officeart/2008/layout/HorizontalMultiLevelHierarchy"/>
    <dgm:cxn modelId="{5AD2AF50-F7B6-4780-8307-EF551DA98B02}" type="presParOf" srcId="{BB29C0EF-32BC-47E2-924D-21686ED0FD17}" destId="{7FA12430-10D6-4211-97EE-0B8CBB514F4E}" srcOrd="7" destOrd="0" presId="urn:microsoft.com/office/officeart/2008/layout/HorizontalMultiLevelHierarchy"/>
    <dgm:cxn modelId="{CB4B60A5-8102-42AF-B612-92621D446A99}" type="presParOf" srcId="{7FA12430-10D6-4211-97EE-0B8CBB514F4E}" destId="{3CCA4062-9ACF-456B-822E-EF7FC0B85C7D}" srcOrd="0" destOrd="0" presId="urn:microsoft.com/office/officeart/2008/layout/HorizontalMultiLevelHierarchy"/>
    <dgm:cxn modelId="{E3D185F3-0BFF-4188-839E-C0E5167D501F}" type="presParOf" srcId="{7FA12430-10D6-4211-97EE-0B8CBB514F4E}" destId="{1E4F3EC1-411F-4AB1-9889-88EE4ABDB1C9}" srcOrd="1" destOrd="0" presId="urn:microsoft.com/office/officeart/2008/layout/HorizontalMultiLevelHierarchy"/>
    <dgm:cxn modelId="{1A654941-FD19-4F0C-B195-1854C2E7C071}" type="presParOf" srcId="{1E4F3EC1-411F-4AB1-9889-88EE4ABDB1C9}" destId="{EFC19406-CDFD-46EB-9F11-F211F681D8D4}" srcOrd="0" destOrd="0" presId="urn:microsoft.com/office/officeart/2008/layout/HorizontalMultiLevelHierarchy"/>
    <dgm:cxn modelId="{2C7BB77E-F782-4A0D-A9B7-38B694670063}" type="presParOf" srcId="{EFC19406-CDFD-46EB-9F11-F211F681D8D4}" destId="{679FB88E-559B-4A41-BE25-1B28A145D0F1}" srcOrd="0" destOrd="0" presId="urn:microsoft.com/office/officeart/2008/layout/HorizontalMultiLevelHierarchy"/>
    <dgm:cxn modelId="{A3A44EE3-D016-402D-B7CC-729BA6AA6A0A}" type="presParOf" srcId="{1E4F3EC1-411F-4AB1-9889-88EE4ABDB1C9}" destId="{27707AC9-6551-4E24-B934-57890619728A}" srcOrd="1" destOrd="0" presId="urn:microsoft.com/office/officeart/2008/layout/HorizontalMultiLevelHierarchy"/>
    <dgm:cxn modelId="{C1B0A225-011E-41BF-9B3F-131BA9EABA0C}" type="presParOf" srcId="{27707AC9-6551-4E24-B934-57890619728A}" destId="{0A7B6787-95CB-4AF9-8A0D-97F18A247EA1}" srcOrd="0" destOrd="0" presId="urn:microsoft.com/office/officeart/2008/layout/HorizontalMultiLevelHierarchy"/>
    <dgm:cxn modelId="{A20A033B-9925-4E56-9B6C-B4CDF36022B7}" type="presParOf" srcId="{27707AC9-6551-4E24-B934-57890619728A}" destId="{F7FAD4B8-2CAD-41D7-A751-F1D73044D756}" srcOrd="1" destOrd="0" presId="urn:microsoft.com/office/officeart/2008/layout/HorizontalMultiLevelHierarchy"/>
    <dgm:cxn modelId="{613E173D-FCFF-467A-A9D9-1CEC6E2EE5A6}" type="presParOf" srcId="{BB29C0EF-32BC-47E2-924D-21686ED0FD17}" destId="{844EDD19-654D-4B01-B98B-E902E0087615}" srcOrd="8" destOrd="0" presId="urn:microsoft.com/office/officeart/2008/layout/HorizontalMultiLevelHierarchy"/>
    <dgm:cxn modelId="{C64A19F0-20D9-4C28-8297-40ED570F88E4}" type="presParOf" srcId="{844EDD19-654D-4B01-B98B-E902E0087615}" destId="{14373E44-8F0B-4CA0-9B76-D88B0FF8940B}" srcOrd="0" destOrd="0" presId="urn:microsoft.com/office/officeart/2008/layout/HorizontalMultiLevelHierarchy"/>
    <dgm:cxn modelId="{05B8AD8E-BAB4-407D-8CC6-3D6515F2E6C3}" type="presParOf" srcId="{BB29C0EF-32BC-47E2-924D-21686ED0FD17}" destId="{2CBE2576-7CE3-407C-A1F4-34850ABFB22A}" srcOrd="9" destOrd="0" presId="urn:microsoft.com/office/officeart/2008/layout/HorizontalMultiLevelHierarchy"/>
    <dgm:cxn modelId="{8C68CE49-6D1B-45D7-9618-A8950315A041}" type="presParOf" srcId="{2CBE2576-7CE3-407C-A1F4-34850ABFB22A}" destId="{4DCB205C-3A9F-49DA-8574-90B461B4E7AC}" srcOrd="0" destOrd="0" presId="urn:microsoft.com/office/officeart/2008/layout/HorizontalMultiLevelHierarchy"/>
    <dgm:cxn modelId="{6DBAF00C-C143-4201-ACE1-02222C9B1212}" type="presParOf" srcId="{2CBE2576-7CE3-407C-A1F4-34850ABFB22A}" destId="{736B0DC2-EBE8-4C89-BCC3-2EBB6635733B}" srcOrd="1" destOrd="0" presId="urn:microsoft.com/office/officeart/2008/layout/HorizontalMultiLevelHierarchy"/>
    <dgm:cxn modelId="{E7A72E8B-C944-4500-A91F-F8369A005438}" type="presParOf" srcId="{736B0DC2-EBE8-4C89-BCC3-2EBB6635733B}" destId="{C2826DF6-9679-4C73-80F7-C73DF8CD5BBD}" srcOrd="0" destOrd="0" presId="urn:microsoft.com/office/officeart/2008/layout/HorizontalMultiLevelHierarchy"/>
    <dgm:cxn modelId="{ABABF5D1-9D28-4C80-9A6B-F358A2892AE5}" type="presParOf" srcId="{C2826DF6-9679-4C73-80F7-C73DF8CD5BBD}" destId="{297A652D-E4B9-4212-90B4-EC6F4EBBC78C}" srcOrd="0" destOrd="0" presId="urn:microsoft.com/office/officeart/2008/layout/HorizontalMultiLevelHierarchy"/>
    <dgm:cxn modelId="{64874816-BCF9-4E5B-8FCD-B631D0993D3C}" type="presParOf" srcId="{736B0DC2-EBE8-4C89-BCC3-2EBB6635733B}" destId="{0682275D-923D-4955-B095-FDD00CED2D81}" srcOrd="1" destOrd="0" presId="urn:microsoft.com/office/officeart/2008/layout/HorizontalMultiLevelHierarchy"/>
    <dgm:cxn modelId="{E4446065-1AD8-4374-8889-89868DD6AB79}" type="presParOf" srcId="{0682275D-923D-4955-B095-FDD00CED2D81}" destId="{F1566DF3-8AA8-4AD6-ADB9-F2337F3D84FD}" srcOrd="0" destOrd="0" presId="urn:microsoft.com/office/officeart/2008/layout/HorizontalMultiLevelHierarchy"/>
    <dgm:cxn modelId="{F476D5B5-7F24-48CA-BBC2-12B8E5B385FB}" type="presParOf" srcId="{0682275D-923D-4955-B095-FDD00CED2D81}" destId="{1B307C46-6FE7-4FAD-BBA0-ACB4485A464D}" srcOrd="1" destOrd="0" presId="urn:microsoft.com/office/officeart/2008/layout/HorizontalMultiLevelHierarchy"/>
    <dgm:cxn modelId="{6D2F691B-7026-4D5F-8D6C-6601397FCB16}" type="presParOf" srcId="{BB29C0EF-32BC-47E2-924D-21686ED0FD17}" destId="{E11169C1-BBDE-40E3-8B04-11F276DCA86E}" srcOrd="10" destOrd="0" presId="urn:microsoft.com/office/officeart/2008/layout/HorizontalMultiLevelHierarchy"/>
    <dgm:cxn modelId="{C4B1743B-7386-46AC-8AD5-63A7CC30E68C}" type="presParOf" srcId="{E11169C1-BBDE-40E3-8B04-11F276DCA86E}" destId="{B20F314F-7F06-42AB-B1CB-AB21E4029231}" srcOrd="0" destOrd="0" presId="urn:microsoft.com/office/officeart/2008/layout/HorizontalMultiLevelHierarchy"/>
    <dgm:cxn modelId="{528995DD-B052-4B03-B2EF-AC95BB41E76E}" type="presParOf" srcId="{BB29C0EF-32BC-47E2-924D-21686ED0FD17}" destId="{7DCD8D8E-F159-489B-9697-890257BF4ADB}" srcOrd="11" destOrd="0" presId="urn:microsoft.com/office/officeart/2008/layout/HorizontalMultiLevelHierarchy"/>
    <dgm:cxn modelId="{A7A12414-BE2E-45C0-9393-E59F0B4151C6}" type="presParOf" srcId="{7DCD8D8E-F159-489B-9697-890257BF4ADB}" destId="{93FF559C-2B20-4635-A605-602B03F7EA62}" srcOrd="0" destOrd="0" presId="urn:microsoft.com/office/officeart/2008/layout/HorizontalMultiLevelHierarchy"/>
    <dgm:cxn modelId="{C3567D66-74F2-41D8-A708-C9EAE4F4B468}" type="presParOf" srcId="{7DCD8D8E-F159-489B-9697-890257BF4ADB}" destId="{0440AEA2-7F1C-4372-90DB-BBA7B45F6C64}" srcOrd="1" destOrd="0" presId="urn:microsoft.com/office/officeart/2008/layout/HorizontalMultiLevelHierarchy"/>
    <dgm:cxn modelId="{CAEC4D43-B741-4B0D-9CC0-986EC83FD348}" type="presParOf" srcId="{0440AEA2-7F1C-4372-90DB-BBA7B45F6C64}" destId="{50844D76-AD35-4A6F-9904-BDB6F013DD0E}" srcOrd="0" destOrd="0" presId="urn:microsoft.com/office/officeart/2008/layout/HorizontalMultiLevelHierarchy"/>
    <dgm:cxn modelId="{484F0A76-E1F3-4280-9633-5133D005B4D6}" type="presParOf" srcId="{50844D76-AD35-4A6F-9904-BDB6F013DD0E}" destId="{DCC0B53B-0451-47A6-8B9D-D5DD9A3A921F}" srcOrd="0" destOrd="0" presId="urn:microsoft.com/office/officeart/2008/layout/HorizontalMultiLevelHierarchy"/>
    <dgm:cxn modelId="{D32A9298-91A6-4CD2-9A87-52B42501055B}" type="presParOf" srcId="{0440AEA2-7F1C-4372-90DB-BBA7B45F6C64}" destId="{BA5016DF-99C0-4E6F-A9C6-39F57AB8D79B}" srcOrd="1" destOrd="0" presId="urn:microsoft.com/office/officeart/2008/layout/HorizontalMultiLevelHierarchy"/>
    <dgm:cxn modelId="{8FE02F8C-9F2F-4F77-9D30-FC3A6084CE39}" type="presParOf" srcId="{BA5016DF-99C0-4E6F-A9C6-39F57AB8D79B}" destId="{7F612747-7C00-4287-B012-6FF20C344052}" srcOrd="0" destOrd="0" presId="urn:microsoft.com/office/officeart/2008/layout/HorizontalMultiLevelHierarchy"/>
    <dgm:cxn modelId="{C77A1235-FA44-4361-B9B5-149E5D9BB16D}" type="presParOf" srcId="{BA5016DF-99C0-4E6F-A9C6-39F57AB8D79B}" destId="{EDE75407-AE5F-47B9-B5A7-BC737BCA1189}" srcOrd="1" destOrd="0" presId="urn:microsoft.com/office/officeart/2008/layout/HorizontalMultiLevelHierarchy"/>
    <dgm:cxn modelId="{739026DB-9600-478D-AD57-8D44BC0E9D88}" type="presParOf" srcId="{BFF4AF6B-D46D-4AD8-883A-FD60E17F0947}" destId="{B9D81142-323B-41C4-98C7-89A71AE5649A}" srcOrd="2" destOrd="0" presId="urn:microsoft.com/office/officeart/2008/layout/HorizontalMultiLevelHierarchy"/>
    <dgm:cxn modelId="{42FE4A4E-E392-4CCA-8DD3-C08789D00F5B}" type="presParOf" srcId="{B9D81142-323B-41C4-98C7-89A71AE5649A}" destId="{22ED16A5-6B12-428E-BE5F-EC75EE3ACD48}" srcOrd="0" destOrd="0" presId="urn:microsoft.com/office/officeart/2008/layout/HorizontalMultiLevelHierarchy"/>
    <dgm:cxn modelId="{34A3693F-FC2B-48A2-A0E2-95C540B2673D}" type="presParOf" srcId="{BFF4AF6B-D46D-4AD8-883A-FD60E17F0947}" destId="{0906CCFB-CF29-452E-9C7A-993678EDF972}" srcOrd="3" destOrd="0" presId="urn:microsoft.com/office/officeart/2008/layout/HorizontalMultiLevelHierarchy"/>
    <dgm:cxn modelId="{05FF3CC5-56A6-4871-83FE-1B50D231045D}" type="presParOf" srcId="{0906CCFB-CF29-452E-9C7A-993678EDF972}" destId="{943F1961-7964-4D6E-8A66-22A8CEE9E8D2}" srcOrd="0" destOrd="0" presId="urn:microsoft.com/office/officeart/2008/layout/HorizontalMultiLevelHierarchy"/>
    <dgm:cxn modelId="{627A5ABE-9B5C-4650-A29A-5A89E5C9752A}" type="presParOf" srcId="{0906CCFB-CF29-452E-9C7A-993678EDF972}" destId="{2042A015-6F8A-4EFA-9011-790B8785AB7D}" srcOrd="1" destOrd="0" presId="urn:microsoft.com/office/officeart/2008/layout/HorizontalMultiLevelHierarchy"/>
    <dgm:cxn modelId="{9E80E69C-16EA-40A4-BDFB-B520508AD906}" type="presParOf" srcId="{2042A015-6F8A-4EFA-9011-790B8785AB7D}" destId="{B6731492-7D56-48E8-B3DF-E0ED2C4DCEF8}" srcOrd="0" destOrd="0" presId="urn:microsoft.com/office/officeart/2008/layout/HorizontalMultiLevelHierarchy"/>
    <dgm:cxn modelId="{DF247C6F-F6D2-4DAC-9C55-8920BE684487}" type="presParOf" srcId="{B6731492-7D56-48E8-B3DF-E0ED2C4DCEF8}" destId="{69AB01B1-409A-4B01-97FB-DE4D096B4960}" srcOrd="0" destOrd="0" presId="urn:microsoft.com/office/officeart/2008/layout/HorizontalMultiLevelHierarchy"/>
    <dgm:cxn modelId="{72DC61D6-E252-4427-9BB5-08528B913BC9}" type="presParOf" srcId="{2042A015-6F8A-4EFA-9011-790B8785AB7D}" destId="{7A8EF3F7-3163-4801-97DB-F574D77A2B81}" srcOrd="1" destOrd="0" presId="urn:microsoft.com/office/officeart/2008/layout/HorizontalMultiLevelHierarchy"/>
    <dgm:cxn modelId="{127FBA16-2459-4481-A919-CD76E06785B7}" type="presParOf" srcId="{7A8EF3F7-3163-4801-97DB-F574D77A2B81}" destId="{AFC37D4B-461A-47D0-B0D5-07D97A400060}" srcOrd="0" destOrd="0" presId="urn:microsoft.com/office/officeart/2008/layout/HorizontalMultiLevelHierarchy"/>
    <dgm:cxn modelId="{C9618AC0-60EE-4480-8374-30351EF7C23B}" type="presParOf" srcId="{7A8EF3F7-3163-4801-97DB-F574D77A2B81}" destId="{938129E1-8424-48F9-95A4-41349B3DC840}" srcOrd="1" destOrd="0" presId="urn:microsoft.com/office/officeart/2008/layout/HorizontalMultiLevelHierarchy"/>
    <dgm:cxn modelId="{A1FE5F0E-AFE9-4CF8-A607-D29227559201}" type="presParOf" srcId="{938129E1-8424-48F9-95A4-41349B3DC840}" destId="{C8F947AD-0881-4B2E-9214-9093E17DCC1E}" srcOrd="0" destOrd="0" presId="urn:microsoft.com/office/officeart/2008/layout/HorizontalMultiLevelHierarchy"/>
    <dgm:cxn modelId="{FE222090-C3EC-422E-9480-036657CEBCE3}" type="presParOf" srcId="{C8F947AD-0881-4B2E-9214-9093E17DCC1E}" destId="{DEB099FD-043C-4993-AAB4-1A651A41DE78}" srcOrd="0" destOrd="0" presId="urn:microsoft.com/office/officeart/2008/layout/HorizontalMultiLevelHierarchy"/>
    <dgm:cxn modelId="{25866FA0-FD23-4F69-A2C0-D9E41CAA69EC}" type="presParOf" srcId="{938129E1-8424-48F9-95A4-41349B3DC840}" destId="{4F504EED-B100-4CF5-A861-433D47572258}" srcOrd="1" destOrd="0" presId="urn:microsoft.com/office/officeart/2008/layout/HorizontalMultiLevelHierarchy"/>
    <dgm:cxn modelId="{6ACF1A51-DC98-4F7F-8E53-47BD84E5BA37}" type="presParOf" srcId="{4F504EED-B100-4CF5-A861-433D47572258}" destId="{A302D26E-9E1A-4351-82A3-95C84180B920}" srcOrd="0" destOrd="0" presId="urn:microsoft.com/office/officeart/2008/layout/HorizontalMultiLevelHierarchy"/>
    <dgm:cxn modelId="{ABE43DBD-5874-4968-B4FB-711F2CBF16C4}" type="presParOf" srcId="{4F504EED-B100-4CF5-A861-433D47572258}" destId="{1356BE25-32BD-4AA1-A8FF-ACA60E932D5A}" srcOrd="1" destOrd="0" presId="urn:microsoft.com/office/officeart/2008/layout/HorizontalMultiLevelHierarchy"/>
    <dgm:cxn modelId="{D5D770B2-CD4C-4E6A-B575-0BFDB91EB6ED}" type="presParOf" srcId="{2042A015-6F8A-4EFA-9011-790B8785AB7D}" destId="{262F6B5C-3E7A-4147-ACF1-38C6CDF41223}" srcOrd="2" destOrd="0" presId="urn:microsoft.com/office/officeart/2008/layout/HorizontalMultiLevelHierarchy"/>
    <dgm:cxn modelId="{0A29439E-7331-4960-9133-7A72EFFF311C}" type="presParOf" srcId="{262F6B5C-3E7A-4147-ACF1-38C6CDF41223}" destId="{035C0F84-1FA8-460F-98B9-C495D4E71DE6}" srcOrd="0" destOrd="0" presId="urn:microsoft.com/office/officeart/2008/layout/HorizontalMultiLevelHierarchy"/>
    <dgm:cxn modelId="{613D7A67-FAA8-4204-9679-60761AE90C68}" type="presParOf" srcId="{2042A015-6F8A-4EFA-9011-790B8785AB7D}" destId="{C3F4E3C6-9CA5-4ED9-9F7E-FD737A675A92}" srcOrd="3" destOrd="0" presId="urn:microsoft.com/office/officeart/2008/layout/HorizontalMultiLevelHierarchy"/>
    <dgm:cxn modelId="{A9E90FDA-B351-4BF6-9976-1D92A2C5788E}" type="presParOf" srcId="{C3F4E3C6-9CA5-4ED9-9F7E-FD737A675A92}" destId="{D58F1CF8-85D1-4A53-B723-D76199AE386F}" srcOrd="0" destOrd="0" presId="urn:microsoft.com/office/officeart/2008/layout/HorizontalMultiLevelHierarchy"/>
    <dgm:cxn modelId="{3FDA6DC6-C3B7-41AB-A3CF-78AFF0C4A480}" type="presParOf" srcId="{C3F4E3C6-9CA5-4ED9-9F7E-FD737A675A92}" destId="{C6BE1D3F-9671-4711-995B-0A16EC1F3805}" srcOrd="1" destOrd="0" presId="urn:microsoft.com/office/officeart/2008/layout/HorizontalMultiLevelHierarchy"/>
    <dgm:cxn modelId="{6A1479E3-3144-4DEC-AAC8-B3BB6AED858B}" type="presParOf" srcId="{C6BE1D3F-9671-4711-995B-0A16EC1F3805}" destId="{7A83A647-100E-40D9-B6C9-1CA120BF1C7F}" srcOrd="0" destOrd="0" presId="urn:microsoft.com/office/officeart/2008/layout/HorizontalMultiLevelHierarchy"/>
    <dgm:cxn modelId="{725616C3-7B81-4D63-9318-4827C36B298D}" type="presParOf" srcId="{7A83A647-100E-40D9-B6C9-1CA120BF1C7F}" destId="{1FD6C024-B76C-499A-8139-CAB0D9774649}" srcOrd="0" destOrd="0" presId="urn:microsoft.com/office/officeart/2008/layout/HorizontalMultiLevelHierarchy"/>
    <dgm:cxn modelId="{DDDBACFA-C591-4556-B865-46906D2A0635}" type="presParOf" srcId="{C6BE1D3F-9671-4711-995B-0A16EC1F3805}" destId="{E0BFECA2-FBE5-4D18-B87C-CD76AEBE3D13}" srcOrd="1" destOrd="0" presId="urn:microsoft.com/office/officeart/2008/layout/HorizontalMultiLevelHierarchy"/>
    <dgm:cxn modelId="{424F793D-3049-4BFE-AB50-153DB61E2FEF}" type="presParOf" srcId="{E0BFECA2-FBE5-4D18-B87C-CD76AEBE3D13}" destId="{7C58EEF1-C2CF-4E77-8B8B-CEC1C63EAEF3}" srcOrd="0" destOrd="0" presId="urn:microsoft.com/office/officeart/2008/layout/HorizontalMultiLevelHierarchy"/>
    <dgm:cxn modelId="{AF3D5438-C9BB-44DE-8DCE-373072BCD53D}" type="presParOf" srcId="{E0BFECA2-FBE5-4D18-B87C-CD76AEBE3D13}" destId="{1046BA10-4DDC-491D-B2A2-C63262D2D394}" srcOrd="1" destOrd="0" presId="urn:microsoft.com/office/officeart/2008/layout/HorizontalMultiLevelHierarchy"/>
    <dgm:cxn modelId="{329E25FA-FCD8-4CCF-8E89-C39AFC41946A}" type="presParOf" srcId="{2042A015-6F8A-4EFA-9011-790B8785AB7D}" destId="{25D1C48D-EC9C-41F2-8126-C76E231BDCEA}" srcOrd="4" destOrd="0" presId="urn:microsoft.com/office/officeart/2008/layout/HorizontalMultiLevelHierarchy"/>
    <dgm:cxn modelId="{D1A848E4-BFB1-46CE-B68E-28FF5CA7CFC6}" type="presParOf" srcId="{25D1C48D-EC9C-41F2-8126-C76E231BDCEA}" destId="{09886DC6-E0D4-49F0-AEFD-F54D5A36C4E1}" srcOrd="0" destOrd="0" presId="urn:microsoft.com/office/officeart/2008/layout/HorizontalMultiLevelHierarchy"/>
    <dgm:cxn modelId="{AFC7AF1A-A0F9-4575-ADCE-02C0D6967F62}" type="presParOf" srcId="{2042A015-6F8A-4EFA-9011-790B8785AB7D}" destId="{5D73A21E-2C9D-4E51-9B21-8F62E29BE190}" srcOrd="5" destOrd="0" presId="urn:microsoft.com/office/officeart/2008/layout/HorizontalMultiLevelHierarchy"/>
    <dgm:cxn modelId="{8D4D3B05-BBEC-4F1F-AF52-9E51832FC61E}" type="presParOf" srcId="{5D73A21E-2C9D-4E51-9B21-8F62E29BE190}" destId="{10AE4031-3C1C-4CEB-B448-0913F5AA309A}" srcOrd="0" destOrd="0" presId="urn:microsoft.com/office/officeart/2008/layout/HorizontalMultiLevelHierarchy"/>
    <dgm:cxn modelId="{F7E735D1-0D9D-4033-9537-18CAE4C6A59A}" type="presParOf" srcId="{5D73A21E-2C9D-4E51-9B21-8F62E29BE190}" destId="{D4BFE1C6-2610-4601-97CB-421FFFD8F592}" srcOrd="1" destOrd="0" presId="urn:microsoft.com/office/officeart/2008/layout/HorizontalMultiLevelHierarchy"/>
    <dgm:cxn modelId="{E8B7785F-9BE1-4307-A498-D34DA0D0377C}" type="presParOf" srcId="{D4BFE1C6-2610-4601-97CB-421FFFD8F592}" destId="{3A9BFAAB-5C3A-457D-BB0E-4A9551124A4A}" srcOrd="0" destOrd="0" presId="urn:microsoft.com/office/officeart/2008/layout/HorizontalMultiLevelHierarchy"/>
    <dgm:cxn modelId="{48280474-7A64-44C7-AC39-A40BA9DE9CC3}" type="presParOf" srcId="{3A9BFAAB-5C3A-457D-BB0E-4A9551124A4A}" destId="{24A36BBD-2B4A-4F6A-B247-CC3664B6FC0A}" srcOrd="0" destOrd="0" presId="urn:microsoft.com/office/officeart/2008/layout/HorizontalMultiLevelHierarchy"/>
    <dgm:cxn modelId="{4E83E028-B80F-4FFC-A331-EC31D8BA9D28}" type="presParOf" srcId="{D4BFE1C6-2610-4601-97CB-421FFFD8F592}" destId="{28513905-DB9F-4B0B-B797-19B7371E12CD}" srcOrd="1" destOrd="0" presId="urn:microsoft.com/office/officeart/2008/layout/HorizontalMultiLevelHierarchy"/>
    <dgm:cxn modelId="{9A163256-70CE-4D76-8496-B04183B9A433}" type="presParOf" srcId="{28513905-DB9F-4B0B-B797-19B7371E12CD}" destId="{C857145F-BB73-40BB-999C-48EBC87FFF9F}" srcOrd="0" destOrd="0" presId="urn:microsoft.com/office/officeart/2008/layout/HorizontalMultiLevelHierarchy"/>
    <dgm:cxn modelId="{5057A537-6DA5-4BD1-A2BB-373DDD45EABC}" type="presParOf" srcId="{28513905-DB9F-4B0B-B797-19B7371E12CD}" destId="{CE38C7C3-77B1-4889-97EA-66539187E904}" srcOrd="1" destOrd="0" presId="urn:microsoft.com/office/officeart/2008/layout/HorizontalMultiLevelHierarchy"/>
    <dgm:cxn modelId="{ED89F263-7044-43A1-A770-E6363D285BD5}" type="presParOf" srcId="{2042A015-6F8A-4EFA-9011-790B8785AB7D}" destId="{DCE28331-C8CE-4F70-9D32-2FEB94E10B93}" srcOrd="6" destOrd="0" presId="urn:microsoft.com/office/officeart/2008/layout/HorizontalMultiLevelHierarchy"/>
    <dgm:cxn modelId="{AF0EA5DB-68EC-4129-957E-2EEEDA3B5BA7}" type="presParOf" srcId="{DCE28331-C8CE-4F70-9D32-2FEB94E10B93}" destId="{5D8156FB-0A61-4952-B27B-E16EDC00439C}" srcOrd="0" destOrd="0" presId="urn:microsoft.com/office/officeart/2008/layout/HorizontalMultiLevelHierarchy"/>
    <dgm:cxn modelId="{B9E3EC09-43C5-44DC-BF55-5C5D5E4ED8DD}" type="presParOf" srcId="{2042A015-6F8A-4EFA-9011-790B8785AB7D}" destId="{F6BDE407-8D55-4C68-9814-F74E5245C119}" srcOrd="7" destOrd="0" presId="urn:microsoft.com/office/officeart/2008/layout/HorizontalMultiLevelHierarchy"/>
    <dgm:cxn modelId="{28DDFB3A-E76B-457E-A368-80C12832EC9B}" type="presParOf" srcId="{F6BDE407-8D55-4C68-9814-F74E5245C119}" destId="{E163C106-644C-4889-84AE-63793C59BB87}" srcOrd="0" destOrd="0" presId="urn:microsoft.com/office/officeart/2008/layout/HorizontalMultiLevelHierarchy"/>
    <dgm:cxn modelId="{E7898CE3-683C-426E-9E08-DDD2ADE209D4}" type="presParOf" srcId="{F6BDE407-8D55-4C68-9814-F74E5245C119}" destId="{16037686-A425-4CB2-89D6-EA47D7A6C824}" srcOrd="1" destOrd="0" presId="urn:microsoft.com/office/officeart/2008/layout/HorizontalMultiLevelHierarchy"/>
    <dgm:cxn modelId="{41FC56DE-8D2F-4B3E-8B2F-98311B9DB891}" type="presParOf" srcId="{16037686-A425-4CB2-89D6-EA47D7A6C824}" destId="{DFE0C6BE-5335-43D8-9309-08809AE9195B}" srcOrd="0" destOrd="0" presId="urn:microsoft.com/office/officeart/2008/layout/HorizontalMultiLevelHierarchy"/>
    <dgm:cxn modelId="{B0F708D4-DD08-4632-9376-A13E2F8581D6}" type="presParOf" srcId="{DFE0C6BE-5335-43D8-9309-08809AE9195B}" destId="{15050C13-FB39-4DF4-95E9-0C5BD9E0FBCA}" srcOrd="0" destOrd="0" presId="urn:microsoft.com/office/officeart/2008/layout/HorizontalMultiLevelHierarchy"/>
    <dgm:cxn modelId="{5C284758-8183-45D0-A65A-0DC3E2670A1D}" type="presParOf" srcId="{16037686-A425-4CB2-89D6-EA47D7A6C824}" destId="{3EA300FD-47D5-4F48-A456-D6633430FC08}" srcOrd="1" destOrd="0" presId="urn:microsoft.com/office/officeart/2008/layout/HorizontalMultiLevelHierarchy"/>
    <dgm:cxn modelId="{F0B74E89-B035-4F1D-B677-E3AABBDEEE1E}" type="presParOf" srcId="{3EA300FD-47D5-4F48-A456-D6633430FC08}" destId="{CB82787A-2B96-4FCC-91F6-F09B78DC390A}" srcOrd="0" destOrd="0" presId="urn:microsoft.com/office/officeart/2008/layout/HorizontalMultiLevelHierarchy"/>
    <dgm:cxn modelId="{B22185B8-1828-4219-9DF7-C380FD5F05D3}" type="presParOf" srcId="{3EA300FD-47D5-4F48-A456-D6633430FC08}" destId="{D7917CBF-527F-47E3-AFE1-A45BF7FD7AB2}" srcOrd="1" destOrd="0" presId="urn:microsoft.com/office/officeart/2008/layout/HorizontalMultiLevelHierarchy"/>
    <dgm:cxn modelId="{CA378830-DF6D-4C59-8D11-F27902C26B75}" type="presParOf" srcId="{BFF4AF6B-D46D-4AD8-883A-FD60E17F0947}" destId="{14E9C7F8-B23F-4A4D-9481-3D7848EF5BAD}" srcOrd="4" destOrd="0" presId="urn:microsoft.com/office/officeart/2008/layout/HorizontalMultiLevelHierarchy"/>
    <dgm:cxn modelId="{B0D9A97C-BDEF-4B6F-AC7E-470499F3C7B3}" type="presParOf" srcId="{14E9C7F8-B23F-4A4D-9481-3D7848EF5BAD}" destId="{D43B2E96-8C32-4D4D-9460-C0E171840E34}" srcOrd="0" destOrd="0" presId="urn:microsoft.com/office/officeart/2008/layout/HorizontalMultiLevelHierarchy"/>
    <dgm:cxn modelId="{DB7BEC89-9805-4FCE-9801-4E7F8562F86A}" type="presParOf" srcId="{BFF4AF6B-D46D-4AD8-883A-FD60E17F0947}" destId="{0BC7A828-3AE4-4D18-AB7A-C051EA27BBB0}" srcOrd="5" destOrd="0" presId="urn:microsoft.com/office/officeart/2008/layout/HorizontalMultiLevelHierarchy"/>
    <dgm:cxn modelId="{67D5616E-F7F3-49AA-B21F-C6E4C79A0E96}" type="presParOf" srcId="{0BC7A828-3AE4-4D18-AB7A-C051EA27BBB0}" destId="{F9ED68CC-C40C-417E-84D6-FFE4CE07C61F}" srcOrd="0" destOrd="0" presId="urn:microsoft.com/office/officeart/2008/layout/HorizontalMultiLevelHierarchy"/>
    <dgm:cxn modelId="{658C37A2-9687-46BF-9414-4B7A2DF51842}" type="presParOf" srcId="{0BC7A828-3AE4-4D18-AB7A-C051EA27BBB0}" destId="{7A4E5D49-572F-4C0B-A908-C0FDF90FEDDA}" srcOrd="1" destOrd="0" presId="urn:microsoft.com/office/officeart/2008/layout/HorizontalMultiLevelHierarchy"/>
    <dgm:cxn modelId="{BB85221B-D07B-45F6-9045-23653E2026E0}" type="presParOf" srcId="{7A4E5D49-572F-4C0B-A908-C0FDF90FEDDA}" destId="{FB23A1A1-DDE9-4D05-96EA-54A41F6925F9}" srcOrd="0" destOrd="0" presId="urn:microsoft.com/office/officeart/2008/layout/HorizontalMultiLevelHierarchy"/>
    <dgm:cxn modelId="{A6FD675D-8852-442D-A43E-C153B2E2DB8C}" type="presParOf" srcId="{FB23A1A1-DDE9-4D05-96EA-54A41F6925F9}" destId="{4B619B85-7B81-4CB4-B65B-8DC646DF4533}" srcOrd="0" destOrd="0" presId="urn:microsoft.com/office/officeart/2008/layout/HorizontalMultiLevelHierarchy"/>
    <dgm:cxn modelId="{DF162538-5C96-40DF-AE72-1EC4FE29BFD8}" type="presParOf" srcId="{7A4E5D49-572F-4C0B-A908-C0FDF90FEDDA}" destId="{F59AF406-9F6F-4591-ADAA-02D848F7B228}" srcOrd="1" destOrd="0" presId="urn:microsoft.com/office/officeart/2008/layout/HorizontalMultiLevelHierarchy"/>
    <dgm:cxn modelId="{B6D8A545-4585-4D94-88BA-7235CD2E9911}" type="presParOf" srcId="{F59AF406-9F6F-4591-ADAA-02D848F7B228}" destId="{61E491AE-F5DD-4169-B7E0-AFC2832D88AF}" srcOrd="0" destOrd="0" presId="urn:microsoft.com/office/officeart/2008/layout/HorizontalMultiLevelHierarchy"/>
    <dgm:cxn modelId="{752C79D5-AD32-4E4B-BE83-0CD28EEA9A11}" type="presParOf" srcId="{F59AF406-9F6F-4591-ADAA-02D848F7B228}" destId="{308326CC-1898-4A00-B0B8-8110F321C857}" srcOrd="1" destOrd="0" presId="urn:microsoft.com/office/officeart/2008/layout/HorizontalMultiLevelHierarchy"/>
    <dgm:cxn modelId="{8A7BC5E9-4B99-45D2-9705-13DCF33F05BC}" type="presParOf" srcId="{308326CC-1898-4A00-B0B8-8110F321C857}" destId="{791ED3A6-4C08-4C7D-976C-6F9DCD6F94D4}" srcOrd="0" destOrd="0" presId="urn:microsoft.com/office/officeart/2008/layout/HorizontalMultiLevelHierarchy"/>
    <dgm:cxn modelId="{1C090A5C-5DAD-4A7B-BC24-EA0BADC40038}" type="presParOf" srcId="{791ED3A6-4C08-4C7D-976C-6F9DCD6F94D4}" destId="{5229661F-1ADA-4BD1-A4F9-F5EC9586BC27}" srcOrd="0" destOrd="0" presId="urn:microsoft.com/office/officeart/2008/layout/HorizontalMultiLevelHierarchy"/>
    <dgm:cxn modelId="{45EDA3AE-E02E-499F-8074-4C76C576AD69}" type="presParOf" srcId="{308326CC-1898-4A00-B0B8-8110F321C857}" destId="{938740FC-4A86-4C85-B275-85D6A94025FA}" srcOrd="1" destOrd="0" presId="urn:microsoft.com/office/officeart/2008/layout/HorizontalMultiLevelHierarchy"/>
    <dgm:cxn modelId="{7957951B-5945-43C5-86CE-117FFE8EBB93}" type="presParOf" srcId="{938740FC-4A86-4C85-B275-85D6A94025FA}" destId="{CE5E8478-F7B6-4E5F-B867-C43B8EBF07B9}" srcOrd="0" destOrd="0" presId="urn:microsoft.com/office/officeart/2008/layout/HorizontalMultiLevelHierarchy"/>
    <dgm:cxn modelId="{FDF4025E-2760-49B1-AEF1-037C4BA04369}" type="presParOf" srcId="{938740FC-4A86-4C85-B275-85D6A94025FA}" destId="{9C3D5E3D-099E-42D8-B71E-273DAE373BE3}" srcOrd="1" destOrd="0" presId="urn:microsoft.com/office/officeart/2008/layout/HorizontalMultiLevelHierarchy"/>
    <dgm:cxn modelId="{03E87EA8-DEBD-449F-A00B-2BD9AE7ACD30}" type="presParOf" srcId="{9C3D5E3D-099E-42D8-B71E-273DAE373BE3}" destId="{0D2A65BA-5732-4C01-8063-73403A72C1E6}" srcOrd="0" destOrd="0" presId="urn:microsoft.com/office/officeart/2008/layout/HorizontalMultiLevelHierarchy"/>
    <dgm:cxn modelId="{CC0E8CBB-74D5-4CC3-BD74-67AC0CEA3C61}" type="presParOf" srcId="{0D2A65BA-5732-4C01-8063-73403A72C1E6}" destId="{FA083E6D-04E1-4E38-9FBA-EDD9F2BAD034}" srcOrd="0" destOrd="0" presId="urn:microsoft.com/office/officeart/2008/layout/HorizontalMultiLevelHierarchy"/>
    <dgm:cxn modelId="{A2062C07-B332-4D8E-8773-5485775879F9}" type="presParOf" srcId="{9C3D5E3D-099E-42D8-B71E-273DAE373BE3}" destId="{6CD9EA17-616D-4AC9-8E15-34D7BD08C415}" srcOrd="1" destOrd="0" presId="urn:microsoft.com/office/officeart/2008/layout/HorizontalMultiLevelHierarchy"/>
    <dgm:cxn modelId="{D1F71B6F-D0B0-4F18-8EFF-2C91BF1B25A1}" type="presParOf" srcId="{6CD9EA17-616D-4AC9-8E15-34D7BD08C415}" destId="{AD9664A2-0263-46C1-80FF-F261FF369671}" srcOrd="0" destOrd="0" presId="urn:microsoft.com/office/officeart/2008/layout/HorizontalMultiLevelHierarchy"/>
    <dgm:cxn modelId="{07478BE4-A229-42B4-920D-45D4AC5E43A2}" type="presParOf" srcId="{6CD9EA17-616D-4AC9-8E15-34D7BD08C415}" destId="{34462A86-FD5C-48DC-8BA5-23D5BCDF3B9D}" srcOrd="1" destOrd="0" presId="urn:microsoft.com/office/officeart/2008/layout/HorizontalMultiLevelHierarchy"/>
    <dgm:cxn modelId="{579529B5-84FC-43C1-9177-533CF5CC91BD}" type="presParOf" srcId="{9C3D5E3D-099E-42D8-B71E-273DAE373BE3}" destId="{52215A60-2D20-4F9C-BB82-57024C3DEFDF}" srcOrd="2" destOrd="0" presId="urn:microsoft.com/office/officeart/2008/layout/HorizontalMultiLevelHierarchy"/>
    <dgm:cxn modelId="{0A791ED8-8F86-4EB4-AA9E-EEA80D153E7D}" type="presParOf" srcId="{52215A60-2D20-4F9C-BB82-57024C3DEFDF}" destId="{6B4D0C6B-D8C3-467C-8E4E-CB67698F1948}" srcOrd="0" destOrd="0" presId="urn:microsoft.com/office/officeart/2008/layout/HorizontalMultiLevelHierarchy"/>
    <dgm:cxn modelId="{7D81FEBA-79BE-4614-93AE-F5222483CA9B}" type="presParOf" srcId="{9C3D5E3D-099E-42D8-B71E-273DAE373BE3}" destId="{03893C58-DD32-4683-BD62-59481800CC80}" srcOrd="3" destOrd="0" presId="urn:microsoft.com/office/officeart/2008/layout/HorizontalMultiLevelHierarchy"/>
    <dgm:cxn modelId="{98BA752D-29E7-4B37-9D70-4CC8852380D1}" type="presParOf" srcId="{03893C58-DD32-4683-BD62-59481800CC80}" destId="{6E73B5F5-76B9-40A7-8F11-C8B4797E5A9F}" srcOrd="0" destOrd="0" presId="urn:microsoft.com/office/officeart/2008/layout/HorizontalMultiLevelHierarchy"/>
    <dgm:cxn modelId="{082D337B-6C4F-4118-B114-F7A262E3EF4E}" type="presParOf" srcId="{03893C58-DD32-4683-BD62-59481800CC80}" destId="{C871BC54-E3F0-478D-9319-C69180E88AAA}" srcOrd="1" destOrd="0" presId="urn:microsoft.com/office/officeart/2008/layout/HorizontalMultiLevel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15A60-2D20-4F9C-BB82-57024C3DEFDF}">
      <dsp:nvSpPr>
        <dsp:cNvPr id="0" name=""/>
        <dsp:cNvSpPr/>
      </dsp:nvSpPr>
      <dsp:spPr>
        <a:xfrm>
          <a:off x="9422318" y="5924124"/>
          <a:ext cx="284912" cy="271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271448"/>
              </a:lnTo>
              <a:lnTo>
                <a:pt x="284912" y="271448"/>
              </a:lnTo>
            </a:path>
          </a:pathLst>
        </a:custGeom>
        <a:noFill/>
        <a:ln w="12700" cap="flat" cmpd="sng" algn="ctr">
          <a:solidFill>
            <a:srgbClr val="C8E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9554937" y="6050010"/>
        <a:ext cx="19676" cy="19676"/>
      </dsp:txXfrm>
    </dsp:sp>
    <dsp:sp modelId="{0D2A65BA-5732-4C01-8063-73403A72C1E6}">
      <dsp:nvSpPr>
        <dsp:cNvPr id="0" name=""/>
        <dsp:cNvSpPr/>
      </dsp:nvSpPr>
      <dsp:spPr>
        <a:xfrm>
          <a:off x="9422318" y="5652675"/>
          <a:ext cx="284912" cy="271448"/>
        </a:xfrm>
        <a:custGeom>
          <a:avLst/>
          <a:gdLst/>
          <a:ahLst/>
          <a:cxnLst/>
          <a:rect l="0" t="0" r="0" b="0"/>
          <a:pathLst>
            <a:path>
              <a:moveTo>
                <a:pt x="0" y="271448"/>
              </a:moveTo>
              <a:lnTo>
                <a:pt x="142456" y="271448"/>
              </a:lnTo>
              <a:lnTo>
                <a:pt x="142456" y="0"/>
              </a:lnTo>
              <a:lnTo>
                <a:pt x="284912" y="0"/>
              </a:lnTo>
            </a:path>
          </a:pathLst>
        </a:custGeom>
        <a:noFill/>
        <a:ln w="12700" cap="flat" cmpd="sng" algn="ctr">
          <a:solidFill>
            <a:srgbClr val="C8E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9554937" y="5778561"/>
        <a:ext cx="19676" cy="19676"/>
      </dsp:txXfrm>
    </dsp:sp>
    <dsp:sp modelId="{791ED3A6-4C08-4C7D-976C-6F9DCD6F94D4}">
      <dsp:nvSpPr>
        <dsp:cNvPr id="0" name=""/>
        <dsp:cNvSpPr/>
      </dsp:nvSpPr>
      <dsp:spPr>
        <a:xfrm>
          <a:off x="7712842" y="5878404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AFD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7848176" y="5917001"/>
        <a:ext cx="14245" cy="14245"/>
      </dsp:txXfrm>
    </dsp:sp>
    <dsp:sp modelId="{FB23A1A1-DDE9-4D05-96EA-54A41F6925F9}">
      <dsp:nvSpPr>
        <dsp:cNvPr id="0" name=""/>
        <dsp:cNvSpPr/>
      </dsp:nvSpPr>
      <dsp:spPr>
        <a:xfrm>
          <a:off x="6003366" y="5878404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00A64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138700" y="5917001"/>
        <a:ext cx="14245" cy="14245"/>
      </dsp:txXfrm>
    </dsp:sp>
    <dsp:sp modelId="{14E9C7F8-B23F-4A4D-9481-3D7848EF5BAD}">
      <dsp:nvSpPr>
        <dsp:cNvPr id="0" name=""/>
        <dsp:cNvSpPr/>
      </dsp:nvSpPr>
      <dsp:spPr>
        <a:xfrm>
          <a:off x="4293890" y="3918392"/>
          <a:ext cx="284912" cy="2005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2005732"/>
              </a:lnTo>
              <a:lnTo>
                <a:pt x="284912" y="2005732"/>
              </a:lnTo>
            </a:path>
          </a:pathLst>
        </a:custGeom>
        <a:noFill/>
        <a:ln w="12700" cap="flat" cmpd="sng" algn="ctr">
          <a:solidFill>
            <a:srgbClr val="A272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>
            <a:latin typeface="KG Miss Kindergarten" panose="02000000000000000000" pitchFamily="2" charset="0"/>
          </a:endParaRPr>
        </a:p>
      </dsp:txBody>
      <dsp:txXfrm>
        <a:off x="4385699" y="4870611"/>
        <a:ext cx="101293" cy="101293"/>
      </dsp:txXfrm>
    </dsp:sp>
    <dsp:sp modelId="{DFE0C6BE-5335-43D8-9309-08809AE9195B}">
      <dsp:nvSpPr>
        <dsp:cNvPr id="0" name=""/>
        <dsp:cNvSpPr/>
      </dsp:nvSpPr>
      <dsp:spPr>
        <a:xfrm>
          <a:off x="7712842" y="5064057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30CAF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7848176" y="5102655"/>
        <a:ext cx="14245" cy="14245"/>
      </dsp:txXfrm>
    </dsp:sp>
    <dsp:sp modelId="{DCE28331-C8CE-4F70-9D32-2FEB94E10B93}">
      <dsp:nvSpPr>
        <dsp:cNvPr id="0" name=""/>
        <dsp:cNvSpPr/>
      </dsp:nvSpPr>
      <dsp:spPr>
        <a:xfrm>
          <a:off x="6003366" y="4295431"/>
          <a:ext cx="284912" cy="814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814346"/>
              </a:lnTo>
              <a:lnTo>
                <a:pt x="284912" y="814346"/>
              </a:lnTo>
            </a:path>
          </a:pathLst>
        </a:custGeom>
        <a:noFill/>
        <a:ln w="12700" cap="flat" cmpd="sng" algn="ctr">
          <a:solidFill>
            <a:srgbClr val="0094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124254" y="4681035"/>
        <a:ext cx="43137" cy="43137"/>
      </dsp:txXfrm>
    </dsp:sp>
    <dsp:sp modelId="{3A9BFAAB-5C3A-457D-BB0E-4A9551124A4A}">
      <dsp:nvSpPr>
        <dsp:cNvPr id="0" name=""/>
        <dsp:cNvSpPr/>
      </dsp:nvSpPr>
      <dsp:spPr>
        <a:xfrm>
          <a:off x="7712842" y="4521160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30CAF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7848176" y="4559757"/>
        <a:ext cx="14245" cy="14245"/>
      </dsp:txXfrm>
    </dsp:sp>
    <dsp:sp modelId="{25D1C48D-EC9C-41F2-8126-C76E231BDCEA}">
      <dsp:nvSpPr>
        <dsp:cNvPr id="0" name=""/>
        <dsp:cNvSpPr/>
      </dsp:nvSpPr>
      <dsp:spPr>
        <a:xfrm>
          <a:off x="6003366" y="4295431"/>
          <a:ext cx="284912" cy="271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271448"/>
              </a:lnTo>
              <a:lnTo>
                <a:pt x="284912" y="271448"/>
              </a:lnTo>
            </a:path>
          </a:pathLst>
        </a:custGeom>
        <a:noFill/>
        <a:ln w="12700" cap="flat" cmpd="sng" algn="ctr">
          <a:solidFill>
            <a:srgbClr val="0094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135984" y="4421317"/>
        <a:ext cx="19676" cy="19676"/>
      </dsp:txXfrm>
    </dsp:sp>
    <dsp:sp modelId="{7A83A647-100E-40D9-B6C9-1CA120BF1C7F}">
      <dsp:nvSpPr>
        <dsp:cNvPr id="0" name=""/>
        <dsp:cNvSpPr/>
      </dsp:nvSpPr>
      <dsp:spPr>
        <a:xfrm>
          <a:off x="7712842" y="3978262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30CAF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7848176" y="4016859"/>
        <a:ext cx="14245" cy="14245"/>
      </dsp:txXfrm>
    </dsp:sp>
    <dsp:sp modelId="{262F6B5C-3E7A-4147-ACF1-38C6CDF41223}">
      <dsp:nvSpPr>
        <dsp:cNvPr id="0" name=""/>
        <dsp:cNvSpPr/>
      </dsp:nvSpPr>
      <dsp:spPr>
        <a:xfrm>
          <a:off x="6003366" y="4023982"/>
          <a:ext cx="284912" cy="271448"/>
        </a:xfrm>
        <a:custGeom>
          <a:avLst/>
          <a:gdLst/>
          <a:ahLst/>
          <a:cxnLst/>
          <a:rect l="0" t="0" r="0" b="0"/>
          <a:pathLst>
            <a:path>
              <a:moveTo>
                <a:pt x="0" y="271448"/>
              </a:moveTo>
              <a:lnTo>
                <a:pt x="142456" y="271448"/>
              </a:lnTo>
              <a:lnTo>
                <a:pt x="142456" y="0"/>
              </a:lnTo>
              <a:lnTo>
                <a:pt x="284912" y="0"/>
              </a:lnTo>
            </a:path>
          </a:pathLst>
        </a:custGeom>
        <a:noFill/>
        <a:ln w="12700" cap="flat" cmpd="sng" algn="ctr">
          <a:solidFill>
            <a:srgbClr val="0094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135984" y="4149868"/>
        <a:ext cx="19676" cy="19676"/>
      </dsp:txXfrm>
    </dsp:sp>
    <dsp:sp modelId="{C8F947AD-0881-4B2E-9214-9093E17DCC1E}">
      <dsp:nvSpPr>
        <dsp:cNvPr id="0" name=""/>
        <dsp:cNvSpPr/>
      </dsp:nvSpPr>
      <dsp:spPr>
        <a:xfrm>
          <a:off x="7712842" y="3435364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30CAF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7848176" y="3473962"/>
        <a:ext cx="14245" cy="14245"/>
      </dsp:txXfrm>
    </dsp:sp>
    <dsp:sp modelId="{B6731492-7D56-48E8-B3DF-E0ED2C4DCEF8}">
      <dsp:nvSpPr>
        <dsp:cNvPr id="0" name=""/>
        <dsp:cNvSpPr/>
      </dsp:nvSpPr>
      <dsp:spPr>
        <a:xfrm>
          <a:off x="6003366" y="3481084"/>
          <a:ext cx="284912" cy="814346"/>
        </a:xfrm>
        <a:custGeom>
          <a:avLst/>
          <a:gdLst/>
          <a:ahLst/>
          <a:cxnLst/>
          <a:rect l="0" t="0" r="0" b="0"/>
          <a:pathLst>
            <a:path>
              <a:moveTo>
                <a:pt x="0" y="814346"/>
              </a:moveTo>
              <a:lnTo>
                <a:pt x="142456" y="814346"/>
              </a:lnTo>
              <a:lnTo>
                <a:pt x="142456" y="0"/>
              </a:lnTo>
              <a:lnTo>
                <a:pt x="284912" y="0"/>
              </a:lnTo>
            </a:path>
          </a:pathLst>
        </a:custGeom>
        <a:noFill/>
        <a:ln w="12700" cap="flat" cmpd="sng" algn="ctr">
          <a:solidFill>
            <a:srgbClr val="0094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124254" y="3866689"/>
        <a:ext cx="43137" cy="43137"/>
      </dsp:txXfrm>
    </dsp:sp>
    <dsp:sp modelId="{B9D81142-323B-41C4-98C7-89A71AE5649A}">
      <dsp:nvSpPr>
        <dsp:cNvPr id="0" name=""/>
        <dsp:cNvSpPr/>
      </dsp:nvSpPr>
      <dsp:spPr>
        <a:xfrm>
          <a:off x="4293890" y="3918392"/>
          <a:ext cx="284912" cy="377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377039"/>
              </a:lnTo>
              <a:lnTo>
                <a:pt x="284912" y="377039"/>
              </a:lnTo>
            </a:path>
          </a:pathLst>
        </a:custGeom>
        <a:noFill/>
        <a:ln w="12700" cap="flat" cmpd="sng" algn="ctr">
          <a:solidFill>
            <a:srgbClr val="A272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4424532" y="4095097"/>
        <a:ext cx="23629" cy="23629"/>
      </dsp:txXfrm>
    </dsp:sp>
    <dsp:sp modelId="{50844D76-AD35-4A6F-9904-BDB6F013DD0E}">
      <dsp:nvSpPr>
        <dsp:cNvPr id="0" name=""/>
        <dsp:cNvSpPr/>
      </dsp:nvSpPr>
      <dsp:spPr>
        <a:xfrm>
          <a:off x="7712842" y="2889031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7848176" y="2927628"/>
        <a:ext cx="14245" cy="14245"/>
      </dsp:txXfrm>
    </dsp:sp>
    <dsp:sp modelId="{E11169C1-BBDE-40E3-8B04-11F276DCA86E}">
      <dsp:nvSpPr>
        <dsp:cNvPr id="0" name=""/>
        <dsp:cNvSpPr/>
      </dsp:nvSpPr>
      <dsp:spPr>
        <a:xfrm>
          <a:off x="6003366" y="1580942"/>
          <a:ext cx="284912" cy="1353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1353808"/>
              </a:lnTo>
              <a:lnTo>
                <a:pt x="284912" y="1353808"/>
              </a:lnTo>
            </a:path>
          </a:pathLst>
        </a:custGeom>
        <a:noFill/>
        <a:ln w="12700" cap="flat" cmpd="sng" algn="ctr">
          <a:solidFill>
            <a:srgbClr val="FF9A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111236" y="2223260"/>
        <a:ext cx="69173" cy="69173"/>
      </dsp:txXfrm>
    </dsp:sp>
    <dsp:sp modelId="{C2826DF6-9679-4C73-80F7-C73DF8CD5BBD}">
      <dsp:nvSpPr>
        <dsp:cNvPr id="0" name=""/>
        <dsp:cNvSpPr/>
      </dsp:nvSpPr>
      <dsp:spPr>
        <a:xfrm>
          <a:off x="7712842" y="2339706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5583"/>
              </a:moveTo>
              <a:lnTo>
                <a:pt x="142456" y="55583"/>
              </a:lnTo>
              <a:lnTo>
                <a:pt x="142456" y="45720"/>
              </a:ln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7848171" y="2378299"/>
        <a:ext cx="14254" cy="14254"/>
      </dsp:txXfrm>
    </dsp:sp>
    <dsp:sp modelId="{844EDD19-654D-4B01-B98B-E902E0087615}">
      <dsp:nvSpPr>
        <dsp:cNvPr id="0" name=""/>
        <dsp:cNvSpPr/>
      </dsp:nvSpPr>
      <dsp:spPr>
        <a:xfrm>
          <a:off x="6003366" y="1580942"/>
          <a:ext cx="284912" cy="814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814346"/>
              </a:lnTo>
              <a:lnTo>
                <a:pt x="284912" y="814346"/>
              </a:lnTo>
            </a:path>
          </a:pathLst>
        </a:custGeom>
        <a:noFill/>
        <a:ln w="12700" cap="flat" cmpd="sng" algn="ctr">
          <a:solidFill>
            <a:srgbClr val="FF9A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124254" y="1966547"/>
        <a:ext cx="43137" cy="43137"/>
      </dsp:txXfrm>
    </dsp:sp>
    <dsp:sp modelId="{EFC19406-CDFD-46EB-9F11-F211F681D8D4}">
      <dsp:nvSpPr>
        <dsp:cNvPr id="0" name=""/>
        <dsp:cNvSpPr/>
      </dsp:nvSpPr>
      <dsp:spPr>
        <a:xfrm>
          <a:off x="7712842" y="1806671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7848176" y="1845269"/>
        <a:ext cx="14245" cy="14245"/>
      </dsp:txXfrm>
    </dsp:sp>
    <dsp:sp modelId="{2BE64CBA-D1F1-4503-8D23-63BC734D168B}">
      <dsp:nvSpPr>
        <dsp:cNvPr id="0" name=""/>
        <dsp:cNvSpPr/>
      </dsp:nvSpPr>
      <dsp:spPr>
        <a:xfrm>
          <a:off x="6003366" y="1580942"/>
          <a:ext cx="284912" cy="271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271448"/>
              </a:lnTo>
              <a:lnTo>
                <a:pt x="284912" y="271448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135984" y="1706829"/>
        <a:ext cx="19676" cy="19676"/>
      </dsp:txXfrm>
    </dsp:sp>
    <dsp:sp modelId="{A501A959-7F5E-49AC-AB97-0264B97B5798}">
      <dsp:nvSpPr>
        <dsp:cNvPr id="0" name=""/>
        <dsp:cNvSpPr/>
      </dsp:nvSpPr>
      <dsp:spPr>
        <a:xfrm>
          <a:off x="7712842" y="1263774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7848176" y="1302371"/>
        <a:ext cx="14245" cy="14245"/>
      </dsp:txXfrm>
    </dsp:sp>
    <dsp:sp modelId="{D09D676B-98CD-428D-80C8-C949027399E3}">
      <dsp:nvSpPr>
        <dsp:cNvPr id="0" name=""/>
        <dsp:cNvSpPr/>
      </dsp:nvSpPr>
      <dsp:spPr>
        <a:xfrm>
          <a:off x="6003366" y="1309494"/>
          <a:ext cx="284912" cy="271448"/>
        </a:xfrm>
        <a:custGeom>
          <a:avLst/>
          <a:gdLst/>
          <a:ahLst/>
          <a:cxnLst/>
          <a:rect l="0" t="0" r="0" b="0"/>
          <a:pathLst>
            <a:path>
              <a:moveTo>
                <a:pt x="0" y="271448"/>
              </a:moveTo>
              <a:lnTo>
                <a:pt x="142456" y="271448"/>
              </a:lnTo>
              <a:lnTo>
                <a:pt x="142456" y="0"/>
              </a:lnTo>
              <a:lnTo>
                <a:pt x="284912" y="0"/>
              </a:lnTo>
            </a:path>
          </a:pathLst>
        </a:custGeom>
        <a:noFill/>
        <a:ln w="12700" cap="flat" cmpd="sng" algn="ctr">
          <a:solidFill>
            <a:srgbClr val="FF9A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135984" y="1435380"/>
        <a:ext cx="19676" cy="19676"/>
      </dsp:txXfrm>
    </dsp:sp>
    <dsp:sp modelId="{BAB3E8CD-92E3-4551-867C-B56A550213DE}">
      <dsp:nvSpPr>
        <dsp:cNvPr id="0" name=""/>
        <dsp:cNvSpPr/>
      </dsp:nvSpPr>
      <dsp:spPr>
        <a:xfrm>
          <a:off x="7712842" y="720876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>
            <a:latin typeface="KG Miss Kindergarten" panose="02000000000000000000" pitchFamily="2" charset="0"/>
          </a:endParaRPr>
        </a:p>
      </dsp:txBody>
      <dsp:txXfrm>
        <a:off x="7848176" y="759473"/>
        <a:ext cx="14245" cy="14245"/>
      </dsp:txXfrm>
    </dsp:sp>
    <dsp:sp modelId="{16BD3D25-065C-41D7-B751-946F0DB77A80}">
      <dsp:nvSpPr>
        <dsp:cNvPr id="0" name=""/>
        <dsp:cNvSpPr/>
      </dsp:nvSpPr>
      <dsp:spPr>
        <a:xfrm>
          <a:off x="6003366" y="766596"/>
          <a:ext cx="284912" cy="814346"/>
        </a:xfrm>
        <a:custGeom>
          <a:avLst/>
          <a:gdLst/>
          <a:ahLst/>
          <a:cxnLst/>
          <a:rect l="0" t="0" r="0" b="0"/>
          <a:pathLst>
            <a:path>
              <a:moveTo>
                <a:pt x="0" y="814346"/>
              </a:moveTo>
              <a:lnTo>
                <a:pt x="142456" y="814346"/>
              </a:lnTo>
              <a:lnTo>
                <a:pt x="142456" y="0"/>
              </a:lnTo>
              <a:lnTo>
                <a:pt x="284912" y="0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124254" y="1152201"/>
        <a:ext cx="43137" cy="43137"/>
      </dsp:txXfrm>
    </dsp:sp>
    <dsp:sp modelId="{A794F3EE-9208-4E98-A8FC-41A609BDA30B}">
      <dsp:nvSpPr>
        <dsp:cNvPr id="0" name=""/>
        <dsp:cNvSpPr/>
      </dsp:nvSpPr>
      <dsp:spPr>
        <a:xfrm>
          <a:off x="7712842" y="177978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7848176" y="216576"/>
        <a:ext cx="14245" cy="14245"/>
      </dsp:txXfrm>
    </dsp:sp>
    <dsp:sp modelId="{40001EA5-8289-4908-80E3-83F8EF6E9C01}">
      <dsp:nvSpPr>
        <dsp:cNvPr id="0" name=""/>
        <dsp:cNvSpPr/>
      </dsp:nvSpPr>
      <dsp:spPr>
        <a:xfrm>
          <a:off x="6003366" y="223698"/>
          <a:ext cx="284912" cy="1357244"/>
        </a:xfrm>
        <a:custGeom>
          <a:avLst/>
          <a:gdLst/>
          <a:ahLst/>
          <a:cxnLst/>
          <a:rect l="0" t="0" r="0" b="0"/>
          <a:pathLst>
            <a:path>
              <a:moveTo>
                <a:pt x="0" y="1357244"/>
              </a:moveTo>
              <a:lnTo>
                <a:pt x="142456" y="1357244"/>
              </a:lnTo>
              <a:lnTo>
                <a:pt x="142456" y="0"/>
              </a:lnTo>
              <a:lnTo>
                <a:pt x="284912" y="0"/>
              </a:lnTo>
            </a:path>
          </a:pathLst>
        </a:custGeom>
        <a:noFill/>
        <a:ln w="12700" cap="flat" cmpd="sng" algn="ctr">
          <a:solidFill>
            <a:srgbClr val="FA89D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111152" y="867650"/>
        <a:ext cx="69341" cy="69341"/>
      </dsp:txXfrm>
    </dsp:sp>
    <dsp:sp modelId="{5845BCC1-727C-4A53-BE9F-82E1E51E9671}">
      <dsp:nvSpPr>
        <dsp:cNvPr id="0" name=""/>
        <dsp:cNvSpPr/>
      </dsp:nvSpPr>
      <dsp:spPr>
        <a:xfrm>
          <a:off x="4293890" y="1580942"/>
          <a:ext cx="284912" cy="2337449"/>
        </a:xfrm>
        <a:custGeom>
          <a:avLst/>
          <a:gdLst/>
          <a:ahLst/>
          <a:cxnLst/>
          <a:rect l="0" t="0" r="0" b="0"/>
          <a:pathLst>
            <a:path>
              <a:moveTo>
                <a:pt x="0" y="2337449"/>
              </a:moveTo>
              <a:lnTo>
                <a:pt x="142456" y="2337449"/>
              </a:lnTo>
              <a:lnTo>
                <a:pt x="142456" y="0"/>
              </a:lnTo>
              <a:lnTo>
                <a:pt x="284912" y="0"/>
              </a:lnTo>
            </a:path>
          </a:pathLst>
        </a:custGeom>
        <a:noFill/>
        <a:ln w="12700" cap="flat" cmpd="sng" algn="ctr">
          <a:solidFill>
            <a:srgbClr val="BD43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latin typeface="KG Miss Kindergarten" panose="02000000000000000000" pitchFamily="2" charset="0"/>
          </a:endParaRPr>
        </a:p>
      </dsp:txBody>
      <dsp:txXfrm>
        <a:off x="4377477" y="2690798"/>
        <a:ext cx="117737" cy="117737"/>
      </dsp:txXfrm>
    </dsp:sp>
    <dsp:sp modelId="{6BE1F6EE-409B-4C19-85B4-16AD29ADAAF3}">
      <dsp:nvSpPr>
        <dsp:cNvPr id="0" name=""/>
        <dsp:cNvSpPr/>
      </dsp:nvSpPr>
      <dsp:spPr>
        <a:xfrm>
          <a:off x="2584414" y="3801000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456" y="45720"/>
              </a:lnTo>
              <a:lnTo>
                <a:pt x="142456" y="117391"/>
              </a:lnTo>
              <a:lnTo>
                <a:pt x="284912" y="117391"/>
              </a:lnTo>
            </a:path>
          </a:pathLst>
        </a:custGeom>
        <a:noFill/>
        <a:ln w="12700" cap="flat" cmpd="sng" algn="ctr">
          <a:solidFill>
            <a:srgbClr val="BD43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2719525" y="3839376"/>
        <a:ext cx="14689" cy="14689"/>
      </dsp:txXfrm>
    </dsp:sp>
    <dsp:sp modelId="{2BC1E364-D213-4273-A927-1A5D4E849949}">
      <dsp:nvSpPr>
        <dsp:cNvPr id="0" name=""/>
        <dsp:cNvSpPr/>
      </dsp:nvSpPr>
      <dsp:spPr>
        <a:xfrm rot="16200000">
          <a:off x="1224312" y="3629561"/>
          <a:ext cx="2285884" cy="434318"/>
        </a:xfrm>
        <a:prstGeom prst="rect">
          <a:avLst/>
        </a:prstGeom>
        <a:solidFill>
          <a:srgbClr val="BD43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>
              <a:latin typeface="KG Miss Kindergarten" panose="02000000000000000000" pitchFamily="2" charset="0"/>
            </a:rPr>
            <a:t>Pedagogía.</a:t>
          </a:r>
        </a:p>
      </dsp:txBody>
      <dsp:txXfrm>
        <a:off x="1224312" y="3629561"/>
        <a:ext cx="2285884" cy="434318"/>
      </dsp:txXfrm>
    </dsp:sp>
    <dsp:sp modelId="{3FEE8EC5-F1BB-4765-BDB3-C61EAF8380CF}">
      <dsp:nvSpPr>
        <dsp:cNvPr id="0" name=""/>
        <dsp:cNvSpPr/>
      </dsp:nvSpPr>
      <dsp:spPr>
        <a:xfrm>
          <a:off x="2869326" y="3701233"/>
          <a:ext cx="1424563" cy="434318"/>
        </a:xfrm>
        <a:prstGeom prst="rect">
          <a:avLst/>
        </a:prstGeom>
        <a:solidFill>
          <a:srgbClr val="A975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Es la ciencia encargada del estudio de la educación</a:t>
          </a:r>
        </a:p>
      </dsp:txBody>
      <dsp:txXfrm>
        <a:off x="2869326" y="3701233"/>
        <a:ext cx="1424563" cy="434318"/>
      </dsp:txXfrm>
    </dsp:sp>
    <dsp:sp modelId="{6B2BE8E6-78AC-4F71-A402-C3BD86AB07A8}">
      <dsp:nvSpPr>
        <dsp:cNvPr id="0" name=""/>
        <dsp:cNvSpPr/>
      </dsp:nvSpPr>
      <dsp:spPr>
        <a:xfrm>
          <a:off x="4578802" y="1363783"/>
          <a:ext cx="1424563" cy="434318"/>
        </a:xfrm>
        <a:prstGeom prst="rect">
          <a:avLst/>
        </a:prstGeom>
        <a:solidFill>
          <a:srgbClr val="FA89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Hello Avocado" panose="02000500000000000000" pitchFamily="50" charset="0"/>
            </a:rPr>
            <a:t>Antecedentes</a:t>
          </a:r>
        </a:p>
      </dsp:txBody>
      <dsp:txXfrm>
        <a:off x="4578802" y="1363783"/>
        <a:ext cx="1424563" cy="434318"/>
      </dsp:txXfrm>
    </dsp:sp>
    <dsp:sp modelId="{36059BBA-E450-4F10-B888-E6D1B5F69F8A}">
      <dsp:nvSpPr>
        <dsp:cNvPr id="0" name=""/>
        <dsp:cNvSpPr/>
      </dsp:nvSpPr>
      <dsp:spPr>
        <a:xfrm>
          <a:off x="6288279" y="6539"/>
          <a:ext cx="1424563" cy="434318"/>
        </a:xfrm>
        <a:prstGeom prst="rect">
          <a:avLst/>
        </a:prstGeom>
        <a:solidFill>
          <a:srgbClr val="FF74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Grecia. </a:t>
          </a:r>
        </a:p>
      </dsp:txBody>
      <dsp:txXfrm>
        <a:off x="6288279" y="6539"/>
        <a:ext cx="1424563" cy="434318"/>
      </dsp:txXfrm>
    </dsp:sp>
    <dsp:sp modelId="{02F067F0-D82F-4BB7-9CB0-6E95052B908D}">
      <dsp:nvSpPr>
        <dsp:cNvPr id="0" name=""/>
        <dsp:cNvSpPr/>
      </dsp:nvSpPr>
      <dsp:spPr>
        <a:xfrm>
          <a:off x="7997755" y="6539"/>
          <a:ext cx="1424563" cy="434318"/>
        </a:xfrm>
        <a:prstGeom prst="rect">
          <a:avLst/>
        </a:prstGeom>
        <a:solidFill>
          <a:srgbClr val="FF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Basada en la religión y tradiciones. </a:t>
          </a:r>
        </a:p>
      </dsp:txBody>
      <dsp:txXfrm>
        <a:off x="7997755" y="6539"/>
        <a:ext cx="1424563" cy="434318"/>
      </dsp:txXfrm>
    </dsp:sp>
    <dsp:sp modelId="{5CFACE42-B989-4056-B8F2-AAAB4C38C43F}">
      <dsp:nvSpPr>
        <dsp:cNvPr id="0" name=""/>
        <dsp:cNvSpPr/>
      </dsp:nvSpPr>
      <dsp:spPr>
        <a:xfrm>
          <a:off x="6288279" y="549437"/>
          <a:ext cx="1424563" cy="434318"/>
        </a:xfrm>
        <a:prstGeom prst="rect">
          <a:avLst/>
        </a:prstGeom>
        <a:solidFill>
          <a:srgbClr val="FF74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Egipto. </a:t>
          </a:r>
        </a:p>
      </dsp:txBody>
      <dsp:txXfrm>
        <a:off x="6288279" y="549437"/>
        <a:ext cx="1424563" cy="434318"/>
      </dsp:txXfrm>
    </dsp:sp>
    <dsp:sp modelId="{46E66D1E-E43D-46CE-8398-78E411B26654}">
      <dsp:nvSpPr>
        <dsp:cNvPr id="0" name=""/>
        <dsp:cNvSpPr/>
      </dsp:nvSpPr>
      <dsp:spPr>
        <a:xfrm>
          <a:off x="7997755" y="549437"/>
          <a:ext cx="1424563" cy="434318"/>
        </a:xfrm>
        <a:prstGeom prst="rect">
          <a:avLst/>
        </a:prstGeom>
        <a:solidFill>
          <a:srgbClr val="FF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Conocimientos en ciencia y escritura. </a:t>
          </a:r>
        </a:p>
      </dsp:txBody>
      <dsp:txXfrm>
        <a:off x="7997755" y="549437"/>
        <a:ext cx="1424563" cy="434318"/>
      </dsp:txXfrm>
    </dsp:sp>
    <dsp:sp modelId="{D98976EF-6F2C-46B7-8BB1-94BA9364F172}">
      <dsp:nvSpPr>
        <dsp:cNvPr id="0" name=""/>
        <dsp:cNvSpPr/>
      </dsp:nvSpPr>
      <dsp:spPr>
        <a:xfrm>
          <a:off x="6288279" y="1092335"/>
          <a:ext cx="1424563" cy="434318"/>
        </a:xfrm>
        <a:prstGeom prst="rect">
          <a:avLst/>
        </a:prstGeom>
        <a:solidFill>
          <a:srgbClr val="FF74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China. </a:t>
          </a:r>
        </a:p>
      </dsp:txBody>
      <dsp:txXfrm>
        <a:off x="6288279" y="1092335"/>
        <a:ext cx="1424563" cy="434318"/>
      </dsp:txXfrm>
    </dsp:sp>
    <dsp:sp modelId="{63DA2D8A-5390-43BD-A318-067D2206E775}">
      <dsp:nvSpPr>
        <dsp:cNvPr id="0" name=""/>
        <dsp:cNvSpPr/>
      </dsp:nvSpPr>
      <dsp:spPr>
        <a:xfrm>
          <a:off x="7997755" y="1092335"/>
          <a:ext cx="1424563" cy="434318"/>
        </a:xfrm>
        <a:prstGeom prst="rect">
          <a:avLst/>
        </a:prstGeom>
        <a:solidFill>
          <a:srgbClr val="FF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>
              <a:latin typeface="KG Miss Kindergarten" panose="02000000000000000000" pitchFamily="2" charset="0"/>
            </a:rPr>
            <a:t>Filosofía</a:t>
          </a:r>
          <a:r>
            <a:rPr lang="es-ES" sz="800" kern="1200" dirty="0">
              <a:latin typeface="KG Miss Kindergarten" panose="02000000000000000000" pitchFamily="2" charset="0"/>
            </a:rPr>
            <a:t>, poesía y religión. </a:t>
          </a:r>
        </a:p>
      </dsp:txBody>
      <dsp:txXfrm>
        <a:off x="7997755" y="1092335"/>
        <a:ext cx="1424563" cy="434318"/>
      </dsp:txXfrm>
    </dsp:sp>
    <dsp:sp modelId="{3CCA4062-9ACF-456B-822E-EF7FC0B85C7D}">
      <dsp:nvSpPr>
        <dsp:cNvPr id="0" name=""/>
        <dsp:cNvSpPr/>
      </dsp:nvSpPr>
      <dsp:spPr>
        <a:xfrm>
          <a:off x="6288279" y="1635232"/>
          <a:ext cx="1424563" cy="434318"/>
        </a:xfrm>
        <a:prstGeom prst="rect">
          <a:avLst/>
        </a:prstGeom>
        <a:solidFill>
          <a:srgbClr val="FF74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Romanos. </a:t>
          </a:r>
        </a:p>
      </dsp:txBody>
      <dsp:txXfrm>
        <a:off x="6288279" y="1635232"/>
        <a:ext cx="1424563" cy="434318"/>
      </dsp:txXfrm>
    </dsp:sp>
    <dsp:sp modelId="{0A7B6787-95CB-4AF9-8A0D-97F18A247EA1}">
      <dsp:nvSpPr>
        <dsp:cNvPr id="0" name=""/>
        <dsp:cNvSpPr/>
      </dsp:nvSpPr>
      <dsp:spPr>
        <a:xfrm>
          <a:off x="7997755" y="1635232"/>
          <a:ext cx="1424563" cy="434318"/>
        </a:xfrm>
        <a:prstGeom prst="rect">
          <a:avLst/>
        </a:prstGeom>
        <a:solidFill>
          <a:srgbClr val="FF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>
              <a:latin typeface="KG Miss Kindergarten" panose="02000000000000000000" pitchFamily="2" charset="0"/>
            </a:rPr>
            <a:t>Primer </a:t>
          </a:r>
          <a:r>
            <a:rPr lang="es-ES" sz="800" kern="1200" dirty="0">
              <a:latin typeface="KG Miss Kindergarten" panose="02000000000000000000" pitchFamily="2" charset="0"/>
            </a:rPr>
            <a:t>sistema de educación. </a:t>
          </a:r>
        </a:p>
      </dsp:txBody>
      <dsp:txXfrm>
        <a:off x="7997755" y="1635232"/>
        <a:ext cx="1424563" cy="434318"/>
      </dsp:txXfrm>
    </dsp:sp>
    <dsp:sp modelId="{4DCB205C-3A9F-49DA-8574-90B461B4E7AC}">
      <dsp:nvSpPr>
        <dsp:cNvPr id="0" name=""/>
        <dsp:cNvSpPr/>
      </dsp:nvSpPr>
      <dsp:spPr>
        <a:xfrm>
          <a:off x="6288279" y="2178130"/>
          <a:ext cx="1424563" cy="434318"/>
        </a:xfrm>
        <a:prstGeom prst="rect">
          <a:avLst/>
        </a:prstGeom>
        <a:solidFill>
          <a:srgbClr val="FF74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Renacimiento. </a:t>
          </a:r>
        </a:p>
      </dsp:txBody>
      <dsp:txXfrm>
        <a:off x="6288279" y="2178130"/>
        <a:ext cx="1424563" cy="434318"/>
      </dsp:txXfrm>
    </dsp:sp>
    <dsp:sp modelId="{F1566DF3-8AA8-4AD6-ADB9-F2337F3D84FD}">
      <dsp:nvSpPr>
        <dsp:cNvPr id="0" name=""/>
        <dsp:cNvSpPr/>
      </dsp:nvSpPr>
      <dsp:spPr>
        <a:xfrm>
          <a:off x="7997755" y="2168267"/>
          <a:ext cx="1424563" cy="434318"/>
        </a:xfrm>
        <a:prstGeom prst="rect">
          <a:avLst/>
        </a:prstGeom>
        <a:solidFill>
          <a:srgbClr val="FF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Educación practica.  </a:t>
          </a:r>
        </a:p>
      </dsp:txBody>
      <dsp:txXfrm>
        <a:off x="7997755" y="2168267"/>
        <a:ext cx="1424563" cy="434318"/>
      </dsp:txXfrm>
    </dsp:sp>
    <dsp:sp modelId="{93FF559C-2B20-4635-A605-602B03F7EA62}">
      <dsp:nvSpPr>
        <dsp:cNvPr id="0" name=""/>
        <dsp:cNvSpPr/>
      </dsp:nvSpPr>
      <dsp:spPr>
        <a:xfrm>
          <a:off x="6288279" y="2717592"/>
          <a:ext cx="1424563" cy="434318"/>
        </a:xfrm>
        <a:prstGeom prst="rect">
          <a:avLst/>
        </a:prstGeom>
        <a:solidFill>
          <a:srgbClr val="FF74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Siglo XVIII. </a:t>
          </a:r>
        </a:p>
      </dsp:txBody>
      <dsp:txXfrm>
        <a:off x="6288279" y="2717592"/>
        <a:ext cx="1424563" cy="434318"/>
      </dsp:txXfrm>
    </dsp:sp>
    <dsp:sp modelId="{7F612747-7C00-4287-B012-6FF20C344052}">
      <dsp:nvSpPr>
        <dsp:cNvPr id="0" name=""/>
        <dsp:cNvSpPr/>
      </dsp:nvSpPr>
      <dsp:spPr>
        <a:xfrm>
          <a:off x="7997755" y="2717592"/>
          <a:ext cx="1424563" cy="434318"/>
        </a:xfrm>
        <a:prstGeom prst="rect">
          <a:avLst/>
        </a:prstGeom>
        <a:solidFill>
          <a:srgbClr val="FF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Ámbitos pedagógicos. </a:t>
          </a:r>
        </a:p>
      </dsp:txBody>
      <dsp:txXfrm>
        <a:off x="7997755" y="2717592"/>
        <a:ext cx="1424563" cy="434318"/>
      </dsp:txXfrm>
    </dsp:sp>
    <dsp:sp modelId="{943F1961-7964-4D6E-8A66-22A8CEE9E8D2}">
      <dsp:nvSpPr>
        <dsp:cNvPr id="0" name=""/>
        <dsp:cNvSpPr/>
      </dsp:nvSpPr>
      <dsp:spPr>
        <a:xfrm>
          <a:off x="4578802" y="4078272"/>
          <a:ext cx="1424563" cy="434318"/>
        </a:xfrm>
        <a:prstGeom prst="rect">
          <a:avLst/>
        </a:prstGeom>
        <a:solidFill>
          <a:srgbClr val="0094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Hello Avocado" panose="02000500000000000000" pitchFamily="50" charset="0"/>
            </a:rPr>
            <a:t>Conceptos</a:t>
          </a:r>
        </a:p>
      </dsp:txBody>
      <dsp:txXfrm>
        <a:off x="4578802" y="4078272"/>
        <a:ext cx="1424563" cy="434318"/>
      </dsp:txXfrm>
    </dsp:sp>
    <dsp:sp modelId="{AFC37D4B-461A-47D0-B0D5-07D97A400060}">
      <dsp:nvSpPr>
        <dsp:cNvPr id="0" name=""/>
        <dsp:cNvSpPr/>
      </dsp:nvSpPr>
      <dsp:spPr>
        <a:xfrm>
          <a:off x="6288279" y="3263925"/>
          <a:ext cx="1424563" cy="434318"/>
        </a:xfrm>
        <a:prstGeom prst="rect">
          <a:avLst/>
        </a:prstGeom>
        <a:solidFill>
          <a:srgbClr val="30CA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Pedagogo. </a:t>
          </a:r>
        </a:p>
      </dsp:txBody>
      <dsp:txXfrm>
        <a:off x="6288279" y="3263925"/>
        <a:ext cx="1424563" cy="434318"/>
      </dsp:txXfrm>
    </dsp:sp>
    <dsp:sp modelId="{A302D26E-9E1A-4351-82A3-95C84180B920}">
      <dsp:nvSpPr>
        <dsp:cNvPr id="0" name=""/>
        <dsp:cNvSpPr/>
      </dsp:nvSpPr>
      <dsp:spPr>
        <a:xfrm>
          <a:off x="7997755" y="3263925"/>
          <a:ext cx="1424563" cy="434318"/>
        </a:xfrm>
        <a:prstGeom prst="rect">
          <a:avLst/>
        </a:prstGeom>
        <a:solidFill>
          <a:srgbClr val="95E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Persona que enseña a los demás. </a:t>
          </a:r>
        </a:p>
      </dsp:txBody>
      <dsp:txXfrm>
        <a:off x="7997755" y="3263925"/>
        <a:ext cx="1424563" cy="434318"/>
      </dsp:txXfrm>
    </dsp:sp>
    <dsp:sp modelId="{D58F1CF8-85D1-4A53-B723-D76199AE386F}">
      <dsp:nvSpPr>
        <dsp:cNvPr id="0" name=""/>
        <dsp:cNvSpPr/>
      </dsp:nvSpPr>
      <dsp:spPr>
        <a:xfrm>
          <a:off x="6288279" y="3806823"/>
          <a:ext cx="1424563" cy="434318"/>
        </a:xfrm>
        <a:prstGeom prst="rect">
          <a:avLst/>
        </a:prstGeom>
        <a:solidFill>
          <a:srgbClr val="30CA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Didáctica </a:t>
          </a:r>
        </a:p>
      </dsp:txBody>
      <dsp:txXfrm>
        <a:off x="6288279" y="3806823"/>
        <a:ext cx="1424563" cy="434318"/>
      </dsp:txXfrm>
    </dsp:sp>
    <dsp:sp modelId="{7C58EEF1-C2CF-4E77-8B8B-CEC1C63EAEF3}">
      <dsp:nvSpPr>
        <dsp:cNvPr id="0" name=""/>
        <dsp:cNvSpPr/>
      </dsp:nvSpPr>
      <dsp:spPr>
        <a:xfrm>
          <a:off x="7997755" y="3806823"/>
          <a:ext cx="1424563" cy="434318"/>
        </a:xfrm>
        <a:prstGeom prst="rect">
          <a:avLst/>
        </a:prstGeom>
        <a:solidFill>
          <a:srgbClr val="95E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Técnicas y métodos de enseñanza destinados en el proceso de aprendizaje.</a:t>
          </a:r>
        </a:p>
      </dsp:txBody>
      <dsp:txXfrm>
        <a:off x="7997755" y="3806823"/>
        <a:ext cx="1424563" cy="434318"/>
      </dsp:txXfrm>
    </dsp:sp>
    <dsp:sp modelId="{10AE4031-3C1C-4CEB-B448-0913F5AA309A}">
      <dsp:nvSpPr>
        <dsp:cNvPr id="0" name=""/>
        <dsp:cNvSpPr/>
      </dsp:nvSpPr>
      <dsp:spPr>
        <a:xfrm>
          <a:off x="6288279" y="4349721"/>
          <a:ext cx="1424563" cy="434318"/>
        </a:xfrm>
        <a:prstGeom prst="rect">
          <a:avLst/>
        </a:prstGeom>
        <a:solidFill>
          <a:srgbClr val="30CA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Educabilidad </a:t>
          </a:r>
        </a:p>
      </dsp:txBody>
      <dsp:txXfrm>
        <a:off x="6288279" y="4349721"/>
        <a:ext cx="1424563" cy="434318"/>
      </dsp:txXfrm>
    </dsp:sp>
    <dsp:sp modelId="{C857145F-BB73-40BB-999C-48EBC87FFF9F}">
      <dsp:nvSpPr>
        <dsp:cNvPr id="0" name=""/>
        <dsp:cNvSpPr/>
      </dsp:nvSpPr>
      <dsp:spPr>
        <a:xfrm>
          <a:off x="7997755" y="4349721"/>
          <a:ext cx="1424563" cy="434318"/>
        </a:xfrm>
        <a:prstGeom prst="rect">
          <a:avLst/>
        </a:prstGeom>
        <a:solidFill>
          <a:srgbClr val="95E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Capacidad para aprender.</a:t>
          </a:r>
        </a:p>
      </dsp:txBody>
      <dsp:txXfrm>
        <a:off x="7997755" y="4349721"/>
        <a:ext cx="1424563" cy="434318"/>
      </dsp:txXfrm>
    </dsp:sp>
    <dsp:sp modelId="{E163C106-644C-4889-84AE-63793C59BB87}">
      <dsp:nvSpPr>
        <dsp:cNvPr id="0" name=""/>
        <dsp:cNvSpPr/>
      </dsp:nvSpPr>
      <dsp:spPr>
        <a:xfrm>
          <a:off x="6288279" y="4892618"/>
          <a:ext cx="1424563" cy="434318"/>
        </a:xfrm>
        <a:prstGeom prst="rect">
          <a:avLst/>
        </a:prstGeom>
        <a:solidFill>
          <a:srgbClr val="30CA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 err="1">
              <a:latin typeface="KG Miss Kindergarten" panose="02000000000000000000" pitchFamily="2" charset="0"/>
            </a:rPr>
            <a:t>Enseñabilidad</a:t>
          </a:r>
          <a:endParaRPr lang="es-ES" sz="800" kern="1200" dirty="0">
            <a:latin typeface="KG Miss Kindergarten" panose="02000000000000000000" pitchFamily="2" charset="0"/>
          </a:endParaRPr>
        </a:p>
      </dsp:txBody>
      <dsp:txXfrm>
        <a:off x="6288279" y="4892618"/>
        <a:ext cx="1424563" cy="434318"/>
      </dsp:txXfrm>
    </dsp:sp>
    <dsp:sp modelId="{CB82787A-2B96-4FCC-91F6-F09B78DC390A}">
      <dsp:nvSpPr>
        <dsp:cNvPr id="0" name=""/>
        <dsp:cNvSpPr/>
      </dsp:nvSpPr>
      <dsp:spPr>
        <a:xfrm>
          <a:off x="7997755" y="4892618"/>
          <a:ext cx="1424563" cy="434318"/>
        </a:xfrm>
        <a:prstGeom prst="rect">
          <a:avLst/>
        </a:prstGeom>
        <a:solidFill>
          <a:srgbClr val="95E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 Posibilidad que tiene cada ciencia o materia para ser enseñada. </a:t>
          </a:r>
        </a:p>
      </dsp:txBody>
      <dsp:txXfrm>
        <a:off x="7997755" y="4892618"/>
        <a:ext cx="1424563" cy="434318"/>
      </dsp:txXfrm>
    </dsp:sp>
    <dsp:sp modelId="{F9ED68CC-C40C-417E-84D6-FFE4CE07C61F}">
      <dsp:nvSpPr>
        <dsp:cNvPr id="0" name=""/>
        <dsp:cNvSpPr/>
      </dsp:nvSpPr>
      <dsp:spPr>
        <a:xfrm>
          <a:off x="4578802" y="5518590"/>
          <a:ext cx="1424563" cy="811067"/>
        </a:xfrm>
        <a:prstGeom prst="rect">
          <a:avLst/>
        </a:prstGeom>
        <a:solidFill>
          <a:srgbClr val="00A6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Hello Avocado" panose="02000500000000000000" pitchFamily="50" charset="0"/>
            </a:rPr>
            <a:t>Modelo pedagógico</a:t>
          </a:r>
        </a:p>
      </dsp:txBody>
      <dsp:txXfrm>
        <a:off x="4578802" y="5518590"/>
        <a:ext cx="1424563" cy="811067"/>
      </dsp:txXfrm>
    </dsp:sp>
    <dsp:sp modelId="{61E491AE-F5DD-4169-B7E0-AFC2832D88AF}">
      <dsp:nvSpPr>
        <dsp:cNvPr id="0" name=""/>
        <dsp:cNvSpPr/>
      </dsp:nvSpPr>
      <dsp:spPr>
        <a:xfrm>
          <a:off x="6288279" y="5706965"/>
          <a:ext cx="1424563" cy="434318"/>
        </a:xfrm>
        <a:prstGeom prst="rect">
          <a:avLst/>
        </a:prstGeom>
        <a:solidFill>
          <a:srgbClr val="AFD8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Proceso de enseñanza aprendizaje </a:t>
          </a:r>
        </a:p>
      </dsp:txBody>
      <dsp:txXfrm>
        <a:off x="6288279" y="5706965"/>
        <a:ext cx="1424563" cy="434318"/>
      </dsp:txXfrm>
    </dsp:sp>
    <dsp:sp modelId="{CE5E8478-F7B6-4E5F-B867-C43B8EBF07B9}">
      <dsp:nvSpPr>
        <dsp:cNvPr id="0" name=""/>
        <dsp:cNvSpPr/>
      </dsp:nvSpPr>
      <dsp:spPr>
        <a:xfrm>
          <a:off x="7997755" y="5706965"/>
          <a:ext cx="1424563" cy="434318"/>
        </a:xfrm>
        <a:prstGeom prst="rect">
          <a:avLst/>
        </a:prstGeom>
        <a:solidFill>
          <a:srgbClr val="C8E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Componentes básicos</a:t>
          </a:r>
        </a:p>
      </dsp:txBody>
      <dsp:txXfrm>
        <a:off x="7997755" y="5706965"/>
        <a:ext cx="1424563" cy="434318"/>
      </dsp:txXfrm>
    </dsp:sp>
    <dsp:sp modelId="{AD9664A2-0263-46C1-80FF-F261FF369671}">
      <dsp:nvSpPr>
        <dsp:cNvPr id="0" name=""/>
        <dsp:cNvSpPr/>
      </dsp:nvSpPr>
      <dsp:spPr>
        <a:xfrm>
          <a:off x="9707231" y="5435516"/>
          <a:ext cx="1424563" cy="434318"/>
        </a:xfrm>
        <a:prstGeom prst="rect">
          <a:avLst/>
        </a:prstGeom>
        <a:solidFill>
          <a:srgbClr val="F8DD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Metodológico, práctico y teórico</a:t>
          </a:r>
        </a:p>
      </dsp:txBody>
      <dsp:txXfrm>
        <a:off x="9707231" y="5435516"/>
        <a:ext cx="1424563" cy="434318"/>
      </dsp:txXfrm>
    </dsp:sp>
    <dsp:sp modelId="{6E73B5F5-76B9-40A7-8F11-C8B4797E5A9F}">
      <dsp:nvSpPr>
        <dsp:cNvPr id="0" name=""/>
        <dsp:cNvSpPr/>
      </dsp:nvSpPr>
      <dsp:spPr>
        <a:xfrm>
          <a:off x="9707231" y="5978414"/>
          <a:ext cx="1424563" cy="434318"/>
        </a:xfrm>
        <a:prstGeom prst="rect">
          <a:avLst/>
        </a:prstGeom>
        <a:solidFill>
          <a:srgbClr val="F8DD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Depende de la regiones, el tiempo y las generaciones.  </a:t>
          </a:r>
        </a:p>
      </dsp:txBody>
      <dsp:txXfrm>
        <a:off x="9707231" y="5978414"/>
        <a:ext cx="1424563" cy="434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62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748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217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661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30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748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526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969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14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395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66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944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27F4748-EFE1-4AE5-AE6F-B5A75DC9D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91" y="331679"/>
            <a:ext cx="11953618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s-MX" altLang="es-MX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Licenciatura en Educación Preescolar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Curso: modelos pedagógicos 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Ciclo: 2022-2023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Segundo año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Grado: </a:t>
            </a:r>
            <a:r>
              <a:rPr lang="es-MX" altLang="es-MX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cuarto 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semestre                                     Sección: A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MX" altLang="es-MX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Diana Elizabeth Cerda Orozco 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s-MX" alt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Melanie Aránzazu De 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rosa de Santiago #7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Zaceht Michel Hernandez Breniz #16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 Carolina Morón Pérez  #20</a:t>
            </a:r>
            <a:endParaRPr lang="es-MX" altLang="es-MX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Dulce </a:t>
            </a:r>
            <a:r>
              <a:rPr kumimoji="0" lang="pt-BR" altLang="es-MX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Monserrat</a:t>
            </a:r>
            <a:r>
              <a:rPr kumimoji="0" lang="pt-BR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Palomo Uribe #22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Nancy Lizeth Ramírez González #24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Saltillo, Coahuila de Zaragoza                          </a:t>
            </a:r>
            <a:r>
              <a:rPr lang="es-MX" altLang="es-MX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febrero 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3" descr="ESCUELA NORMAL DE EDUCACIÓN PREESCOLAR">
            <a:extLst>
              <a:ext uri="{FF2B5EF4-FFF2-40B4-BE49-F238E27FC236}">
                <a16:creationId xmlns:a16="http://schemas.microsoft.com/office/drawing/2014/main" id="{45430FFD-DB0D-4525-BB5E-56692BC52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9" y="647790"/>
            <a:ext cx="1505927" cy="112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2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17710074"/>
              </p:ext>
            </p:extLst>
          </p:nvPr>
        </p:nvGraphicFramePr>
        <p:xfrm>
          <a:off x="-1089891" y="219364"/>
          <a:ext cx="13281891" cy="641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6532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194</Words>
  <Application>Microsoft Office PowerPoint</Application>
  <PresentationFormat>Panorámica</PresentationFormat>
  <Paragraphs>46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Times New Roman</vt:lpstr>
      <vt:lpstr>Calibri Light</vt:lpstr>
      <vt:lpstr>Arial</vt:lpstr>
      <vt:lpstr>Hello Avocado</vt:lpstr>
      <vt:lpstr>Calibri</vt:lpstr>
      <vt:lpstr>KG Miss Kindergarten</vt:lpstr>
      <vt:lpstr>Tema de Office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ZACEHT MICHEL HERNANDEZ BRENIZ</cp:lastModifiedBy>
  <cp:revision>5</cp:revision>
  <dcterms:created xsi:type="dcterms:W3CDTF">2023-02-16T16:31:02Z</dcterms:created>
  <dcterms:modified xsi:type="dcterms:W3CDTF">2023-02-25T01:39:10Z</dcterms:modified>
</cp:coreProperties>
</file>