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C6A222-D02B-E3C9-6DD4-3B3C0375F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8C6F02-5927-73A1-0873-B4F70C8F6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9EBC6E-7C59-6707-7337-16558B16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0C940B-7ABC-FCEA-34DF-2CB382DDF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BDB6CE-9D5F-77A4-E90E-F34A7F8A8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5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39811B-C3E0-B0A4-0935-2B6198B6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142F1C-A2B7-1C35-9093-AD6812178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2D28D7-7647-E8B2-531C-080EBB0C9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51DCC0-60EC-62B6-E0B3-34AB23EB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1E682B-3B10-F51A-28F2-1C77986C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226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3773D2-6849-2009-C4A5-F5E3C7C35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0AD2D5-28A0-1471-7AFC-85EB91049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AB39FA-DA5B-1E86-A480-A86659919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40895C-0987-ED87-FC28-B00BF885F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F0A173-3A8C-4798-3589-9BC0C6591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55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B7F81-52C1-AC06-B95E-51B3B93D0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658B12-A124-FFFC-F861-72EB6F8CF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FC4A7C-CCCA-F11E-E10D-D0EF6BC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9AB1BB-6190-DF3D-A941-077FCF66B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7B6671-F520-9D98-5381-7FA8A0F77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004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AC7290-50FF-7BD7-69E3-20850A82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31BECF-A757-3EC5-4777-21F9F2404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A890CA-D969-B30B-FBC7-7E73B0E0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728C17-724E-0E36-6EF0-612384FEF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A9F4E3-9331-143B-B1C2-C01675FE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98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17EC1-036D-086A-BA78-11B7EF36C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F4285E-15AD-41A0-D8B1-705089C07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87F22E-89BA-619C-D77B-E3528E7A9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C7C4C3-FC9C-D45A-F010-F5306305E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08421A-7720-BBA7-B5B2-DCBFED689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404455-6DAD-1109-5137-AF7AF2D8D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82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12D69D-3B0B-EC5C-D484-E9A0B41E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D524CE-856D-3E11-50D1-1A1B9F685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D726FC-539B-AC21-515A-6D4E6D179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34B6F3-2100-08DD-C7CB-B7A18D381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F9A7FC-6874-E67E-62A4-0FF06626A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0F432D-3712-E027-7E8D-EB3F4B42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79F0652-E457-A845-7A00-DBCBFC529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1CBB307-45E5-6060-B220-F7445068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214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544A7-3D42-9F50-1349-134032724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9E623E-2E3D-96FC-AC66-041A6DEC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C6B435-F6CB-2062-6EAD-AAE0E810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12EB451-F064-FBD4-8A0B-EDBCACC5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35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1759C03-4207-53FF-4801-FEE1585B4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234B3DA-B0A8-75FF-1CE0-C78A5F48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47A917-5C3A-B9F4-16B9-5F2E9B23F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28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0ED60-0620-4A24-AD7B-F7DB3BDA5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32BBFB-D165-D12E-C429-BF58B3058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C18AED-97C6-2B93-2F41-5320B3FAA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7D460B-25C4-2150-299C-9E5AFB9F4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BA6C41-4DBE-D380-8CAA-74F9EF817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4E0EB9-3620-75B6-E4CC-D5C1854DD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367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72DBDF-CF85-E1A4-BE3A-27188C48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C3B26DD-4DED-0460-D59F-5ADAA2836E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FA84C7-8612-53CB-1410-548F785D2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44006C-F6CA-60DE-0B48-59AAA2AB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A5FEB5-F4E0-1CDA-5848-86BEF9FB4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C8F41B-A86E-917D-8F2C-FF597BC1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250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5F687FC-A104-94DE-50DB-C6360663A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B9C7EE-2082-B832-9EB9-7411929C6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8DEF6-CF22-465E-CB79-3DE13D4AE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0EA0A-2784-40DB-8404-8570E6EB120A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177E6-5D60-7ED0-5CAD-F06BFB902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1721A1-599C-EEE2-582D-3442D4B62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212D9-F0AE-4C36-867D-E055F1EC38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26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Imagen 71" descr="TICS EN LA EDUCACIÓN PREESCOLAR. | ENEP">
            <a:extLst>
              <a:ext uri="{FF2B5EF4-FFF2-40B4-BE49-F238E27FC236}">
                <a16:creationId xmlns:a16="http://schemas.microsoft.com/office/drawing/2014/main" id="{DD0370FD-1981-D6DB-C18E-72AE61105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238"/>
            <a:ext cx="2134611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9">
            <a:extLst>
              <a:ext uri="{FF2B5EF4-FFF2-40B4-BE49-F238E27FC236}">
                <a16:creationId xmlns:a16="http://schemas.microsoft.com/office/drawing/2014/main" id="{2BFBE0CB-06D4-FF53-F426-D50658EDA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06" y="144059"/>
            <a:ext cx="12045418" cy="621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neva"/>
                <a:ea typeface="+mn-ea"/>
                <a:cs typeface="+mn-cs"/>
              </a:rPr>
              <a:t> TRABAJO DOCENTE Y PROYECTOS DE MEJORA 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neva"/>
                <a:ea typeface="+mn-ea"/>
                <a:cs typeface="+mn-cs"/>
              </a:rPr>
              <a:t> </a:t>
            </a: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neva"/>
                <a:ea typeface="+mn-ea"/>
                <a:cs typeface="+mn-cs"/>
              </a:rPr>
              <a:t>TRABAJO DOCENTE Y PROYECTOS DE MEJORA 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neva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 FABIOLA RUIZ PRADIS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MX" sz="2000" dirty="0">
                <a:latin typeface="Amasis MT Pro Black" panose="02040A04050005020304" pitchFamily="18" charset="0"/>
              </a:rPr>
              <a:t>LA INCOMODIDAD DE LA FORMACIÓN DOCENTE CONTINUA</a:t>
            </a:r>
            <a:r>
              <a:rPr kumimoji="0" lang="es-MX" alt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AIDE PATRICIA MACHORRO GARC</a:t>
            </a: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Semestre: 6    Secci</a:t>
            </a: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n: </a:t>
            </a: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CC956E64-2DFE-0C6D-FAA8-B248348F4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53941" y="1775983"/>
            <a:ext cx="1204541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3686A400-093B-85B4-FA09-6413CDACA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7593" y="2676372"/>
            <a:ext cx="1204541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9D0BAC53-CB10-BAF9-91E7-5AE9B0338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7593" y="3133572"/>
            <a:ext cx="1204541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95942E18-4CBE-20AE-66A6-A4864624A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947" y="5961036"/>
            <a:ext cx="120454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MARZO DEL 2023                       SALTILLO, COAHUILA DE ZARAGOZA</a:t>
            </a:r>
            <a:endParaRPr kumimoji="0" lang="es-MX" alt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2EB43EEB-3C95-700B-8825-47CF1BDFB12E}"/>
              </a:ext>
            </a:extLst>
          </p:cNvPr>
          <p:cNvSpPr/>
          <p:nvPr/>
        </p:nvSpPr>
        <p:spPr>
          <a:xfrm rot="5400000">
            <a:off x="5917893" y="595461"/>
            <a:ext cx="356215" cy="121920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63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B1C2F60-5BF6-1B5F-E5F7-AC7507DCD176}"/>
              </a:ext>
            </a:extLst>
          </p:cNvPr>
          <p:cNvSpPr txBox="1"/>
          <p:nvPr/>
        </p:nvSpPr>
        <p:spPr>
          <a:xfrm>
            <a:off x="3048000" y="2844225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Amasis MT Pro Black" panose="02040A04050005020304" pitchFamily="18" charset="0"/>
              </a:rPr>
              <a:t>LA INCOMODIDAD DE LA FORMACIÓN DOCENTE CONTINUA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D06A910-8AFC-A5FA-F249-E4D5EAD600D4}"/>
              </a:ext>
            </a:extLst>
          </p:cNvPr>
          <p:cNvSpPr txBox="1"/>
          <p:nvPr/>
        </p:nvSpPr>
        <p:spPr>
          <a:xfrm>
            <a:off x="464241" y="387313"/>
            <a:ext cx="3538330" cy="1772333"/>
          </a:xfrm>
          <a:custGeom>
            <a:avLst/>
            <a:gdLst>
              <a:gd name="connsiteX0" fmla="*/ 0 w 3538330"/>
              <a:gd name="connsiteY0" fmla="*/ 0 h 1772333"/>
              <a:gd name="connsiteX1" fmla="*/ 554338 w 3538330"/>
              <a:gd name="connsiteY1" fmla="*/ 0 h 1772333"/>
              <a:gd name="connsiteX2" fmla="*/ 1073293 w 3538330"/>
              <a:gd name="connsiteY2" fmla="*/ 0 h 1772333"/>
              <a:gd name="connsiteX3" fmla="*/ 1556865 w 3538330"/>
              <a:gd name="connsiteY3" fmla="*/ 0 h 1772333"/>
              <a:gd name="connsiteX4" fmla="*/ 2040437 w 3538330"/>
              <a:gd name="connsiteY4" fmla="*/ 0 h 1772333"/>
              <a:gd name="connsiteX5" fmla="*/ 2700925 w 3538330"/>
              <a:gd name="connsiteY5" fmla="*/ 0 h 1772333"/>
              <a:gd name="connsiteX6" fmla="*/ 3538330 w 3538330"/>
              <a:gd name="connsiteY6" fmla="*/ 0 h 1772333"/>
              <a:gd name="connsiteX7" fmla="*/ 3538330 w 3538330"/>
              <a:gd name="connsiteY7" fmla="*/ 573054 h 1772333"/>
              <a:gd name="connsiteX8" fmla="*/ 3538330 w 3538330"/>
              <a:gd name="connsiteY8" fmla="*/ 1163832 h 1772333"/>
              <a:gd name="connsiteX9" fmla="*/ 3538330 w 3538330"/>
              <a:gd name="connsiteY9" fmla="*/ 1772333 h 1772333"/>
              <a:gd name="connsiteX10" fmla="*/ 2983992 w 3538330"/>
              <a:gd name="connsiteY10" fmla="*/ 1772333 h 1772333"/>
              <a:gd name="connsiteX11" fmla="*/ 2358887 w 3538330"/>
              <a:gd name="connsiteY11" fmla="*/ 1772333 h 1772333"/>
              <a:gd name="connsiteX12" fmla="*/ 1839932 w 3538330"/>
              <a:gd name="connsiteY12" fmla="*/ 1772333 h 1772333"/>
              <a:gd name="connsiteX13" fmla="*/ 1285593 w 3538330"/>
              <a:gd name="connsiteY13" fmla="*/ 1772333 h 1772333"/>
              <a:gd name="connsiteX14" fmla="*/ 802021 w 3538330"/>
              <a:gd name="connsiteY14" fmla="*/ 1772333 h 1772333"/>
              <a:gd name="connsiteX15" fmla="*/ 0 w 3538330"/>
              <a:gd name="connsiteY15" fmla="*/ 1772333 h 1772333"/>
              <a:gd name="connsiteX16" fmla="*/ 0 w 3538330"/>
              <a:gd name="connsiteY16" fmla="*/ 1163832 h 1772333"/>
              <a:gd name="connsiteX17" fmla="*/ 0 w 3538330"/>
              <a:gd name="connsiteY17" fmla="*/ 626224 h 1772333"/>
              <a:gd name="connsiteX18" fmla="*/ 0 w 3538330"/>
              <a:gd name="connsiteY18" fmla="*/ 0 h 1772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538330" h="1772333" fill="none" extrusionOk="0">
                <a:moveTo>
                  <a:pt x="0" y="0"/>
                </a:moveTo>
                <a:cubicBezTo>
                  <a:pt x="173740" y="-46555"/>
                  <a:pt x="308911" y="20938"/>
                  <a:pt x="554338" y="0"/>
                </a:cubicBezTo>
                <a:cubicBezTo>
                  <a:pt x="799765" y="-20938"/>
                  <a:pt x="846943" y="46300"/>
                  <a:pt x="1073293" y="0"/>
                </a:cubicBezTo>
                <a:cubicBezTo>
                  <a:pt x="1299643" y="-46300"/>
                  <a:pt x="1433376" y="53968"/>
                  <a:pt x="1556865" y="0"/>
                </a:cubicBezTo>
                <a:cubicBezTo>
                  <a:pt x="1680354" y="-53968"/>
                  <a:pt x="1857382" y="28564"/>
                  <a:pt x="2040437" y="0"/>
                </a:cubicBezTo>
                <a:cubicBezTo>
                  <a:pt x="2223492" y="-28564"/>
                  <a:pt x="2402446" y="43966"/>
                  <a:pt x="2700925" y="0"/>
                </a:cubicBezTo>
                <a:cubicBezTo>
                  <a:pt x="2999404" y="-43966"/>
                  <a:pt x="3143022" y="12009"/>
                  <a:pt x="3538330" y="0"/>
                </a:cubicBezTo>
                <a:cubicBezTo>
                  <a:pt x="3555363" y="279261"/>
                  <a:pt x="3510636" y="452297"/>
                  <a:pt x="3538330" y="573054"/>
                </a:cubicBezTo>
                <a:cubicBezTo>
                  <a:pt x="3566024" y="693811"/>
                  <a:pt x="3496990" y="981340"/>
                  <a:pt x="3538330" y="1163832"/>
                </a:cubicBezTo>
                <a:cubicBezTo>
                  <a:pt x="3579670" y="1346324"/>
                  <a:pt x="3518339" y="1634765"/>
                  <a:pt x="3538330" y="1772333"/>
                </a:cubicBezTo>
                <a:cubicBezTo>
                  <a:pt x="3337208" y="1838311"/>
                  <a:pt x="3177460" y="1767049"/>
                  <a:pt x="2983992" y="1772333"/>
                </a:cubicBezTo>
                <a:cubicBezTo>
                  <a:pt x="2790524" y="1777617"/>
                  <a:pt x="2494117" y="1700174"/>
                  <a:pt x="2358887" y="1772333"/>
                </a:cubicBezTo>
                <a:cubicBezTo>
                  <a:pt x="2223657" y="1844492"/>
                  <a:pt x="1976882" y="1733508"/>
                  <a:pt x="1839932" y="1772333"/>
                </a:cubicBezTo>
                <a:cubicBezTo>
                  <a:pt x="1702983" y="1811158"/>
                  <a:pt x="1562364" y="1751706"/>
                  <a:pt x="1285593" y="1772333"/>
                </a:cubicBezTo>
                <a:cubicBezTo>
                  <a:pt x="1008822" y="1792960"/>
                  <a:pt x="937679" y="1736188"/>
                  <a:pt x="802021" y="1772333"/>
                </a:cubicBezTo>
                <a:cubicBezTo>
                  <a:pt x="666363" y="1808478"/>
                  <a:pt x="168299" y="1766695"/>
                  <a:pt x="0" y="1772333"/>
                </a:cubicBezTo>
                <a:cubicBezTo>
                  <a:pt x="-68527" y="1508547"/>
                  <a:pt x="9301" y="1440247"/>
                  <a:pt x="0" y="1163832"/>
                </a:cubicBezTo>
                <a:cubicBezTo>
                  <a:pt x="-9301" y="887417"/>
                  <a:pt x="22366" y="846192"/>
                  <a:pt x="0" y="626224"/>
                </a:cubicBezTo>
                <a:cubicBezTo>
                  <a:pt x="-22366" y="406256"/>
                  <a:pt x="26875" y="269798"/>
                  <a:pt x="0" y="0"/>
                </a:cubicBezTo>
                <a:close/>
              </a:path>
              <a:path w="3538330" h="1772333" stroke="0" extrusionOk="0">
                <a:moveTo>
                  <a:pt x="0" y="0"/>
                </a:moveTo>
                <a:cubicBezTo>
                  <a:pt x="311889" y="-4815"/>
                  <a:pt x="460005" y="63741"/>
                  <a:pt x="660488" y="0"/>
                </a:cubicBezTo>
                <a:cubicBezTo>
                  <a:pt x="860971" y="-63741"/>
                  <a:pt x="1087101" y="36932"/>
                  <a:pt x="1214827" y="0"/>
                </a:cubicBezTo>
                <a:cubicBezTo>
                  <a:pt x="1342553" y="-36932"/>
                  <a:pt x="1499419" y="33933"/>
                  <a:pt x="1698398" y="0"/>
                </a:cubicBezTo>
                <a:cubicBezTo>
                  <a:pt x="1897377" y="-33933"/>
                  <a:pt x="2048031" y="62333"/>
                  <a:pt x="2252737" y="0"/>
                </a:cubicBezTo>
                <a:cubicBezTo>
                  <a:pt x="2457443" y="-62333"/>
                  <a:pt x="2571664" y="6544"/>
                  <a:pt x="2807075" y="0"/>
                </a:cubicBezTo>
                <a:cubicBezTo>
                  <a:pt x="3042486" y="-6544"/>
                  <a:pt x="3326432" y="43886"/>
                  <a:pt x="3538330" y="0"/>
                </a:cubicBezTo>
                <a:cubicBezTo>
                  <a:pt x="3593356" y="179505"/>
                  <a:pt x="3507094" y="402528"/>
                  <a:pt x="3538330" y="555331"/>
                </a:cubicBezTo>
                <a:cubicBezTo>
                  <a:pt x="3569566" y="708134"/>
                  <a:pt x="3497544" y="837351"/>
                  <a:pt x="3538330" y="1110662"/>
                </a:cubicBezTo>
                <a:cubicBezTo>
                  <a:pt x="3579116" y="1383973"/>
                  <a:pt x="3483613" y="1629965"/>
                  <a:pt x="3538330" y="1772333"/>
                </a:cubicBezTo>
                <a:cubicBezTo>
                  <a:pt x="3268022" y="1784160"/>
                  <a:pt x="3098327" y="1758833"/>
                  <a:pt x="2983992" y="1772333"/>
                </a:cubicBezTo>
                <a:cubicBezTo>
                  <a:pt x="2869657" y="1785833"/>
                  <a:pt x="2648690" y="1736949"/>
                  <a:pt x="2429653" y="1772333"/>
                </a:cubicBezTo>
                <a:cubicBezTo>
                  <a:pt x="2210616" y="1807717"/>
                  <a:pt x="1999589" y="1742888"/>
                  <a:pt x="1769165" y="1772333"/>
                </a:cubicBezTo>
                <a:cubicBezTo>
                  <a:pt x="1538741" y="1801778"/>
                  <a:pt x="1454838" y="1741921"/>
                  <a:pt x="1250210" y="1772333"/>
                </a:cubicBezTo>
                <a:cubicBezTo>
                  <a:pt x="1045583" y="1802745"/>
                  <a:pt x="971303" y="1771284"/>
                  <a:pt x="766638" y="1772333"/>
                </a:cubicBezTo>
                <a:cubicBezTo>
                  <a:pt x="561973" y="1773382"/>
                  <a:pt x="318946" y="1769197"/>
                  <a:pt x="0" y="1772333"/>
                </a:cubicBezTo>
                <a:cubicBezTo>
                  <a:pt x="-62792" y="1576863"/>
                  <a:pt x="29098" y="1446411"/>
                  <a:pt x="0" y="1199279"/>
                </a:cubicBezTo>
                <a:cubicBezTo>
                  <a:pt x="-29098" y="952147"/>
                  <a:pt x="38808" y="816098"/>
                  <a:pt x="0" y="590778"/>
                </a:cubicBezTo>
                <a:cubicBezTo>
                  <a:pt x="-38808" y="365458"/>
                  <a:pt x="53889" y="186417"/>
                  <a:pt x="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10073344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es-MX" dirty="0"/>
              <a:t>Tiene peso significativo por ser los primeros pasos en la apropiación de los conocimientos necesarios y el desarrollo de las capacidades requeridas para el ejercicio profesional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5EA8D49-2A6B-2B45-D0A9-367567D8144A}"/>
              </a:ext>
            </a:extLst>
          </p:cNvPr>
          <p:cNvSpPr txBox="1"/>
          <p:nvPr/>
        </p:nvSpPr>
        <p:spPr>
          <a:xfrm>
            <a:off x="136454" y="3847209"/>
            <a:ext cx="3896139" cy="2862322"/>
          </a:xfrm>
          <a:custGeom>
            <a:avLst/>
            <a:gdLst>
              <a:gd name="connsiteX0" fmla="*/ 0 w 3896139"/>
              <a:gd name="connsiteY0" fmla="*/ 0 h 2862322"/>
              <a:gd name="connsiteX1" fmla="*/ 595553 w 3896139"/>
              <a:gd name="connsiteY1" fmla="*/ 0 h 2862322"/>
              <a:gd name="connsiteX2" fmla="*/ 1152144 w 3896139"/>
              <a:gd name="connsiteY2" fmla="*/ 0 h 2862322"/>
              <a:gd name="connsiteX3" fmla="*/ 1591851 w 3896139"/>
              <a:gd name="connsiteY3" fmla="*/ 0 h 2862322"/>
              <a:gd name="connsiteX4" fmla="*/ 2070520 w 3896139"/>
              <a:gd name="connsiteY4" fmla="*/ 0 h 2862322"/>
              <a:gd name="connsiteX5" fmla="*/ 2510227 w 3896139"/>
              <a:gd name="connsiteY5" fmla="*/ 0 h 2862322"/>
              <a:gd name="connsiteX6" fmla="*/ 2949934 w 3896139"/>
              <a:gd name="connsiteY6" fmla="*/ 0 h 2862322"/>
              <a:gd name="connsiteX7" fmla="*/ 3896139 w 3896139"/>
              <a:gd name="connsiteY7" fmla="*/ 0 h 2862322"/>
              <a:gd name="connsiteX8" fmla="*/ 3896139 w 3896139"/>
              <a:gd name="connsiteY8" fmla="*/ 543841 h 2862322"/>
              <a:gd name="connsiteX9" fmla="*/ 3896139 w 3896139"/>
              <a:gd name="connsiteY9" fmla="*/ 1116306 h 2862322"/>
              <a:gd name="connsiteX10" fmla="*/ 3896139 w 3896139"/>
              <a:gd name="connsiteY10" fmla="*/ 1746016 h 2862322"/>
              <a:gd name="connsiteX11" fmla="*/ 3896139 w 3896139"/>
              <a:gd name="connsiteY11" fmla="*/ 2232611 h 2862322"/>
              <a:gd name="connsiteX12" fmla="*/ 3896139 w 3896139"/>
              <a:gd name="connsiteY12" fmla="*/ 2862322 h 2862322"/>
              <a:gd name="connsiteX13" fmla="*/ 3417470 w 3896139"/>
              <a:gd name="connsiteY13" fmla="*/ 2862322 h 2862322"/>
              <a:gd name="connsiteX14" fmla="*/ 2860879 w 3896139"/>
              <a:gd name="connsiteY14" fmla="*/ 2862322 h 2862322"/>
              <a:gd name="connsiteX15" fmla="*/ 2226365 w 3896139"/>
              <a:gd name="connsiteY15" fmla="*/ 2862322 h 2862322"/>
              <a:gd name="connsiteX16" fmla="*/ 1708735 w 3896139"/>
              <a:gd name="connsiteY16" fmla="*/ 2862322 h 2862322"/>
              <a:gd name="connsiteX17" fmla="*/ 1230067 w 3896139"/>
              <a:gd name="connsiteY17" fmla="*/ 2862322 h 2862322"/>
              <a:gd name="connsiteX18" fmla="*/ 712437 w 3896139"/>
              <a:gd name="connsiteY18" fmla="*/ 2862322 h 2862322"/>
              <a:gd name="connsiteX19" fmla="*/ 0 w 3896139"/>
              <a:gd name="connsiteY19" fmla="*/ 2862322 h 2862322"/>
              <a:gd name="connsiteX20" fmla="*/ 0 w 3896139"/>
              <a:gd name="connsiteY20" fmla="*/ 2289858 h 2862322"/>
              <a:gd name="connsiteX21" fmla="*/ 0 w 3896139"/>
              <a:gd name="connsiteY21" fmla="*/ 1746016 h 2862322"/>
              <a:gd name="connsiteX22" fmla="*/ 0 w 3896139"/>
              <a:gd name="connsiteY22" fmla="*/ 1144929 h 2862322"/>
              <a:gd name="connsiteX23" fmla="*/ 0 w 3896139"/>
              <a:gd name="connsiteY23" fmla="*/ 572464 h 2862322"/>
              <a:gd name="connsiteX24" fmla="*/ 0 w 3896139"/>
              <a:gd name="connsiteY24" fmla="*/ 0 h 286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896139" h="2862322" extrusionOk="0">
                <a:moveTo>
                  <a:pt x="0" y="0"/>
                </a:moveTo>
                <a:cubicBezTo>
                  <a:pt x="145331" y="-18025"/>
                  <a:pt x="467300" y="42177"/>
                  <a:pt x="595553" y="0"/>
                </a:cubicBezTo>
                <a:cubicBezTo>
                  <a:pt x="723806" y="-42177"/>
                  <a:pt x="906816" y="11731"/>
                  <a:pt x="1152144" y="0"/>
                </a:cubicBezTo>
                <a:cubicBezTo>
                  <a:pt x="1397472" y="-11731"/>
                  <a:pt x="1389668" y="27640"/>
                  <a:pt x="1591851" y="0"/>
                </a:cubicBezTo>
                <a:cubicBezTo>
                  <a:pt x="1794034" y="-27640"/>
                  <a:pt x="1966916" y="13024"/>
                  <a:pt x="2070520" y="0"/>
                </a:cubicBezTo>
                <a:cubicBezTo>
                  <a:pt x="2174124" y="-13024"/>
                  <a:pt x="2319617" y="39604"/>
                  <a:pt x="2510227" y="0"/>
                </a:cubicBezTo>
                <a:cubicBezTo>
                  <a:pt x="2700837" y="-39604"/>
                  <a:pt x="2797370" y="29656"/>
                  <a:pt x="2949934" y="0"/>
                </a:cubicBezTo>
                <a:cubicBezTo>
                  <a:pt x="3102498" y="-29656"/>
                  <a:pt x="3492687" y="56264"/>
                  <a:pt x="3896139" y="0"/>
                </a:cubicBezTo>
                <a:cubicBezTo>
                  <a:pt x="3945020" y="163808"/>
                  <a:pt x="3876441" y="273067"/>
                  <a:pt x="3896139" y="543841"/>
                </a:cubicBezTo>
                <a:cubicBezTo>
                  <a:pt x="3915837" y="814615"/>
                  <a:pt x="3876153" y="858627"/>
                  <a:pt x="3896139" y="1116306"/>
                </a:cubicBezTo>
                <a:cubicBezTo>
                  <a:pt x="3916125" y="1373986"/>
                  <a:pt x="3892651" y="1562482"/>
                  <a:pt x="3896139" y="1746016"/>
                </a:cubicBezTo>
                <a:cubicBezTo>
                  <a:pt x="3899627" y="1929550"/>
                  <a:pt x="3867753" y="2119715"/>
                  <a:pt x="3896139" y="2232611"/>
                </a:cubicBezTo>
                <a:cubicBezTo>
                  <a:pt x="3924525" y="2345507"/>
                  <a:pt x="3828380" y="2597903"/>
                  <a:pt x="3896139" y="2862322"/>
                </a:cubicBezTo>
                <a:cubicBezTo>
                  <a:pt x="3728630" y="2884623"/>
                  <a:pt x="3627790" y="2815739"/>
                  <a:pt x="3417470" y="2862322"/>
                </a:cubicBezTo>
                <a:cubicBezTo>
                  <a:pt x="3207150" y="2908905"/>
                  <a:pt x="2985294" y="2813772"/>
                  <a:pt x="2860879" y="2862322"/>
                </a:cubicBezTo>
                <a:cubicBezTo>
                  <a:pt x="2736464" y="2910872"/>
                  <a:pt x="2396519" y="2800635"/>
                  <a:pt x="2226365" y="2862322"/>
                </a:cubicBezTo>
                <a:cubicBezTo>
                  <a:pt x="2056211" y="2924009"/>
                  <a:pt x="1824787" y="2837466"/>
                  <a:pt x="1708735" y="2862322"/>
                </a:cubicBezTo>
                <a:cubicBezTo>
                  <a:pt x="1592683" y="2887178"/>
                  <a:pt x="1410354" y="2808867"/>
                  <a:pt x="1230067" y="2862322"/>
                </a:cubicBezTo>
                <a:cubicBezTo>
                  <a:pt x="1049780" y="2915777"/>
                  <a:pt x="879924" y="2846070"/>
                  <a:pt x="712437" y="2862322"/>
                </a:cubicBezTo>
                <a:cubicBezTo>
                  <a:pt x="544950" y="2878574"/>
                  <a:pt x="233544" y="2785028"/>
                  <a:pt x="0" y="2862322"/>
                </a:cubicBezTo>
                <a:cubicBezTo>
                  <a:pt x="-40662" y="2607396"/>
                  <a:pt x="33718" y="2520928"/>
                  <a:pt x="0" y="2289858"/>
                </a:cubicBezTo>
                <a:cubicBezTo>
                  <a:pt x="-33718" y="2058788"/>
                  <a:pt x="7584" y="1876921"/>
                  <a:pt x="0" y="1746016"/>
                </a:cubicBezTo>
                <a:cubicBezTo>
                  <a:pt x="-7584" y="1615111"/>
                  <a:pt x="24167" y="1342192"/>
                  <a:pt x="0" y="1144929"/>
                </a:cubicBezTo>
                <a:cubicBezTo>
                  <a:pt x="-24167" y="947666"/>
                  <a:pt x="41899" y="761645"/>
                  <a:pt x="0" y="572464"/>
                </a:cubicBezTo>
                <a:cubicBezTo>
                  <a:pt x="-41899" y="383283"/>
                  <a:pt x="46443" y="117777"/>
                  <a:pt x="0" y="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87884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es-MX" dirty="0"/>
              <a:t>Al repasar los saberes propios del educar, </a:t>
            </a:r>
            <a:r>
              <a:rPr lang="es-MX" b="1" dirty="0"/>
              <a:t>Graciela Frigerio </a:t>
            </a:r>
            <a:r>
              <a:rPr lang="es-MX" dirty="0"/>
              <a:t>identifica algunos calificándolos como:</a:t>
            </a:r>
          </a:p>
          <a:p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saberes a compartir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saberes felizmente incompletos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 saberes tenebrosos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Obstaculizantes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 saberes a ignorar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 saberes a desaprender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0595A83-76D3-B320-4B87-D57F9389AA83}"/>
              </a:ext>
            </a:extLst>
          </p:cNvPr>
          <p:cNvSpPr txBox="1"/>
          <p:nvPr/>
        </p:nvSpPr>
        <p:spPr>
          <a:xfrm>
            <a:off x="4308923" y="3799412"/>
            <a:ext cx="3896139" cy="1477328"/>
          </a:xfrm>
          <a:custGeom>
            <a:avLst/>
            <a:gdLst>
              <a:gd name="connsiteX0" fmla="*/ 0 w 3896139"/>
              <a:gd name="connsiteY0" fmla="*/ 0 h 1477328"/>
              <a:gd name="connsiteX1" fmla="*/ 595553 w 3896139"/>
              <a:gd name="connsiteY1" fmla="*/ 0 h 1477328"/>
              <a:gd name="connsiteX2" fmla="*/ 1035260 w 3896139"/>
              <a:gd name="connsiteY2" fmla="*/ 0 h 1477328"/>
              <a:gd name="connsiteX3" fmla="*/ 1669774 w 3896139"/>
              <a:gd name="connsiteY3" fmla="*/ 0 h 1477328"/>
              <a:gd name="connsiteX4" fmla="*/ 2265327 w 3896139"/>
              <a:gd name="connsiteY4" fmla="*/ 0 h 1477328"/>
              <a:gd name="connsiteX5" fmla="*/ 2821918 w 3896139"/>
              <a:gd name="connsiteY5" fmla="*/ 0 h 1477328"/>
              <a:gd name="connsiteX6" fmla="*/ 3339548 w 3896139"/>
              <a:gd name="connsiteY6" fmla="*/ 0 h 1477328"/>
              <a:gd name="connsiteX7" fmla="*/ 3896139 w 3896139"/>
              <a:gd name="connsiteY7" fmla="*/ 0 h 1477328"/>
              <a:gd name="connsiteX8" fmla="*/ 3896139 w 3896139"/>
              <a:gd name="connsiteY8" fmla="*/ 521989 h 1477328"/>
              <a:gd name="connsiteX9" fmla="*/ 3896139 w 3896139"/>
              <a:gd name="connsiteY9" fmla="*/ 999659 h 1477328"/>
              <a:gd name="connsiteX10" fmla="*/ 3896139 w 3896139"/>
              <a:gd name="connsiteY10" fmla="*/ 1477328 h 1477328"/>
              <a:gd name="connsiteX11" fmla="*/ 3417470 w 3896139"/>
              <a:gd name="connsiteY11" fmla="*/ 1477328 h 1477328"/>
              <a:gd name="connsiteX12" fmla="*/ 2977763 w 3896139"/>
              <a:gd name="connsiteY12" fmla="*/ 1477328 h 1477328"/>
              <a:gd name="connsiteX13" fmla="*/ 2460133 w 3896139"/>
              <a:gd name="connsiteY13" fmla="*/ 1477328 h 1477328"/>
              <a:gd name="connsiteX14" fmla="*/ 1903542 w 3896139"/>
              <a:gd name="connsiteY14" fmla="*/ 1477328 h 1477328"/>
              <a:gd name="connsiteX15" fmla="*/ 1463835 w 3896139"/>
              <a:gd name="connsiteY15" fmla="*/ 1477328 h 1477328"/>
              <a:gd name="connsiteX16" fmla="*/ 829321 w 3896139"/>
              <a:gd name="connsiteY16" fmla="*/ 1477328 h 1477328"/>
              <a:gd name="connsiteX17" fmla="*/ 0 w 3896139"/>
              <a:gd name="connsiteY17" fmla="*/ 1477328 h 1477328"/>
              <a:gd name="connsiteX18" fmla="*/ 0 w 3896139"/>
              <a:gd name="connsiteY18" fmla="*/ 1014432 h 1477328"/>
              <a:gd name="connsiteX19" fmla="*/ 0 w 3896139"/>
              <a:gd name="connsiteY19" fmla="*/ 521989 h 1477328"/>
              <a:gd name="connsiteX20" fmla="*/ 0 w 3896139"/>
              <a:gd name="connsiteY20" fmla="*/ 0 h 147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896139" h="1477328" extrusionOk="0">
                <a:moveTo>
                  <a:pt x="0" y="0"/>
                </a:moveTo>
                <a:cubicBezTo>
                  <a:pt x="197753" y="-57455"/>
                  <a:pt x="444840" y="40212"/>
                  <a:pt x="595553" y="0"/>
                </a:cubicBezTo>
                <a:cubicBezTo>
                  <a:pt x="746266" y="-40212"/>
                  <a:pt x="898545" y="23514"/>
                  <a:pt x="1035260" y="0"/>
                </a:cubicBezTo>
                <a:cubicBezTo>
                  <a:pt x="1171975" y="-23514"/>
                  <a:pt x="1515791" y="64024"/>
                  <a:pt x="1669774" y="0"/>
                </a:cubicBezTo>
                <a:cubicBezTo>
                  <a:pt x="1823757" y="-64024"/>
                  <a:pt x="2053700" y="20731"/>
                  <a:pt x="2265327" y="0"/>
                </a:cubicBezTo>
                <a:cubicBezTo>
                  <a:pt x="2476954" y="-20731"/>
                  <a:pt x="2694798" y="11125"/>
                  <a:pt x="2821918" y="0"/>
                </a:cubicBezTo>
                <a:cubicBezTo>
                  <a:pt x="2949038" y="-11125"/>
                  <a:pt x="3130879" y="2332"/>
                  <a:pt x="3339548" y="0"/>
                </a:cubicBezTo>
                <a:cubicBezTo>
                  <a:pt x="3548217" y="-2332"/>
                  <a:pt x="3713714" y="15921"/>
                  <a:pt x="3896139" y="0"/>
                </a:cubicBezTo>
                <a:cubicBezTo>
                  <a:pt x="3928321" y="257204"/>
                  <a:pt x="3837697" y="359576"/>
                  <a:pt x="3896139" y="521989"/>
                </a:cubicBezTo>
                <a:cubicBezTo>
                  <a:pt x="3954581" y="684402"/>
                  <a:pt x="3857803" y="861651"/>
                  <a:pt x="3896139" y="999659"/>
                </a:cubicBezTo>
                <a:cubicBezTo>
                  <a:pt x="3934475" y="1137667"/>
                  <a:pt x="3846333" y="1238844"/>
                  <a:pt x="3896139" y="1477328"/>
                </a:cubicBezTo>
                <a:cubicBezTo>
                  <a:pt x="3709740" y="1496612"/>
                  <a:pt x="3647773" y="1468048"/>
                  <a:pt x="3417470" y="1477328"/>
                </a:cubicBezTo>
                <a:cubicBezTo>
                  <a:pt x="3187167" y="1486608"/>
                  <a:pt x="3072514" y="1439989"/>
                  <a:pt x="2977763" y="1477328"/>
                </a:cubicBezTo>
                <a:cubicBezTo>
                  <a:pt x="2883012" y="1514667"/>
                  <a:pt x="2690310" y="1454718"/>
                  <a:pt x="2460133" y="1477328"/>
                </a:cubicBezTo>
                <a:cubicBezTo>
                  <a:pt x="2229956" y="1499938"/>
                  <a:pt x="2172351" y="1474276"/>
                  <a:pt x="1903542" y="1477328"/>
                </a:cubicBezTo>
                <a:cubicBezTo>
                  <a:pt x="1634733" y="1480380"/>
                  <a:pt x="1664805" y="1455869"/>
                  <a:pt x="1463835" y="1477328"/>
                </a:cubicBezTo>
                <a:cubicBezTo>
                  <a:pt x="1262865" y="1498787"/>
                  <a:pt x="1011379" y="1430747"/>
                  <a:pt x="829321" y="1477328"/>
                </a:cubicBezTo>
                <a:cubicBezTo>
                  <a:pt x="647263" y="1523909"/>
                  <a:pt x="387685" y="1383127"/>
                  <a:pt x="0" y="1477328"/>
                </a:cubicBezTo>
                <a:cubicBezTo>
                  <a:pt x="-2263" y="1344993"/>
                  <a:pt x="53190" y="1197757"/>
                  <a:pt x="0" y="1014432"/>
                </a:cubicBezTo>
                <a:cubicBezTo>
                  <a:pt x="-53190" y="831107"/>
                  <a:pt x="27478" y="715832"/>
                  <a:pt x="0" y="521989"/>
                </a:cubicBezTo>
                <a:cubicBezTo>
                  <a:pt x="-27478" y="328146"/>
                  <a:pt x="10082" y="257189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1504761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es-MX" dirty="0"/>
              <a:t>En tal sentido, se podría afirmar que la formación continua es una incomodidad necesaria, imprescindible y posibilitadora del crecimiento profesional.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35F2903-9F7F-DED4-B74C-C2EAB6E3B171}"/>
              </a:ext>
            </a:extLst>
          </p:cNvPr>
          <p:cNvSpPr txBox="1"/>
          <p:nvPr/>
        </p:nvSpPr>
        <p:spPr>
          <a:xfrm>
            <a:off x="7402579" y="183441"/>
            <a:ext cx="3962398" cy="1754326"/>
          </a:xfrm>
          <a:custGeom>
            <a:avLst/>
            <a:gdLst>
              <a:gd name="connsiteX0" fmla="*/ 0 w 3962398"/>
              <a:gd name="connsiteY0" fmla="*/ 0 h 1754326"/>
              <a:gd name="connsiteX1" fmla="*/ 447185 w 3962398"/>
              <a:gd name="connsiteY1" fmla="*/ 0 h 1754326"/>
              <a:gd name="connsiteX2" fmla="*/ 1013242 w 3962398"/>
              <a:gd name="connsiteY2" fmla="*/ 0 h 1754326"/>
              <a:gd name="connsiteX3" fmla="*/ 1460427 w 3962398"/>
              <a:gd name="connsiteY3" fmla="*/ 0 h 1754326"/>
              <a:gd name="connsiteX4" fmla="*/ 2105732 w 3962398"/>
              <a:gd name="connsiteY4" fmla="*/ 0 h 1754326"/>
              <a:gd name="connsiteX5" fmla="*/ 2592540 w 3962398"/>
              <a:gd name="connsiteY5" fmla="*/ 0 h 1754326"/>
              <a:gd name="connsiteX6" fmla="*/ 3198221 w 3962398"/>
              <a:gd name="connsiteY6" fmla="*/ 0 h 1754326"/>
              <a:gd name="connsiteX7" fmla="*/ 3962398 w 3962398"/>
              <a:gd name="connsiteY7" fmla="*/ 0 h 1754326"/>
              <a:gd name="connsiteX8" fmla="*/ 3962398 w 3962398"/>
              <a:gd name="connsiteY8" fmla="*/ 584775 h 1754326"/>
              <a:gd name="connsiteX9" fmla="*/ 3962398 w 3962398"/>
              <a:gd name="connsiteY9" fmla="*/ 1116921 h 1754326"/>
              <a:gd name="connsiteX10" fmla="*/ 3962398 w 3962398"/>
              <a:gd name="connsiteY10" fmla="*/ 1754326 h 1754326"/>
              <a:gd name="connsiteX11" fmla="*/ 3515213 w 3962398"/>
              <a:gd name="connsiteY11" fmla="*/ 1754326 h 1754326"/>
              <a:gd name="connsiteX12" fmla="*/ 2949156 w 3962398"/>
              <a:gd name="connsiteY12" fmla="*/ 1754326 h 1754326"/>
              <a:gd name="connsiteX13" fmla="*/ 2303851 w 3962398"/>
              <a:gd name="connsiteY13" fmla="*/ 1754326 h 1754326"/>
              <a:gd name="connsiteX14" fmla="*/ 1817043 w 3962398"/>
              <a:gd name="connsiteY14" fmla="*/ 1754326 h 1754326"/>
              <a:gd name="connsiteX15" fmla="*/ 1171738 w 3962398"/>
              <a:gd name="connsiteY15" fmla="*/ 1754326 h 1754326"/>
              <a:gd name="connsiteX16" fmla="*/ 724553 w 3962398"/>
              <a:gd name="connsiteY16" fmla="*/ 1754326 h 1754326"/>
              <a:gd name="connsiteX17" fmla="*/ 0 w 3962398"/>
              <a:gd name="connsiteY17" fmla="*/ 1754326 h 1754326"/>
              <a:gd name="connsiteX18" fmla="*/ 0 w 3962398"/>
              <a:gd name="connsiteY18" fmla="*/ 1152007 h 1754326"/>
              <a:gd name="connsiteX19" fmla="*/ 0 w 3962398"/>
              <a:gd name="connsiteY19" fmla="*/ 602319 h 1754326"/>
              <a:gd name="connsiteX20" fmla="*/ 0 w 3962398"/>
              <a:gd name="connsiteY20" fmla="*/ 0 h 175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62398" h="1754326" extrusionOk="0">
                <a:moveTo>
                  <a:pt x="0" y="0"/>
                </a:moveTo>
                <a:cubicBezTo>
                  <a:pt x="103597" y="-4623"/>
                  <a:pt x="287069" y="597"/>
                  <a:pt x="447185" y="0"/>
                </a:cubicBezTo>
                <a:cubicBezTo>
                  <a:pt x="607302" y="-597"/>
                  <a:pt x="845256" y="29372"/>
                  <a:pt x="1013242" y="0"/>
                </a:cubicBezTo>
                <a:cubicBezTo>
                  <a:pt x="1181228" y="-29372"/>
                  <a:pt x="1327022" y="32404"/>
                  <a:pt x="1460427" y="0"/>
                </a:cubicBezTo>
                <a:cubicBezTo>
                  <a:pt x="1593833" y="-32404"/>
                  <a:pt x="1955944" y="47582"/>
                  <a:pt x="2105732" y="0"/>
                </a:cubicBezTo>
                <a:cubicBezTo>
                  <a:pt x="2255521" y="-47582"/>
                  <a:pt x="2484879" y="36411"/>
                  <a:pt x="2592540" y="0"/>
                </a:cubicBezTo>
                <a:cubicBezTo>
                  <a:pt x="2700201" y="-36411"/>
                  <a:pt x="2935192" y="71358"/>
                  <a:pt x="3198221" y="0"/>
                </a:cubicBezTo>
                <a:cubicBezTo>
                  <a:pt x="3461250" y="-71358"/>
                  <a:pt x="3808281" y="31869"/>
                  <a:pt x="3962398" y="0"/>
                </a:cubicBezTo>
                <a:cubicBezTo>
                  <a:pt x="4020181" y="248156"/>
                  <a:pt x="3954122" y="456576"/>
                  <a:pt x="3962398" y="584775"/>
                </a:cubicBezTo>
                <a:cubicBezTo>
                  <a:pt x="3970674" y="712974"/>
                  <a:pt x="3906313" y="862486"/>
                  <a:pt x="3962398" y="1116921"/>
                </a:cubicBezTo>
                <a:cubicBezTo>
                  <a:pt x="4018483" y="1371356"/>
                  <a:pt x="3943050" y="1439608"/>
                  <a:pt x="3962398" y="1754326"/>
                </a:cubicBezTo>
                <a:cubicBezTo>
                  <a:pt x="3815990" y="1800598"/>
                  <a:pt x="3687463" y="1735961"/>
                  <a:pt x="3515213" y="1754326"/>
                </a:cubicBezTo>
                <a:cubicBezTo>
                  <a:pt x="3342963" y="1772691"/>
                  <a:pt x="3169085" y="1715716"/>
                  <a:pt x="2949156" y="1754326"/>
                </a:cubicBezTo>
                <a:cubicBezTo>
                  <a:pt x="2729227" y="1792936"/>
                  <a:pt x="2553515" y="1700599"/>
                  <a:pt x="2303851" y="1754326"/>
                </a:cubicBezTo>
                <a:cubicBezTo>
                  <a:pt x="2054188" y="1808053"/>
                  <a:pt x="1970381" y="1726393"/>
                  <a:pt x="1817043" y="1754326"/>
                </a:cubicBezTo>
                <a:cubicBezTo>
                  <a:pt x="1663705" y="1782259"/>
                  <a:pt x="1354490" y="1691105"/>
                  <a:pt x="1171738" y="1754326"/>
                </a:cubicBezTo>
                <a:cubicBezTo>
                  <a:pt x="988986" y="1817547"/>
                  <a:pt x="818751" y="1745684"/>
                  <a:pt x="724553" y="1754326"/>
                </a:cubicBezTo>
                <a:cubicBezTo>
                  <a:pt x="630355" y="1762968"/>
                  <a:pt x="267986" y="1734598"/>
                  <a:pt x="0" y="1754326"/>
                </a:cubicBezTo>
                <a:cubicBezTo>
                  <a:pt x="-58962" y="1474909"/>
                  <a:pt x="8703" y="1284991"/>
                  <a:pt x="0" y="1152007"/>
                </a:cubicBezTo>
                <a:cubicBezTo>
                  <a:pt x="-8703" y="1019023"/>
                  <a:pt x="10465" y="719762"/>
                  <a:pt x="0" y="602319"/>
                </a:cubicBezTo>
                <a:cubicBezTo>
                  <a:pt x="-10465" y="484876"/>
                  <a:pt x="9068" y="15010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6813597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es-MX" dirty="0"/>
              <a:t>Todo aquello que los maestros, maestras y profesores decidieron que debían enseñar y que saben enseñar, se dispuso sobre otro escenario en el que fueron incorporando sus componentes tecnológicos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A2DEF55-02D0-D13C-4A2B-C20D6D646FAB}"/>
              </a:ext>
            </a:extLst>
          </p:cNvPr>
          <p:cNvSpPr txBox="1"/>
          <p:nvPr/>
        </p:nvSpPr>
        <p:spPr>
          <a:xfrm>
            <a:off x="8521148" y="4633309"/>
            <a:ext cx="3472070" cy="2031325"/>
          </a:xfrm>
          <a:custGeom>
            <a:avLst/>
            <a:gdLst>
              <a:gd name="connsiteX0" fmla="*/ 0 w 3472070"/>
              <a:gd name="connsiteY0" fmla="*/ 0 h 2031325"/>
              <a:gd name="connsiteX1" fmla="*/ 590252 w 3472070"/>
              <a:gd name="connsiteY1" fmla="*/ 0 h 2031325"/>
              <a:gd name="connsiteX2" fmla="*/ 1319387 w 3472070"/>
              <a:gd name="connsiteY2" fmla="*/ 0 h 2031325"/>
              <a:gd name="connsiteX3" fmla="*/ 1979080 w 3472070"/>
              <a:gd name="connsiteY3" fmla="*/ 0 h 2031325"/>
              <a:gd name="connsiteX4" fmla="*/ 2604053 w 3472070"/>
              <a:gd name="connsiteY4" fmla="*/ 0 h 2031325"/>
              <a:gd name="connsiteX5" fmla="*/ 3472070 w 3472070"/>
              <a:gd name="connsiteY5" fmla="*/ 0 h 2031325"/>
              <a:gd name="connsiteX6" fmla="*/ 3472070 w 3472070"/>
              <a:gd name="connsiteY6" fmla="*/ 717735 h 2031325"/>
              <a:gd name="connsiteX7" fmla="*/ 3472070 w 3472070"/>
              <a:gd name="connsiteY7" fmla="*/ 1394843 h 2031325"/>
              <a:gd name="connsiteX8" fmla="*/ 3472070 w 3472070"/>
              <a:gd name="connsiteY8" fmla="*/ 2031325 h 2031325"/>
              <a:gd name="connsiteX9" fmla="*/ 2708215 w 3472070"/>
              <a:gd name="connsiteY9" fmla="*/ 2031325 h 2031325"/>
              <a:gd name="connsiteX10" fmla="*/ 2117963 w 3472070"/>
              <a:gd name="connsiteY10" fmla="*/ 2031325 h 2031325"/>
              <a:gd name="connsiteX11" fmla="*/ 1492990 w 3472070"/>
              <a:gd name="connsiteY11" fmla="*/ 2031325 h 2031325"/>
              <a:gd name="connsiteX12" fmla="*/ 833297 w 3472070"/>
              <a:gd name="connsiteY12" fmla="*/ 2031325 h 2031325"/>
              <a:gd name="connsiteX13" fmla="*/ 0 w 3472070"/>
              <a:gd name="connsiteY13" fmla="*/ 2031325 h 2031325"/>
              <a:gd name="connsiteX14" fmla="*/ 0 w 3472070"/>
              <a:gd name="connsiteY14" fmla="*/ 1354217 h 2031325"/>
              <a:gd name="connsiteX15" fmla="*/ 0 w 3472070"/>
              <a:gd name="connsiteY15" fmla="*/ 738048 h 2031325"/>
              <a:gd name="connsiteX16" fmla="*/ 0 w 3472070"/>
              <a:gd name="connsiteY16" fmla="*/ 0 h 203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472070" h="2031325" fill="none" extrusionOk="0">
                <a:moveTo>
                  <a:pt x="0" y="0"/>
                </a:moveTo>
                <a:cubicBezTo>
                  <a:pt x="225675" y="11180"/>
                  <a:pt x="471243" y="-27666"/>
                  <a:pt x="590252" y="0"/>
                </a:cubicBezTo>
                <a:cubicBezTo>
                  <a:pt x="709261" y="27666"/>
                  <a:pt x="1068203" y="-14529"/>
                  <a:pt x="1319387" y="0"/>
                </a:cubicBezTo>
                <a:cubicBezTo>
                  <a:pt x="1570572" y="14529"/>
                  <a:pt x="1694702" y="32582"/>
                  <a:pt x="1979080" y="0"/>
                </a:cubicBezTo>
                <a:cubicBezTo>
                  <a:pt x="2263458" y="-32582"/>
                  <a:pt x="2437360" y="5369"/>
                  <a:pt x="2604053" y="0"/>
                </a:cubicBezTo>
                <a:cubicBezTo>
                  <a:pt x="2770746" y="-5369"/>
                  <a:pt x="3142916" y="5452"/>
                  <a:pt x="3472070" y="0"/>
                </a:cubicBezTo>
                <a:cubicBezTo>
                  <a:pt x="3506078" y="193188"/>
                  <a:pt x="3438242" y="486326"/>
                  <a:pt x="3472070" y="717735"/>
                </a:cubicBezTo>
                <a:cubicBezTo>
                  <a:pt x="3505898" y="949144"/>
                  <a:pt x="3484852" y="1103925"/>
                  <a:pt x="3472070" y="1394843"/>
                </a:cubicBezTo>
                <a:cubicBezTo>
                  <a:pt x="3459288" y="1685761"/>
                  <a:pt x="3462280" y="1847240"/>
                  <a:pt x="3472070" y="2031325"/>
                </a:cubicBezTo>
                <a:cubicBezTo>
                  <a:pt x="3238893" y="2064706"/>
                  <a:pt x="2936846" y="2055061"/>
                  <a:pt x="2708215" y="2031325"/>
                </a:cubicBezTo>
                <a:cubicBezTo>
                  <a:pt x="2479584" y="2007589"/>
                  <a:pt x="2387418" y="2049959"/>
                  <a:pt x="2117963" y="2031325"/>
                </a:cubicBezTo>
                <a:cubicBezTo>
                  <a:pt x="1848508" y="2012691"/>
                  <a:pt x="1674170" y="2003835"/>
                  <a:pt x="1492990" y="2031325"/>
                </a:cubicBezTo>
                <a:cubicBezTo>
                  <a:pt x="1311810" y="2058815"/>
                  <a:pt x="1001097" y="2006202"/>
                  <a:pt x="833297" y="2031325"/>
                </a:cubicBezTo>
                <a:cubicBezTo>
                  <a:pt x="665497" y="2056448"/>
                  <a:pt x="217159" y="2068210"/>
                  <a:pt x="0" y="2031325"/>
                </a:cubicBezTo>
                <a:cubicBezTo>
                  <a:pt x="-2436" y="1695402"/>
                  <a:pt x="-23437" y="1686540"/>
                  <a:pt x="0" y="1354217"/>
                </a:cubicBezTo>
                <a:cubicBezTo>
                  <a:pt x="23437" y="1021894"/>
                  <a:pt x="30604" y="936374"/>
                  <a:pt x="0" y="738048"/>
                </a:cubicBezTo>
                <a:cubicBezTo>
                  <a:pt x="-30604" y="539722"/>
                  <a:pt x="322" y="209701"/>
                  <a:pt x="0" y="0"/>
                </a:cubicBezTo>
                <a:close/>
              </a:path>
              <a:path w="3472070" h="2031325" stroke="0" extrusionOk="0">
                <a:moveTo>
                  <a:pt x="0" y="0"/>
                </a:moveTo>
                <a:cubicBezTo>
                  <a:pt x="266502" y="-28740"/>
                  <a:pt x="459400" y="-21364"/>
                  <a:pt x="659693" y="0"/>
                </a:cubicBezTo>
                <a:cubicBezTo>
                  <a:pt x="859986" y="21364"/>
                  <a:pt x="1144679" y="29678"/>
                  <a:pt x="1319387" y="0"/>
                </a:cubicBezTo>
                <a:cubicBezTo>
                  <a:pt x="1494095" y="-29678"/>
                  <a:pt x="1673340" y="-23488"/>
                  <a:pt x="1979080" y="0"/>
                </a:cubicBezTo>
                <a:cubicBezTo>
                  <a:pt x="2284820" y="23488"/>
                  <a:pt x="2307296" y="-4437"/>
                  <a:pt x="2604053" y="0"/>
                </a:cubicBezTo>
                <a:cubicBezTo>
                  <a:pt x="2900810" y="4437"/>
                  <a:pt x="3046555" y="-4857"/>
                  <a:pt x="3472070" y="0"/>
                </a:cubicBezTo>
                <a:cubicBezTo>
                  <a:pt x="3456806" y="206758"/>
                  <a:pt x="3479715" y="509049"/>
                  <a:pt x="3472070" y="636482"/>
                </a:cubicBezTo>
                <a:cubicBezTo>
                  <a:pt x="3464425" y="763915"/>
                  <a:pt x="3445605" y="1126926"/>
                  <a:pt x="3472070" y="1293277"/>
                </a:cubicBezTo>
                <a:cubicBezTo>
                  <a:pt x="3498535" y="1459629"/>
                  <a:pt x="3445888" y="1824686"/>
                  <a:pt x="3472070" y="2031325"/>
                </a:cubicBezTo>
                <a:cubicBezTo>
                  <a:pt x="3161602" y="2062794"/>
                  <a:pt x="2954821" y="2036923"/>
                  <a:pt x="2812377" y="2031325"/>
                </a:cubicBezTo>
                <a:cubicBezTo>
                  <a:pt x="2669933" y="2025727"/>
                  <a:pt x="2346921" y="2037331"/>
                  <a:pt x="2187404" y="2031325"/>
                </a:cubicBezTo>
                <a:cubicBezTo>
                  <a:pt x="2027887" y="2025319"/>
                  <a:pt x="1840235" y="2058884"/>
                  <a:pt x="1527711" y="2031325"/>
                </a:cubicBezTo>
                <a:cubicBezTo>
                  <a:pt x="1215187" y="2003766"/>
                  <a:pt x="1074298" y="2055628"/>
                  <a:pt x="763855" y="2031325"/>
                </a:cubicBezTo>
                <a:cubicBezTo>
                  <a:pt x="453412" y="2007022"/>
                  <a:pt x="237524" y="2059205"/>
                  <a:pt x="0" y="2031325"/>
                </a:cubicBezTo>
                <a:cubicBezTo>
                  <a:pt x="19515" y="1877388"/>
                  <a:pt x="-12443" y="1693749"/>
                  <a:pt x="0" y="1415156"/>
                </a:cubicBezTo>
                <a:cubicBezTo>
                  <a:pt x="12443" y="1136563"/>
                  <a:pt x="-18679" y="1025949"/>
                  <a:pt x="0" y="697422"/>
                </a:cubicBezTo>
                <a:cubicBezTo>
                  <a:pt x="18679" y="368895"/>
                  <a:pt x="-4221" y="341737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58545433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es-MX" dirty="0"/>
              <a:t>La tecnología educativa en la formación docente inicial y continua, que de alguna manera ya se conocían, resultaron evidentes y</a:t>
            </a:r>
          </a:p>
          <a:p>
            <a:r>
              <a:rPr lang="es-MX" dirty="0"/>
              <a:t>requirieron de una atención inmediata para con los docentes de todos los niveles. 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F72960A-3BBF-B1F4-1337-9EE8C979D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27" y="2423996"/>
            <a:ext cx="1966620" cy="116515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E81E039A-8C5C-1710-0317-09F4F8FB0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5393628"/>
            <a:ext cx="2895600" cy="158115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6493ADA2-DCC4-7785-570B-67E5AD20E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3778" y="2015973"/>
            <a:ext cx="2305050" cy="1981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ABE3F2B6-4837-B991-B909-5CD03B7820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3204" y="406002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7726127D-0B66-35E1-4FF1-0922194C0F58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68421" y1="31638" x2="38246" y2="37288"/>
                        <a14:foregroundMark x1="38246" y1="37288" x2="33333" y2="4011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326138">
            <a:off x="3330502" y="3249680"/>
            <a:ext cx="1344137" cy="83478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6F570961-F7B7-B779-A4ED-3B30A970A126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68421" y1="31638" x2="38246" y2="37288"/>
                        <a14:foregroundMark x1="38246" y1="37288" x2="33333" y2="4011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3090456" flipH="1">
            <a:off x="8265915" y="3154748"/>
            <a:ext cx="1344137" cy="83478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3B72CD8A-9BCC-1378-BB88-62DBA1695440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68421" y1="31638" x2="38246" y2="37288"/>
                        <a14:foregroundMark x1="38246" y1="37288" x2="33333" y2="4011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238943" flipH="1">
            <a:off x="7691037" y="3408152"/>
            <a:ext cx="1344137" cy="83478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1D1C4630-1831-B899-6BBB-11377B5D6549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68421" y1="31638" x2="38246" y2="37288"/>
                        <a14:foregroundMark x1="38246" y1="37288" x2="33333" y2="4011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7759080" flipH="1">
            <a:off x="7802280" y="1944657"/>
            <a:ext cx="1344137" cy="83478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7C7EC928-2B52-28B2-3E32-A05CE92BEBC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68421" y1="31638" x2="38246" y2="37288"/>
                        <a14:foregroundMark x1="38246" y1="37288" x2="33333" y2="4011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3840920">
            <a:off x="3002924" y="1806796"/>
            <a:ext cx="1344137" cy="83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821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214</Words>
  <Application>Microsoft Office PowerPoint</Application>
  <PresentationFormat>Panorámica</PresentationFormat>
  <Paragraphs>33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Amasis MT Pro Black</vt:lpstr>
      <vt:lpstr>Arial</vt:lpstr>
      <vt:lpstr>Calibri</vt:lpstr>
      <vt:lpstr>Calibri Light</vt:lpstr>
      <vt:lpstr>Geneva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Aide Patricia Machorro</dc:creator>
  <cp:lastModifiedBy>Aide Patricia Machorro</cp:lastModifiedBy>
  <cp:revision>2</cp:revision>
  <dcterms:created xsi:type="dcterms:W3CDTF">2023-03-02T03:21:00Z</dcterms:created>
  <dcterms:modified xsi:type="dcterms:W3CDTF">2023-03-02T03:56:20Z</dcterms:modified>
</cp:coreProperties>
</file>