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 id="258" r:id="rId7"/>
    <p:sldId id="259" r:id="rId8"/>
    <p:sldId id="260"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c2c3b47c4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1c2c3b47c4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133f6155f6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133f6155f6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3499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133f6155f6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133f6155f6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3075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133f6155f6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133f6155f6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1022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133f6155f6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133f6155f6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3225" y="1149813"/>
            <a:ext cx="7716600" cy="2128800"/>
          </a:xfrm>
          <a:prstGeom prst="rect">
            <a:avLst/>
          </a:prstGeom>
          <a:solidFill>
            <a:schemeClr val="l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a:spcBef>
                <a:spcPts val="0"/>
              </a:spcBef>
              <a:spcAft>
                <a:spcPts val="0"/>
              </a:spcAft>
              <a:buSzPts val="5200"/>
              <a:buNone/>
              <a:defRPr sz="53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3993450" y="3807525"/>
            <a:ext cx="4436400" cy="8010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lvl1pPr lvl="0" algn="ctr">
              <a:spcBef>
                <a:spcPts val="0"/>
              </a:spcBef>
              <a:spcAft>
                <a:spcPts val="0"/>
              </a:spcAft>
              <a:buClr>
                <a:schemeClr val="dk1"/>
              </a:buClr>
              <a:buSzPts val="1400"/>
              <a:buNone/>
              <a:defRPr sz="1600">
                <a:solidFill>
                  <a:schemeClr val="dk1"/>
                </a:solidFill>
              </a:defRPr>
            </a:lvl1pPr>
            <a:lvl2pPr lvl="1" algn="ctr">
              <a:lnSpc>
                <a:spcPct val="100000"/>
              </a:lnSpc>
              <a:spcBef>
                <a:spcPts val="0"/>
              </a:spcBef>
              <a:spcAft>
                <a:spcPts val="0"/>
              </a:spcAft>
              <a:buClr>
                <a:schemeClr val="dk1"/>
              </a:buClr>
              <a:buSzPts val="1800"/>
              <a:buNone/>
              <a:defRPr sz="1800">
                <a:solidFill>
                  <a:schemeClr val="dk1"/>
                </a:solidFill>
              </a:defRPr>
            </a:lvl2pPr>
            <a:lvl3pPr lvl="2" algn="ctr">
              <a:lnSpc>
                <a:spcPct val="100000"/>
              </a:lnSpc>
              <a:spcBef>
                <a:spcPts val="0"/>
              </a:spcBef>
              <a:spcAft>
                <a:spcPts val="0"/>
              </a:spcAft>
              <a:buClr>
                <a:schemeClr val="dk1"/>
              </a:buClr>
              <a:buSzPts val="1800"/>
              <a:buNone/>
              <a:defRPr sz="1800">
                <a:solidFill>
                  <a:schemeClr val="dk1"/>
                </a:solidFill>
              </a:defRPr>
            </a:lvl3pPr>
            <a:lvl4pPr lvl="3" algn="ctr">
              <a:lnSpc>
                <a:spcPct val="100000"/>
              </a:lnSpc>
              <a:spcBef>
                <a:spcPts val="0"/>
              </a:spcBef>
              <a:spcAft>
                <a:spcPts val="0"/>
              </a:spcAft>
              <a:buClr>
                <a:schemeClr val="dk1"/>
              </a:buClr>
              <a:buSzPts val="1800"/>
              <a:buNone/>
              <a:defRPr sz="1800">
                <a:solidFill>
                  <a:schemeClr val="dk1"/>
                </a:solidFill>
              </a:defRPr>
            </a:lvl4pPr>
            <a:lvl5pPr lvl="4" algn="ctr">
              <a:lnSpc>
                <a:spcPct val="100000"/>
              </a:lnSpc>
              <a:spcBef>
                <a:spcPts val="0"/>
              </a:spcBef>
              <a:spcAft>
                <a:spcPts val="0"/>
              </a:spcAft>
              <a:buClr>
                <a:schemeClr val="dk1"/>
              </a:buClr>
              <a:buSzPts val="1800"/>
              <a:buNone/>
              <a:defRPr sz="1800">
                <a:solidFill>
                  <a:schemeClr val="dk1"/>
                </a:solidFill>
              </a:defRPr>
            </a:lvl5pPr>
            <a:lvl6pPr lvl="5" algn="ctr">
              <a:lnSpc>
                <a:spcPct val="100000"/>
              </a:lnSpc>
              <a:spcBef>
                <a:spcPts val="0"/>
              </a:spcBef>
              <a:spcAft>
                <a:spcPts val="0"/>
              </a:spcAft>
              <a:buClr>
                <a:schemeClr val="dk1"/>
              </a:buClr>
              <a:buSzPts val="1800"/>
              <a:buNone/>
              <a:defRPr sz="1800">
                <a:solidFill>
                  <a:schemeClr val="dk1"/>
                </a:solidFill>
              </a:defRPr>
            </a:lvl6pPr>
            <a:lvl7pPr lvl="6" algn="ctr">
              <a:lnSpc>
                <a:spcPct val="100000"/>
              </a:lnSpc>
              <a:spcBef>
                <a:spcPts val="0"/>
              </a:spcBef>
              <a:spcAft>
                <a:spcPts val="0"/>
              </a:spcAft>
              <a:buClr>
                <a:schemeClr val="dk1"/>
              </a:buClr>
              <a:buSzPts val="1800"/>
              <a:buNone/>
              <a:defRPr sz="1800">
                <a:solidFill>
                  <a:schemeClr val="dk1"/>
                </a:solidFill>
              </a:defRPr>
            </a:lvl7pPr>
            <a:lvl8pPr lvl="7" algn="ctr">
              <a:lnSpc>
                <a:spcPct val="100000"/>
              </a:lnSpc>
              <a:spcBef>
                <a:spcPts val="0"/>
              </a:spcBef>
              <a:spcAft>
                <a:spcPts val="0"/>
              </a:spcAft>
              <a:buClr>
                <a:schemeClr val="dk1"/>
              </a:buClr>
              <a:buSzPts val="1800"/>
              <a:buNone/>
              <a:defRPr sz="1800">
                <a:solidFill>
                  <a:schemeClr val="dk1"/>
                </a:solidFill>
              </a:defRPr>
            </a:lvl8pPr>
            <a:lvl9pPr lvl="8" algn="ctr">
              <a:lnSpc>
                <a:spcPct val="100000"/>
              </a:lnSpc>
              <a:spcBef>
                <a:spcPts val="0"/>
              </a:spcBef>
              <a:spcAft>
                <a:spcPts val="0"/>
              </a:spcAft>
              <a:buClr>
                <a:schemeClr val="dk1"/>
              </a:buClr>
              <a:buSzPts val="1800"/>
              <a:buNone/>
              <a:defRPr sz="1800">
                <a:solidFill>
                  <a:schemeClr val="dk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p:nvPr/>
        </p:nvSpPr>
        <p:spPr>
          <a:xfrm>
            <a:off x="295350" y="302400"/>
            <a:ext cx="8553600" cy="4538700"/>
          </a:xfrm>
          <a:prstGeom prst="rect">
            <a:avLst/>
          </a:prstGeom>
          <a:solidFill>
            <a:schemeClr val="l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6"/>
          <p:cNvSpPr/>
          <p:nvPr/>
        </p:nvSpPr>
        <p:spPr>
          <a:xfrm>
            <a:off x="486175" y="1078025"/>
            <a:ext cx="8177100" cy="35307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6"/>
          <p:cNvSpPr txBox="1">
            <a:spLocks noGrp="1"/>
          </p:cNvSpPr>
          <p:nvPr>
            <p:ph type="title"/>
          </p:nvPr>
        </p:nvSpPr>
        <p:spPr>
          <a:xfrm>
            <a:off x="713250" y="445025"/>
            <a:ext cx="7717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720000" y="1413525"/>
            <a:ext cx="4294800" cy="2095200"/>
          </a:xfrm>
          <a:prstGeom prst="rect">
            <a:avLst/>
          </a:prstGeom>
        </p:spPr>
        <p:txBody>
          <a:bodyPr spcFirstLastPara="1" wrap="square" lIns="91425" tIns="91425" rIns="91425" bIns="91425" anchor="b" anchorCtr="0">
            <a:noAutofit/>
          </a:bodyPr>
          <a:lstStyle>
            <a:lvl1pPr lvl="0" rtl="0">
              <a:spcBef>
                <a:spcPts val="0"/>
              </a:spcBef>
              <a:spcAft>
                <a:spcPts val="0"/>
              </a:spcAft>
              <a:buSzPts val="3400"/>
              <a:buNone/>
              <a:defRPr sz="4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2" name="Google Shape;42;p9"/>
          <p:cNvSpPr txBox="1">
            <a:spLocks noGrp="1"/>
          </p:cNvSpPr>
          <p:nvPr>
            <p:ph type="subTitle" idx="1"/>
          </p:nvPr>
        </p:nvSpPr>
        <p:spPr>
          <a:xfrm>
            <a:off x="720000" y="3508800"/>
            <a:ext cx="4294800" cy="1004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8"/>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p:cSld name="CUSTOM_7">
    <p:spTree>
      <p:nvGrpSpPr>
        <p:cNvPr id="1" name="Shape 154"/>
        <p:cNvGrpSpPr/>
        <p:nvPr/>
      </p:nvGrpSpPr>
      <p:grpSpPr>
        <a:xfrm>
          <a:off x="0" y="0"/>
          <a:ext cx="0" cy="0"/>
          <a:chOff x="0" y="0"/>
          <a:chExt cx="0" cy="0"/>
        </a:xfrm>
      </p:grpSpPr>
      <p:sp>
        <p:nvSpPr>
          <p:cNvPr id="155" name="Google Shape;155;p24"/>
          <p:cNvSpPr/>
          <p:nvPr/>
        </p:nvSpPr>
        <p:spPr>
          <a:xfrm>
            <a:off x="295350" y="302400"/>
            <a:ext cx="8553600" cy="4538700"/>
          </a:xfrm>
          <a:prstGeom prst="rect">
            <a:avLst/>
          </a:prstGeom>
          <a:solidFill>
            <a:schemeClr val="l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1">
  <p:cSld name="CUSTOM_8">
    <p:spTree>
      <p:nvGrpSpPr>
        <p:cNvPr id="1" name="Shape 156"/>
        <p:cNvGrpSpPr/>
        <p:nvPr/>
      </p:nvGrpSpPr>
      <p:grpSpPr>
        <a:xfrm>
          <a:off x="0" y="0"/>
          <a:ext cx="0" cy="0"/>
          <a:chOff x="0" y="0"/>
          <a:chExt cx="0" cy="0"/>
        </a:xfrm>
      </p:grpSpPr>
      <p:sp>
        <p:nvSpPr>
          <p:cNvPr id="157" name="Google Shape;157;p25"/>
          <p:cNvSpPr/>
          <p:nvPr/>
        </p:nvSpPr>
        <p:spPr>
          <a:xfrm>
            <a:off x="295350" y="302400"/>
            <a:ext cx="8553600" cy="4538700"/>
          </a:xfrm>
          <a:prstGeom prst="rect">
            <a:avLst/>
          </a:prstGeom>
          <a:solidFill>
            <a:schemeClr val="l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5"/>
          <p:cNvSpPr/>
          <p:nvPr/>
        </p:nvSpPr>
        <p:spPr>
          <a:xfrm>
            <a:off x="486175" y="1078025"/>
            <a:ext cx="8177100" cy="35307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614400"/>
          </a:xfrm>
          <a:prstGeom prst="rect">
            <a:avLst/>
          </a:prstGeom>
          <a:noFill/>
          <a:ln>
            <a:noFill/>
          </a:ln>
        </p:spPr>
        <p:txBody>
          <a:bodyPr spcFirstLastPara="1" wrap="square" lIns="91425" tIns="91425" rIns="91425" bIns="91425" anchor="t" anchorCtr="0">
            <a:noAutofit/>
          </a:bodyPr>
          <a:lstStyle>
            <a:lvl1pPr lvl="0" rtl="0">
              <a:lnSpc>
                <a:spcPct val="115000"/>
              </a:lnSpc>
              <a:spcBef>
                <a:spcPts val="0"/>
              </a:spcBef>
              <a:spcAft>
                <a:spcPts val="0"/>
              </a:spcAft>
              <a:buClr>
                <a:schemeClr val="dk1"/>
              </a:buClr>
              <a:buSzPts val="3400"/>
              <a:buFont typeface="Lexend Deca SemiBold"/>
              <a:buNone/>
              <a:defRPr sz="3400">
                <a:solidFill>
                  <a:schemeClr val="dk1"/>
                </a:solidFill>
                <a:latin typeface="Lexend Deca SemiBold"/>
                <a:ea typeface="Lexend Deca SemiBold"/>
                <a:cs typeface="Lexend Deca SemiBold"/>
                <a:sym typeface="Lexend Deca SemiBold"/>
              </a:defRPr>
            </a:lvl1pPr>
            <a:lvl2pPr lvl="1"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lnSpc>
                <a:spcPct val="9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3400"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Rubik"/>
              <a:buChar char="●"/>
              <a:defRPr>
                <a:solidFill>
                  <a:schemeClr val="dk1"/>
                </a:solidFill>
                <a:latin typeface="Rubik"/>
                <a:ea typeface="Rubik"/>
                <a:cs typeface="Rubik"/>
                <a:sym typeface="Rubik"/>
              </a:defRPr>
            </a:lvl1pPr>
            <a:lvl2pPr marL="914400" lvl="1" indent="-317500">
              <a:lnSpc>
                <a:spcPct val="115000"/>
              </a:lnSpc>
              <a:spcBef>
                <a:spcPts val="1600"/>
              </a:spcBef>
              <a:spcAft>
                <a:spcPts val="0"/>
              </a:spcAft>
              <a:buClr>
                <a:schemeClr val="dk1"/>
              </a:buClr>
              <a:buSzPts val="1400"/>
              <a:buFont typeface="Rubik"/>
              <a:buChar char="○"/>
              <a:defRPr>
                <a:solidFill>
                  <a:schemeClr val="dk1"/>
                </a:solidFill>
                <a:latin typeface="Rubik"/>
                <a:ea typeface="Rubik"/>
                <a:cs typeface="Rubik"/>
                <a:sym typeface="Rubik"/>
              </a:defRPr>
            </a:lvl2pPr>
            <a:lvl3pPr marL="1371600" lvl="2" indent="-317500">
              <a:lnSpc>
                <a:spcPct val="115000"/>
              </a:lnSpc>
              <a:spcBef>
                <a:spcPts val="1600"/>
              </a:spcBef>
              <a:spcAft>
                <a:spcPts val="0"/>
              </a:spcAft>
              <a:buClr>
                <a:schemeClr val="dk1"/>
              </a:buClr>
              <a:buSzPts val="1400"/>
              <a:buFont typeface="Rubik"/>
              <a:buChar char="■"/>
              <a:defRPr>
                <a:solidFill>
                  <a:schemeClr val="dk1"/>
                </a:solidFill>
                <a:latin typeface="Rubik"/>
                <a:ea typeface="Rubik"/>
                <a:cs typeface="Rubik"/>
                <a:sym typeface="Rubik"/>
              </a:defRPr>
            </a:lvl3pPr>
            <a:lvl4pPr marL="1828800" lvl="3" indent="-317500">
              <a:lnSpc>
                <a:spcPct val="115000"/>
              </a:lnSpc>
              <a:spcBef>
                <a:spcPts val="1600"/>
              </a:spcBef>
              <a:spcAft>
                <a:spcPts val="0"/>
              </a:spcAft>
              <a:buClr>
                <a:schemeClr val="dk1"/>
              </a:buClr>
              <a:buSzPts val="1400"/>
              <a:buFont typeface="Rubik"/>
              <a:buChar char="●"/>
              <a:defRPr>
                <a:solidFill>
                  <a:schemeClr val="dk1"/>
                </a:solidFill>
                <a:latin typeface="Rubik"/>
                <a:ea typeface="Rubik"/>
                <a:cs typeface="Rubik"/>
                <a:sym typeface="Rubik"/>
              </a:defRPr>
            </a:lvl4pPr>
            <a:lvl5pPr marL="2286000" lvl="4" indent="-317500">
              <a:lnSpc>
                <a:spcPct val="115000"/>
              </a:lnSpc>
              <a:spcBef>
                <a:spcPts val="1600"/>
              </a:spcBef>
              <a:spcAft>
                <a:spcPts val="0"/>
              </a:spcAft>
              <a:buClr>
                <a:schemeClr val="dk1"/>
              </a:buClr>
              <a:buSzPts val="1400"/>
              <a:buFont typeface="Rubik"/>
              <a:buChar char="○"/>
              <a:defRPr>
                <a:solidFill>
                  <a:schemeClr val="dk1"/>
                </a:solidFill>
                <a:latin typeface="Rubik"/>
                <a:ea typeface="Rubik"/>
                <a:cs typeface="Rubik"/>
                <a:sym typeface="Rubik"/>
              </a:defRPr>
            </a:lvl5pPr>
            <a:lvl6pPr marL="2743200" lvl="5" indent="-317500">
              <a:lnSpc>
                <a:spcPct val="115000"/>
              </a:lnSpc>
              <a:spcBef>
                <a:spcPts val="1600"/>
              </a:spcBef>
              <a:spcAft>
                <a:spcPts val="0"/>
              </a:spcAft>
              <a:buClr>
                <a:schemeClr val="dk1"/>
              </a:buClr>
              <a:buSzPts val="1400"/>
              <a:buFont typeface="Rubik"/>
              <a:buChar char="■"/>
              <a:defRPr>
                <a:solidFill>
                  <a:schemeClr val="dk1"/>
                </a:solidFill>
                <a:latin typeface="Rubik"/>
                <a:ea typeface="Rubik"/>
                <a:cs typeface="Rubik"/>
                <a:sym typeface="Rubik"/>
              </a:defRPr>
            </a:lvl6pPr>
            <a:lvl7pPr marL="3200400" lvl="6" indent="-317500">
              <a:lnSpc>
                <a:spcPct val="115000"/>
              </a:lnSpc>
              <a:spcBef>
                <a:spcPts val="1600"/>
              </a:spcBef>
              <a:spcAft>
                <a:spcPts val="0"/>
              </a:spcAft>
              <a:buClr>
                <a:schemeClr val="dk1"/>
              </a:buClr>
              <a:buSzPts val="1400"/>
              <a:buFont typeface="Rubik"/>
              <a:buChar char="●"/>
              <a:defRPr>
                <a:solidFill>
                  <a:schemeClr val="dk1"/>
                </a:solidFill>
                <a:latin typeface="Rubik"/>
                <a:ea typeface="Rubik"/>
                <a:cs typeface="Rubik"/>
                <a:sym typeface="Rubik"/>
              </a:defRPr>
            </a:lvl7pPr>
            <a:lvl8pPr marL="3657600" lvl="7" indent="-317500">
              <a:lnSpc>
                <a:spcPct val="115000"/>
              </a:lnSpc>
              <a:spcBef>
                <a:spcPts val="1600"/>
              </a:spcBef>
              <a:spcAft>
                <a:spcPts val="0"/>
              </a:spcAft>
              <a:buClr>
                <a:schemeClr val="dk1"/>
              </a:buClr>
              <a:buSzPts val="1400"/>
              <a:buFont typeface="Rubik"/>
              <a:buChar char="○"/>
              <a:defRPr>
                <a:solidFill>
                  <a:schemeClr val="dk1"/>
                </a:solidFill>
                <a:latin typeface="Rubik"/>
                <a:ea typeface="Rubik"/>
                <a:cs typeface="Rubik"/>
                <a:sym typeface="Rubik"/>
              </a:defRPr>
            </a:lvl8pPr>
            <a:lvl9pPr marL="4114800" lvl="8" indent="-317500">
              <a:lnSpc>
                <a:spcPct val="115000"/>
              </a:lnSpc>
              <a:spcBef>
                <a:spcPts val="1600"/>
              </a:spcBef>
              <a:spcAft>
                <a:spcPts val="1600"/>
              </a:spcAft>
              <a:buClr>
                <a:schemeClr val="dk1"/>
              </a:buClr>
              <a:buSzPts val="1400"/>
              <a:buFont typeface="Rubik"/>
              <a:buChar char="■"/>
              <a:defRPr>
                <a:solidFill>
                  <a:schemeClr val="dk1"/>
                </a:solidFill>
                <a:latin typeface="Rubik"/>
                <a:ea typeface="Rubik"/>
                <a:cs typeface="Rubik"/>
                <a:sym typeface="Rubik"/>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5" r:id="rId3"/>
    <p:sldLayoutId id="2147483658" r:id="rId4"/>
    <p:sldLayoutId id="2147483670" r:id="rId5"/>
    <p:sldLayoutId id="2147483671"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68"/>
        <p:cNvGrpSpPr/>
        <p:nvPr/>
      </p:nvGrpSpPr>
      <p:grpSpPr>
        <a:xfrm>
          <a:off x="0" y="0"/>
          <a:ext cx="0" cy="0"/>
          <a:chOff x="0" y="0"/>
          <a:chExt cx="0" cy="0"/>
        </a:xfrm>
      </p:grpSpPr>
      <p:sp>
        <p:nvSpPr>
          <p:cNvPr id="169" name="Google Shape;169;p29"/>
          <p:cNvSpPr txBox="1">
            <a:spLocks noGrp="1"/>
          </p:cNvSpPr>
          <p:nvPr>
            <p:ph type="ctrTitle"/>
          </p:nvPr>
        </p:nvSpPr>
        <p:spPr>
          <a:xfrm>
            <a:off x="713225" y="1149813"/>
            <a:ext cx="7716600" cy="212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3600" dirty="0"/>
              <a:t>FORMACIÓN DOCENTE</a:t>
            </a:r>
            <a:br>
              <a:rPr lang="es-MX" sz="3600" dirty="0"/>
            </a:br>
            <a:r>
              <a:rPr lang="es-MX" sz="3600" dirty="0"/>
              <a:t>REVISIONES, DESAFÍOS Y APUESTAS</a:t>
            </a:r>
            <a:r>
              <a:rPr lang="en" sz="3600" dirty="0"/>
              <a:t> </a:t>
            </a:r>
            <a:endParaRPr sz="3600" dirty="0"/>
          </a:p>
        </p:txBody>
      </p:sp>
      <p:sp>
        <p:nvSpPr>
          <p:cNvPr id="170" name="Google Shape;170;p29"/>
          <p:cNvSpPr txBox="1">
            <a:spLocks noGrp="1"/>
          </p:cNvSpPr>
          <p:nvPr>
            <p:ph type="subTitle" idx="1"/>
          </p:nvPr>
        </p:nvSpPr>
        <p:spPr>
          <a:xfrm>
            <a:off x="3993450" y="3807525"/>
            <a:ext cx="4436400" cy="8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LILIANA ABRATE</a:t>
            </a:r>
          </a:p>
          <a:p>
            <a:pPr marL="0" lvl="0" indent="0" algn="ctr" rtl="0">
              <a:spcBef>
                <a:spcPts val="0"/>
              </a:spcBef>
              <a:spcAft>
                <a:spcPts val="0"/>
              </a:spcAft>
              <a:buNone/>
            </a:pPr>
            <a:endParaRPr dirty="0"/>
          </a:p>
        </p:txBody>
      </p:sp>
      <p:grpSp>
        <p:nvGrpSpPr>
          <p:cNvPr id="171" name="Google Shape;171;p29"/>
          <p:cNvGrpSpPr/>
          <p:nvPr/>
        </p:nvGrpSpPr>
        <p:grpSpPr>
          <a:xfrm>
            <a:off x="6594425" y="381393"/>
            <a:ext cx="1836250" cy="637927"/>
            <a:chOff x="6137475" y="323763"/>
            <a:chExt cx="1836250" cy="637927"/>
          </a:xfrm>
        </p:grpSpPr>
        <p:sp>
          <p:nvSpPr>
            <p:cNvPr id="172" name="Google Shape;172;p29"/>
            <p:cNvSpPr/>
            <p:nvPr/>
          </p:nvSpPr>
          <p:spPr>
            <a:xfrm>
              <a:off x="6137475" y="323763"/>
              <a:ext cx="1836250" cy="471511"/>
            </a:xfrm>
            <a:custGeom>
              <a:avLst/>
              <a:gdLst/>
              <a:ahLst/>
              <a:cxnLst/>
              <a:rect l="l" t="t" r="r" b="b"/>
              <a:pathLst>
                <a:path w="20193" h="5185" extrusionOk="0">
                  <a:moveTo>
                    <a:pt x="1" y="1"/>
                  </a:moveTo>
                  <a:lnTo>
                    <a:pt x="1" y="5184"/>
                  </a:lnTo>
                  <a:lnTo>
                    <a:pt x="20193" y="5184"/>
                  </a:lnTo>
                  <a:lnTo>
                    <a:pt x="2019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9"/>
            <p:cNvSpPr/>
            <p:nvPr/>
          </p:nvSpPr>
          <p:spPr>
            <a:xfrm>
              <a:off x="6927720" y="795183"/>
              <a:ext cx="255709" cy="166507"/>
            </a:xfrm>
            <a:custGeom>
              <a:avLst/>
              <a:gdLst/>
              <a:ahLst/>
              <a:cxnLst/>
              <a:rect l="l" t="t" r="r" b="b"/>
              <a:pathLst>
                <a:path w="2812" h="1831" extrusionOk="0">
                  <a:moveTo>
                    <a:pt x="0" y="0"/>
                  </a:moveTo>
                  <a:lnTo>
                    <a:pt x="1407" y="1830"/>
                  </a:lnTo>
                  <a:lnTo>
                    <a:pt x="281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9"/>
            <p:cNvSpPr/>
            <p:nvPr/>
          </p:nvSpPr>
          <p:spPr>
            <a:xfrm>
              <a:off x="6137475" y="323763"/>
              <a:ext cx="1836250" cy="637927"/>
            </a:xfrm>
            <a:custGeom>
              <a:avLst/>
              <a:gdLst/>
              <a:ahLst/>
              <a:cxnLst/>
              <a:rect l="l" t="t" r="r" b="b"/>
              <a:pathLst>
                <a:path w="20193" h="7015" fill="none" extrusionOk="0">
                  <a:moveTo>
                    <a:pt x="1" y="1"/>
                  </a:moveTo>
                  <a:lnTo>
                    <a:pt x="1" y="5184"/>
                  </a:lnTo>
                  <a:lnTo>
                    <a:pt x="8690" y="5184"/>
                  </a:lnTo>
                  <a:lnTo>
                    <a:pt x="10097" y="7014"/>
                  </a:lnTo>
                  <a:lnTo>
                    <a:pt x="11501" y="5184"/>
                  </a:lnTo>
                  <a:lnTo>
                    <a:pt x="20193" y="5184"/>
                  </a:lnTo>
                  <a:lnTo>
                    <a:pt x="20193" y="1"/>
                  </a:lnTo>
                  <a:close/>
                </a:path>
              </a:pathLst>
            </a:custGeom>
            <a:noFill/>
            <a:ln w="28575" cap="flat" cmpd="sng">
              <a:solidFill>
                <a:schemeClr val="dk1"/>
              </a:solidFill>
              <a:prstDash val="solid"/>
              <a:miter lim="213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9"/>
            <p:cNvSpPr/>
            <p:nvPr/>
          </p:nvSpPr>
          <p:spPr>
            <a:xfrm>
              <a:off x="6234414" y="434888"/>
              <a:ext cx="338096" cy="252624"/>
            </a:xfrm>
            <a:custGeom>
              <a:avLst/>
              <a:gdLst/>
              <a:ahLst/>
              <a:cxnLst/>
              <a:rect l="l" t="t" r="r" b="b"/>
              <a:pathLst>
                <a:path w="3718" h="2778" extrusionOk="0">
                  <a:moveTo>
                    <a:pt x="1018" y="0"/>
                  </a:moveTo>
                  <a:cubicBezTo>
                    <a:pt x="447" y="0"/>
                    <a:pt x="0" y="572"/>
                    <a:pt x="164" y="1162"/>
                  </a:cubicBezTo>
                  <a:cubicBezTo>
                    <a:pt x="296" y="1636"/>
                    <a:pt x="728" y="2220"/>
                    <a:pt x="1859" y="2778"/>
                  </a:cubicBezTo>
                  <a:cubicBezTo>
                    <a:pt x="2990" y="2220"/>
                    <a:pt x="3422" y="1636"/>
                    <a:pt x="3554" y="1162"/>
                  </a:cubicBezTo>
                  <a:cubicBezTo>
                    <a:pt x="3718" y="572"/>
                    <a:pt x="3269" y="0"/>
                    <a:pt x="2698" y="0"/>
                  </a:cubicBezTo>
                  <a:cubicBezTo>
                    <a:pt x="2628" y="0"/>
                    <a:pt x="2556" y="9"/>
                    <a:pt x="2483" y="27"/>
                  </a:cubicBezTo>
                  <a:cubicBezTo>
                    <a:pt x="1983" y="153"/>
                    <a:pt x="1859" y="636"/>
                    <a:pt x="1859" y="636"/>
                  </a:cubicBezTo>
                  <a:cubicBezTo>
                    <a:pt x="1859" y="636"/>
                    <a:pt x="1735" y="153"/>
                    <a:pt x="1233" y="27"/>
                  </a:cubicBezTo>
                  <a:cubicBezTo>
                    <a:pt x="1160" y="9"/>
                    <a:pt x="1088" y="0"/>
                    <a:pt x="1018"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9"/>
            <p:cNvSpPr/>
            <p:nvPr/>
          </p:nvSpPr>
          <p:spPr>
            <a:xfrm>
              <a:off x="6232323" y="425613"/>
              <a:ext cx="342097" cy="272267"/>
            </a:xfrm>
            <a:custGeom>
              <a:avLst/>
              <a:gdLst/>
              <a:ahLst/>
              <a:cxnLst/>
              <a:rect l="l" t="t" r="r" b="b"/>
              <a:pathLst>
                <a:path w="3762" h="2994" extrusionOk="0">
                  <a:moveTo>
                    <a:pt x="2722" y="103"/>
                  </a:moveTo>
                  <a:cubicBezTo>
                    <a:pt x="3293" y="103"/>
                    <a:pt x="3742" y="674"/>
                    <a:pt x="3577" y="1264"/>
                  </a:cubicBezTo>
                  <a:cubicBezTo>
                    <a:pt x="3445" y="1738"/>
                    <a:pt x="3013" y="2324"/>
                    <a:pt x="1882" y="2880"/>
                  </a:cubicBezTo>
                  <a:cubicBezTo>
                    <a:pt x="751" y="2324"/>
                    <a:pt x="319" y="1738"/>
                    <a:pt x="187" y="1264"/>
                  </a:cubicBezTo>
                  <a:cubicBezTo>
                    <a:pt x="22" y="674"/>
                    <a:pt x="469" y="103"/>
                    <a:pt x="1042" y="103"/>
                  </a:cubicBezTo>
                  <a:cubicBezTo>
                    <a:pt x="1110" y="103"/>
                    <a:pt x="1183" y="112"/>
                    <a:pt x="1256" y="129"/>
                  </a:cubicBezTo>
                  <a:cubicBezTo>
                    <a:pt x="1758" y="255"/>
                    <a:pt x="1882" y="740"/>
                    <a:pt x="1882" y="740"/>
                  </a:cubicBezTo>
                  <a:cubicBezTo>
                    <a:pt x="1882" y="740"/>
                    <a:pt x="2004" y="255"/>
                    <a:pt x="2506" y="129"/>
                  </a:cubicBezTo>
                  <a:cubicBezTo>
                    <a:pt x="2579" y="112"/>
                    <a:pt x="2652" y="103"/>
                    <a:pt x="2722" y="103"/>
                  </a:cubicBezTo>
                  <a:close/>
                  <a:moveTo>
                    <a:pt x="1042" y="1"/>
                  </a:moveTo>
                  <a:cubicBezTo>
                    <a:pt x="736" y="1"/>
                    <a:pt x="450" y="144"/>
                    <a:pt x="260" y="396"/>
                  </a:cubicBezTo>
                  <a:cubicBezTo>
                    <a:pt x="63" y="655"/>
                    <a:pt x="1" y="980"/>
                    <a:pt x="89" y="1292"/>
                  </a:cubicBezTo>
                  <a:cubicBezTo>
                    <a:pt x="264" y="1922"/>
                    <a:pt x="852" y="2487"/>
                    <a:pt x="1837" y="2972"/>
                  </a:cubicBezTo>
                  <a:lnTo>
                    <a:pt x="1882" y="2993"/>
                  </a:lnTo>
                  <a:lnTo>
                    <a:pt x="1927" y="2972"/>
                  </a:lnTo>
                  <a:cubicBezTo>
                    <a:pt x="2912" y="2487"/>
                    <a:pt x="3500" y="1922"/>
                    <a:pt x="3676" y="1292"/>
                  </a:cubicBezTo>
                  <a:cubicBezTo>
                    <a:pt x="3761" y="980"/>
                    <a:pt x="3699" y="655"/>
                    <a:pt x="3505" y="396"/>
                  </a:cubicBezTo>
                  <a:cubicBezTo>
                    <a:pt x="3312" y="144"/>
                    <a:pt x="3028" y="1"/>
                    <a:pt x="2722" y="1"/>
                  </a:cubicBezTo>
                  <a:cubicBezTo>
                    <a:pt x="2641" y="1"/>
                    <a:pt x="2562" y="11"/>
                    <a:pt x="2481" y="31"/>
                  </a:cubicBezTo>
                  <a:cubicBezTo>
                    <a:pt x="2160" y="110"/>
                    <a:pt x="1978" y="319"/>
                    <a:pt x="1882" y="486"/>
                  </a:cubicBezTo>
                  <a:cubicBezTo>
                    <a:pt x="1784" y="321"/>
                    <a:pt x="1602" y="110"/>
                    <a:pt x="1281" y="31"/>
                  </a:cubicBezTo>
                  <a:cubicBezTo>
                    <a:pt x="1202" y="11"/>
                    <a:pt x="1121" y="1"/>
                    <a:pt x="1042" y="1"/>
                  </a:cubicBezTo>
                  <a:close/>
                </a:path>
              </a:pathLst>
            </a:custGeom>
            <a:solidFill>
              <a:srgbClr val="16013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9"/>
            <p:cNvSpPr/>
            <p:nvPr/>
          </p:nvSpPr>
          <p:spPr>
            <a:xfrm>
              <a:off x="6669094" y="434888"/>
              <a:ext cx="338278" cy="252624"/>
            </a:xfrm>
            <a:custGeom>
              <a:avLst/>
              <a:gdLst/>
              <a:ahLst/>
              <a:cxnLst/>
              <a:rect l="l" t="t" r="r" b="b"/>
              <a:pathLst>
                <a:path w="3720" h="2778" extrusionOk="0">
                  <a:moveTo>
                    <a:pt x="1020" y="0"/>
                  </a:moveTo>
                  <a:cubicBezTo>
                    <a:pt x="448" y="0"/>
                    <a:pt x="0" y="572"/>
                    <a:pt x="166" y="1162"/>
                  </a:cubicBezTo>
                  <a:cubicBezTo>
                    <a:pt x="296" y="1636"/>
                    <a:pt x="728" y="2220"/>
                    <a:pt x="1861" y="2778"/>
                  </a:cubicBezTo>
                  <a:cubicBezTo>
                    <a:pt x="2992" y="2220"/>
                    <a:pt x="3421" y="1636"/>
                    <a:pt x="3554" y="1162"/>
                  </a:cubicBezTo>
                  <a:cubicBezTo>
                    <a:pt x="3720" y="572"/>
                    <a:pt x="3271" y="0"/>
                    <a:pt x="2700" y="0"/>
                  </a:cubicBezTo>
                  <a:cubicBezTo>
                    <a:pt x="2630" y="0"/>
                    <a:pt x="2558" y="9"/>
                    <a:pt x="2485" y="27"/>
                  </a:cubicBezTo>
                  <a:cubicBezTo>
                    <a:pt x="1983" y="153"/>
                    <a:pt x="1859" y="636"/>
                    <a:pt x="1859" y="636"/>
                  </a:cubicBezTo>
                  <a:cubicBezTo>
                    <a:pt x="1859" y="636"/>
                    <a:pt x="1737" y="153"/>
                    <a:pt x="1235" y="27"/>
                  </a:cubicBezTo>
                  <a:cubicBezTo>
                    <a:pt x="1162" y="9"/>
                    <a:pt x="1090" y="0"/>
                    <a:pt x="1020"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9"/>
            <p:cNvSpPr/>
            <p:nvPr/>
          </p:nvSpPr>
          <p:spPr>
            <a:xfrm>
              <a:off x="6667185" y="425613"/>
              <a:ext cx="342007" cy="272267"/>
            </a:xfrm>
            <a:custGeom>
              <a:avLst/>
              <a:gdLst/>
              <a:ahLst/>
              <a:cxnLst/>
              <a:rect l="l" t="t" r="r" b="b"/>
              <a:pathLst>
                <a:path w="3761" h="2994" extrusionOk="0">
                  <a:moveTo>
                    <a:pt x="2722" y="103"/>
                  </a:moveTo>
                  <a:cubicBezTo>
                    <a:pt x="3293" y="103"/>
                    <a:pt x="3739" y="674"/>
                    <a:pt x="3575" y="1264"/>
                  </a:cubicBezTo>
                  <a:cubicBezTo>
                    <a:pt x="3442" y="1738"/>
                    <a:pt x="3011" y="2324"/>
                    <a:pt x="1880" y="2880"/>
                  </a:cubicBezTo>
                  <a:cubicBezTo>
                    <a:pt x="749" y="2324"/>
                    <a:pt x="317" y="1738"/>
                    <a:pt x="185" y="1264"/>
                  </a:cubicBezTo>
                  <a:cubicBezTo>
                    <a:pt x="20" y="674"/>
                    <a:pt x="469" y="103"/>
                    <a:pt x="1040" y="103"/>
                  </a:cubicBezTo>
                  <a:cubicBezTo>
                    <a:pt x="1110" y="103"/>
                    <a:pt x="1183" y="112"/>
                    <a:pt x="1256" y="129"/>
                  </a:cubicBezTo>
                  <a:cubicBezTo>
                    <a:pt x="1756" y="255"/>
                    <a:pt x="1880" y="740"/>
                    <a:pt x="1880" y="740"/>
                  </a:cubicBezTo>
                  <a:cubicBezTo>
                    <a:pt x="1880" y="740"/>
                    <a:pt x="2004" y="255"/>
                    <a:pt x="2506" y="129"/>
                  </a:cubicBezTo>
                  <a:cubicBezTo>
                    <a:pt x="2579" y="112"/>
                    <a:pt x="2649" y="103"/>
                    <a:pt x="2720" y="103"/>
                  </a:cubicBezTo>
                  <a:close/>
                  <a:moveTo>
                    <a:pt x="1040" y="1"/>
                  </a:moveTo>
                  <a:cubicBezTo>
                    <a:pt x="734" y="1"/>
                    <a:pt x="450" y="144"/>
                    <a:pt x="257" y="396"/>
                  </a:cubicBezTo>
                  <a:cubicBezTo>
                    <a:pt x="63" y="655"/>
                    <a:pt x="1" y="980"/>
                    <a:pt x="86" y="1292"/>
                  </a:cubicBezTo>
                  <a:cubicBezTo>
                    <a:pt x="262" y="1922"/>
                    <a:pt x="852" y="2487"/>
                    <a:pt x="1835" y="2972"/>
                  </a:cubicBezTo>
                  <a:lnTo>
                    <a:pt x="1880" y="2993"/>
                  </a:lnTo>
                  <a:lnTo>
                    <a:pt x="1925" y="2972"/>
                  </a:lnTo>
                  <a:cubicBezTo>
                    <a:pt x="2910" y="2487"/>
                    <a:pt x="3498" y="1922"/>
                    <a:pt x="3673" y="1292"/>
                  </a:cubicBezTo>
                  <a:cubicBezTo>
                    <a:pt x="3761" y="980"/>
                    <a:pt x="3699" y="655"/>
                    <a:pt x="3502" y="396"/>
                  </a:cubicBezTo>
                  <a:cubicBezTo>
                    <a:pt x="3312" y="144"/>
                    <a:pt x="3026" y="1"/>
                    <a:pt x="2722" y="1"/>
                  </a:cubicBezTo>
                  <a:lnTo>
                    <a:pt x="2720" y="1"/>
                  </a:lnTo>
                  <a:cubicBezTo>
                    <a:pt x="2641" y="1"/>
                    <a:pt x="2560" y="11"/>
                    <a:pt x="2480" y="31"/>
                  </a:cubicBezTo>
                  <a:cubicBezTo>
                    <a:pt x="2160" y="110"/>
                    <a:pt x="1978" y="319"/>
                    <a:pt x="1880" y="486"/>
                  </a:cubicBezTo>
                  <a:cubicBezTo>
                    <a:pt x="1784" y="321"/>
                    <a:pt x="1602" y="110"/>
                    <a:pt x="1279" y="31"/>
                  </a:cubicBezTo>
                  <a:cubicBezTo>
                    <a:pt x="1200" y="11"/>
                    <a:pt x="1119" y="1"/>
                    <a:pt x="1040" y="1"/>
                  </a:cubicBezTo>
                  <a:close/>
                </a:path>
              </a:pathLst>
            </a:custGeom>
            <a:solidFill>
              <a:srgbClr val="16013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9"/>
            <p:cNvSpPr/>
            <p:nvPr/>
          </p:nvSpPr>
          <p:spPr>
            <a:xfrm>
              <a:off x="7103865" y="434888"/>
              <a:ext cx="338187" cy="252624"/>
            </a:xfrm>
            <a:custGeom>
              <a:avLst/>
              <a:gdLst/>
              <a:ahLst/>
              <a:cxnLst/>
              <a:rect l="l" t="t" r="r" b="b"/>
              <a:pathLst>
                <a:path w="3719" h="2778" extrusionOk="0">
                  <a:moveTo>
                    <a:pt x="1019" y="0"/>
                  </a:moveTo>
                  <a:cubicBezTo>
                    <a:pt x="448" y="0"/>
                    <a:pt x="1" y="572"/>
                    <a:pt x="164" y="1162"/>
                  </a:cubicBezTo>
                  <a:cubicBezTo>
                    <a:pt x="297" y="1636"/>
                    <a:pt x="729" y="2220"/>
                    <a:pt x="1860" y="2778"/>
                  </a:cubicBezTo>
                  <a:cubicBezTo>
                    <a:pt x="2990" y="2220"/>
                    <a:pt x="3422" y="1636"/>
                    <a:pt x="3555" y="1162"/>
                  </a:cubicBezTo>
                  <a:cubicBezTo>
                    <a:pt x="3718" y="572"/>
                    <a:pt x="3272" y="0"/>
                    <a:pt x="2699" y="0"/>
                  </a:cubicBezTo>
                  <a:cubicBezTo>
                    <a:pt x="2629" y="0"/>
                    <a:pt x="2557" y="9"/>
                    <a:pt x="2484" y="27"/>
                  </a:cubicBezTo>
                  <a:cubicBezTo>
                    <a:pt x="1984" y="153"/>
                    <a:pt x="1860" y="636"/>
                    <a:pt x="1860" y="636"/>
                  </a:cubicBezTo>
                  <a:cubicBezTo>
                    <a:pt x="1860" y="636"/>
                    <a:pt x="1736" y="153"/>
                    <a:pt x="1233" y="27"/>
                  </a:cubicBezTo>
                  <a:cubicBezTo>
                    <a:pt x="1160" y="9"/>
                    <a:pt x="1089" y="0"/>
                    <a:pt x="1019"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9"/>
            <p:cNvSpPr/>
            <p:nvPr/>
          </p:nvSpPr>
          <p:spPr>
            <a:xfrm>
              <a:off x="7101865" y="425613"/>
              <a:ext cx="342188" cy="272267"/>
            </a:xfrm>
            <a:custGeom>
              <a:avLst/>
              <a:gdLst/>
              <a:ahLst/>
              <a:cxnLst/>
              <a:rect l="l" t="t" r="r" b="b"/>
              <a:pathLst>
                <a:path w="3763" h="2994" extrusionOk="0">
                  <a:moveTo>
                    <a:pt x="2722" y="103"/>
                  </a:moveTo>
                  <a:cubicBezTo>
                    <a:pt x="3292" y="103"/>
                    <a:pt x="3741" y="674"/>
                    <a:pt x="3577" y="1264"/>
                  </a:cubicBezTo>
                  <a:cubicBezTo>
                    <a:pt x="3444" y="1738"/>
                    <a:pt x="3012" y="2324"/>
                    <a:pt x="1882" y="2880"/>
                  </a:cubicBezTo>
                  <a:cubicBezTo>
                    <a:pt x="751" y="2324"/>
                    <a:pt x="319" y="1738"/>
                    <a:pt x="186" y="1264"/>
                  </a:cubicBezTo>
                  <a:cubicBezTo>
                    <a:pt x="22" y="674"/>
                    <a:pt x="469" y="103"/>
                    <a:pt x="1042" y="103"/>
                  </a:cubicBezTo>
                  <a:cubicBezTo>
                    <a:pt x="1112" y="103"/>
                    <a:pt x="1183" y="112"/>
                    <a:pt x="1255" y="129"/>
                  </a:cubicBezTo>
                  <a:cubicBezTo>
                    <a:pt x="1758" y="255"/>
                    <a:pt x="1882" y="740"/>
                    <a:pt x="1882" y="740"/>
                  </a:cubicBezTo>
                  <a:cubicBezTo>
                    <a:pt x="1882" y="740"/>
                    <a:pt x="2006" y="255"/>
                    <a:pt x="2506" y="129"/>
                  </a:cubicBezTo>
                  <a:cubicBezTo>
                    <a:pt x="2578" y="112"/>
                    <a:pt x="2651" y="103"/>
                    <a:pt x="2722" y="103"/>
                  </a:cubicBezTo>
                  <a:close/>
                  <a:moveTo>
                    <a:pt x="1042" y="1"/>
                  </a:moveTo>
                  <a:cubicBezTo>
                    <a:pt x="736" y="1"/>
                    <a:pt x="449" y="144"/>
                    <a:pt x="259" y="396"/>
                  </a:cubicBezTo>
                  <a:cubicBezTo>
                    <a:pt x="65" y="655"/>
                    <a:pt x="0" y="980"/>
                    <a:pt x="88" y="1292"/>
                  </a:cubicBezTo>
                  <a:cubicBezTo>
                    <a:pt x="263" y="1922"/>
                    <a:pt x="851" y="2487"/>
                    <a:pt x="1837" y="2972"/>
                  </a:cubicBezTo>
                  <a:lnTo>
                    <a:pt x="1882" y="2993"/>
                  </a:lnTo>
                  <a:lnTo>
                    <a:pt x="1926" y="2972"/>
                  </a:lnTo>
                  <a:cubicBezTo>
                    <a:pt x="2912" y="2487"/>
                    <a:pt x="3500" y="1922"/>
                    <a:pt x="3675" y="1292"/>
                  </a:cubicBezTo>
                  <a:cubicBezTo>
                    <a:pt x="3763" y="980"/>
                    <a:pt x="3699" y="655"/>
                    <a:pt x="3504" y="396"/>
                  </a:cubicBezTo>
                  <a:cubicBezTo>
                    <a:pt x="3312" y="144"/>
                    <a:pt x="3027" y="1"/>
                    <a:pt x="2722" y="1"/>
                  </a:cubicBezTo>
                  <a:cubicBezTo>
                    <a:pt x="2643" y="1"/>
                    <a:pt x="2561" y="11"/>
                    <a:pt x="2482" y="31"/>
                  </a:cubicBezTo>
                  <a:cubicBezTo>
                    <a:pt x="2159" y="110"/>
                    <a:pt x="1978" y="319"/>
                    <a:pt x="1882" y="486"/>
                  </a:cubicBezTo>
                  <a:cubicBezTo>
                    <a:pt x="1783" y="321"/>
                    <a:pt x="1602" y="110"/>
                    <a:pt x="1281" y="31"/>
                  </a:cubicBezTo>
                  <a:cubicBezTo>
                    <a:pt x="1202" y="11"/>
                    <a:pt x="1121" y="1"/>
                    <a:pt x="1042" y="1"/>
                  </a:cubicBezTo>
                  <a:close/>
                </a:path>
              </a:pathLst>
            </a:custGeom>
            <a:solidFill>
              <a:srgbClr val="16013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9"/>
            <p:cNvSpPr/>
            <p:nvPr/>
          </p:nvSpPr>
          <p:spPr>
            <a:xfrm>
              <a:off x="7538545" y="434888"/>
              <a:ext cx="338369" cy="252624"/>
            </a:xfrm>
            <a:custGeom>
              <a:avLst/>
              <a:gdLst/>
              <a:ahLst/>
              <a:cxnLst/>
              <a:rect l="l" t="t" r="r" b="b"/>
              <a:pathLst>
                <a:path w="3721" h="2778" extrusionOk="0">
                  <a:moveTo>
                    <a:pt x="1020" y="0"/>
                  </a:moveTo>
                  <a:cubicBezTo>
                    <a:pt x="449" y="0"/>
                    <a:pt x="1" y="572"/>
                    <a:pt x="166" y="1162"/>
                  </a:cubicBezTo>
                  <a:cubicBezTo>
                    <a:pt x="297" y="1636"/>
                    <a:pt x="731" y="2220"/>
                    <a:pt x="1861" y="2778"/>
                  </a:cubicBezTo>
                  <a:cubicBezTo>
                    <a:pt x="2992" y="2220"/>
                    <a:pt x="3424" y="1636"/>
                    <a:pt x="3557" y="1162"/>
                  </a:cubicBezTo>
                  <a:cubicBezTo>
                    <a:pt x="3720" y="572"/>
                    <a:pt x="3272" y="0"/>
                    <a:pt x="2700" y="0"/>
                  </a:cubicBezTo>
                  <a:cubicBezTo>
                    <a:pt x="2630" y="0"/>
                    <a:pt x="2558" y="9"/>
                    <a:pt x="2486" y="27"/>
                  </a:cubicBezTo>
                  <a:cubicBezTo>
                    <a:pt x="1983" y="153"/>
                    <a:pt x="1861" y="636"/>
                    <a:pt x="1861" y="636"/>
                  </a:cubicBezTo>
                  <a:cubicBezTo>
                    <a:pt x="1861" y="636"/>
                    <a:pt x="1737" y="153"/>
                    <a:pt x="1235" y="27"/>
                  </a:cubicBezTo>
                  <a:cubicBezTo>
                    <a:pt x="1162" y="9"/>
                    <a:pt x="1090" y="0"/>
                    <a:pt x="1020"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9"/>
            <p:cNvSpPr/>
            <p:nvPr/>
          </p:nvSpPr>
          <p:spPr>
            <a:xfrm>
              <a:off x="7536727" y="425613"/>
              <a:ext cx="342007" cy="272267"/>
            </a:xfrm>
            <a:custGeom>
              <a:avLst/>
              <a:gdLst/>
              <a:ahLst/>
              <a:cxnLst/>
              <a:rect l="l" t="t" r="r" b="b"/>
              <a:pathLst>
                <a:path w="3761" h="2994" extrusionOk="0">
                  <a:moveTo>
                    <a:pt x="2722" y="103"/>
                  </a:moveTo>
                  <a:cubicBezTo>
                    <a:pt x="3292" y="103"/>
                    <a:pt x="3741" y="674"/>
                    <a:pt x="3574" y="1264"/>
                  </a:cubicBezTo>
                  <a:cubicBezTo>
                    <a:pt x="3444" y="1738"/>
                    <a:pt x="3010" y="2324"/>
                    <a:pt x="1881" y="2880"/>
                  </a:cubicBezTo>
                  <a:cubicBezTo>
                    <a:pt x="751" y="2324"/>
                    <a:pt x="319" y="1738"/>
                    <a:pt x="186" y="1264"/>
                  </a:cubicBezTo>
                  <a:cubicBezTo>
                    <a:pt x="22" y="674"/>
                    <a:pt x="468" y="103"/>
                    <a:pt x="1039" y="103"/>
                  </a:cubicBezTo>
                  <a:cubicBezTo>
                    <a:pt x="1110" y="103"/>
                    <a:pt x="1182" y="112"/>
                    <a:pt x="1255" y="129"/>
                  </a:cubicBezTo>
                  <a:cubicBezTo>
                    <a:pt x="1757" y="255"/>
                    <a:pt x="1879" y="740"/>
                    <a:pt x="1879" y="740"/>
                  </a:cubicBezTo>
                  <a:cubicBezTo>
                    <a:pt x="1879" y="740"/>
                    <a:pt x="2003" y="255"/>
                    <a:pt x="2506" y="129"/>
                  </a:cubicBezTo>
                  <a:cubicBezTo>
                    <a:pt x="2578" y="112"/>
                    <a:pt x="2651" y="103"/>
                    <a:pt x="2722" y="103"/>
                  </a:cubicBezTo>
                  <a:close/>
                  <a:moveTo>
                    <a:pt x="1039" y="1"/>
                  </a:moveTo>
                  <a:cubicBezTo>
                    <a:pt x="734" y="1"/>
                    <a:pt x="449" y="144"/>
                    <a:pt x="259" y="396"/>
                  </a:cubicBezTo>
                  <a:cubicBezTo>
                    <a:pt x="62" y="655"/>
                    <a:pt x="0" y="980"/>
                    <a:pt x="88" y="1292"/>
                  </a:cubicBezTo>
                  <a:cubicBezTo>
                    <a:pt x="263" y="1922"/>
                    <a:pt x="851" y="2487"/>
                    <a:pt x="1834" y="2972"/>
                  </a:cubicBezTo>
                  <a:lnTo>
                    <a:pt x="1881" y="2993"/>
                  </a:lnTo>
                  <a:lnTo>
                    <a:pt x="1926" y="2972"/>
                  </a:lnTo>
                  <a:cubicBezTo>
                    <a:pt x="2910" y="2487"/>
                    <a:pt x="3497" y="1922"/>
                    <a:pt x="3675" y="1292"/>
                  </a:cubicBezTo>
                  <a:cubicBezTo>
                    <a:pt x="3760" y="980"/>
                    <a:pt x="3698" y="655"/>
                    <a:pt x="3502" y="396"/>
                  </a:cubicBezTo>
                  <a:cubicBezTo>
                    <a:pt x="3311" y="144"/>
                    <a:pt x="3027" y="1"/>
                    <a:pt x="2722" y="1"/>
                  </a:cubicBezTo>
                  <a:cubicBezTo>
                    <a:pt x="2640" y="1"/>
                    <a:pt x="2559" y="11"/>
                    <a:pt x="2480" y="31"/>
                  </a:cubicBezTo>
                  <a:cubicBezTo>
                    <a:pt x="2159" y="110"/>
                    <a:pt x="1978" y="319"/>
                    <a:pt x="1879" y="486"/>
                  </a:cubicBezTo>
                  <a:cubicBezTo>
                    <a:pt x="1783" y="321"/>
                    <a:pt x="1601" y="110"/>
                    <a:pt x="1281" y="31"/>
                  </a:cubicBezTo>
                  <a:cubicBezTo>
                    <a:pt x="1202" y="11"/>
                    <a:pt x="1120" y="1"/>
                    <a:pt x="1039" y="1"/>
                  </a:cubicBezTo>
                  <a:close/>
                </a:path>
              </a:pathLst>
            </a:custGeom>
            <a:solidFill>
              <a:srgbClr val="16013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3" name="Google Shape;183;p29"/>
          <p:cNvSpPr/>
          <p:nvPr/>
        </p:nvSpPr>
        <p:spPr>
          <a:xfrm>
            <a:off x="3993425" y="3409125"/>
            <a:ext cx="4436400" cy="398400"/>
          </a:xfrm>
          <a:prstGeom prst="rect">
            <a:avLst/>
          </a:prstGeom>
          <a:solidFill>
            <a:schemeClr val="accen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4" name="Google Shape;184;p29"/>
          <p:cNvGrpSpPr/>
          <p:nvPr/>
        </p:nvGrpSpPr>
        <p:grpSpPr>
          <a:xfrm>
            <a:off x="7349905" y="3445790"/>
            <a:ext cx="1044182" cy="325107"/>
            <a:chOff x="7373550" y="3682200"/>
            <a:chExt cx="923075" cy="287400"/>
          </a:xfrm>
        </p:grpSpPr>
        <p:cxnSp>
          <p:nvCxnSpPr>
            <p:cNvPr id="185" name="Google Shape;185;p29"/>
            <p:cNvCxnSpPr/>
            <p:nvPr/>
          </p:nvCxnSpPr>
          <p:spPr>
            <a:xfrm>
              <a:off x="7766325" y="3894625"/>
              <a:ext cx="156900" cy="0"/>
            </a:xfrm>
            <a:prstGeom prst="straightConnector1">
              <a:avLst/>
            </a:prstGeom>
            <a:noFill/>
            <a:ln w="28575" cap="flat" cmpd="sng">
              <a:solidFill>
                <a:schemeClr val="dk1"/>
              </a:solidFill>
              <a:prstDash val="solid"/>
              <a:round/>
              <a:headEnd type="none" w="med" len="med"/>
              <a:tailEnd type="none" w="med" len="med"/>
            </a:ln>
          </p:spPr>
        </p:cxnSp>
        <p:grpSp>
          <p:nvGrpSpPr>
            <p:cNvPr id="186" name="Google Shape;186;p29"/>
            <p:cNvGrpSpPr/>
            <p:nvPr/>
          </p:nvGrpSpPr>
          <p:grpSpPr>
            <a:xfrm>
              <a:off x="7373550" y="3682200"/>
              <a:ext cx="923075" cy="287400"/>
              <a:chOff x="7373550" y="3682200"/>
              <a:chExt cx="923075" cy="287400"/>
            </a:xfrm>
          </p:grpSpPr>
          <p:sp>
            <p:nvSpPr>
              <p:cNvPr id="187" name="Google Shape;187;p29"/>
              <p:cNvSpPr/>
              <p:nvPr/>
            </p:nvSpPr>
            <p:spPr>
              <a:xfrm>
                <a:off x="7373550" y="3746650"/>
                <a:ext cx="258900" cy="158400"/>
              </a:xfrm>
              <a:prstGeom prst="rect">
                <a:avLst/>
              </a:prstGeom>
              <a:solidFill>
                <a:schemeClr val="accen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8" name="Google Shape;188;p29"/>
              <p:cNvCxnSpPr/>
              <p:nvPr/>
            </p:nvCxnSpPr>
            <p:spPr>
              <a:xfrm>
                <a:off x="7709975" y="3713975"/>
                <a:ext cx="0" cy="223800"/>
              </a:xfrm>
              <a:prstGeom prst="straightConnector1">
                <a:avLst/>
              </a:prstGeom>
              <a:noFill/>
              <a:ln w="28575" cap="flat" cmpd="sng">
                <a:solidFill>
                  <a:schemeClr val="dk1"/>
                </a:solidFill>
                <a:prstDash val="solid"/>
                <a:round/>
                <a:headEnd type="none" w="med" len="med"/>
                <a:tailEnd type="none" w="med" len="med"/>
              </a:ln>
            </p:spPr>
          </p:cxnSp>
          <p:cxnSp>
            <p:nvCxnSpPr>
              <p:cNvPr id="189" name="Google Shape;189;p29"/>
              <p:cNvCxnSpPr/>
              <p:nvPr/>
            </p:nvCxnSpPr>
            <p:spPr>
              <a:xfrm>
                <a:off x="7977700" y="3713975"/>
                <a:ext cx="0" cy="223800"/>
              </a:xfrm>
              <a:prstGeom prst="straightConnector1">
                <a:avLst/>
              </a:prstGeom>
              <a:noFill/>
              <a:ln w="28575" cap="flat" cmpd="sng">
                <a:solidFill>
                  <a:schemeClr val="dk1"/>
                </a:solidFill>
                <a:prstDash val="solid"/>
                <a:round/>
                <a:headEnd type="none" w="med" len="med"/>
                <a:tailEnd type="none" w="med" len="med"/>
              </a:ln>
            </p:spPr>
          </p:cxnSp>
          <p:sp>
            <p:nvSpPr>
              <p:cNvPr id="190" name="Google Shape;190;p29"/>
              <p:cNvSpPr/>
              <p:nvPr/>
            </p:nvSpPr>
            <p:spPr>
              <a:xfrm>
                <a:off x="8009225" y="3682200"/>
                <a:ext cx="287400" cy="287400"/>
              </a:xfrm>
              <a:prstGeom prst="mathMultiply">
                <a:avLst>
                  <a:gd name="adj1" fmla="val 0"/>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91" name="Google Shape;191;p29"/>
          <p:cNvSpPr/>
          <p:nvPr/>
        </p:nvSpPr>
        <p:spPr>
          <a:xfrm>
            <a:off x="2154913" y="3430050"/>
            <a:ext cx="299400" cy="299400"/>
          </a:xfrm>
          <a:prstGeom prst="ellipse">
            <a:avLst/>
          </a:prstGeom>
          <a:solidFill>
            <a:schemeClr val="accent4"/>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9"/>
          <p:cNvSpPr/>
          <p:nvPr/>
        </p:nvSpPr>
        <p:spPr>
          <a:xfrm>
            <a:off x="2154913" y="3869619"/>
            <a:ext cx="299400" cy="299400"/>
          </a:xfrm>
          <a:prstGeom prst="ellipse">
            <a:avLst/>
          </a:prstGeom>
          <a:solidFill>
            <a:schemeClr val="accen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9"/>
          <p:cNvSpPr/>
          <p:nvPr/>
        </p:nvSpPr>
        <p:spPr>
          <a:xfrm>
            <a:off x="2154913" y="4309188"/>
            <a:ext cx="299400" cy="299400"/>
          </a:xfrm>
          <a:prstGeom prst="ellipse">
            <a:avLst/>
          </a:prstGeom>
          <a:solidFill>
            <a:schemeClr val="accent3"/>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4" name="Google Shape;194;p29"/>
          <p:cNvGrpSpPr/>
          <p:nvPr/>
        </p:nvGrpSpPr>
        <p:grpSpPr>
          <a:xfrm>
            <a:off x="713743" y="377992"/>
            <a:ext cx="5667681" cy="637932"/>
            <a:chOff x="713743" y="320362"/>
            <a:chExt cx="5667681" cy="637932"/>
          </a:xfrm>
        </p:grpSpPr>
        <p:grpSp>
          <p:nvGrpSpPr>
            <p:cNvPr id="195" name="Google Shape;195;p29"/>
            <p:cNvGrpSpPr/>
            <p:nvPr/>
          </p:nvGrpSpPr>
          <p:grpSpPr>
            <a:xfrm>
              <a:off x="713743" y="320362"/>
              <a:ext cx="5289506" cy="637932"/>
              <a:chOff x="713713" y="320400"/>
              <a:chExt cx="5254824" cy="429729"/>
            </a:xfrm>
          </p:grpSpPr>
          <p:sp>
            <p:nvSpPr>
              <p:cNvPr id="196" name="Google Shape;196;p29"/>
              <p:cNvSpPr/>
              <p:nvPr/>
            </p:nvSpPr>
            <p:spPr>
              <a:xfrm>
                <a:off x="714052"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9"/>
              <p:cNvSpPr/>
              <p:nvPr/>
            </p:nvSpPr>
            <p:spPr>
              <a:xfrm>
                <a:off x="1089397" y="320400"/>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9"/>
              <p:cNvSpPr/>
              <p:nvPr/>
            </p:nvSpPr>
            <p:spPr>
              <a:xfrm>
                <a:off x="1464742"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9"/>
              <p:cNvSpPr/>
              <p:nvPr/>
            </p:nvSpPr>
            <p:spPr>
              <a:xfrm>
                <a:off x="1840088" y="320400"/>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9"/>
              <p:cNvSpPr/>
              <p:nvPr/>
            </p:nvSpPr>
            <p:spPr>
              <a:xfrm>
                <a:off x="2215433"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9"/>
              <p:cNvSpPr/>
              <p:nvPr/>
            </p:nvSpPr>
            <p:spPr>
              <a:xfrm>
                <a:off x="2590779" y="320400"/>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9"/>
              <p:cNvSpPr/>
              <p:nvPr/>
            </p:nvSpPr>
            <p:spPr>
              <a:xfrm>
                <a:off x="2966124"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9"/>
              <p:cNvSpPr/>
              <p:nvPr/>
            </p:nvSpPr>
            <p:spPr>
              <a:xfrm>
                <a:off x="3341469" y="320400"/>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9"/>
              <p:cNvSpPr/>
              <p:nvPr/>
            </p:nvSpPr>
            <p:spPr>
              <a:xfrm>
                <a:off x="1089053" y="535329"/>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9"/>
              <p:cNvSpPr/>
              <p:nvPr/>
            </p:nvSpPr>
            <p:spPr>
              <a:xfrm>
                <a:off x="1464398"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9"/>
              <p:cNvSpPr/>
              <p:nvPr/>
            </p:nvSpPr>
            <p:spPr>
              <a:xfrm>
                <a:off x="1839743" y="535329"/>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9"/>
              <p:cNvSpPr/>
              <p:nvPr/>
            </p:nvSpPr>
            <p:spPr>
              <a:xfrm>
                <a:off x="2215089"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9"/>
              <p:cNvSpPr/>
              <p:nvPr/>
            </p:nvSpPr>
            <p:spPr>
              <a:xfrm>
                <a:off x="2590434" y="535329"/>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9"/>
              <p:cNvSpPr/>
              <p:nvPr/>
            </p:nvSpPr>
            <p:spPr>
              <a:xfrm>
                <a:off x="2965780"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9"/>
              <p:cNvSpPr/>
              <p:nvPr/>
            </p:nvSpPr>
            <p:spPr>
              <a:xfrm>
                <a:off x="3341125" y="535329"/>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9"/>
              <p:cNvSpPr/>
              <p:nvPr/>
            </p:nvSpPr>
            <p:spPr>
              <a:xfrm>
                <a:off x="713713"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9"/>
              <p:cNvSpPr/>
              <p:nvPr/>
            </p:nvSpPr>
            <p:spPr>
              <a:xfrm>
                <a:off x="3716810"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9"/>
              <p:cNvSpPr/>
              <p:nvPr/>
            </p:nvSpPr>
            <p:spPr>
              <a:xfrm>
                <a:off x="4092155" y="320400"/>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9"/>
              <p:cNvSpPr/>
              <p:nvPr/>
            </p:nvSpPr>
            <p:spPr>
              <a:xfrm>
                <a:off x="4467500"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9"/>
              <p:cNvSpPr/>
              <p:nvPr/>
            </p:nvSpPr>
            <p:spPr>
              <a:xfrm>
                <a:off x="4842846" y="320400"/>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9"/>
              <p:cNvSpPr/>
              <p:nvPr/>
            </p:nvSpPr>
            <p:spPr>
              <a:xfrm>
                <a:off x="5218191"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9"/>
              <p:cNvSpPr/>
              <p:nvPr/>
            </p:nvSpPr>
            <p:spPr>
              <a:xfrm>
                <a:off x="5593537" y="320400"/>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9"/>
              <p:cNvSpPr/>
              <p:nvPr/>
            </p:nvSpPr>
            <p:spPr>
              <a:xfrm>
                <a:off x="4091811" y="535329"/>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9"/>
              <p:cNvSpPr/>
              <p:nvPr/>
            </p:nvSpPr>
            <p:spPr>
              <a:xfrm>
                <a:off x="4467156"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9"/>
              <p:cNvSpPr/>
              <p:nvPr/>
            </p:nvSpPr>
            <p:spPr>
              <a:xfrm>
                <a:off x="4842501" y="535329"/>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9"/>
              <p:cNvSpPr/>
              <p:nvPr/>
            </p:nvSpPr>
            <p:spPr>
              <a:xfrm>
                <a:off x="5217847"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9"/>
              <p:cNvSpPr/>
              <p:nvPr/>
            </p:nvSpPr>
            <p:spPr>
              <a:xfrm>
                <a:off x="5593192" y="535329"/>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9"/>
              <p:cNvSpPr/>
              <p:nvPr/>
            </p:nvSpPr>
            <p:spPr>
              <a:xfrm>
                <a:off x="3716470"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 name="Google Shape;224;p29"/>
            <p:cNvGrpSpPr/>
            <p:nvPr/>
          </p:nvGrpSpPr>
          <p:grpSpPr>
            <a:xfrm>
              <a:off x="6003602" y="320362"/>
              <a:ext cx="377822" cy="637932"/>
              <a:chOff x="5593192" y="320400"/>
              <a:chExt cx="375344" cy="429729"/>
            </a:xfrm>
          </p:grpSpPr>
          <p:sp>
            <p:nvSpPr>
              <p:cNvPr id="225" name="Google Shape;225;p29"/>
              <p:cNvSpPr/>
              <p:nvPr/>
            </p:nvSpPr>
            <p:spPr>
              <a:xfrm>
                <a:off x="5593537" y="320400"/>
                <a:ext cx="375000" cy="2148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9"/>
              <p:cNvSpPr/>
              <p:nvPr/>
            </p:nvSpPr>
            <p:spPr>
              <a:xfrm>
                <a:off x="5593192" y="535329"/>
                <a:ext cx="375000" cy="214800"/>
              </a:xfrm>
              <a:prstGeom prst="rect">
                <a:avLst/>
              </a:pr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7" name="Google Shape;227;p29"/>
          <p:cNvSpPr/>
          <p:nvPr/>
        </p:nvSpPr>
        <p:spPr>
          <a:xfrm>
            <a:off x="713753" y="3783328"/>
            <a:ext cx="1288805" cy="825281"/>
          </a:xfrm>
          <a:custGeom>
            <a:avLst/>
            <a:gdLst/>
            <a:ahLst/>
            <a:cxnLst/>
            <a:rect l="l" t="t" r="r" b="b"/>
            <a:pathLst>
              <a:path w="14263" h="9133" extrusionOk="0">
                <a:moveTo>
                  <a:pt x="0" y="0"/>
                </a:moveTo>
                <a:lnTo>
                  <a:pt x="0" y="9132"/>
                </a:lnTo>
                <a:lnTo>
                  <a:pt x="14262" y="9132"/>
                </a:lnTo>
                <a:lnTo>
                  <a:pt x="14262" y="0"/>
                </a:lnTo>
                <a:close/>
              </a:path>
            </a:pathLst>
          </a:custGeom>
          <a:solidFill>
            <a:srgbClr val="004FFF"/>
          </a:solidFill>
          <a:ln w="28575" cap="flat" cmpd="sng">
            <a:solidFill>
              <a:schemeClr val="dk1"/>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8" name="Google Shape;228;p29"/>
          <p:cNvGrpSpPr/>
          <p:nvPr/>
        </p:nvGrpSpPr>
        <p:grpSpPr>
          <a:xfrm>
            <a:off x="793271" y="3430006"/>
            <a:ext cx="1129695" cy="1084538"/>
            <a:chOff x="793271" y="3430006"/>
            <a:chExt cx="1129695" cy="1084538"/>
          </a:xfrm>
        </p:grpSpPr>
        <p:sp>
          <p:nvSpPr>
            <p:cNvPr id="229" name="Google Shape;229;p29"/>
            <p:cNvSpPr/>
            <p:nvPr/>
          </p:nvSpPr>
          <p:spPr>
            <a:xfrm>
              <a:off x="793271" y="4027671"/>
              <a:ext cx="1129681" cy="486873"/>
            </a:xfrm>
            <a:custGeom>
              <a:avLst/>
              <a:gdLst/>
              <a:ahLst/>
              <a:cxnLst/>
              <a:rect l="l" t="t" r="r" b="b"/>
              <a:pathLst>
                <a:path w="12502" h="5388" extrusionOk="0">
                  <a:moveTo>
                    <a:pt x="6251" y="0"/>
                  </a:moveTo>
                  <a:lnTo>
                    <a:pt x="1" y="2694"/>
                  </a:lnTo>
                  <a:lnTo>
                    <a:pt x="6251" y="5387"/>
                  </a:lnTo>
                  <a:lnTo>
                    <a:pt x="12502" y="2694"/>
                  </a:lnTo>
                  <a:lnTo>
                    <a:pt x="6251" y="0"/>
                  </a:lnTo>
                  <a:close/>
                </a:path>
              </a:pathLst>
            </a:custGeom>
            <a:solidFill>
              <a:schemeClr val="accent4"/>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9"/>
            <p:cNvSpPr/>
            <p:nvPr/>
          </p:nvSpPr>
          <p:spPr>
            <a:xfrm>
              <a:off x="793271" y="3430006"/>
              <a:ext cx="564931" cy="841094"/>
            </a:xfrm>
            <a:custGeom>
              <a:avLst/>
              <a:gdLst/>
              <a:ahLst/>
              <a:cxnLst/>
              <a:rect l="l" t="t" r="r" b="b"/>
              <a:pathLst>
                <a:path w="6252" h="9308" extrusionOk="0">
                  <a:moveTo>
                    <a:pt x="6251" y="1"/>
                  </a:moveTo>
                  <a:lnTo>
                    <a:pt x="1" y="9308"/>
                  </a:lnTo>
                  <a:lnTo>
                    <a:pt x="6251" y="6614"/>
                  </a:lnTo>
                  <a:lnTo>
                    <a:pt x="6251" y="1"/>
                  </a:lnTo>
                  <a:close/>
                </a:path>
              </a:pathLst>
            </a:custGeom>
            <a:solidFill>
              <a:schemeClr val="accent3"/>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9"/>
            <p:cNvSpPr/>
            <p:nvPr/>
          </p:nvSpPr>
          <p:spPr>
            <a:xfrm>
              <a:off x="1358126" y="3430006"/>
              <a:ext cx="564840" cy="841094"/>
            </a:xfrm>
            <a:custGeom>
              <a:avLst/>
              <a:gdLst/>
              <a:ahLst/>
              <a:cxnLst/>
              <a:rect l="l" t="t" r="r" b="b"/>
              <a:pathLst>
                <a:path w="6251" h="9308" extrusionOk="0">
                  <a:moveTo>
                    <a:pt x="0" y="1"/>
                  </a:moveTo>
                  <a:lnTo>
                    <a:pt x="0" y="6614"/>
                  </a:lnTo>
                  <a:lnTo>
                    <a:pt x="6251" y="9308"/>
                  </a:lnTo>
                  <a:lnTo>
                    <a:pt x="0" y="1"/>
                  </a:lnTo>
                  <a:close/>
                </a:path>
              </a:pathLst>
            </a:custGeom>
            <a:solidFill>
              <a:schemeClr val="accen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 name="Google Shape;232;p29"/>
          <p:cNvGrpSpPr/>
          <p:nvPr/>
        </p:nvGrpSpPr>
        <p:grpSpPr>
          <a:xfrm>
            <a:off x="2634575" y="3430000"/>
            <a:ext cx="1178614" cy="1178695"/>
            <a:chOff x="2714525" y="3430000"/>
            <a:chExt cx="1178614" cy="1178695"/>
          </a:xfrm>
        </p:grpSpPr>
        <p:sp>
          <p:nvSpPr>
            <p:cNvPr id="233" name="Google Shape;233;p29"/>
            <p:cNvSpPr/>
            <p:nvPr/>
          </p:nvSpPr>
          <p:spPr>
            <a:xfrm>
              <a:off x="2714525" y="3430000"/>
              <a:ext cx="1178603" cy="1178695"/>
            </a:xfrm>
            <a:custGeom>
              <a:avLst/>
              <a:gdLst/>
              <a:ahLst/>
              <a:cxnLst/>
              <a:rect l="l" t="t" r="r" b="b"/>
              <a:pathLst>
                <a:path w="25569" h="25571" extrusionOk="0">
                  <a:moveTo>
                    <a:pt x="0" y="0"/>
                  </a:moveTo>
                  <a:lnTo>
                    <a:pt x="0" y="25570"/>
                  </a:lnTo>
                  <a:lnTo>
                    <a:pt x="25568" y="25570"/>
                  </a:lnTo>
                  <a:lnTo>
                    <a:pt x="255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9"/>
            <p:cNvSpPr/>
            <p:nvPr/>
          </p:nvSpPr>
          <p:spPr>
            <a:xfrm>
              <a:off x="3303861" y="3430000"/>
              <a:ext cx="589278" cy="589278"/>
            </a:xfrm>
            <a:custGeom>
              <a:avLst/>
              <a:gdLst/>
              <a:ahLst/>
              <a:cxnLst/>
              <a:rect l="l" t="t" r="r" b="b"/>
              <a:pathLst>
                <a:path w="12784" h="12784" extrusionOk="0">
                  <a:moveTo>
                    <a:pt x="12783" y="0"/>
                  </a:moveTo>
                  <a:lnTo>
                    <a:pt x="0" y="12783"/>
                  </a:lnTo>
                  <a:lnTo>
                    <a:pt x="12783" y="7488"/>
                  </a:lnTo>
                  <a:lnTo>
                    <a:pt x="12783"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9"/>
            <p:cNvSpPr/>
            <p:nvPr/>
          </p:nvSpPr>
          <p:spPr>
            <a:xfrm>
              <a:off x="2714525" y="4019336"/>
              <a:ext cx="589278" cy="589278"/>
            </a:xfrm>
            <a:custGeom>
              <a:avLst/>
              <a:gdLst/>
              <a:ahLst/>
              <a:cxnLst/>
              <a:rect l="l" t="t" r="r" b="b"/>
              <a:pathLst>
                <a:path w="12784" h="12784" extrusionOk="0">
                  <a:moveTo>
                    <a:pt x="12781" y="0"/>
                  </a:moveTo>
                  <a:lnTo>
                    <a:pt x="0" y="5295"/>
                  </a:lnTo>
                  <a:lnTo>
                    <a:pt x="0" y="12783"/>
                  </a:lnTo>
                  <a:lnTo>
                    <a:pt x="12783"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9"/>
            <p:cNvSpPr/>
            <p:nvPr/>
          </p:nvSpPr>
          <p:spPr>
            <a:xfrm>
              <a:off x="2714525" y="3430000"/>
              <a:ext cx="589278" cy="589278"/>
            </a:xfrm>
            <a:custGeom>
              <a:avLst/>
              <a:gdLst/>
              <a:ahLst/>
              <a:cxnLst/>
              <a:rect l="l" t="t" r="r" b="b"/>
              <a:pathLst>
                <a:path w="12784" h="12784" extrusionOk="0">
                  <a:moveTo>
                    <a:pt x="0" y="0"/>
                  </a:moveTo>
                  <a:lnTo>
                    <a:pt x="12783" y="12783"/>
                  </a:lnTo>
                  <a:lnTo>
                    <a:pt x="7488"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9"/>
            <p:cNvSpPr/>
            <p:nvPr/>
          </p:nvSpPr>
          <p:spPr>
            <a:xfrm>
              <a:off x="3303768" y="4019336"/>
              <a:ext cx="589371" cy="589278"/>
            </a:xfrm>
            <a:custGeom>
              <a:avLst/>
              <a:gdLst/>
              <a:ahLst/>
              <a:cxnLst/>
              <a:rect l="l" t="t" r="r" b="b"/>
              <a:pathLst>
                <a:path w="12786" h="12784" extrusionOk="0">
                  <a:moveTo>
                    <a:pt x="0" y="0"/>
                  </a:moveTo>
                  <a:lnTo>
                    <a:pt x="5295" y="12783"/>
                  </a:lnTo>
                  <a:lnTo>
                    <a:pt x="12785" y="12783"/>
                  </a:lnTo>
                  <a:lnTo>
                    <a:pt x="2"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9"/>
            <p:cNvSpPr/>
            <p:nvPr/>
          </p:nvSpPr>
          <p:spPr>
            <a:xfrm>
              <a:off x="3303768" y="3430000"/>
              <a:ext cx="244119" cy="589278"/>
            </a:xfrm>
            <a:custGeom>
              <a:avLst/>
              <a:gdLst/>
              <a:ahLst/>
              <a:cxnLst/>
              <a:rect l="l" t="t" r="r" b="b"/>
              <a:pathLst>
                <a:path w="5296" h="12784" extrusionOk="0">
                  <a:moveTo>
                    <a:pt x="0" y="0"/>
                  </a:moveTo>
                  <a:lnTo>
                    <a:pt x="0" y="12783"/>
                  </a:lnTo>
                  <a:lnTo>
                    <a:pt x="5295"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9"/>
            <p:cNvSpPr/>
            <p:nvPr/>
          </p:nvSpPr>
          <p:spPr>
            <a:xfrm>
              <a:off x="3059691" y="4019336"/>
              <a:ext cx="244119" cy="589278"/>
            </a:xfrm>
            <a:custGeom>
              <a:avLst/>
              <a:gdLst/>
              <a:ahLst/>
              <a:cxnLst/>
              <a:rect l="l" t="t" r="r" b="b"/>
              <a:pathLst>
                <a:path w="5296" h="12784" extrusionOk="0">
                  <a:moveTo>
                    <a:pt x="5295" y="0"/>
                  </a:moveTo>
                  <a:lnTo>
                    <a:pt x="0" y="12783"/>
                  </a:lnTo>
                  <a:lnTo>
                    <a:pt x="5295" y="12783"/>
                  </a:lnTo>
                  <a:lnTo>
                    <a:pt x="5295"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9"/>
            <p:cNvSpPr/>
            <p:nvPr/>
          </p:nvSpPr>
          <p:spPr>
            <a:xfrm>
              <a:off x="2714525" y="3775166"/>
              <a:ext cx="589278" cy="244211"/>
            </a:xfrm>
            <a:custGeom>
              <a:avLst/>
              <a:gdLst/>
              <a:ahLst/>
              <a:cxnLst/>
              <a:rect l="l" t="t" r="r" b="b"/>
              <a:pathLst>
                <a:path w="12784" h="5298" extrusionOk="0">
                  <a:moveTo>
                    <a:pt x="0" y="0"/>
                  </a:moveTo>
                  <a:lnTo>
                    <a:pt x="0" y="5297"/>
                  </a:lnTo>
                  <a:lnTo>
                    <a:pt x="12783" y="5297"/>
                  </a:lnTo>
                  <a:lnTo>
                    <a:pt x="12783" y="5295"/>
                  </a:lnTo>
                  <a:lnTo>
                    <a:pt x="0"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9"/>
            <p:cNvSpPr/>
            <p:nvPr/>
          </p:nvSpPr>
          <p:spPr>
            <a:xfrm>
              <a:off x="3303861" y="4019336"/>
              <a:ext cx="589278" cy="244119"/>
            </a:xfrm>
            <a:custGeom>
              <a:avLst/>
              <a:gdLst/>
              <a:ahLst/>
              <a:cxnLst/>
              <a:rect l="l" t="t" r="r" b="b"/>
              <a:pathLst>
                <a:path w="12784" h="5296" extrusionOk="0">
                  <a:moveTo>
                    <a:pt x="0" y="0"/>
                  </a:moveTo>
                  <a:lnTo>
                    <a:pt x="12783" y="5295"/>
                  </a:lnTo>
                  <a:lnTo>
                    <a:pt x="12783" y="0"/>
                  </a:ln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9"/>
            <p:cNvSpPr/>
            <p:nvPr/>
          </p:nvSpPr>
          <p:spPr>
            <a:xfrm>
              <a:off x="2807639" y="3523206"/>
              <a:ext cx="992379" cy="992287"/>
            </a:xfrm>
            <a:custGeom>
              <a:avLst/>
              <a:gdLst/>
              <a:ahLst/>
              <a:cxnLst/>
              <a:rect l="l" t="t" r="r" b="b"/>
              <a:pathLst>
                <a:path w="21529" h="21527" extrusionOk="0">
                  <a:moveTo>
                    <a:pt x="10763" y="0"/>
                  </a:moveTo>
                  <a:cubicBezTo>
                    <a:pt x="7910" y="0"/>
                    <a:pt x="5171" y="1133"/>
                    <a:pt x="3153" y="3153"/>
                  </a:cubicBezTo>
                  <a:cubicBezTo>
                    <a:pt x="1135" y="5171"/>
                    <a:pt x="0" y="7910"/>
                    <a:pt x="0" y="10763"/>
                  </a:cubicBezTo>
                  <a:cubicBezTo>
                    <a:pt x="0" y="13617"/>
                    <a:pt x="1135" y="16355"/>
                    <a:pt x="3153" y="18373"/>
                  </a:cubicBezTo>
                  <a:cubicBezTo>
                    <a:pt x="5171" y="20393"/>
                    <a:pt x="7910" y="21526"/>
                    <a:pt x="10763" y="21526"/>
                  </a:cubicBezTo>
                  <a:cubicBezTo>
                    <a:pt x="13619" y="21526"/>
                    <a:pt x="16357" y="20393"/>
                    <a:pt x="18375" y="18373"/>
                  </a:cubicBezTo>
                  <a:cubicBezTo>
                    <a:pt x="20393" y="16355"/>
                    <a:pt x="21528" y="13617"/>
                    <a:pt x="21528" y="10763"/>
                  </a:cubicBezTo>
                  <a:cubicBezTo>
                    <a:pt x="21528" y="7910"/>
                    <a:pt x="20393" y="5171"/>
                    <a:pt x="18375" y="3153"/>
                  </a:cubicBezTo>
                  <a:cubicBezTo>
                    <a:pt x="16357" y="1133"/>
                    <a:pt x="13619" y="0"/>
                    <a:pt x="10763" y="0"/>
                  </a:cubicBezTo>
                  <a:close/>
                </a:path>
              </a:pathLst>
            </a:custGeom>
            <a:solidFill>
              <a:schemeClr val="accent3"/>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9"/>
            <p:cNvSpPr/>
            <p:nvPr/>
          </p:nvSpPr>
          <p:spPr>
            <a:xfrm>
              <a:off x="2807639" y="3523206"/>
              <a:ext cx="992379" cy="992287"/>
            </a:xfrm>
            <a:custGeom>
              <a:avLst/>
              <a:gdLst/>
              <a:ahLst/>
              <a:cxnLst/>
              <a:rect l="l" t="t" r="r" b="b"/>
              <a:pathLst>
                <a:path w="21529" h="21527" fill="none" extrusionOk="0">
                  <a:moveTo>
                    <a:pt x="18375" y="3153"/>
                  </a:moveTo>
                  <a:cubicBezTo>
                    <a:pt x="20393" y="5171"/>
                    <a:pt x="21528" y="7910"/>
                    <a:pt x="21528" y="10763"/>
                  </a:cubicBezTo>
                  <a:cubicBezTo>
                    <a:pt x="21528" y="13617"/>
                    <a:pt x="20393" y="16355"/>
                    <a:pt x="18375" y="18373"/>
                  </a:cubicBezTo>
                  <a:cubicBezTo>
                    <a:pt x="16357" y="20393"/>
                    <a:pt x="13619" y="21526"/>
                    <a:pt x="10763" y="21526"/>
                  </a:cubicBezTo>
                  <a:cubicBezTo>
                    <a:pt x="7910" y="21526"/>
                    <a:pt x="5171" y="20393"/>
                    <a:pt x="3153" y="18373"/>
                  </a:cubicBezTo>
                  <a:cubicBezTo>
                    <a:pt x="1135" y="16355"/>
                    <a:pt x="0" y="13617"/>
                    <a:pt x="0" y="10763"/>
                  </a:cubicBezTo>
                  <a:cubicBezTo>
                    <a:pt x="0" y="7910"/>
                    <a:pt x="1135" y="5171"/>
                    <a:pt x="3153" y="3153"/>
                  </a:cubicBezTo>
                  <a:cubicBezTo>
                    <a:pt x="5171" y="1133"/>
                    <a:pt x="7910" y="0"/>
                    <a:pt x="10763" y="0"/>
                  </a:cubicBezTo>
                  <a:cubicBezTo>
                    <a:pt x="13619" y="0"/>
                    <a:pt x="16357" y="1133"/>
                    <a:pt x="18375" y="3153"/>
                  </a:cubicBez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9"/>
            <p:cNvSpPr/>
            <p:nvPr/>
          </p:nvSpPr>
          <p:spPr>
            <a:xfrm>
              <a:off x="2972892" y="3583499"/>
              <a:ext cx="429513" cy="301600"/>
            </a:xfrm>
            <a:custGeom>
              <a:avLst/>
              <a:gdLst/>
              <a:ahLst/>
              <a:cxnLst/>
              <a:rect l="l" t="t" r="r" b="b"/>
              <a:pathLst>
                <a:path w="9318" h="6543" extrusionOk="0">
                  <a:moveTo>
                    <a:pt x="5571" y="0"/>
                  </a:moveTo>
                  <a:cubicBezTo>
                    <a:pt x="4937" y="0"/>
                    <a:pt x="4259" y="118"/>
                    <a:pt x="3587" y="366"/>
                  </a:cubicBezTo>
                  <a:cubicBezTo>
                    <a:pt x="1340" y="1196"/>
                    <a:pt x="0" y="3169"/>
                    <a:pt x="592" y="4774"/>
                  </a:cubicBezTo>
                  <a:cubicBezTo>
                    <a:pt x="1007" y="5897"/>
                    <a:pt x="2262" y="6542"/>
                    <a:pt x="3748" y="6542"/>
                  </a:cubicBezTo>
                  <a:cubicBezTo>
                    <a:pt x="4382" y="6542"/>
                    <a:pt x="5059" y="6424"/>
                    <a:pt x="5731" y="6176"/>
                  </a:cubicBezTo>
                  <a:cubicBezTo>
                    <a:pt x="7978" y="5347"/>
                    <a:pt x="9318" y="3374"/>
                    <a:pt x="8726" y="1768"/>
                  </a:cubicBezTo>
                  <a:cubicBezTo>
                    <a:pt x="8311" y="645"/>
                    <a:pt x="7057" y="0"/>
                    <a:pt x="5571" y="0"/>
                  </a:cubicBezTo>
                  <a:close/>
                </a:path>
              </a:pathLst>
            </a:custGeom>
            <a:solidFill>
              <a:srgbClr val="FFFFFF">
                <a:alpha val="2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9"/>
            <p:cNvSpPr/>
            <p:nvPr/>
          </p:nvSpPr>
          <p:spPr>
            <a:xfrm>
              <a:off x="3028069" y="3875378"/>
              <a:ext cx="153542" cy="76794"/>
            </a:xfrm>
            <a:custGeom>
              <a:avLst/>
              <a:gdLst/>
              <a:ahLst/>
              <a:cxnLst/>
              <a:rect l="l" t="t" r="r" b="b"/>
              <a:pathLst>
                <a:path w="3331" h="1666" fill="none" extrusionOk="0">
                  <a:moveTo>
                    <a:pt x="0" y="1665"/>
                  </a:moveTo>
                  <a:cubicBezTo>
                    <a:pt x="0" y="746"/>
                    <a:pt x="746" y="0"/>
                    <a:pt x="1665" y="0"/>
                  </a:cubicBezTo>
                  <a:lnTo>
                    <a:pt x="1665" y="0"/>
                  </a:lnTo>
                  <a:cubicBezTo>
                    <a:pt x="2585" y="0"/>
                    <a:pt x="3331" y="746"/>
                    <a:pt x="3331" y="1665"/>
                  </a:cubicBezTo>
                </a:path>
              </a:pathLst>
            </a:custGeom>
            <a:noFill/>
            <a:ln w="28575" cap="flat" cmpd="sng">
              <a:solidFill>
                <a:schemeClr val="dk1"/>
              </a:solidFill>
              <a:prstDash val="solid"/>
              <a:miter lim="213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9"/>
            <p:cNvSpPr/>
            <p:nvPr/>
          </p:nvSpPr>
          <p:spPr>
            <a:xfrm>
              <a:off x="3426061" y="3875378"/>
              <a:ext cx="153542" cy="76794"/>
            </a:xfrm>
            <a:custGeom>
              <a:avLst/>
              <a:gdLst/>
              <a:ahLst/>
              <a:cxnLst/>
              <a:rect l="l" t="t" r="r" b="b"/>
              <a:pathLst>
                <a:path w="3331" h="1666" fill="none" extrusionOk="0">
                  <a:moveTo>
                    <a:pt x="3330" y="1665"/>
                  </a:moveTo>
                  <a:cubicBezTo>
                    <a:pt x="3330" y="746"/>
                    <a:pt x="2584" y="0"/>
                    <a:pt x="1665" y="0"/>
                  </a:cubicBezTo>
                  <a:lnTo>
                    <a:pt x="1665" y="0"/>
                  </a:lnTo>
                  <a:cubicBezTo>
                    <a:pt x="746" y="0"/>
                    <a:pt x="0" y="746"/>
                    <a:pt x="0" y="1665"/>
                  </a:cubicBezTo>
                </a:path>
              </a:pathLst>
            </a:custGeom>
            <a:noFill/>
            <a:ln w="28575" cap="flat" cmpd="sng">
              <a:solidFill>
                <a:schemeClr val="dk1"/>
              </a:solidFill>
              <a:prstDash val="solid"/>
              <a:miter lim="213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9"/>
            <p:cNvSpPr/>
            <p:nvPr/>
          </p:nvSpPr>
          <p:spPr>
            <a:xfrm>
              <a:off x="3094447" y="4098344"/>
              <a:ext cx="418819" cy="209456"/>
            </a:xfrm>
            <a:custGeom>
              <a:avLst/>
              <a:gdLst/>
              <a:ahLst/>
              <a:cxnLst/>
              <a:rect l="l" t="t" r="r" b="b"/>
              <a:pathLst>
                <a:path w="9086" h="4544" extrusionOk="0">
                  <a:moveTo>
                    <a:pt x="1" y="1"/>
                  </a:moveTo>
                  <a:cubicBezTo>
                    <a:pt x="1" y="2508"/>
                    <a:pt x="2032" y="4543"/>
                    <a:pt x="4543" y="4543"/>
                  </a:cubicBezTo>
                  <a:cubicBezTo>
                    <a:pt x="5796" y="4543"/>
                    <a:pt x="6933" y="4034"/>
                    <a:pt x="7754" y="3211"/>
                  </a:cubicBezTo>
                  <a:cubicBezTo>
                    <a:pt x="8577" y="2391"/>
                    <a:pt x="9086" y="1255"/>
                    <a:pt x="9086" y="1"/>
                  </a:cubicBezTo>
                  <a:close/>
                </a:path>
              </a:pathLst>
            </a:custGeom>
            <a:solidFill>
              <a:schemeClr val="dk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9"/>
            <p:cNvSpPr/>
            <p:nvPr/>
          </p:nvSpPr>
          <p:spPr>
            <a:xfrm>
              <a:off x="3129756" y="4098344"/>
              <a:ext cx="348248" cy="60938"/>
            </a:xfrm>
            <a:custGeom>
              <a:avLst/>
              <a:gdLst/>
              <a:ahLst/>
              <a:cxnLst/>
              <a:rect l="l" t="t" r="r" b="b"/>
              <a:pathLst>
                <a:path w="7555" h="1322" extrusionOk="0">
                  <a:moveTo>
                    <a:pt x="0" y="1"/>
                  </a:moveTo>
                  <a:cubicBezTo>
                    <a:pt x="714" y="787"/>
                    <a:pt x="2140" y="1322"/>
                    <a:pt x="3777" y="1322"/>
                  </a:cubicBezTo>
                  <a:cubicBezTo>
                    <a:pt x="5415" y="1322"/>
                    <a:pt x="6841" y="787"/>
                    <a:pt x="7555" y="1"/>
                  </a:cubicBezTo>
                  <a:close/>
                </a:path>
              </a:pathLst>
            </a:custGeom>
            <a:solidFill>
              <a:srgbClr val="FFFFFF"/>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9"/>
            <p:cNvSpPr/>
            <p:nvPr/>
          </p:nvSpPr>
          <p:spPr>
            <a:xfrm>
              <a:off x="3217339" y="4192057"/>
              <a:ext cx="172995" cy="101132"/>
            </a:xfrm>
            <a:custGeom>
              <a:avLst/>
              <a:gdLst/>
              <a:ahLst/>
              <a:cxnLst/>
              <a:rect l="l" t="t" r="r" b="b"/>
              <a:pathLst>
                <a:path w="3753" h="2194" extrusionOk="0">
                  <a:moveTo>
                    <a:pt x="1875" y="1"/>
                  </a:moveTo>
                  <a:cubicBezTo>
                    <a:pt x="838" y="1"/>
                    <a:pt x="1" y="490"/>
                    <a:pt x="1" y="1097"/>
                  </a:cubicBezTo>
                  <a:cubicBezTo>
                    <a:pt x="1" y="1702"/>
                    <a:pt x="838" y="2194"/>
                    <a:pt x="1875" y="2194"/>
                  </a:cubicBezTo>
                  <a:cubicBezTo>
                    <a:pt x="2912" y="2194"/>
                    <a:pt x="3752" y="1702"/>
                    <a:pt x="3752" y="1097"/>
                  </a:cubicBezTo>
                  <a:cubicBezTo>
                    <a:pt x="3752" y="490"/>
                    <a:pt x="2912" y="1"/>
                    <a:pt x="1875" y="1"/>
                  </a:cubicBezTo>
                  <a:close/>
                </a:path>
              </a:pathLst>
            </a:custGeom>
            <a:solidFill>
              <a:schemeClr val="accen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9"/>
            <p:cNvSpPr/>
            <p:nvPr/>
          </p:nvSpPr>
          <p:spPr>
            <a:xfrm>
              <a:off x="3094355" y="4098344"/>
              <a:ext cx="418911" cy="209456"/>
            </a:xfrm>
            <a:custGeom>
              <a:avLst/>
              <a:gdLst/>
              <a:ahLst/>
              <a:cxnLst/>
              <a:rect l="l" t="t" r="r" b="b"/>
              <a:pathLst>
                <a:path w="9088" h="4544" fill="none" extrusionOk="0">
                  <a:moveTo>
                    <a:pt x="4543" y="4543"/>
                  </a:moveTo>
                  <a:lnTo>
                    <a:pt x="4543" y="4543"/>
                  </a:lnTo>
                  <a:cubicBezTo>
                    <a:pt x="2036" y="4543"/>
                    <a:pt x="1" y="2510"/>
                    <a:pt x="1" y="1"/>
                  </a:cubicBezTo>
                  <a:lnTo>
                    <a:pt x="9088" y="1"/>
                  </a:lnTo>
                  <a:cubicBezTo>
                    <a:pt x="9088" y="2510"/>
                    <a:pt x="7053" y="4543"/>
                    <a:pt x="4545" y="4543"/>
                  </a:cubicBezTo>
                  <a:close/>
                </a:path>
              </a:pathLst>
            </a:custGeom>
            <a:noFill/>
            <a:ln w="28575" cap="flat" cmpd="sng">
              <a:solidFill>
                <a:schemeClr val="dk1"/>
              </a:solidFill>
              <a:prstDash val="solid"/>
              <a:miter lim="213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9"/>
            <p:cNvSpPr/>
            <p:nvPr/>
          </p:nvSpPr>
          <p:spPr>
            <a:xfrm>
              <a:off x="3583893" y="3961577"/>
              <a:ext cx="115606" cy="115514"/>
            </a:xfrm>
            <a:custGeom>
              <a:avLst/>
              <a:gdLst/>
              <a:ahLst/>
              <a:cxnLst/>
              <a:rect l="l" t="t" r="r" b="b"/>
              <a:pathLst>
                <a:path w="2508" h="2506" extrusionOk="0">
                  <a:moveTo>
                    <a:pt x="1253" y="1"/>
                  </a:moveTo>
                  <a:cubicBezTo>
                    <a:pt x="563" y="1"/>
                    <a:pt x="0" y="561"/>
                    <a:pt x="0" y="1253"/>
                  </a:cubicBezTo>
                  <a:cubicBezTo>
                    <a:pt x="0" y="1946"/>
                    <a:pt x="563" y="2506"/>
                    <a:pt x="1253" y="2506"/>
                  </a:cubicBezTo>
                  <a:cubicBezTo>
                    <a:pt x="1946" y="2506"/>
                    <a:pt x="2508" y="1946"/>
                    <a:pt x="2508" y="1253"/>
                  </a:cubicBezTo>
                  <a:cubicBezTo>
                    <a:pt x="2508" y="561"/>
                    <a:pt x="1946" y="1"/>
                    <a:pt x="1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9"/>
            <p:cNvSpPr/>
            <p:nvPr/>
          </p:nvSpPr>
          <p:spPr>
            <a:xfrm>
              <a:off x="2908128" y="3961577"/>
              <a:ext cx="115652" cy="115514"/>
            </a:xfrm>
            <a:custGeom>
              <a:avLst/>
              <a:gdLst/>
              <a:ahLst/>
              <a:cxnLst/>
              <a:rect l="l" t="t" r="r" b="b"/>
              <a:pathLst>
                <a:path w="2509" h="2506" extrusionOk="0">
                  <a:moveTo>
                    <a:pt x="1256" y="1"/>
                  </a:moveTo>
                  <a:cubicBezTo>
                    <a:pt x="563" y="1"/>
                    <a:pt x="1" y="561"/>
                    <a:pt x="1" y="1253"/>
                  </a:cubicBezTo>
                  <a:cubicBezTo>
                    <a:pt x="1" y="1946"/>
                    <a:pt x="563" y="2506"/>
                    <a:pt x="1256" y="2506"/>
                  </a:cubicBezTo>
                  <a:cubicBezTo>
                    <a:pt x="1946" y="2506"/>
                    <a:pt x="2508" y="1946"/>
                    <a:pt x="2508" y="1253"/>
                  </a:cubicBezTo>
                  <a:cubicBezTo>
                    <a:pt x="2508" y="561"/>
                    <a:pt x="1946" y="1"/>
                    <a:pt x="12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9"/>
            <p:cNvSpPr/>
            <p:nvPr/>
          </p:nvSpPr>
          <p:spPr>
            <a:xfrm>
              <a:off x="2714525" y="3430000"/>
              <a:ext cx="1178603" cy="1178695"/>
            </a:xfrm>
            <a:custGeom>
              <a:avLst/>
              <a:gdLst/>
              <a:ahLst/>
              <a:cxnLst/>
              <a:rect l="l" t="t" r="r" b="b"/>
              <a:pathLst>
                <a:path w="25569" h="25571" fill="none" extrusionOk="0">
                  <a:moveTo>
                    <a:pt x="0" y="0"/>
                  </a:moveTo>
                  <a:lnTo>
                    <a:pt x="25568" y="0"/>
                  </a:lnTo>
                  <a:lnTo>
                    <a:pt x="25568" y="25570"/>
                  </a:lnTo>
                  <a:lnTo>
                    <a:pt x="0" y="25570"/>
                  </a:lnTo>
                  <a:close/>
                </a:path>
              </a:pathLst>
            </a:custGeom>
            <a:noFill/>
            <a:ln w="28575" cap="flat" cmpd="sng">
              <a:solidFill>
                <a:schemeClr val="dk1"/>
              </a:solidFill>
              <a:prstDash val="solid"/>
              <a:miter lim="213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0"/>
          <p:cNvSpPr/>
          <p:nvPr/>
        </p:nvSpPr>
        <p:spPr>
          <a:xfrm>
            <a:off x="486175" y="1078025"/>
            <a:ext cx="8177100" cy="35307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0"/>
          <p:cNvSpPr txBox="1">
            <a:spLocks noGrp="1"/>
          </p:cNvSpPr>
          <p:nvPr>
            <p:ph type="title"/>
          </p:nvPr>
        </p:nvSpPr>
        <p:spPr>
          <a:xfrm>
            <a:off x="253650" y="445025"/>
            <a:ext cx="8177100" cy="5727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s-MX" sz="2400" dirty="0">
                <a:solidFill>
                  <a:schemeClr val="dk1"/>
                </a:solidFill>
              </a:rPr>
              <a:t>La incomodidad de la formación docente continua</a:t>
            </a:r>
            <a:endParaRPr sz="2400" dirty="0">
              <a:solidFill>
                <a:schemeClr val="dk1"/>
              </a:solidFill>
            </a:endParaRPr>
          </a:p>
        </p:txBody>
      </p:sp>
      <p:sp>
        <p:nvSpPr>
          <p:cNvPr id="261" name="Google Shape;261;p30"/>
          <p:cNvSpPr txBox="1"/>
          <p:nvPr/>
        </p:nvSpPr>
        <p:spPr>
          <a:xfrm>
            <a:off x="720000" y="1185764"/>
            <a:ext cx="7704000" cy="3284636"/>
          </a:xfrm>
          <a:prstGeom prst="rect">
            <a:avLst/>
          </a:prstGeom>
          <a:noFill/>
          <a:ln>
            <a:noFill/>
          </a:ln>
        </p:spPr>
        <p:txBody>
          <a:bodyPr spcFirstLastPara="1" wrap="square" lIns="91425" tIns="91425" rIns="0" bIns="91425" anchor="t" anchorCtr="0">
            <a:noAutofit/>
          </a:bodyPr>
          <a:lstStyle/>
          <a:p>
            <a:pPr marL="0" lvl="0" indent="0" algn="ctr" rtl="0">
              <a:spcBef>
                <a:spcPts val="0"/>
              </a:spcBef>
              <a:spcAft>
                <a:spcPts val="0"/>
              </a:spcAft>
              <a:buNone/>
            </a:pPr>
            <a:r>
              <a:rPr lang="es-MX" dirty="0">
                <a:solidFill>
                  <a:schemeClr val="dk1"/>
                </a:solidFill>
                <a:latin typeface="Rubik"/>
                <a:ea typeface="Rubik"/>
                <a:cs typeface="Rubik"/>
                <a:sym typeface="Rubik"/>
              </a:rPr>
              <a:t>Si bien la formación inicial, la etapa propedéutica, tiene un peso significativo por ser los primeros pasos en la apropiación de los conocimientos necesarios y el desarrollo de las capacidades requeridas para el ejercicio profesional, no puede considerarse una etapa cerrada ni acabada.</a:t>
            </a:r>
          </a:p>
          <a:p>
            <a:pPr marL="0" lvl="0" indent="0" algn="ctr" rtl="0">
              <a:spcBef>
                <a:spcPts val="0"/>
              </a:spcBef>
              <a:spcAft>
                <a:spcPts val="0"/>
              </a:spcAft>
              <a:buNone/>
            </a:pPr>
            <a:endParaRPr lang="es-MX" dirty="0">
              <a:solidFill>
                <a:schemeClr val="dk1"/>
              </a:solidFill>
              <a:latin typeface="Rubik"/>
              <a:ea typeface="Rubik"/>
              <a:cs typeface="Rubik"/>
              <a:sym typeface="Rubik"/>
            </a:endParaRPr>
          </a:p>
          <a:p>
            <a:pPr marL="0" lvl="0" indent="0" algn="ctr" rtl="0">
              <a:spcBef>
                <a:spcPts val="0"/>
              </a:spcBef>
              <a:spcAft>
                <a:spcPts val="0"/>
              </a:spcAft>
              <a:buNone/>
            </a:pPr>
            <a:r>
              <a:rPr lang="es-MX" dirty="0">
                <a:solidFill>
                  <a:schemeClr val="dk1"/>
                </a:solidFill>
                <a:latin typeface="Rubik"/>
                <a:ea typeface="Rubik"/>
                <a:cs typeface="Rubik"/>
                <a:sym typeface="Rubik"/>
              </a:rPr>
              <a:t>Los saberes propios del educar, Graciela Frigerio identifica algunos calificándolos como: saberes a compartir, saberes felizmente incompletos, saberes tenebrosos y </a:t>
            </a:r>
            <a:r>
              <a:rPr lang="es-MX" dirty="0" err="1">
                <a:solidFill>
                  <a:schemeClr val="dk1"/>
                </a:solidFill>
                <a:latin typeface="Rubik"/>
                <a:ea typeface="Rubik"/>
                <a:cs typeface="Rubik"/>
                <a:sym typeface="Rubik"/>
              </a:rPr>
              <a:t>obstaculizantes</a:t>
            </a:r>
            <a:r>
              <a:rPr lang="es-MX" dirty="0">
                <a:solidFill>
                  <a:schemeClr val="dk1"/>
                </a:solidFill>
                <a:latin typeface="Rubik"/>
                <a:ea typeface="Rubik"/>
                <a:cs typeface="Rubik"/>
                <a:sym typeface="Rubik"/>
              </a:rPr>
              <a:t>, saberes a ignorar, saberes a desaprender</a:t>
            </a:r>
          </a:p>
          <a:p>
            <a:pPr marL="0" lvl="0" indent="0" algn="ctr" rtl="0">
              <a:spcBef>
                <a:spcPts val="0"/>
              </a:spcBef>
              <a:spcAft>
                <a:spcPts val="0"/>
              </a:spcAft>
              <a:buNone/>
            </a:pPr>
            <a:endParaRPr lang="es-MX" dirty="0">
              <a:solidFill>
                <a:schemeClr val="dk1"/>
              </a:solidFill>
              <a:latin typeface="Rubik"/>
              <a:ea typeface="Rubik"/>
              <a:cs typeface="Rubik"/>
              <a:sym typeface="Rubik"/>
            </a:endParaRPr>
          </a:p>
          <a:p>
            <a:pPr marL="0" lvl="0" indent="0" algn="ctr" rtl="0">
              <a:spcBef>
                <a:spcPts val="0"/>
              </a:spcBef>
              <a:spcAft>
                <a:spcPts val="0"/>
              </a:spcAft>
              <a:buNone/>
            </a:pPr>
            <a:r>
              <a:rPr lang="es-MX" dirty="0">
                <a:solidFill>
                  <a:schemeClr val="dk1"/>
                </a:solidFill>
                <a:latin typeface="Rubik"/>
                <a:ea typeface="Rubik"/>
                <a:cs typeface="Rubik"/>
                <a:sym typeface="Rubik"/>
              </a:rPr>
              <a:t>Se podría afirmar que la formación continua es una incomodidad necesaria, imprescindible y posibilitadora del crecimiento profesional. Además, le sumamos otros calificativos: mutua y colectiva. Porque los procesos formativos son compartidos, en diálogo con otros y en interacciones con otros. </a:t>
            </a:r>
          </a:p>
        </p:txBody>
      </p:sp>
    </p:spTree>
    <p:extLst>
      <p:ext uri="{BB962C8B-B14F-4D97-AF65-F5344CB8AC3E}">
        <p14:creationId xmlns:p14="http://schemas.microsoft.com/office/powerpoint/2010/main" val="1479508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0"/>
          <p:cNvSpPr/>
          <p:nvPr/>
        </p:nvSpPr>
        <p:spPr>
          <a:xfrm>
            <a:off x="483449" y="1064898"/>
            <a:ext cx="8177100" cy="35307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259;p30"/>
          <p:cNvSpPr txBox="1">
            <a:spLocks noGrp="1"/>
          </p:cNvSpPr>
          <p:nvPr>
            <p:ph type="title"/>
          </p:nvPr>
        </p:nvSpPr>
        <p:spPr>
          <a:xfrm>
            <a:off x="211491" y="354714"/>
            <a:ext cx="8721017" cy="5727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s-MX" sz="1400" dirty="0"/>
              <a:t>T</a:t>
            </a:r>
            <a:r>
              <a:rPr lang="es-MX" sz="1400" dirty="0">
                <a:solidFill>
                  <a:schemeClr val="dk1"/>
                </a:solidFill>
              </a:rPr>
              <a:t>rabajo pedagógico en el contexto virtual </a:t>
            </a:r>
            <a:br>
              <a:rPr lang="es-MX" sz="1400" dirty="0">
                <a:solidFill>
                  <a:schemeClr val="dk1"/>
                </a:solidFill>
              </a:rPr>
            </a:br>
            <a:r>
              <a:rPr lang="es-MX" sz="1400" dirty="0">
                <a:solidFill>
                  <a:schemeClr val="dk1"/>
                </a:solidFill>
              </a:rPr>
              <a:t>Acompañando la Formación</a:t>
            </a:r>
            <a:endParaRPr sz="1400" dirty="0">
              <a:solidFill>
                <a:schemeClr val="dk1"/>
              </a:solidFill>
            </a:endParaRPr>
          </a:p>
        </p:txBody>
      </p:sp>
      <p:sp>
        <p:nvSpPr>
          <p:cNvPr id="261" name="Google Shape;261;p30"/>
          <p:cNvSpPr txBox="1"/>
          <p:nvPr/>
        </p:nvSpPr>
        <p:spPr>
          <a:xfrm>
            <a:off x="719999" y="1184667"/>
            <a:ext cx="7704000" cy="3410931"/>
          </a:xfrm>
          <a:prstGeom prst="rect">
            <a:avLst/>
          </a:prstGeom>
          <a:noFill/>
          <a:ln>
            <a:noFill/>
          </a:ln>
        </p:spPr>
        <p:txBody>
          <a:bodyPr spcFirstLastPara="1" wrap="square" lIns="91425" tIns="91425" rIns="0" bIns="91425" anchor="t" anchorCtr="0">
            <a:noAutofit/>
          </a:bodyPr>
          <a:lstStyle/>
          <a:p>
            <a:pPr marL="0" lvl="0" indent="0" algn="ctr" rtl="0">
              <a:spcBef>
                <a:spcPts val="0"/>
              </a:spcBef>
              <a:spcAft>
                <a:spcPts val="0"/>
              </a:spcAft>
              <a:buNone/>
            </a:pPr>
            <a:r>
              <a:rPr lang="es-MX" sz="1200" dirty="0">
                <a:solidFill>
                  <a:schemeClr val="dk1"/>
                </a:solidFill>
                <a:latin typeface="Rubik"/>
                <a:ea typeface="Rubik"/>
                <a:cs typeface="Rubik"/>
                <a:sym typeface="Rubik"/>
              </a:rPr>
              <a:t>Ante las primeras prórrogas de la cuarentena, advertimos la necesidad de trabajar sobre tres ejes estructurales de la experiencia en la virtualidad: tiempo, espacio y comunicación </a:t>
            </a:r>
          </a:p>
          <a:p>
            <a:pPr marL="0" lvl="0" indent="0" algn="ctr" rtl="0">
              <a:spcBef>
                <a:spcPts val="0"/>
              </a:spcBef>
              <a:spcAft>
                <a:spcPts val="0"/>
              </a:spcAft>
              <a:buNone/>
            </a:pPr>
            <a:endParaRPr lang="es-MX" sz="1200" dirty="0">
              <a:solidFill>
                <a:schemeClr val="dk1"/>
              </a:solidFill>
              <a:latin typeface="Rubik"/>
              <a:ea typeface="Rubik"/>
              <a:cs typeface="Rubik"/>
              <a:sym typeface="Rubik"/>
            </a:endParaRPr>
          </a:p>
          <a:p>
            <a:pPr marL="0" lvl="0" indent="0" algn="ctr" rtl="0">
              <a:spcBef>
                <a:spcPts val="0"/>
              </a:spcBef>
              <a:spcAft>
                <a:spcPts val="0"/>
              </a:spcAft>
              <a:buNone/>
            </a:pPr>
            <a:r>
              <a:rPr lang="es-MX" sz="1200" dirty="0">
                <a:solidFill>
                  <a:schemeClr val="dk1"/>
                </a:solidFill>
                <a:latin typeface="Rubik"/>
                <a:ea typeface="Rubik"/>
                <a:cs typeface="Rubik"/>
                <a:sym typeface="Rubik"/>
              </a:rPr>
              <a:t> La asimetría de la relación pedagógica adoptó características inéditas y se requirió de la reflexión colectiva sobre el sentido pedagógico de las actividades. En los intercambios con directivos se comentaba</a:t>
            </a:r>
          </a:p>
          <a:p>
            <a:pPr marL="0" lvl="0" indent="0" algn="ctr" rtl="0">
              <a:spcBef>
                <a:spcPts val="0"/>
              </a:spcBef>
              <a:spcAft>
                <a:spcPts val="0"/>
              </a:spcAft>
              <a:buNone/>
            </a:pPr>
            <a:r>
              <a:rPr lang="es-MX" sz="1200" dirty="0">
                <a:solidFill>
                  <a:schemeClr val="dk1"/>
                </a:solidFill>
                <a:latin typeface="Rubik"/>
                <a:ea typeface="Rubik"/>
                <a:cs typeface="Rubik"/>
                <a:sym typeface="Rubik"/>
              </a:rPr>
              <a:t>sobre la complejidad de las actividades desarrolladas, destacando la apuesta por el trabajo colectivo.</a:t>
            </a:r>
          </a:p>
          <a:p>
            <a:pPr marL="0" lvl="0" indent="0" algn="ctr" rtl="0">
              <a:spcBef>
                <a:spcPts val="0"/>
              </a:spcBef>
              <a:spcAft>
                <a:spcPts val="0"/>
              </a:spcAft>
              <a:buNone/>
            </a:pPr>
            <a:endParaRPr lang="es-MX" sz="1200" dirty="0">
              <a:solidFill>
                <a:schemeClr val="dk1"/>
              </a:solidFill>
              <a:latin typeface="Rubik"/>
              <a:ea typeface="Rubik"/>
              <a:cs typeface="Rubik"/>
              <a:sym typeface="Rubik"/>
            </a:endParaRPr>
          </a:p>
          <a:p>
            <a:pPr marL="0" lvl="0" indent="0" algn="ctr" rtl="0">
              <a:spcBef>
                <a:spcPts val="0"/>
              </a:spcBef>
              <a:spcAft>
                <a:spcPts val="0"/>
              </a:spcAft>
              <a:buNone/>
            </a:pPr>
            <a:r>
              <a:rPr lang="es-MX" sz="1200" dirty="0">
                <a:solidFill>
                  <a:schemeClr val="dk1"/>
                </a:solidFill>
                <a:latin typeface="Rubik"/>
                <a:ea typeface="Rubik"/>
                <a:cs typeface="Rubik"/>
                <a:sym typeface="Rubik"/>
              </a:rPr>
              <a:t>La pregunta base fue: ¿es posible hacer escuela con los edificios cerrados? De hecho, se hizo, pero se acompañó con una reflexión pedagógica sobre ese mismo hacer, cuyo contenido será un legado necesario para el tiempo futuro</a:t>
            </a:r>
          </a:p>
          <a:p>
            <a:pPr marL="0" lvl="0" indent="0" algn="ctr" rtl="0">
              <a:spcBef>
                <a:spcPts val="0"/>
              </a:spcBef>
              <a:spcAft>
                <a:spcPts val="0"/>
              </a:spcAft>
              <a:buNone/>
            </a:pPr>
            <a:endParaRPr lang="es-MX" sz="1200" dirty="0">
              <a:solidFill>
                <a:schemeClr val="dk1"/>
              </a:solidFill>
              <a:latin typeface="Rubik"/>
              <a:ea typeface="Rubik"/>
              <a:cs typeface="Rubik"/>
              <a:sym typeface="Rubik"/>
            </a:endParaRPr>
          </a:p>
          <a:p>
            <a:pPr marL="0" lvl="0" indent="0" algn="ctr" rtl="0">
              <a:spcBef>
                <a:spcPts val="0"/>
              </a:spcBef>
              <a:spcAft>
                <a:spcPts val="0"/>
              </a:spcAft>
              <a:buNone/>
            </a:pPr>
            <a:r>
              <a:rPr lang="es-MX" sz="1200" dirty="0">
                <a:solidFill>
                  <a:schemeClr val="dk1"/>
                </a:solidFill>
                <a:latin typeface="Rubik"/>
                <a:ea typeface="Rubik"/>
                <a:cs typeface="Rubik"/>
                <a:sym typeface="Rubik"/>
              </a:rPr>
              <a:t>Edith </a:t>
            </a:r>
            <a:r>
              <a:rPr lang="es-MX" sz="1200" dirty="0" err="1">
                <a:solidFill>
                  <a:schemeClr val="dk1"/>
                </a:solidFill>
                <a:latin typeface="Rubik"/>
                <a:ea typeface="Rubik"/>
                <a:cs typeface="Rubik"/>
                <a:sym typeface="Rubik"/>
              </a:rPr>
              <a:t>Litwin</a:t>
            </a:r>
            <a:r>
              <a:rPr lang="es-MX" sz="1200" dirty="0">
                <a:solidFill>
                  <a:schemeClr val="dk1"/>
                </a:solidFill>
                <a:latin typeface="Rubik"/>
                <a:ea typeface="Rubik"/>
                <a:cs typeface="Rubik"/>
                <a:sym typeface="Rubik"/>
              </a:rPr>
              <a:t>, al describir la tarea docente señalaba: se trata de identificar los temas del currículo, expandirlos al relacionarlos con los temas del debate diario y construir el problema para la enseñanza. Estas tareas son inherentes a una práctica profesional. No se trata de aplicar los contenidos de un texto sino de armar, desarmar y volver a armar el currículo acorde con lo que</a:t>
            </a:r>
          </a:p>
          <a:p>
            <a:pPr marL="0" lvl="0" indent="0" algn="ctr" rtl="0">
              <a:spcBef>
                <a:spcPts val="0"/>
              </a:spcBef>
              <a:spcAft>
                <a:spcPts val="0"/>
              </a:spcAft>
              <a:buNone/>
            </a:pPr>
            <a:r>
              <a:rPr lang="es-MX" sz="1200" dirty="0">
                <a:solidFill>
                  <a:schemeClr val="dk1"/>
                </a:solidFill>
                <a:latin typeface="Rubik"/>
                <a:ea typeface="Rubik"/>
                <a:cs typeface="Rubik"/>
                <a:sym typeface="Rubik"/>
              </a:rPr>
              <a:t>vale la pena enseñar y aprender, asumiendo decisiones autónomas y responsables</a:t>
            </a:r>
          </a:p>
          <a:p>
            <a:pPr marL="0" lvl="0" indent="0" algn="ctr" rtl="0">
              <a:spcBef>
                <a:spcPts val="0"/>
              </a:spcBef>
              <a:spcAft>
                <a:spcPts val="0"/>
              </a:spcAft>
              <a:buNone/>
            </a:pPr>
            <a:endParaRPr lang="es-MX" sz="1200" dirty="0">
              <a:solidFill>
                <a:schemeClr val="dk1"/>
              </a:solidFill>
              <a:latin typeface="Rubik"/>
              <a:ea typeface="Rubik"/>
              <a:cs typeface="Rubik"/>
              <a:sym typeface="Rubik"/>
            </a:endParaRPr>
          </a:p>
        </p:txBody>
      </p:sp>
    </p:spTree>
    <p:extLst>
      <p:ext uri="{BB962C8B-B14F-4D97-AF65-F5344CB8AC3E}">
        <p14:creationId xmlns:p14="http://schemas.microsoft.com/office/powerpoint/2010/main" val="1862642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0"/>
          <p:cNvSpPr/>
          <p:nvPr/>
        </p:nvSpPr>
        <p:spPr>
          <a:xfrm>
            <a:off x="483449" y="1064898"/>
            <a:ext cx="8177100" cy="35307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259;p30"/>
          <p:cNvSpPr txBox="1">
            <a:spLocks noGrp="1"/>
          </p:cNvSpPr>
          <p:nvPr>
            <p:ph type="title"/>
          </p:nvPr>
        </p:nvSpPr>
        <p:spPr>
          <a:xfrm>
            <a:off x="211491" y="354714"/>
            <a:ext cx="8721017" cy="5727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s-MX" sz="1400" dirty="0"/>
              <a:t>T</a:t>
            </a:r>
            <a:r>
              <a:rPr lang="es-MX" sz="1400" dirty="0">
                <a:solidFill>
                  <a:schemeClr val="dk1"/>
                </a:solidFill>
              </a:rPr>
              <a:t>rabajo pedagógico en el contexto virtual </a:t>
            </a:r>
            <a:br>
              <a:rPr lang="es-MX" sz="1400" dirty="0">
                <a:solidFill>
                  <a:schemeClr val="dk1"/>
                </a:solidFill>
              </a:rPr>
            </a:br>
            <a:r>
              <a:rPr lang="es-MX" sz="1400" dirty="0">
                <a:solidFill>
                  <a:schemeClr val="dk1"/>
                </a:solidFill>
              </a:rPr>
              <a:t>Acompañando la Formación</a:t>
            </a:r>
            <a:endParaRPr sz="1400" dirty="0">
              <a:solidFill>
                <a:schemeClr val="dk1"/>
              </a:solidFill>
            </a:endParaRPr>
          </a:p>
        </p:txBody>
      </p:sp>
      <p:sp>
        <p:nvSpPr>
          <p:cNvPr id="261" name="Google Shape;261;p30"/>
          <p:cNvSpPr txBox="1"/>
          <p:nvPr/>
        </p:nvSpPr>
        <p:spPr>
          <a:xfrm>
            <a:off x="719999" y="1093336"/>
            <a:ext cx="7704000" cy="4050164"/>
          </a:xfrm>
          <a:prstGeom prst="rect">
            <a:avLst/>
          </a:prstGeom>
          <a:noFill/>
          <a:ln>
            <a:noFill/>
          </a:ln>
        </p:spPr>
        <p:txBody>
          <a:bodyPr spcFirstLastPara="1" wrap="square" lIns="91425" tIns="91425" rIns="0" bIns="91425" anchor="t" anchorCtr="0">
            <a:noAutofit/>
          </a:bodyPr>
          <a:lstStyle/>
          <a:p>
            <a:pPr marL="0" lvl="0" indent="0" algn="ctr" rtl="0">
              <a:spcBef>
                <a:spcPts val="0"/>
              </a:spcBef>
              <a:spcAft>
                <a:spcPts val="0"/>
              </a:spcAft>
              <a:buNone/>
            </a:pPr>
            <a:endParaRPr lang="es-MX" sz="1200" dirty="0">
              <a:solidFill>
                <a:schemeClr val="dk1"/>
              </a:solidFill>
              <a:latin typeface="Rubik"/>
              <a:ea typeface="Rubik"/>
              <a:cs typeface="Rubik"/>
              <a:sym typeface="Rubik"/>
            </a:endParaRPr>
          </a:p>
          <a:p>
            <a:pPr marL="0" lvl="0" indent="0" algn="ctr" rtl="0">
              <a:spcBef>
                <a:spcPts val="0"/>
              </a:spcBef>
              <a:spcAft>
                <a:spcPts val="0"/>
              </a:spcAft>
              <a:buNone/>
            </a:pPr>
            <a:r>
              <a:rPr lang="es-MX" dirty="0">
                <a:solidFill>
                  <a:schemeClr val="dk1"/>
                </a:solidFill>
                <a:latin typeface="Rubik"/>
                <a:ea typeface="Rubik"/>
                <a:cs typeface="Rubik"/>
                <a:sym typeface="Rubik"/>
              </a:rPr>
              <a:t>El análisis didáctico se profundiza porque cabe </a:t>
            </a:r>
            <a:r>
              <a:rPr lang="es-MX" dirty="0" err="1">
                <a:solidFill>
                  <a:schemeClr val="dk1"/>
                </a:solidFill>
                <a:latin typeface="Rubik"/>
                <a:ea typeface="Rubik"/>
                <a:cs typeface="Rubik"/>
                <a:sym typeface="Rubik"/>
              </a:rPr>
              <a:t>pregutarse</a:t>
            </a:r>
            <a:r>
              <a:rPr lang="es-MX" dirty="0">
                <a:solidFill>
                  <a:schemeClr val="dk1"/>
                </a:solidFill>
                <a:latin typeface="Rubik"/>
                <a:ea typeface="Rubik"/>
                <a:cs typeface="Rubik"/>
                <a:sym typeface="Rubik"/>
              </a:rPr>
              <a:t> por cada decisión: ¿Qué contenidos priorizamos y por qué? ¿Qué recurso? ¿Para qué? ¿Qué estrategia para este grupo? ¿Con qué secuencia? ¿Qué conocimientos previos requiere tal actividad? </a:t>
            </a:r>
          </a:p>
          <a:p>
            <a:pPr marL="0" lvl="0" indent="0" algn="ctr" rtl="0">
              <a:spcBef>
                <a:spcPts val="0"/>
              </a:spcBef>
              <a:spcAft>
                <a:spcPts val="0"/>
              </a:spcAft>
              <a:buNone/>
            </a:pPr>
            <a:endParaRPr lang="es-MX" dirty="0">
              <a:solidFill>
                <a:schemeClr val="dk1"/>
              </a:solidFill>
              <a:latin typeface="Rubik"/>
              <a:ea typeface="Rubik"/>
              <a:cs typeface="Rubik"/>
              <a:sym typeface="Rubik"/>
            </a:endParaRPr>
          </a:p>
          <a:p>
            <a:pPr marL="0" lvl="0" indent="0" algn="ctr" rtl="0">
              <a:spcBef>
                <a:spcPts val="0"/>
              </a:spcBef>
              <a:spcAft>
                <a:spcPts val="0"/>
              </a:spcAft>
              <a:buNone/>
            </a:pPr>
            <a:endParaRPr lang="es-MX" dirty="0">
              <a:solidFill>
                <a:schemeClr val="dk1"/>
              </a:solidFill>
              <a:latin typeface="Rubik"/>
              <a:ea typeface="Rubik"/>
              <a:cs typeface="Rubik"/>
              <a:sym typeface="Rubik"/>
            </a:endParaRPr>
          </a:p>
          <a:p>
            <a:pPr marL="0" lvl="0" indent="0" algn="ctr" rtl="0">
              <a:spcBef>
                <a:spcPts val="0"/>
              </a:spcBef>
              <a:spcAft>
                <a:spcPts val="0"/>
              </a:spcAft>
              <a:buNone/>
            </a:pPr>
            <a:r>
              <a:rPr lang="es-MX" dirty="0">
                <a:solidFill>
                  <a:schemeClr val="dk1"/>
                </a:solidFill>
                <a:latin typeface="Rubik"/>
                <a:ea typeface="Rubik"/>
                <a:cs typeface="Rubik"/>
                <a:sym typeface="Rubik"/>
              </a:rPr>
              <a:t>Cambios culturales con la posibilidad de fortalecer el tratamiento de temas como la Educación Sexual Integral desde la perspectiva de género, la atención a la diversidad y la inclusión, sobre los cuales sobrevolaba la sospecha de su ausencia en tiempos de enseñanza virtual, encontró rápidamente profesionales dispuestos para ofrecer propuestas específicas</a:t>
            </a:r>
            <a:endParaRPr dirty="0">
              <a:solidFill>
                <a:schemeClr val="dk1"/>
              </a:solidFill>
              <a:latin typeface="Rubik"/>
              <a:ea typeface="Rubik"/>
              <a:cs typeface="Rubik"/>
              <a:sym typeface="Rubik"/>
            </a:endParaRPr>
          </a:p>
        </p:txBody>
      </p:sp>
    </p:spTree>
    <p:extLst>
      <p:ext uri="{BB962C8B-B14F-4D97-AF65-F5344CB8AC3E}">
        <p14:creationId xmlns:p14="http://schemas.microsoft.com/office/powerpoint/2010/main" val="2850724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0"/>
          <p:cNvSpPr/>
          <p:nvPr/>
        </p:nvSpPr>
        <p:spPr>
          <a:xfrm>
            <a:off x="486175" y="1078025"/>
            <a:ext cx="8177100" cy="3530700"/>
          </a:xfrm>
          <a:prstGeom prst="rect">
            <a:avLst/>
          </a:prstGeom>
          <a:solidFill>
            <a:schemeClr val="accent6"/>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0"/>
          <p:cNvSpPr txBox="1"/>
          <p:nvPr/>
        </p:nvSpPr>
        <p:spPr>
          <a:xfrm>
            <a:off x="720000" y="1185763"/>
            <a:ext cx="7704000" cy="3329793"/>
          </a:xfrm>
          <a:prstGeom prst="rect">
            <a:avLst/>
          </a:prstGeom>
          <a:noFill/>
          <a:ln>
            <a:noFill/>
          </a:ln>
        </p:spPr>
        <p:txBody>
          <a:bodyPr spcFirstLastPara="1" wrap="square" lIns="91425" tIns="91425" rIns="0" bIns="91425" anchor="t" anchorCtr="0">
            <a:noAutofit/>
          </a:bodyPr>
          <a:lstStyle/>
          <a:p>
            <a:pPr marL="0" lvl="0" indent="0" algn="ctr" rtl="0">
              <a:spcBef>
                <a:spcPts val="0"/>
              </a:spcBef>
              <a:spcAft>
                <a:spcPts val="0"/>
              </a:spcAft>
              <a:buNone/>
            </a:pPr>
            <a:r>
              <a:rPr lang="es-MX" sz="1200" b="1" dirty="0">
                <a:solidFill>
                  <a:schemeClr val="dk1"/>
                </a:solidFill>
                <a:latin typeface="Rubik"/>
                <a:ea typeface="Rubik"/>
                <a:cs typeface="Rubik"/>
                <a:sym typeface="Rubik"/>
              </a:rPr>
              <a:t>¿Basta con la sola acumulación de años de servicio?</a:t>
            </a:r>
          </a:p>
          <a:p>
            <a:pPr marL="0" lvl="0" indent="0" algn="ctr" rtl="0">
              <a:spcBef>
                <a:spcPts val="0"/>
              </a:spcBef>
              <a:spcAft>
                <a:spcPts val="0"/>
              </a:spcAft>
              <a:buNone/>
            </a:pPr>
            <a:r>
              <a:rPr lang="es-MX" sz="1200" dirty="0">
                <a:solidFill>
                  <a:schemeClr val="dk1"/>
                </a:solidFill>
                <a:latin typeface="Rubik"/>
                <a:ea typeface="Rubik"/>
                <a:cs typeface="Rubik"/>
                <a:sym typeface="Rubik"/>
              </a:rPr>
              <a:t>Reconocer que no basta con la sola acumulación de años de trabajo para tener las mejores resoluciones ante los desafíos de la práctica. A su vez, la aceptación de tal </a:t>
            </a:r>
            <a:r>
              <a:rPr lang="es-MX" sz="1200" dirty="0" err="1">
                <a:solidFill>
                  <a:schemeClr val="dk1"/>
                </a:solidFill>
                <a:latin typeface="Rubik"/>
                <a:ea typeface="Rubik"/>
                <a:cs typeface="Rubik"/>
                <a:sym typeface="Rubik"/>
              </a:rPr>
              <a:t>incompletud</a:t>
            </a:r>
            <a:r>
              <a:rPr lang="es-MX" sz="1200" dirty="0">
                <a:solidFill>
                  <a:schemeClr val="dk1"/>
                </a:solidFill>
                <a:latin typeface="Rubik"/>
                <a:ea typeface="Rubik"/>
                <a:cs typeface="Rubik"/>
                <a:sym typeface="Rubik"/>
              </a:rPr>
              <a:t> se acompaña de una sensación de incomodidad que suele expresarse como el fastidio de una tarea que nunca termina de concluirse</a:t>
            </a:r>
          </a:p>
          <a:p>
            <a:pPr marL="0" lvl="0" indent="0" algn="ctr" rtl="0">
              <a:spcBef>
                <a:spcPts val="0"/>
              </a:spcBef>
              <a:spcAft>
                <a:spcPts val="0"/>
              </a:spcAft>
              <a:buNone/>
            </a:pPr>
            <a:endParaRPr lang="es-MX" sz="1200" dirty="0">
              <a:solidFill>
                <a:schemeClr val="dk1"/>
              </a:solidFill>
              <a:latin typeface="Rubik"/>
              <a:ea typeface="Rubik"/>
              <a:cs typeface="Rubik"/>
              <a:sym typeface="Rubik"/>
            </a:endParaRPr>
          </a:p>
          <a:p>
            <a:pPr marL="0" lvl="0" indent="0" algn="ctr" rtl="0">
              <a:spcBef>
                <a:spcPts val="0"/>
              </a:spcBef>
              <a:spcAft>
                <a:spcPts val="0"/>
              </a:spcAft>
              <a:buNone/>
            </a:pPr>
            <a:r>
              <a:rPr lang="es-MX" sz="1200" b="1" dirty="0">
                <a:solidFill>
                  <a:schemeClr val="dk1"/>
                </a:solidFill>
                <a:latin typeface="Rubik"/>
                <a:ea typeface="Rubik"/>
                <a:cs typeface="Rubik"/>
                <a:sym typeface="Rubik"/>
              </a:rPr>
              <a:t> ¿Basta con experimentar la sensación de incomodidad de una tarea que nunca termina de concluirse?</a:t>
            </a:r>
          </a:p>
          <a:p>
            <a:pPr marL="0" lvl="0" indent="0" algn="ctr" rtl="0">
              <a:spcBef>
                <a:spcPts val="0"/>
              </a:spcBef>
              <a:spcAft>
                <a:spcPts val="0"/>
              </a:spcAft>
              <a:buNone/>
            </a:pPr>
            <a:r>
              <a:rPr lang="es-MX" sz="1200" dirty="0">
                <a:solidFill>
                  <a:schemeClr val="dk1"/>
                </a:solidFill>
                <a:latin typeface="Rubik"/>
                <a:ea typeface="Rubik"/>
                <a:cs typeface="Rubik"/>
                <a:sym typeface="Rubik"/>
              </a:rPr>
              <a:t>Ahora bien, en el contexto actual de edificios escolares cerrados y continuidad pedagógica en la virtualidad, estos mismos rasgos acerca de la </a:t>
            </a:r>
            <a:r>
              <a:rPr lang="es-MX" sz="1200" dirty="0" err="1">
                <a:solidFill>
                  <a:schemeClr val="dk1"/>
                </a:solidFill>
                <a:latin typeface="Rubik"/>
                <a:ea typeface="Rubik"/>
                <a:cs typeface="Rubik"/>
                <a:sym typeface="Rubik"/>
              </a:rPr>
              <a:t>incompletud</a:t>
            </a:r>
            <a:r>
              <a:rPr lang="es-MX" sz="1200" dirty="0">
                <a:solidFill>
                  <a:schemeClr val="dk1"/>
                </a:solidFill>
                <a:latin typeface="Rubik"/>
                <a:ea typeface="Rubik"/>
                <a:cs typeface="Rubik"/>
                <a:sym typeface="Rubik"/>
              </a:rPr>
              <a:t> y la incomodidad estallaron exponencialmente, se hicieron visibles y fácilmente reconocibles; aunque no obturaron la invención. </a:t>
            </a:r>
          </a:p>
          <a:p>
            <a:pPr marL="0" lvl="0" indent="0" algn="ctr" rtl="0">
              <a:spcBef>
                <a:spcPts val="0"/>
              </a:spcBef>
              <a:spcAft>
                <a:spcPts val="0"/>
              </a:spcAft>
              <a:buNone/>
            </a:pPr>
            <a:endParaRPr lang="es-MX" sz="1200" dirty="0">
              <a:solidFill>
                <a:schemeClr val="dk1"/>
              </a:solidFill>
              <a:latin typeface="Rubik"/>
              <a:ea typeface="Rubik"/>
              <a:cs typeface="Rubik"/>
              <a:sym typeface="Rubik"/>
            </a:endParaRPr>
          </a:p>
          <a:p>
            <a:pPr marL="0" lvl="0" indent="0" algn="ctr" rtl="0">
              <a:spcBef>
                <a:spcPts val="0"/>
              </a:spcBef>
              <a:spcAft>
                <a:spcPts val="0"/>
              </a:spcAft>
              <a:buNone/>
            </a:pPr>
            <a:r>
              <a:rPr lang="es-MX" sz="1200" dirty="0">
                <a:solidFill>
                  <a:schemeClr val="dk1"/>
                </a:solidFill>
                <a:latin typeface="Rubik"/>
                <a:ea typeface="Rubik"/>
                <a:cs typeface="Rubik"/>
                <a:sym typeface="Rubik"/>
              </a:rPr>
              <a:t> </a:t>
            </a:r>
            <a:r>
              <a:rPr lang="es-MX" sz="1200" b="1" dirty="0">
                <a:solidFill>
                  <a:schemeClr val="dk1"/>
                </a:solidFill>
                <a:latin typeface="Rubik"/>
                <a:ea typeface="Rubik"/>
                <a:cs typeface="Rubik"/>
                <a:sym typeface="Rubik"/>
              </a:rPr>
              <a:t>¿Cuáles son las lecciones aprendidas?</a:t>
            </a:r>
          </a:p>
          <a:p>
            <a:pPr marL="0" lvl="0" indent="0" algn="ctr" rtl="0">
              <a:spcBef>
                <a:spcPts val="0"/>
              </a:spcBef>
              <a:spcAft>
                <a:spcPts val="0"/>
              </a:spcAft>
              <a:buNone/>
            </a:pPr>
            <a:r>
              <a:rPr lang="es-MX" sz="1200" dirty="0">
                <a:solidFill>
                  <a:schemeClr val="dk1"/>
                </a:solidFill>
                <a:latin typeface="Rubik"/>
                <a:ea typeface="Rubik"/>
                <a:cs typeface="Rubik"/>
                <a:sym typeface="Rubik"/>
              </a:rPr>
              <a:t>incorporando diversas transformaciones que permitieron un posicionamiento diferente y habilitaron otros modos de generar una formación profesional.</a:t>
            </a:r>
          </a:p>
          <a:p>
            <a:pPr marL="0" lvl="0" indent="0" algn="ctr" rtl="0">
              <a:spcBef>
                <a:spcPts val="0"/>
              </a:spcBef>
              <a:spcAft>
                <a:spcPts val="0"/>
              </a:spcAft>
              <a:buNone/>
            </a:pPr>
            <a:r>
              <a:rPr lang="es-MX" sz="1200" dirty="0">
                <a:solidFill>
                  <a:schemeClr val="dk1"/>
                </a:solidFill>
                <a:latin typeface="Rubik"/>
                <a:ea typeface="Rubik"/>
                <a:cs typeface="Rubik"/>
                <a:sym typeface="Rubik"/>
              </a:rPr>
              <a:t>Para con todas las áreas del mundo laboral se acepta la necesidad de la actualización permanente.</a:t>
            </a:r>
            <a:endParaRPr sz="1200" dirty="0">
              <a:solidFill>
                <a:schemeClr val="dk1"/>
              </a:solidFill>
              <a:latin typeface="Rubik"/>
              <a:ea typeface="Rubik"/>
              <a:cs typeface="Rubik"/>
              <a:sym typeface="Rubik"/>
            </a:endParaRPr>
          </a:p>
        </p:txBody>
      </p:sp>
    </p:spTree>
  </p:cSld>
  <p:clrMapOvr>
    <a:masterClrMapping/>
  </p:clrMapOvr>
</p:sld>
</file>

<file path=ppt/theme/theme1.xml><?xml version="1.0" encoding="utf-8"?>
<a:theme xmlns:a="http://schemas.openxmlformats.org/drawingml/2006/main" name="Thesis Defense Template">
  <a:themeElements>
    <a:clrScheme name="Simple Light">
      <a:dk1>
        <a:srgbClr val="0E0020"/>
      </a:dk1>
      <a:lt1>
        <a:srgbClr val="DEB5EB"/>
      </a:lt1>
      <a:dk2>
        <a:srgbClr val="004FFF"/>
      </a:dk2>
      <a:lt2>
        <a:srgbClr val="84DAF7"/>
      </a:lt2>
      <a:accent1>
        <a:srgbClr val="FF3858"/>
      </a:accent1>
      <a:accent2>
        <a:srgbClr val="FF8362"/>
      </a:accent2>
      <a:accent3>
        <a:srgbClr val="FFCC6A"/>
      </a:accent3>
      <a:accent4>
        <a:srgbClr val="872FF2"/>
      </a:accent4>
      <a:accent5>
        <a:srgbClr val="F4AAB5"/>
      </a:accent5>
      <a:accent6>
        <a:srgbClr val="FFFFFF"/>
      </a:accent6>
      <a:hlink>
        <a:srgbClr val="0E002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