
<file path=[Content_Types].xml><?xml version="1.0" encoding="utf-8"?>
<Types xmlns="http://schemas.openxmlformats.org/package/2006/content-types">
  <Default Extension="fntdata" ContentType="application/x-fontdata"/>
  <Default Extension="jfif"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8" r:id="rId1"/>
  </p:sldMasterIdLst>
  <p:notesMasterIdLst>
    <p:notesMasterId r:id="rId12"/>
  </p:notesMasterIdLst>
  <p:sldIdLst>
    <p:sldId id="356" r:id="rId2"/>
    <p:sldId id="256" r:id="rId3"/>
    <p:sldId id="259" r:id="rId4"/>
    <p:sldId id="275" r:id="rId5"/>
    <p:sldId id="358" r:id="rId6"/>
    <p:sldId id="314" r:id="rId7"/>
    <p:sldId id="258" r:id="rId8"/>
    <p:sldId id="261" r:id="rId9"/>
    <p:sldId id="274" r:id="rId10"/>
    <p:sldId id="359" r:id="rId11"/>
  </p:sldIdLst>
  <p:sldSz cx="9144000" cy="5143500" type="screen16x9"/>
  <p:notesSz cx="6858000" cy="9144000"/>
  <p:embeddedFontLst>
    <p:embeddedFont>
      <p:font typeface="Josefin Slab SemiBold" pitchFamily="2" charset="0"/>
      <p:bold r:id="rId13"/>
      <p:boldItalic r:id="rId14"/>
    </p:embeddedFont>
    <p:embeddedFont>
      <p:font typeface="Lato" panose="020F0502020204030203" pitchFamily="34" charset="0"/>
      <p:regular r:id="rId15"/>
      <p:bold r:id="rId16"/>
      <p:italic r:id="rId17"/>
      <p:boldItalic r:id="rId18"/>
    </p:embeddedFont>
    <p:embeddedFont>
      <p:font typeface="Patrick Hand" panose="00000500000000000000" pitchFamily="2" charset="0"/>
      <p:regular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86C37D0-D797-400A-A979-69A2BFD5542E}">
  <a:tblStyle styleId="{A86C37D0-D797-400A-A979-69A2BFD5542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91" autoAdjust="0"/>
  </p:normalViewPr>
  <p:slideViewPr>
    <p:cSldViewPr snapToGrid="0">
      <p:cViewPr varScale="1">
        <p:scale>
          <a:sx n="90" d="100"/>
          <a:sy n="90" d="100"/>
        </p:scale>
        <p:origin x="81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g77cf0412cd_0_10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1" name="Google Shape;321;g77cf0412cd_0_10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2"/>
        <p:cNvGrpSpPr/>
        <p:nvPr/>
      </p:nvGrpSpPr>
      <p:grpSpPr>
        <a:xfrm>
          <a:off x="0" y="0"/>
          <a:ext cx="0" cy="0"/>
          <a:chOff x="0" y="0"/>
          <a:chExt cx="0" cy="0"/>
        </a:xfrm>
      </p:grpSpPr>
      <p:sp>
        <p:nvSpPr>
          <p:cNvPr id="823" name="Google Shape;823;gc59e290db1_0_33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4" name="Google Shape;824;gc59e290db1_0_33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3"/>
        <p:cNvGrpSpPr/>
        <p:nvPr/>
      </p:nvGrpSpPr>
      <p:grpSpPr>
        <a:xfrm>
          <a:off x="0" y="0"/>
          <a:ext cx="0" cy="0"/>
          <a:chOff x="0" y="0"/>
          <a:chExt cx="0" cy="0"/>
        </a:xfrm>
      </p:grpSpPr>
      <p:sp>
        <p:nvSpPr>
          <p:cNvPr id="1914" name="Google Shape;1914;g77cf0412cd_0_19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5" name="Google Shape;1915;g77cf0412cd_0_19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1"/>
        <p:cNvGrpSpPr/>
        <p:nvPr/>
      </p:nvGrpSpPr>
      <p:grpSpPr>
        <a:xfrm>
          <a:off x="0" y="0"/>
          <a:ext cx="0" cy="0"/>
          <a:chOff x="0" y="0"/>
          <a:chExt cx="0" cy="0"/>
        </a:xfrm>
      </p:grpSpPr>
      <p:sp>
        <p:nvSpPr>
          <p:cNvPr id="4842" name="Google Shape;4842;g77cf0412cd_0_18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43" name="Google Shape;4843;g77cf0412cd_0_18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7"/>
        <p:cNvGrpSpPr/>
        <p:nvPr/>
      </p:nvGrpSpPr>
      <p:grpSpPr>
        <a:xfrm>
          <a:off x="0" y="0"/>
          <a:ext cx="0" cy="0"/>
          <a:chOff x="0" y="0"/>
          <a:chExt cx="0" cy="0"/>
        </a:xfrm>
      </p:grpSpPr>
      <p:sp>
        <p:nvSpPr>
          <p:cNvPr id="718" name="Google Shape;718;g77cf0412cd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9" name="Google Shape;719;g77cf0412cd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4"/>
        <p:cNvGrpSpPr/>
        <p:nvPr/>
      </p:nvGrpSpPr>
      <p:grpSpPr>
        <a:xfrm>
          <a:off x="0" y="0"/>
          <a:ext cx="0" cy="0"/>
          <a:chOff x="0" y="0"/>
          <a:chExt cx="0" cy="0"/>
        </a:xfrm>
      </p:grpSpPr>
      <p:sp>
        <p:nvSpPr>
          <p:cNvPr id="1115" name="Google Shape;1115;gc59e290db1_0_35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6" name="Google Shape;1116;gc59e290db1_0_35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1"/>
        <p:cNvGrpSpPr/>
        <p:nvPr/>
      </p:nvGrpSpPr>
      <p:grpSpPr>
        <a:xfrm>
          <a:off x="0" y="0"/>
          <a:ext cx="0" cy="0"/>
          <a:chOff x="0" y="0"/>
          <a:chExt cx="0" cy="0"/>
        </a:xfrm>
      </p:grpSpPr>
      <p:sp>
        <p:nvSpPr>
          <p:cNvPr id="1882" name="Google Shape;1882;g77cf0412cd_0_10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3" name="Google Shape;1883;g77cf0412cd_0_10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8"/>
        <p:cNvGrpSpPr/>
        <p:nvPr/>
      </p:nvGrpSpPr>
      <p:grpSpPr>
        <a:xfrm>
          <a:off x="0" y="0"/>
          <a:ext cx="0" cy="0"/>
          <a:chOff x="0" y="0"/>
          <a:chExt cx="0" cy="0"/>
        </a:xfrm>
      </p:grpSpPr>
      <p:sp>
        <p:nvSpPr>
          <p:cNvPr id="9" name="Google Shape;9;p2"/>
          <p:cNvSpPr/>
          <p:nvPr/>
        </p:nvSpPr>
        <p:spPr>
          <a:xfrm>
            <a:off x="1924475" y="443575"/>
            <a:ext cx="5305500" cy="53055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txBox="1">
            <a:spLocks noGrp="1"/>
          </p:cNvSpPr>
          <p:nvPr>
            <p:ph type="subTitle" idx="1"/>
          </p:nvPr>
        </p:nvSpPr>
        <p:spPr>
          <a:xfrm>
            <a:off x="3529425" y="3892925"/>
            <a:ext cx="2085300" cy="489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000"/>
              <a:buNone/>
              <a:defRPr>
                <a:solidFill>
                  <a:schemeClr val="dk1"/>
                </a:solidFill>
              </a:defRPr>
            </a:lvl1pPr>
            <a:lvl2pPr lvl="1" rtl="0">
              <a:lnSpc>
                <a:spcPct val="100000"/>
              </a:lnSpc>
              <a:spcBef>
                <a:spcPts val="0"/>
              </a:spcBef>
              <a:spcAft>
                <a:spcPts val="0"/>
              </a:spcAft>
              <a:buClr>
                <a:schemeClr val="dk1"/>
              </a:buClr>
              <a:buSzPts val="2800"/>
              <a:buNone/>
              <a:defRPr sz="2800">
                <a:solidFill>
                  <a:schemeClr val="dk1"/>
                </a:solidFill>
              </a:defRPr>
            </a:lvl2pPr>
            <a:lvl3pPr lvl="2" rtl="0">
              <a:lnSpc>
                <a:spcPct val="100000"/>
              </a:lnSpc>
              <a:spcBef>
                <a:spcPts val="0"/>
              </a:spcBef>
              <a:spcAft>
                <a:spcPts val="0"/>
              </a:spcAft>
              <a:buClr>
                <a:schemeClr val="dk1"/>
              </a:buClr>
              <a:buSzPts val="2800"/>
              <a:buNone/>
              <a:defRPr sz="2800">
                <a:solidFill>
                  <a:schemeClr val="dk1"/>
                </a:solidFill>
              </a:defRPr>
            </a:lvl3pPr>
            <a:lvl4pPr lvl="3" rtl="0">
              <a:lnSpc>
                <a:spcPct val="100000"/>
              </a:lnSpc>
              <a:spcBef>
                <a:spcPts val="0"/>
              </a:spcBef>
              <a:spcAft>
                <a:spcPts val="0"/>
              </a:spcAft>
              <a:buClr>
                <a:schemeClr val="dk1"/>
              </a:buClr>
              <a:buSzPts val="2800"/>
              <a:buNone/>
              <a:defRPr sz="2800">
                <a:solidFill>
                  <a:schemeClr val="dk1"/>
                </a:solidFill>
              </a:defRPr>
            </a:lvl4pPr>
            <a:lvl5pPr lvl="4" rtl="0">
              <a:lnSpc>
                <a:spcPct val="100000"/>
              </a:lnSpc>
              <a:spcBef>
                <a:spcPts val="0"/>
              </a:spcBef>
              <a:spcAft>
                <a:spcPts val="0"/>
              </a:spcAft>
              <a:buClr>
                <a:schemeClr val="dk1"/>
              </a:buClr>
              <a:buSzPts val="2800"/>
              <a:buNone/>
              <a:defRPr sz="2800">
                <a:solidFill>
                  <a:schemeClr val="dk1"/>
                </a:solidFill>
              </a:defRPr>
            </a:lvl5pPr>
            <a:lvl6pPr lvl="5" rtl="0">
              <a:lnSpc>
                <a:spcPct val="100000"/>
              </a:lnSpc>
              <a:spcBef>
                <a:spcPts val="0"/>
              </a:spcBef>
              <a:spcAft>
                <a:spcPts val="0"/>
              </a:spcAft>
              <a:buClr>
                <a:schemeClr val="dk1"/>
              </a:buClr>
              <a:buSzPts val="2800"/>
              <a:buNone/>
              <a:defRPr sz="2800">
                <a:solidFill>
                  <a:schemeClr val="dk1"/>
                </a:solidFill>
              </a:defRPr>
            </a:lvl6pPr>
            <a:lvl7pPr lvl="6" rtl="0">
              <a:lnSpc>
                <a:spcPct val="100000"/>
              </a:lnSpc>
              <a:spcBef>
                <a:spcPts val="0"/>
              </a:spcBef>
              <a:spcAft>
                <a:spcPts val="0"/>
              </a:spcAft>
              <a:buClr>
                <a:schemeClr val="dk1"/>
              </a:buClr>
              <a:buSzPts val="2800"/>
              <a:buNone/>
              <a:defRPr sz="2800">
                <a:solidFill>
                  <a:schemeClr val="dk1"/>
                </a:solidFill>
              </a:defRPr>
            </a:lvl7pPr>
            <a:lvl8pPr lvl="7" rtl="0">
              <a:lnSpc>
                <a:spcPct val="100000"/>
              </a:lnSpc>
              <a:spcBef>
                <a:spcPts val="0"/>
              </a:spcBef>
              <a:spcAft>
                <a:spcPts val="0"/>
              </a:spcAft>
              <a:buClr>
                <a:schemeClr val="dk1"/>
              </a:buClr>
              <a:buSzPts val="2800"/>
              <a:buNone/>
              <a:defRPr sz="2800">
                <a:solidFill>
                  <a:schemeClr val="dk1"/>
                </a:solidFill>
              </a:defRPr>
            </a:lvl8pPr>
            <a:lvl9pPr lvl="8" rtl="0">
              <a:lnSpc>
                <a:spcPct val="100000"/>
              </a:lnSpc>
              <a:spcBef>
                <a:spcPts val="0"/>
              </a:spcBef>
              <a:spcAft>
                <a:spcPts val="0"/>
              </a:spcAft>
              <a:buClr>
                <a:schemeClr val="dk1"/>
              </a:buClr>
              <a:buSzPts val="2800"/>
              <a:buNone/>
              <a:defRPr sz="2800">
                <a:solidFill>
                  <a:schemeClr val="dk1"/>
                </a:solidFill>
              </a:defRPr>
            </a:lvl9pPr>
          </a:lstStyle>
          <a:p>
            <a:endParaRPr/>
          </a:p>
        </p:txBody>
      </p:sp>
      <p:sp>
        <p:nvSpPr>
          <p:cNvPr id="11" name="Google Shape;11;p2"/>
          <p:cNvSpPr txBox="1">
            <a:spLocks noGrp="1"/>
          </p:cNvSpPr>
          <p:nvPr>
            <p:ph type="title"/>
          </p:nvPr>
        </p:nvSpPr>
        <p:spPr>
          <a:xfrm>
            <a:off x="3059600" y="847922"/>
            <a:ext cx="3035700" cy="1840500"/>
          </a:xfrm>
          <a:prstGeom prst="rect">
            <a:avLst/>
          </a:prstGeom>
        </p:spPr>
        <p:txBody>
          <a:bodyPr spcFirstLastPara="1" wrap="square" lIns="91425" tIns="91425" rIns="91425" bIns="91425" anchor="ctr" anchorCtr="0">
            <a:noAutofit/>
          </a:bodyPr>
          <a:lstStyle>
            <a:lvl1pPr lvl="0" algn="ctr" rtl="0">
              <a:lnSpc>
                <a:spcPct val="80000"/>
              </a:lnSpc>
              <a:spcBef>
                <a:spcPts val="0"/>
              </a:spcBef>
              <a:spcAft>
                <a:spcPts val="0"/>
              </a:spcAft>
              <a:buSzPts val="3600"/>
              <a:buNone/>
              <a:defRPr sz="5000" b="1"/>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text 2">
  <p:cSld name="CUSTOM_10">
    <p:spTree>
      <p:nvGrpSpPr>
        <p:cNvPr id="1" name="Shape 103"/>
        <p:cNvGrpSpPr/>
        <p:nvPr/>
      </p:nvGrpSpPr>
      <p:grpSpPr>
        <a:xfrm>
          <a:off x="0" y="0"/>
          <a:ext cx="0" cy="0"/>
          <a:chOff x="0" y="0"/>
          <a:chExt cx="0" cy="0"/>
        </a:xfrm>
      </p:grpSpPr>
      <p:sp>
        <p:nvSpPr>
          <p:cNvPr id="104" name="Google Shape;104;p18"/>
          <p:cNvSpPr txBox="1">
            <a:spLocks noGrp="1"/>
          </p:cNvSpPr>
          <p:nvPr>
            <p:ph type="body" idx="1"/>
          </p:nvPr>
        </p:nvSpPr>
        <p:spPr>
          <a:xfrm>
            <a:off x="535198" y="2101300"/>
            <a:ext cx="4598100" cy="1759200"/>
          </a:xfrm>
          <a:prstGeom prst="rect">
            <a:avLst/>
          </a:prstGeom>
        </p:spPr>
        <p:txBody>
          <a:bodyPr spcFirstLastPara="1" wrap="square" lIns="91425" tIns="91425" rIns="91425" bIns="91425" anchor="t" anchorCtr="0">
            <a:noAutofit/>
          </a:bodyPr>
          <a:lstStyle>
            <a:lvl1pPr marL="457200" lvl="0" indent="-355600" rtl="0">
              <a:lnSpc>
                <a:spcPct val="100000"/>
              </a:lnSpc>
              <a:spcBef>
                <a:spcPts val="0"/>
              </a:spcBef>
              <a:spcAft>
                <a:spcPts val="0"/>
              </a:spcAft>
              <a:buSzPts val="2000"/>
              <a:buChar char="●"/>
              <a:defRPr/>
            </a:lvl1pPr>
            <a:lvl2pPr marL="914400" lvl="1" indent="-342900" algn="ctr" rtl="0">
              <a:spcBef>
                <a:spcPts val="0"/>
              </a:spcBef>
              <a:spcAft>
                <a:spcPts val="0"/>
              </a:spcAft>
              <a:buSzPts val="1800"/>
              <a:buChar char="○"/>
              <a:defRPr sz="1800"/>
            </a:lvl2pPr>
            <a:lvl3pPr marL="1371600" lvl="2" indent="-342900" algn="ctr" rtl="0">
              <a:spcBef>
                <a:spcPts val="1600"/>
              </a:spcBef>
              <a:spcAft>
                <a:spcPts val="0"/>
              </a:spcAft>
              <a:buSzPts val="1800"/>
              <a:buChar char="■"/>
              <a:defRPr sz="1800"/>
            </a:lvl3pPr>
            <a:lvl4pPr marL="1828800" lvl="3" indent="-342900" algn="ctr" rtl="0">
              <a:spcBef>
                <a:spcPts val="1600"/>
              </a:spcBef>
              <a:spcAft>
                <a:spcPts val="0"/>
              </a:spcAft>
              <a:buSzPts val="1800"/>
              <a:buChar char="●"/>
              <a:defRPr sz="1800"/>
            </a:lvl4pPr>
            <a:lvl5pPr marL="2286000" lvl="4" indent="-342900" algn="ctr" rtl="0">
              <a:spcBef>
                <a:spcPts val="1600"/>
              </a:spcBef>
              <a:spcAft>
                <a:spcPts val="0"/>
              </a:spcAft>
              <a:buSzPts val="1800"/>
              <a:buChar char="○"/>
              <a:defRPr sz="1800"/>
            </a:lvl5pPr>
            <a:lvl6pPr marL="2743200" lvl="5" indent="-342900" algn="ctr" rtl="0">
              <a:spcBef>
                <a:spcPts val="1600"/>
              </a:spcBef>
              <a:spcAft>
                <a:spcPts val="0"/>
              </a:spcAft>
              <a:buSzPts val="1800"/>
              <a:buChar char="■"/>
              <a:defRPr sz="1800"/>
            </a:lvl6pPr>
            <a:lvl7pPr marL="3200400" lvl="6" indent="-342900" algn="ctr" rtl="0">
              <a:spcBef>
                <a:spcPts val="1600"/>
              </a:spcBef>
              <a:spcAft>
                <a:spcPts val="0"/>
              </a:spcAft>
              <a:buSzPts val="1800"/>
              <a:buChar char="●"/>
              <a:defRPr sz="1800"/>
            </a:lvl7pPr>
            <a:lvl8pPr marL="3657600" lvl="7" indent="-342900" algn="ctr" rtl="0">
              <a:spcBef>
                <a:spcPts val="1600"/>
              </a:spcBef>
              <a:spcAft>
                <a:spcPts val="0"/>
              </a:spcAft>
              <a:buSzPts val="1800"/>
              <a:buChar char="○"/>
              <a:defRPr sz="1800"/>
            </a:lvl8pPr>
            <a:lvl9pPr marL="4114800" lvl="8" indent="-342900" algn="ctr" rtl="0">
              <a:spcBef>
                <a:spcPts val="1600"/>
              </a:spcBef>
              <a:spcAft>
                <a:spcPts val="1600"/>
              </a:spcAft>
              <a:buSzPts val="1800"/>
              <a:buChar char="■"/>
              <a:defRPr sz="1800"/>
            </a:lvl9pPr>
          </a:lstStyle>
          <a:p>
            <a:endParaRPr/>
          </a:p>
        </p:txBody>
      </p:sp>
      <p:sp>
        <p:nvSpPr>
          <p:cNvPr id="105" name="Google Shape;105;p18"/>
          <p:cNvSpPr/>
          <p:nvPr/>
        </p:nvSpPr>
        <p:spPr>
          <a:xfrm>
            <a:off x="-675" y="366900"/>
            <a:ext cx="9145500" cy="1084200"/>
          </a:xfrm>
          <a:prstGeom prst="roundRect">
            <a:avLst>
              <a:gd name="adj" fmla="val 16667"/>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8"/>
          <p:cNvSpPr txBox="1">
            <a:spLocks noGrp="1"/>
          </p:cNvSpPr>
          <p:nvPr>
            <p:ph type="title"/>
          </p:nvPr>
        </p:nvSpPr>
        <p:spPr>
          <a:xfrm>
            <a:off x="720900" y="609759"/>
            <a:ext cx="7713600" cy="575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AutoNum type="arabicPeriod"/>
              <a:defRPr sz="4000" b="1"/>
            </a:lvl1pPr>
            <a:lvl2pPr lvl="1" algn="ctr" rtl="0">
              <a:spcBef>
                <a:spcPts val="0"/>
              </a:spcBef>
              <a:spcAft>
                <a:spcPts val="0"/>
              </a:spcAft>
              <a:buSzPts val="4200"/>
              <a:buAutoNum type="alphaLcPeriod"/>
              <a:defRPr sz="4200"/>
            </a:lvl2pPr>
            <a:lvl3pPr lvl="2" algn="ctr" rtl="0">
              <a:spcBef>
                <a:spcPts val="0"/>
              </a:spcBef>
              <a:spcAft>
                <a:spcPts val="0"/>
              </a:spcAft>
              <a:buSzPts val="4200"/>
              <a:buAutoNum type="romanLcPeriod"/>
              <a:defRPr sz="4200"/>
            </a:lvl3pPr>
            <a:lvl4pPr lvl="3" algn="ctr" rtl="0">
              <a:spcBef>
                <a:spcPts val="0"/>
              </a:spcBef>
              <a:spcAft>
                <a:spcPts val="0"/>
              </a:spcAft>
              <a:buSzPts val="4200"/>
              <a:buAutoNum type="arabicPeriod"/>
              <a:defRPr sz="4200"/>
            </a:lvl4pPr>
            <a:lvl5pPr lvl="4" algn="ctr" rtl="0">
              <a:spcBef>
                <a:spcPts val="0"/>
              </a:spcBef>
              <a:spcAft>
                <a:spcPts val="0"/>
              </a:spcAft>
              <a:buSzPts val="4200"/>
              <a:buAutoNum type="alphaLcPeriod"/>
              <a:defRPr sz="4200"/>
            </a:lvl5pPr>
            <a:lvl6pPr lvl="5" algn="ctr" rtl="0">
              <a:spcBef>
                <a:spcPts val="0"/>
              </a:spcBef>
              <a:spcAft>
                <a:spcPts val="0"/>
              </a:spcAft>
              <a:buSzPts val="4200"/>
              <a:buAutoNum type="romanLcPeriod"/>
              <a:defRPr sz="4200"/>
            </a:lvl6pPr>
            <a:lvl7pPr lvl="6" algn="ctr" rtl="0">
              <a:spcBef>
                <a:spcPts val="0"/>
              </a:spcBef>
              <a:spcAft>
                <a:spcPts val="0"/>
              </a:spcAft>
              <a:buSzPts val="4200"/>
              <a:buAutoNum type="arabicPeriod"/>
              <a:defRPr sz="4200"/>
            </a:lvl7pPr>
            <a:lvl8pPr lvl="7" algn="ctr" rtl="0">
              <a:spcBef>
                <a:spcPts val="0"/>
              </a:spcBef>
              <a:spcAft>
                <a:spcPts val="0"/>
              </a:spcAft>
              <a:buSzPts val="4200"/>
              <a:buAutoNum type="alphaLcPeriod"/>
              <a:defRPr sz="4200"/>
            </a:lvl8pPr>
            <a:lvl9pPr lvl="8" algn="ctr" rtl="0">
              <a:spcBef>
                <a:spcPts val="0"/>
              </a:spcBef>
              <a:spcAft>
                <a:spcPts val="0"/>
              </a:spcAft>
              <a:buSzPts val="4200"/>
              <a:buAutoNum type="romanLcPeriod"/>
              <a:defRPr sz="4200"/>
            </a:lvl9pPr>
          </a:lstStyle>
          <a:p>
            <a:endParaRPr/>
          </a:p>
        </p:txBody>
      </p:sp>
      <p:grpSp>
        <p:nvGrpSpPr>
          <p:cNvPr id="107" name="Google Shape;107;p18"/>
          <p:cNvGrpSpPr/>
          <p:nvPr/>
        </p:nvGrpSpPr>
        <p:grpSpPr>
          <a:xfrm>
            <a:off x="-1200" y="4422605"/>
            <a:ext cx="9144287" cy="720905"/>
            <a:chOff x="6554556" y="4623505"/>
            <a:chExt cx="7127825" cy="720905"/>
          </a:xfrm>
        </p:grpSpPr>
        <p:sp>
          <p:nvSpPr>
            <p:cNvPr id="108" name="Google Shape;108;p18"/>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8"/>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ext 4">
  <p:cSld name="CUSTOM_5">
    <p:spTree>
      <p:nvGrpSpPr>
        <p:cNvPr id="1" name="Shape 110"/>
        <p:cNvGrpSpPr/>
        <p:nvPr/>
      </p:nvGrpSpPr>
      <p:grpSpPr>
        <a:xfrm>
          <a:off x="0" y="0"/>
          <a:ext cx="0" cy="0"/>
          <a:chOff x="0" y="0"/>
          <a:chExt cx="0" cy="0"/>
        </a:xfrm>
      </p:grpSpPr>
      <p:sp>
        <p:nvSpPr>
          <p:cNvPr id="111" name="Google Shape;111;p19"/>
          <p:cNvSpPr/>
          <p:nvPr/>
        </p:nvSpPr>
        <p:spPr>
          <a:xfrm>
            <a:off x="-7225" y="638275"/>
            <a:ext cx="9158400" cy="550200"/>
          </a:xfrm>
          <a:prstGeom prst="roundRect">
            <a:avLst>
              <a:gd name="adj" fmla="val 16667"/>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2" name="Google Shape;112;p19"/>
          <p:cNvGrpSpPr/>
          <p:nvPr/>
        </p:nvGrpSpPr>
        <p:grpSpPr>
          <a:xfrm>
            <a:off x="-1200" y="4422605"/>
            <a:ext cx="9144287" cy="720905"/>
            <a:chOff x="6554556" y="4623505"/>
            <a:chExt cx="7127825" cy="720905"/>
          </a:xfrm>
        </p:grpSpPr>
        <p:sp>
          <p:nvSpPr>
            <p:cNvPr id="113" name="Google Shape;113;p19"/>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9"/>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5" name="Google Shape;115;p19">
            <a:hlinkClick r:id="" action="ppaction://noaction"/>
          </p:cNvPr>
          <p:cNvSpPr txBox="1">
            <a:spLocks noGrp="1"/>
          </p:cNvSpPr>
          <p:nvPr>
            <p:ph type="title"/>
          </p:nvPr>
        </p:nvSpPr>
        <p:spPr>
          <a:xfrm>
            <a:off x="4962600" y="2142000"/>
            <a:ext cx="2460300" cy="113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600"/>
              <a:buNone/>
              <a:defRPr sz="3700" b="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16" name="Google Shape;116;p19"/>
          <p:cNvSpPr txBox="1">
            <a:spLocks noGrp="1"/>
          </p:cNvSpPr>
          <p:nvPr>
            <p:ph type="subTitle" idx="1"/>
          </p:nvPr>
        </p:nvSpPr>
        <p:spPr>
          <a:xfrm>
            <a:off x="1586850" y="640375"/>
            <a:ext cx="5970300" cy="546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1">
  <p:cSld name="CUSTOM">
    <p:spTree>
      <p:nvGrpSpPr>
        <p:cNvPr id="1" name="Shape 131"/>
        <p:cNvGrpSpPr/>
        <p:nvPr/>
      </p:nvGrpSpPr>
      <p:grpSpPr>
        <a:xfrm>
          <a:off x="0" y="0"/>
          <a:ext cx="0" cy="0"/>
          <a:chOff x="0" y="0"/>
          <a:chExt cx="0" cy="0"/>
        </a:xfrm>
      </p:grpSpPr>
      <p:sp>
        <p:nvSpPr>
          <p:cNvPr id="132" name="Google Shape;132;p21"/>
          <p:cNvSpPr/>
          <p:nvPr/>
        </p:nvSpPr>
        <p:spPr>
          <a:xfrm>
            <a:off x="-1200" y="2571750"/>
            <a:ext cx="9159900" cy="1851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3" name="Google Shape;133;p21"/>
          <p:cNvGrpSpPr/>
          <p:nvPr/>
        </p:nvGrpSpPr>
        <p:grpSpPr>
          <a:xfrm>
            <a:off x="-1533" y="4422632"/>
            <a:ext cx="9150702" cy="720905"/>
            <a:chOff x="6554556" y="4623505"/>
            <a:chExt cx="7127825" cy="720905"/>
          </a:xfrm>
        </p:grpSpPr>
        <p:sp>
          <p:nvSpPr>
            <p:cNvPr id="134" name="Google Shape;134;p21"/>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1"/>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6" name="Google Shape;136;p21"/>
          <p:cNvSpPr txBox="1">
            <a:spLocks noGrp="1"/>
          </p:cNvSpPr>
          <p:nvPr>
            <p:ph type="title"/>
          </p:nvPr>
        </p:nvSpPr>
        <p:spPr>
          <a:xfrm>
            <a:off x="720900" y="554926"/>
            <a:ext cx="38511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6000" b="1"/>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37" name="Google Shape;137;p21"/>
          <p:cNvSpPr txBox="1">
            <a:spLocks noGrp="1"/>
          </p:cNvSpPr>
          <p:nvPr>
            <p:ph type="subTitle" idx="1"/>
          </p:nvPr>
        </p:nvSpPr>
        <p:spPr>
          <a:xfrm>
            <a:off x="720900" y="1295331"/>
            <a:ext cx="3851100" cy="546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000"/>
              <a:buNone/>
              <a:defRPr sz="2500"/>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2">
  <p:cSld name="CUSTOM_1">
    <p:spTree>
      <p:nvGrpSpPr>
        <p:cNvPr id="1" name="Shape 195"/>
        <p:cNvGrpSpPr/>
        <p:nvPr/>
      </p:nvGrpSpPr>
      <p:grpSpPr>
        <a:xfrm>
          <a:off x="0" y="0"/>
          <a:ext cx="0" cy="0"/>
          <a:chOff x="0" y="0"/>
          <a:chExt cx="0" cy="0"/>
        </a:xfrm>
      </p:grpSpPr>
      <p:sp>
        <p:nvSpPr>
          <p:cNvPr id="196" name="Google Shape;196;p29"/>
          <p:cNvSpPr/>
          <p:nvPr/>
        </p:nvSpPr>
        <p:spPr>
          <a:xfrm>
            <a:off x="-1200" y="2571750"/>
            <a:ext cx="9159900" cy="1851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7" name="Google Shape;197;p29"/>
          <p:cNvGrpSpPr/>
          <p:nvPr/>
        </p:nvGrpSpPr>
        <p:grpSpPr>
          <a:xfrm>
            <a:off x="-1533" y="4422632"/>
            <a:ext cx="9150702" cy="720905"/>
            <a:chOff x="6554556" y="4623505"/>
            <a:chExt cx="7127825" cy="720905"/>
          </a:xfrm>
        </p:grpSpPr>
        <p:sp>
          <p:nvSpPr>
            <p:cNvPr id="198" name="Google Shape;198;p29"/>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9"/>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0" name="Google Shape;200;p29"/>
          <p:cNvSpPr txBox="1">
            <a:spLocks noGrp="1"/>
          </p:cNvSpPr>
          <p:nvPr>
            <p:ph type="title"/>
          </p:nvPr>
        </p:nvSpPr>
        <p:spPr>
          <a:xfrm>
            <a:off x="720900" y="554926"/>
            <a:ext cx="38511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6000" b="1"/>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201" name="Google Shape;201;p29"/>
          <p:cNvSpPr txBox="1">
            <a:spLocks noGrp="1"/>
          </p:cNvSpPr>
          <p:nvPr>
            <p:ph type="subTitle" idx="1"/>
          </p:nvPr>
        </p:nvSpPr>
        <p:spPr>
          <a:xfrm>
            <a:off x="720900" y="1300343"/>
            <a:ext cx="3851100" cy="546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000"/>
              <a:buNone/>
              <a:defRPr sz="2500"/>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3">
  <p:cSld name="CUSTOM_2">
    <p:spTree>
      <p:nvGrpSpPr>
        <p:cNvPr id="1" name="Shape 236"/>
        <p:cNvGrpSpPr/>
        <p:nvPr/>
      </p:nvGrpSpPr>
      <p:grpSpPr>
        <a:xfrm>
          <a:off x="0" y="0"/>
          <a:ext cx="0" cy="0"/>
          <a:chOff x="0" y="0"/>
          <a:chExt cx="0" cy="0"/>
        </a:xfrm>
      </p:grpSpPr>
      <p:sp>
        <p:nvSpPr>
          <p:cNvPr id="237" name="Google Shape;237;p35"/>
          <p:cNvSpPr/>
          <p:nvPr/>
        </p:nvSpPr>
        <p:spPr>
          <a:xfrm>
            <a:off x="-1200" y="2571750"/>
            <a:ext cx="9159900" cy="1851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8" name="Google Shape;238;p35"/>
          <p:cNvGrpSpPr/>
          <p:nvPr/>
        </p:nvGrpSpPr>
        <p:grpSpPr>
          <a:xfrm>
            <a:off x="-1533" y="4422632"/>
            <a:ext cx="9150702" cy="720905"/>
            <a:chOff x="6554556" y="4623505"/>
            <a:chExt cx="7127825" cy="720905"/>
          </a:xfrm>
        </p:grpSpPr>
        <p:sp>
          <p:nvSpPr>
            <p:cNvPr id="239" name="Google Shape;239;p35"/>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35"/>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1" name="Google Shape;241;p35"/>
          <p:cNvSpPr txBox="1">
            <a:spLocks noGrp="1"/>
          </p:cNvSpPr>
          <p:nvPr>
            <p:ph type="title"/>
          </p:nvPr>
        </p:nvSpPr>
        <p:spPr>
          <a:xfrm>
            <a:off x="720900" y="554926"/>
            <a:ext cx="38511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6000" b="1"/>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242" name="Google Shape;242;p35"/>
          <p:cNvSpPr txBox="1">
            <a:spLocks noGrp="1"/>
          </p:cNvSpPr>
          <p:nvPr>
            <p:ph type="subTitle" idx="1"/>
          </p:nvPr>
        </p:nvSpPr>
        <p:spPr>
          <a:xfrm>
            <a:off x="720900" y="1310531"/>
            <a:ext cx="3851100" cy="546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000"/>
              <a:buNone/>
              <a:defRPr sz="2500"/>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1">
  <p:cSld name="CUSTOM_16">
    <p:bg>
      <p:bgPr>
        <a:solidFill>
          <a:schemeClr val="accent2"/>
        </a:solidFill>
        <a:effectLst/>
      </p:bgPr>
    </p:bg>
    <p:spTree>
      <p:nvGrpSpPr>
        <p:cNvPr id="1" name="Shape 304"/>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2">
  <p:cSld name="CUSTOM_17">
    <p:bg>
      <p:bgPr>
        <a:solidFill>
          <a:schemeClr val="lt2"/>
        </a:solidFill>
        <a:effectLst/>
      </p:bgPr>
    </p:bg>
    <p:spTree>
      <p:nvGrpSpPr>
        <p:cNvPr id="1" name="Shape 305"/>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ackground 3">
  <p:cSld name="CUSTOM_18">
    <p:bg>
      <p:bgPr>
        <a:solidFill>
          <a:schemeClr val="dk2"/>
        </a:solidFill>
        <a:effectLst/>
      </p:bgPr>
    </p:bg>
    <p:spTree>
      <p:nvGrpSpPr>
        <p:cNvPr id="1" name="Shape 306"/>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ackground 4">
  <p:cSld name="CUSTOM_19">
    <p:bg>
      <p:bgPr>
        <a:solidFill>
          <a:schemeClr val="accent1"/>
        </a:solidFill>
        <a:effectLst/>
      </p:bgPr>
    </p:bg>
    <p:spTree>
      <p:nvGrpSpPr>
        <p:cNvPr id="1" name="Shape 307"/>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ackground 5">
  <p:cSld name="CUSTOM_20">
    <p:bg>
      <p:bgPr>
        <a:solidFill>
          <a:schemeClr val="accent3"/>
        </a:solidFill>
        <a:effectLst/>
      </p:bgPr>
    </p:bg>
    <p:spTree>
      <p:nvGrpSpPr>
        <p:cNvPr id="1" name="Shape 308"/>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grpSp>
        <p:nvGrpSpPr>
          <p:cNvPr id="20" name="Google Shape;20;p4"/>
          <p:cNvGrpSpPr/>
          <p:nvPr/>
        </p:nvGrpSpPr>
        <p:grpSpPr>
          <a:xfrm>
            <a:off x="-242443" y="313350"/>
            <a:ext cx="9544819" cy="874613"/>
            <a:chOff x="-242443" y="237150"/>
            <a:chExt cx="9544819" cy="874613"/>
          </a:xfrm>
        </p:grpSpPr>
        <p:sp>
          <p:nvSpPr>
            <p:cNvPr id="21" name="Google Shape;21;p4"/>
            <p:cNvSpPr/>
            <p:nvPr/>
          </p:nvSpPr>
          <p:spPr>
            <a:xfrm>
              <a:off x="7625675" y="408622"/>
              <a:ext cx="808827" cy="645494"/>
            </a:xfrm>
            <a:custGeom>
              <a:avLst/>
              <a:gdLst/>
              <a:ahLst/>
              <a:cxnLst/>
              <a:rect l="l" t="t" r="r" b="b"/>
              <a:pathLst>
                <a:path w="61461" h="49059" extrusionOk="0">
                  <a:moveTo>
                    <a:pt x="23010" y="0"/>
                  </a:moveTo>
                  <a:cubicBezTo>
                    <a:pt x="16201" y="0"/>
                    <a:pt x="10669" y="5502"/>
                    <a:pt x="10669" y="12311"/>
                  </a:cubicBezTo>
                  <a:cubicBezTo>
                    <a:pt x="10669" y="13374"/>
                    <a:pt x="10821" y="14408"/>
                    <a:pt x="11065" y="15381"/>
                  </a:cubicBezTo>
                  <a:lnTo>
                    <a:pt x="10669" y="15381"/>
                  </a:lnTo>
                  <a:cubicBezTo>
                    <a:pt x="4773" y="15381"/>
                    <a:pt x="1" y="20153"/>
                    <a:pt x="1" y="26049"/>
                  </a:cubicBezTo>
                  <a:cubicBezTo>
                    <a:pt x="1" y="31399"/>
                    <a:pt x="3922" y="35837"/>
                    <a:pt x="9058" y="36627"/>
                  </a:cubicBezTo>
                  <a:cubicBezTo>
                    <a:pt x="9058" y="36657"/>
                    <a:pt x="9058" y="36718"/>
                    <a:pt x="9058" y="36749"/>
                  </a:cubicBezTo>
                  <a:cubicBezTo>
                    <a:pt x="9058" y="43557"/>
                    <a:pt x="14560" y="49059"/>
                    <a:pt x="21369" y="49059"/>
                  </a:cubicBezTo>
                  <a:cubicBezTo>
                    <a:pt x="25503" y="49059"/>
                    <a:pt x="29150" y="47022"/>
                    <a:pt x="31399" y="43892"/>
                  </a:cubicBezTo>
                  <a:cubicBezTo>
                    <a:pt x="33101" y="46080"/>
                    <a:pt x="35776" y="47478"/>
                    <a:pt x="38755" y="47478"/>
                  </a:cubicBezTo>
                  <a:cubicBezTo>
                    <a:pt x="43740" y="47478"/>
                    <a:pt x="47813" y="43588"/>
                    <a:pt x="48117" y="38694"/>
                  </a:cubicBezTo>
                  <a:cubicBezTo>
                    <a:pt x="49302" y="39271"/>
                    <a:pt x="50670" y="39575"/>
                    <a:pt x="52099" y="39575"/>
                  </a:cubicBezTo>
                  <a:cubicBezTo>
                    <a:pt x="57266" y="39575"/>
                    <a:pt x="61461" y="35381"/>
                    <a:pt x="61461" y="30214"/>
                  </a:cubicBezTo>
                  <a:cubicBezTo>
                    <a:pt x="61461" y="25593"/>
                    <a:pt x="58087" y="21733"/>
                    <a:pt x="53649" y="21004"/>
                  </a:cubicBezTo>
                  <a:cubicBezTo>
                    <a:pt x="53892" y="20031"/>
                    <a:pt x="54044" y="18967"/>
                    <a:pt x="54044" y="17903"/>
                  </a:cubicBezTo>
                  <a:cubicBezTo>
                    <a:pt x="54044" y="11125"/>
                    <a:pt x="48542" y="5593"/>
                    <a:pt x="41734" y="5593"/>
                  </a:cubicBezTo>
                  <a:cubicBezTo>
                    <a:pt x="39029" y="5593"/>
                    <a:pt x="36536" y="6475"/>
                    <a:pt x="34500" y="7934"/>
                  </a:cubicBezTo>
                  <a:cubicBezTo>
                    <a:pt x="32737" y="3283"/>
                    <a:pt x="28269" y="0"/>
                    <a:pt x="2301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4"/>
            <p:cNvSpPr/>
            <p:nvPr/>
          </p:nvSpPr>
          <p:spPr>
            <a:xfrm>
              <a:off x="855672" y="238550"/>
              <a:ext cx="599324" cy="348163"/>
            </a:xfrm>
            <a:custGeom>
              <a:avLst/>
              <a:gdLst/>
              <a:ahLst/>
              <a:cxnLst/>
              <a:rect l="l" t="t" r="r" b="b"/>
              <a:pathLst>
                <a:path w="61218" h="35554" extrusionOk="0">
                  <a:moveTo>
                    <a:pt x="19770" y="1"/>
                  </a:moveTo>
                  <a:cubicBezTo>
                    <a:pt x="19565" y="1"/>
                    <a:pt x="19358" y="8"/>
                    <a:pt x="19150" y="22"/>
                  </a:cubicBezTo>
                  <a:cubicBezTo>
                    <a:pt x="14256" y="386"/>
                    <a:pt x="10578" y="4642"/>
                    <a:pt x="10913" y="9535"/>
                  </a:cubicBezTo>
                  <a:cubicBezTo>
                    <a:pt x="10913" y="9657"/>
                    <a:pt x="10943" y="9748"/>
                    <a:pt x="10943" y="9839"/>
                  </a:cubicBezTo>
                  <a:cubicBezTo>
                    <a:pt x="10424" y="9736"/>
                    <a:pt x="9904" y="9688"/>
                    <a:pt x="9366" y="9688"/>
                  </a:cubicBezTo>
                  <a:cubicBezTo>
                    <a:pt x="9116" y="9688"/>
                    <a:pt x="8862" y="9699"/>
                    <a:pt x="8602" y="9718"/>
                  </a:cubicBezTo>
                  <a:cubicBezTo>
                    <a:pt x="3709" y="10052"/>
                    <a:pt x="0" y="14308"/>
                    <a:pt x="365" y="19201"/>
                  </a:cubicBezTo>
                  <a:cubicBezTo>
                    <a:pt x="685" y="23917"/>
                    <a:pt x="4602" y="27490"/>
                    <a:pt x="9258" y="27490"/>
                  </a:cubicBezTo>
                  <a:cubicBezTo>
                    <a:pt x="9464" y="27490"/>
                    <a:pt x="9671" y="27483"/>
                    <a:pt x="9879" y="27469"/>
                  </a:cubicBezTo>
                  <a:cubicBezTo>
                    <a:pt x="10335" y="27438"/>
                    <a:pt x="10791" y="27378"/>
                    <a:pt x="11217" y="27256"/>
                  </a:cubicBezTo>
                  <a:cubicBezTo>
                    <a:pt x="12486" y="32103"/>
                    <a:pt x="16878" y="35554"/>
                    <a:pt x="21974" y="35554"/>
                  </a:cubicBezTo>
                  <a:cubicBezTo>
                    <a:pt x="22246" y="35554"/>
                    <a:pt x="22521" y="35544"/>
                    <a:pt x="22797" y="35524"/>
                  </a:cubicBezTo>
                  <a:cubicBezTo>
                    <a:pt x="26870" y="35250"/>
                    <a:pt x="30275" y="32818"/>
                    <a:pt x="31977" y="29445"/>
                  </a:cubicBezTo>
                  <a:cubicBezTo>
                    <a:pt x="33299" y="32348"/>
                    <a:pt x="36226" y="34328"/>
                    <a:pt x="39549" y="34328"/>
                  </a:cubicBezTo>
                  <a:cubicBezTo>
                    <a:pt x="39739" y="34328"/>
                    <a:pt x="39930" y="34321"/>
                    <a:pt x="40123" y="34308"/>
                  </a:cubicBezTo>
                  <a:cubicBezTo>
                    <a:pt x="43010" y="34095"/>
                    <a:pt x="45412" y="32454"/>
                    <a:pt x="46749" y="30113"/>
                  </a:cubicBezTo>
                  <a:cubicBezTo>
                    <a:pt x="48147" y="31001"/>
                    <a:pt x="49831" y="31507"/>
                    <a:pt x="51589" y="31507"/>
                  </a:cubicBezTo>
                  <a:cubicBezTo>
                    <a:pt x="51819" y="31507"/>
                    <a:pt x="52049" y="31499"/>
                    <a:pt x="52281" y="31481"/>
                  </a:cubicBezTo>
                  <a:cubicBezTo>
                    <a:pt x="57388" y="31116"/>
                    <a:pt x="61217" y="26709"/>
                    <a:pt x="60853" y="21633"/>
                  </a:cubicBezTo>
                  <a:cubicBezTo>
                    <a:pt x="60518" y="17013"/>
                    <a:pt x="56810" y="13426"/>
                    <a:pt x="52311" y="13092"/>
                  </a:cubicBezTo>
                  <a:cubicBezTo>
                    <a:pt x="52342" y="12666"/>
                    <a:pt x="52372" y="12241"/>
                    <a:pt x="52342" y="11815"/>
                  </a:cubicBezTo>
                  <a:cubicBezTo>
                    <a:pt x="52021" y="7445"/>
                    <a:pt x="48378" y="4137"/>
                    <a:pt x="44062" y="4137"/>
                  </a:cubicBezTo>
                  <a:cubicBezTo>
                    <a:pt x="43875" y="4137"/>
                    <a:pt x="43686" y="4143"/>
                    <a:pt x="43497" y="4155"/>
                  </a:cubicBezTo>
                  <a:cubicBezTo>
                    <a:pt x="41916" y="4277"/>
                    <a:pt x="40457" y="4855"/>
                    <a:pt x="39241" y="5736"/>
                  </a:cubicBezTo>
                  <a:cubicBezTo>
                    <a:pt x="37384" y="4316"/>
                    <a:pt x="35062" y="3485"/>
                    <a:pt x="32581" y="3485"/>
                  </a:cubicBezTo>
                  <a:cubicBezTo>
                    <a:pt x="32300" y="3485"/>
                    <a:pt x="32018" y="3496"/>
                    <a:pt x="31734" y="3517"/>
                  </a:cubicBezTo>
                  <a:cubicBezTo>
                    <a:pt x="30244" y="3608"/>
                    <a:pt x="28846" y="4003"/>
                    <a:pt x="27600" y="4611"/>
                  </a:cubicBezTo>
                  <a:cubicBezTo>
                    <a:pt x="26082" y="1834"/>
                    <a:pt x="23108" y="1"/>
                    <a:pt x="197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4"/>
            <p:cNvSpPr/>
            <p:nvPr/>
          </p:nvSpPr>
          <p:spPr>
            <a:xfrm>
              <a:off x="8585054" y="237150"/>
              <a:ext cx="717322" cy="416604"/>
            </a:xfrm>
            <a:custGeom>
              <a:avLst/>
              <a:gdLst/>
              <a:ahLst/>
              <a:cxnLst/>
              <a:rect l="l" t="t" r="r" b="b"/>
              <a:pathLst>
                <a:path w="61218" h="35554" extrusionOk="0">
                  <a:moveTo>
                    <a:pt x="19770" y="1"/>
                  </a:moveTo>
                  <a:cubicBezTo>
                    <a:pt x="19565" y="1"/>
                    <a:pt x="19358" y="8"/>
                    <a:pt x="19150" y="22"/>
                  </a:cubicBezTo>
                  <a:cubicBezTo>
                    <a:pt x="14256" y="386"/>
                    <a:pt x="10578" y="4642"/>
                    <a:pt x="10913" y="9535"/>
                  </a:cubicBezTo>
                  <a:cubicBezTo>
                    <a:pt x="10913" y="9657"/>
                    <a:pt x="10943" y="9748"/>
                    <a:pt x="10943" y="9839"/>
                  </a:cubicBezTo>
                  <a:cubicBezTo>
                    <a:pt x="10424" y="9736"/>
                    <a:pt x="9904" y="9688"/>
                    <a:pt x="9366" y="9688"/>
                  </a:cubicBezTo>
                  <a:cubicBezTo>
                    <a:pt x="9116" y="9688"/>
                    <a:pt x="8862" y="9699"/>
                    <a:pt x="8602" y="9718"/>
                  </a:cubicBezTo>
                  <a:cubicBezTo>
                    <a:pt x="3709" y="10052"/>
                    <a:pt x="0" y="14308"/>
                    <a:pt x="365" y="19201"/>
                  </a:cubicBezTo>
                  <a:cubicBezTo>
                    <a:pt x="685" y="23917"/>
                    <a:pt x="4602" y="27490"/>
                    <a:pt x="9258" y="27490"/>
                  </a:cubicBezTo>
                  <a:cubicBezTo>
                    <a:pt x="9464" y="27490"/>
                    <a:pt x="9671" y="27483"/>
                    <a:pt x="9879" y="27469"/>
                  </a:cubicBezTo>
                  <a:cubicBezTo>
                    <a:pt x="10335" y="27438"/>
                    <a:pt x="10791" y="27378"/>
                    <a:pt x="11217" y="27256"/>
                  </a:cubicBezTo>
                  <a:cubicBezTo>
                    <a:pt x="12486" y="32103"/>
                    <a:pt x="16878" y="35554"/>
                    <a:pt x="21974" y="35554"/>
                  </a:cubicBezTo>
                  <a:cubicBezTo>
                    <a:pt x="22246" y="35554"/>
                    <a:pt x="22521" y="35544"/>
                    <a:pt x="22797" y="35524"/>
                  </a:cubicBezTo>
                  <a:cubicBezTo>
                    <a:pt x="26870" y="35250"/>
                    <a:pt x="30275" y="32818"/>
                    <a:pt x="31977" y="29445"/>
                  </a:cubicBezTo>
                  <a:cubicBezTo>
                    <a:pt x="33299" y="32348"/>
                    <a:pt x="36226" y="34328"/>
                    <a:pt x="39549" y="34328"/>
                  </a:cubicBezTo>
                  <a:cubicBezTo>
                    <a:pt x="39739" y="34328"/>
                    <a:pt x="39930" y="34321"/>
                    <a:pt x="40123" y="34308"/>
                  </a:cubicBezTo>
                  <a:cubicBezTo>
                    <a:pt x="43010" y="34095"/>
                    <a:pt x="45412" y="32454"/>
                    <a:pt x="46749" y="30113"/>
                  </a:cubicBezTo>
                  <a:cubicBezTo>
                    <a:pt x="48147" y="31001"/>
                    <a:pt x="49831" y="31507"/>
                    <a:pt x="51589" y="31507"/>
                  </a:cubicBezTo>
                  <a:cubicBezTo>
                    <a:pt x="51819" y="31507"/>
                    <a:pt x="52049" y="31499"/>
                    <a:pt x="52281" y="31481"/>
                  </a:cubicBezTo>
                  <a:cubicBezTo>
                    <a:pt x="57388" y="31116"/>
                    <a:pt x="61217" y="26709"/>
                    <a:pt x="60853" y="21633"/>
                  </a:cubicBezTo>
                  <a:cubicBezTo>
                    <a:pt x="60518" y="17013"/>
                    <a:pt x="56810" y="13426"/>
                    <a:pt x="52311" y="13092"/>
                  </a:cubicBezTo>
                  <a:cubicBezTo>
                    <a:pt x="52342" y="12666"/>
                    <a:pt x="52372" y="12241"/>
                    <a:pt x="52342" y="11815"/>
                  </a:cubicBezTo>
                  <a:cubicBezTo>
                    <a:pt x="52021" y="7445"/>
                    <a:pt x="48378" y="4137"/>
                    <a:pt x="44062" y="4137"/>
                  </a:cubicBezTo>
                  <a:cubicBezTo>
                    <a:pt x="43875" y="4137"/>
                    <a:pt x="43686" y="4143"/>
                    <a:pt x="43497" y="4155"/>
                  </a:cubicBezTo>
                  <a:cubicBezTo>
                    <a:pt x="41916" y="4277"/>
                    <a:pt x="40457" y="4855"/>
                    <a:pt x="39241" y="5736"/>
                  </a:cubicBezTo>
                  <a:cubicBezTo>
                    <a:pt x="37384" y="4316"/>
                    <a:pt x="35062" y="3485"/>
                    <a:pt x="32581" y="3485"/>
                  </a:cubicBezTo>
                  <a:cubicBezTo>
                    <a:pt x="32300" y="3485"/>
                    <a:pt x="32018" y="3496"/>
                    <a:pt x="31734" y="3517"/>
                  </a:cubicBezTo>
                  <a:cubicBezTo>
                    <a:pt x="30244" y="3608"/>
                    <a:pt x="28846" y="4003"/>
                    <a:pt x="27600" y="4611"/>
                  </a:cubicBezTo>
                  <a:cubicBezTo>
                    <a:pt x="26082" y="1834"/>
                    <a:pt x="23108" y="1"/>
                    <a:pt x="197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4"/>
            <p:cNvSpPr/>
            <p:nvPr/>
          </p:nvSpPr>
          <p:spPr>
            <a:xfrm>
              <a:off x="-242443" y="427082"/>
              <a:ext cx="1178906" cy="684681"/>
            </a:xfrm>
            <a:custGeom>
              <a:avLst/>
              <a:gdLst/>
              <a:ahLst/>
              <a:cxnLst/>
              <a:rect l="l" t="t" r="r" b="b"/>
              <a:pathLst>
                <a:path w="61218" h="35554" extrusionOk="0">
                  <a:moveTo>
                    <a:pt x="19770" y="1"/>
                  </a:moveTo>
                  <a:cubicBezTo>
                    <a:pt x="19565" y="1"/>
                    <a:pt x="19358" y="8"/>
                    <a:pt x="19150" y="22"/>
                  </a:cubicBezTo>
                  <a:cubicBezTo>
                    <a:pt x="14256" y="386"/>
                    <a:pt x="10578" y="4642"/>
                    <a:pt x="10913" y="9535"/>
                  </a:cubicBezTo>
                  <a:cubicBezTo>
                    <a:pt x="10913" y="9657"/>
                    <a:pt x="10943" y="9748"/>
                    <a:pt x="10943" y="9839"/>
                  </a:cubicBezTo>
                  <a:cubicBezTo>
                    <a:pt x="10424" y="9736"/>
                    <a:pt x="9904" y="9688"/>
                    <a:pt x="9366" y="9688"/>
                  </a:cubicBezTo>
                  <a:cubicBezTo>
                    <a:pt x="9116" y="9688"/>
                    <a:pt x="8862" y="9699"/>
                    <a:pt x="8602" y="9718"/>
                  </a:cubicBezTo>
                  <a:cubicBezTo>
                    <a:pt x="3709" y="10052"/>
                    <a:pt x="0" y="14308"/>
                    <a:pt x="365" y="19201"/>
                  </a:cubicBezTo>
                  <a:cubicBezTo>
                    <a:pt x="685" y="23917"/>
                    <a:pt x="4602" y="27490"/>
                    <a:pt x="9258" y="27490"/>
                  </a:cubicBezTo>
                  <a:cubicBezTo>
                    <a:pt x="9464" y="27490"/>
                    <a:pt x="9671" y="27483"/>
                    <a:pt x="9879" y="27469"/>
                  </a:cubicBezTo>
                  <a:cubicBezTo>
                    <a:pt x="10335" y="27438"/>
                    <a:pt x="10791" y="27378"/>
                    <a:pt x="11217" y="27256"/>
                  </a:cubicBezTo>
                  <a:cubicBezTo>
                    <a:pt x="12486" y="32103"/>
                    <a:pt x="16878" y="35554"/>
                    <a:pt x="21974" y="35554"/>
                  </a:cubicBezTo>
                  <a:cubicBezTo>
                    <a:pt x="22246" y="35554"/>
                    <a:pt x="22521" y="35544"/>
                    <a:pt x="22797" y="35524"/>
                  </a:cubicBezTo>
                  <a:cubicBezTo>
                    <a:pt x="26870" y="35250"/>
                    <a:pt x="30275" y="32818"/>
                    <a:pt x="31977" y="29445"/>
                  </a:cubicBezTo>
                  <a:cubicBezTo>
                    <a:pt x="33299" y="32348"/>
                    <a:pt x="36226" y="34328"/>
                    <a:pt x="39549" y="34328"/>
                  </a:cubicBezTo>
                  <a:cubicBezTo>
                    <a:pt x="39739" y="34328"/>
                    <a:pt x="39930" y="34321"/>
                    <a:pt x="40123" y="34308"/>
                  </a:cubicBezTo>
                  <a:cubicBezTo>
                    <a:pt x="43010" y="34095"/>
                    <a:pt x="45412" y="32454"/>
                    <a:pt x="46749" y="30113"/>
                  </a:cubicBezTo>
                  <a:cubicBezTo>
                    <a:pt x="48147" y="31001"/>
                    <a:pt x="49831" y="31507"/>
                    <a:pt x="51589" y="31507"/>
                  </a:cubicBezTo>
                  <a:cubicBezTo>
                    <a:pt x="51819" y="31507"/>
                    <a:pt x="52049" y="31499"/>
                    <a:pt x="52281" y="31481"/>
                  </a:cubicBezTo>
                  <a:cubicBezTo>
                    <a:pt x="57388" y="31116"/>
                    <a:pt x="61217" y="26709"/>
                    <a:pt x="60853" y="21633"/>
                  </a:cubicBezTo>
                  <a:cubicBezTo>
                    <a:pt x="60518" y="17013"/>
                    <a:pt x="56810" y="13426"/>
                    <a:pt x="52311" y="13092"/>
                  </a:cubicBezTo>
                  <a:cubicBezTo>
                    <a:pt x="52342" y="12666"/>
                    <a:pt x="52372" y="12241"/>
                    <a:pt x="52342" y="11815"/>
                  </a:cubicBezTo>
                  <a:cubicBezTo>
                    <a:pt x="52021" y="7445"/>
                    <a:pt x="48378" y="4137"/>
                    <a:pt x="44062" y="4137"/>
                  </a:cubicBezTo>
                  <a:cubicBezTo>
                    <a:pt x="43875" y="4137"/>
                    <a:pt x="43686" y="4143"/>
                    <a:pt x="43497" y="4155"/>
                  </a:cubicBezTo>
                  <a:cubicBezTo>
                    <a:pt x="41916" y="4277"/>
                    <a:pt x="40457" y="4855"/>
                    <a:pt x="39241" y="5736"/>
                  </a:cubicBezTo>
                  <a:cubicBezTo>
                    <a:pt x="37384" y="4316"/>
                    <a:pt x="35062" y="3485"/>
                    <a:pt x="32581" y="3485"/>
                  </a:cubicBezTo>
                  <a:cubicBezTo>
                    <a:pt x="32300" y="3485"/>
                    <a:pt x="32018" y="3496"/>
                    <a:pt x="31734" y="3517"/>
                  </a:cubicBezTo>
                  <a:cubicBezTo>
                    <a:pt x="30244" y="3608"/>
                    <a:pt x="28846" y="4003"/>
                    <a:pt x="27600" y="4611"/>
                  </a:cubicBezTo>
                  <a:cubicBezTo>
                    <a:pt x="26082" y="1834"/>
                    <a:pt x="23108" y="1"/>
                    <a:pt x="1977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 name="Google Shape;25;p4"/>
          <p:cNvSpPr txBox="1">
            <a:spLocks noGrp="1"/>
          </p:cNvSpPr>
          <p:nvPr>
            <p:ph type="body" idx="1"/>
          </p:nvPr>
        </p:nvSpPr>
        <p:spPr>
          <a:xfrm>
            <a:off x="613050" y="1274775"/>
            <a:ext cx="7929300" cy="3486600"/>
          </a:xfrm>
          <a:prstGeom prst="rect">
            <a:avLst/>
          </a:prstGeom>
        </p:spPr>
        <p:txBody>
          <a:bodyPr spcFirstLastPara="1" wrap="square" lIns="91425" tIns="91425" rIns="91425" bIns="91425" anchor="t" anchorCtr="0">
            <a:noAutofit/>
          </a:bodyPr>
          <a:lstStyle>
            <a:lvl1pPr marL="457200" lvl="0" indent="-292100" rtl="0">
              <a:spcBef>
                <a:spcPts val="0"/>
              </a:spcBef>
              <a:spcAft>
                <a:spcPts val="0"/>
              </a:spcAft>
              <a:buClr>
                <a:srgbClr val="41294A"/>
              </a:buClr>
              <a:buSzPts val="1000"/>
              <a:buFont typeface="Catamaran"/>
              <a:buAutoNum type="arabicPeriod"/>
              <a:defRPr sz="1200"/>
            </a:lvl1pPr>
            <a:lvl2pPr marL="914400" lvl="1" indent="-317500" rtl="0">
              <a:spcBef>
                <a:spcPts val="1600"/>
              </a:spcBef>
              <a:spcAft>
                <a:spcPts val="0"/>
              </a:spcAft>
              <a:buClr>
                <a:srgbClr val="41294A"/>
              </a:buClr>
              <a:buSzPts val="1400"/>
              <a:buFont typeface="Josefin Slab SemiBold"/>
              <a:buAutoNum type="alphaLcPeriod"/>
              <a:defRPr sz="1200"/>
            </a:lvl2pPr>
            <a:lvl3pPr marL="1371600" lvl="2" indent="-317500" rtl="0">
              <a:spcBef>
                <a:spcPts val="1600"/>
              </a:spcBef>
              <a:spcAft>
                <a:spcPts val="0"/>
              </a:spcAft>
              <a:buClr>
                <a:srgbClr val="41294A"/>
              </a:buClr>
              <a:buSzPts val="1400"/>
              <a:buFont typeface="Josefin Slab SemiBold"/>
              <a:buAutoNum type="romanLcPeriod"/>
              <a:defRPr sz="1200"/>
            </a:lvl3pPr>
            <a:lvl4pPr marL="1828800" lvl="3" indent="-317500" rtl="0">
              <a:spcBef>
                <a:spcPts val="1600"/>
              </a:spcBef>
              <a:spcAft>
                <a:spcPts val="0"/>
              </a:spcAft>
              <a:buClr>
                <a:srgbClr val="41294A"/>
              </a:buClr>
              <a:buSzPts val="1400"/>
              <a:buFont typeface="Josefin Slab SemiBold"/>
              <a:buAutoNum type="arabicPeriod"/>
              <a:defRPr sz="1200"/>
            </a:lvl4pPr>
            <a:lvl5pPr marL="2286000" lvl="4" indent="-317500" rtl="0">
              <a:spcBef>
                <a:spcPts val="1600"/>
              </a:spcBef>
              <a:spcAft>
                <a:spcPts val="0"/>
              </a:spcAft>
              <a:buClr>
                <a:srgbClr val="41294A"/>
              </a:buClr>
              <a:buSzPts val="1400"/>
              <a:buFont typeface="Josefin Slab SemiBold"/>
              <a:buAutoNum type="alphaLcPeriod"/>
              <a:defRPr sz="1200"/>
            </a:lvl5pPr>
            <a:lvl6pPr marL="2743200" lvl="5" indent="-317500" rtl="0">
              <a:spcBef>
                <a:spcPts val="1600"/>
              </a:spcBef>
              <a:spcAft>
                <a:spcPts val="0"/>
              </a:spcAft>
              <a:buClr>
                <a:srgbClr val="41294A"/>
              </a:buClr>
              <a:buSzPts val="1400"/>
              <a:buFont typeface="Josefin Slab SemiBold"/>
              <a:buAutoNum type="romanLcPeriod"/>
              <a:defRPr sz="1200"/>
            </a:lvl6pPr>
            <a:lvl7pPr marL="3200400" lvl="6" indent="-317500" rtl="0">
              <a:spcBef>
                <a:spcPts val="1600"/>
              </a:spcBef>
              <a:spcAft>
                <a:spcPts val="0"/>
              </a:spcAft>
              <a:buClr>
                <a:srgbClr val="41294A"/>
              </a:buClr>
              <a:buSzPts val="1400"/>
              <a:buFont typeface="Josefin Slab SemiBold"/>
              <a:buAutoNum type="arabicPeriod"/>
              <a:defRPr sz="1200"/>
            </a:lvl7pPr>
            <a:lvl8pPr marL="3657600" lvl="7" indent="-317500" rtl="0">
              <a:spcBef>
                <a:spcPts val="1600"/>
              </a:spcBef>
              <a:spcAft>
                <a:spcPts val="0"/>
              </a:spcAft>
              <a:buClr>
                <a:srgbClr val="41294A"/>
              </a:buClr>
              <a:buSzPts val="1400"/>
              <a:buFont typeface="Josefin Slab SemiBold"/>
              <a:buAutoNum type="alphaLcPeriod"/>
              <a:defRPr sz="1200"/>
            </a:lvl8pPr>
            <a:lvl9pPr marL="4114800" lvl="8" indent="-317500" rtl="0">
              <a:spcBef>
                <a:spcPts val="1600"/>
              </a:spcBef>
              <a:spcAft>
                <a:spcPts val="1600"/>
              </a:spcAft>
              <a:buClr>
                <a:srgbClr val="41294A"/>
              </a:buClr>
              <a:buSzPts val="1400"/>
              <a:buFont typeface="Josefin Slab SemiBold"/>
              <a:buAutoNum type="romanLcPeriod"/>
              <a:defRPr sz="1200"/>
            </a:lvl9pPr>
          </a:lstStyle>
          <a:p>
            <a:endParaRPr/>
          </a:p>
        </p:txBody>
      </p:sp>
      <p:grpSp>
        <p:nvGrpSpPr>
          <p:cNvPr id="26" name="Google Shape;26;p4"/>
          <p:cNvGrpSpPr/>
          <p:nvPr/>
        </p:nvGrpSpPr>
        <p:grpSpPr>
          <a:xfrm>
            <a:off x="2342" y="4778482"/>
            <a:ext cx="9150702" cy="720905"/>
            <a:chOff x="6554556" y="4623505"/>
            <a:chExt cx="7127825" cy="720905"/>
          </a:xfrm>
        </p:grpSpPr>
        <p:sp>
          <p:nvSpPr>
            <p:cNvPr id="27" name="Google Shape;27;p4"/>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4"/>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 name="Google Shape;29;p4"/>
          <p:cNvSpPr txBox="1">
            <a:spLocks noGrp="1"/>
          </p:cNvSpPr>
          <p:nvPr>
            <p:ph type="title"/>
          </p:nvPr>
        </p:nvSpPr>
        <p:spPr>
          <a:xfrm>
            <a:off x="720900" y="609759"/>
            <a:ext cx="7713600" cy="575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None/>
              <a:defRPr sz="4000" b="1"/>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1388100" y="1183850"/>
            <a:ext cx="6367800" cy="26235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9"/>
          <p:cNvSpPr/>
          <p:nvPr/>
        </p:nvSpPr>
        <p:spPr>
          <a:xfrm>
            <a:off x="4572000" y="-125"/>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9"/>
          <p:cNvSpPr txBox="1">
            <a:spLocks noGrp="1"/>
          </p:cNvSpPr>
          <p:nvPr>
            <p:ph type="title"/>
          </p:nvPr>
        </p:nvSpPr>
        <p:spPr>
          <a:xfrm>
            <a:off x="591925" y="1233175"/>
            <a:ext cx="32778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4" name="Google Shape;54;p9"/>
          <p:cNvSpPr txBox="1">
            <a:spLocks noGrp="1"/>
          </p:cNvSpPr>
          <p:nvPr>
            <p:ph type="subTitle" idx="1"/>
          </p:nvPr>
        </p:nvSpPr>
        <p:spPr>
          <a:xfrm>
            <a:off x="591925" y="2803075"/>
            <a:ext cx="32778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55600">
              <a:spcBef>
                <a:spcPts val="0"/>
              </a:spcBef>
              <a:spcAft>
                <a:spcPts val="0"/>
              </a:spcAft>
              <a:buSzPts val="2000"/>
              <a:buChar char="●"/>
              <a:defRPr/>
            </a:lvl1pPr>
            <a:lvl2pPr marL="914400" lvl="1" indent="-355600">
              <a:spcBef>
                <a:spcPts val="1600"/>
              </a:spcBef>
              <a:spcAft>
                <a:spcPts val="0"/>
              </a:spcAft>
              <a:buSzPts val="2000"/>
              <a:buChar char="○"/>
              <a:defRPr/>
            </a:lvl2pPr>
            <a:lvl3pPr marL="1371600" lvl="2" indent="-355600">
              <a:spcBef>
                <a:spcPts val="1600"/>
              </a:spcBef>
              <a:spcAft>
                <a:spcPts val="0"/>
              </a:spcAft>
              <a:buSzPts val="2000"/>
              <a:buChar char="■"/>
              <a:defRPr/>
            </a:lvl3pPr>
            <a:lvl4pPr marL="1828800" lvl="3" indent="-355600">
              <a:spcBef>
                <a:spcPts val="1600"/>
              </a:spcBef>
              <a:spcAft>
                <a:spcPts val="0"/>
              </a:spcAft>
              <a:buSzPts val="2000"/>
              <a:buChar char="●"/>
              <a:defRPr/>
            </a:lvl4pPr>
            <a:lvl5pPr marL="2286000" lvl="4" indent="-355600">
              <a:spcBef>
                <a:spcPts val="1600"/>
              </a:spcBef>
              <a:spcAft>
                <a:spcPts val="0"/>
              </a:spcAft>
              <a:buSzPts val="2000"/>
              <a:buChar char="○"/>
              <a:defRPr/>
            </a:lvl5pPr>
            <a:lvl6pPr marL="2743200" lvl="5" indent="-355600">
              <a:spcBef>
                <a:spcPts val="1600"/>
              </a:spcBef>
              <a:spcAft>
                <a:spcPts val="0"/>
              </a:spcAft>
              <a:buSzPts val="2000"/>
              <a:buChar char="■"/>
              <a:defRPr/>
            </a:lvl6pPr>
            <a:lvl7pPr marL="3200400" lvl="6" indent="-355600">
              <a:spcBef>
                <a:spcPts val="1600"/>
              </a:spcBef>
              <a:spcAft>
                <a:spcPts val="0"/>
              </a:spcAft>
              <a:buSzPts val="2000"/>
              <a:buChar char="●"/>
              <a:defRPr/>
            </a:lvl7pPr>
            <a:lvl8pPr marL="3657600" lvl="7" indent="-355600">
              <a:spcBef>
                <a:spcPts val="1600"/>
              </a:spcBef>
              <a:spcAft>
                <a:spcPts val="0"/>
              </a:spcAft>
              <a:buSzPts val="2000"/>
              <a:buChar char="○"/>
              <a:defRPr/>
            </a:lvl8pPr>
            <a:lvl9pPr marL="4114800" lvl="8" indent="-355600">
              <a:spcBef>
                <a:spcPts val="1600"/>
              </a:spcBef>
              <a:spcAft>
                <a:spcPts val="1600"/>
              </a:spcAft>
              <a:buSzPts val="20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6"/>
        <p:cNvGrpSpPr/>
        <p:nvPr/>
      </p:nvGrpSpPr>
      <p:grpSpPr>
        <a:xfrm>
          <a:off x="0" y="0"/>
          <a:ext cx="0" cy="0"/>
          <a:chOff x="0" y="0"/>
          <a:chExt cx="0" cy="0"/>
        </a:xfrm>
      </p:grpSpPr>
      <p:sp>
        <p:nvSpPr>
          <p:cNvPr id="57" name="Google Shape;57;p10"/>
          <p:cNvSpPr txBox="1">
            <a:spLocks noGrp="1"/>
          </p:cNvSpPr>
          <p:nvPr>
            <p:ph type="body" idx="1"/>
          </p:nvPr>
        </p:nvSpPr>
        <p:spPr>
          <a:xfrm>
            <a:off x="559095" y="4029539"/>
            <a:ext cx="65352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2000"/>
              <a:buNone/>
              <a:defRPr/>
            </a:lvl1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5"/>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able of contents 1">
  <p:cSld name="CUSTOM_4">
    <p:bg>
      <p:bgPr>
        <a:solidFill>
          <a:schemeClr val="accent3"/>
        </a:solidFill>
        <a:effectLst/>
      </p:bgPr>
    </p:bg>
    <p:spTree>
      <p:nvGrpSpPr>
        <p:cNvPr id="1" name="Shape 66"/>
        <p:cNvGrpSpPr/>
        <p:nvPr/>
      </p:nvGrpSpPr>
      <p:grpSpPr>
        <a:xfrm>
          <a:off x="0" y="0"/>
          <a:ext cx="0" cy="0"/>
          <a:chOff x="0" y="0"/>
          <a:chExt cx="0" cy="0"/>
        </a:xfrm>
      </p:grpSpPr>
      <p:sp>
        <p:nvSpPr>
          <p:cNvPr id="67" name="Google Shape;67;p13"/>
          <p:cNvSpPr txBox="1">
            <a:spLocks noGrp="1"/>
          </p:cNvSpPr>
          <p:nvPr>
            <p:ph type="title"/>
          </p:nvPr>
        </p:nvSpPr>
        <p:spPr>
          <a:xfrm>
            <a:off x="720900" y="609759"/>
            <a:ext cx="7713600" cy="575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None/>
              <a:defRPr sz="4000" b="1"/>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68" name="Google Shape;68;p13">
            <a:hlinkClick r:id="" action="ppaction://noaction"/>
          </p:cNvPr>
          <p:cNvSpPr txBox="1">
            <a:spLocks noGrp="1"/>
          </p:cNvSpPr>
          <p:nvPr>
            <p:ph type="title" idx="2"/>
          </p:nvPr>
        </p:nvSpPr>
        <p:spPr>
          <a:xfrm>
            <a:off x="720900" y="1745125"/>
            <a:ext cx="1728300" cy="28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b="1"/>
            </a:lvl1pPr>
            <a:lvl2pPr lvl="1" algn="ctr" rtl="0">
              <a:lnSpc>
                <a:spcPct val="80000"/>
              </a:lnSpc>
              <a:spcBef>
                <a:spcPts val="0"/>
              </a:spcBef>
              <a:spcAft>
                <a:spcPts val="0"/>
              </a:spcAft>
              <a:buSzPts val="2400"/>
              <a:buNone/>
              <a:defRPr sz="2400"/>
            </a:lvl2pPr>
            <a:lvl3pPr lvl="2" algn="ctr" rtl="0">
              <a:lnSpc>
                <a:spcPct val="80000"/>
              </a:lnSpc>
              <a:spcBef>
                <a:spcPts val="0"/>
              </a:spcBef>
              <a:spcAft>
                <a:spcPts val="0"/>
              </a:spcAft>
              <a:buSzPts val="2400"/>
              <a:buNone/>
              <a:defRPr sz="2400"/>
            </a:lvl3pPr>
            <a:lvl4pPr lvl="3" algn="ctr" rtl="0">
              <a:lnSpc>
                <a:spcPct val="80000"/>
              </a:lnSpc>
              <a:spcBef>
                <a:spcPts val="0"/>
              </a:spcBef>
              <a:spcAft>
                <a:spcPts val="0"/>
              </a:spcAft>
              <a:buSzPts val="2400"/>
              <a:buNone/>
              <a:defRPr sz="2400"/>
            </a:lvl4pPr>
            <a:lvl5pPr lvl="4" algn="ctr" rtl="0">
              <a:lnSpc>
                <a:spcPct val="80000"/>
              </a:lnSpc>
              <a:spcBef>
                <a:spcPts val="0"/>
              </a:spcBef>
              <a:spcAft>
                <a:spcPts val="0"/>
              </a:spcAft>
              <a:buSzPts val="2400"/>
              <a:buNone/>
              <a:defRPr sz="2400"/>
            </a:lvl5pPr>
            <a:lvl6pPr lvl="5" algn="ctr" rtl="0">
              <a:lnSpc>
                <a:spcPct val="80000"/>
              </a:lnSpc>
              <a:spcBef>
                <a:spcPts val="0"/>
              </a:spcBef>
              <a:spcAft>
                <a:spcPts val="0"/>
              </a:spcAft>
              <a:buSzPts val="2400"/>
              <a:buNone/>
              <a:defRPr sz="2400"/>
            </a:lvl6pPr>
            <a:lvl7pPr lvl="6" algn="ctr" rtl="0">
              <a:lnSpc>
                <a:spcPct val="80000"/>
              </a:lnSpc>
              <a:spcBef>
                <a:spcPts val="0"/>
              </a:spcBef>
              <a:spcAft>
                <a:spcPts val="0"/>
              </a:spcAft>
              <a:buSzPts val="2400"/>
              <a:buNone/>
              <a:defRPr sz="2400"/>
            </a:lvl7pPr>
            <a:lvl8pPr lvl="7" algn="ctr" rtl="0">
              <a:lnSpc>
                <a:spcPct val="80000"/>
              </a:lnSpc>
              <a:spcBef>
                <a:spcPts val="0"/>
              </a:spcBef>
              <a:spcAft>
                <a:spcPts val="0"/>
              </a:spcAft>
              <a:buSzPts val="2400"/>
              <a:buNone/>
              <a:defRPr sz="2400"/>
            </a:lvl8pPr>
            <a:lvl9pPr lvl="8" algn="ctr" rtl="0">
              <a:lnSpc>
                <a:spcPct val="80000"/>
              </a:lnSpc>
              <a:spcBef>
                <a:spcPts val="0"/>
              </a:spcBef>
              <a:spcAft>
                <a:spcPts val="0"/>
              </a:spcAft>
              <a:buSzPts val="2400"/>
              <a:buNone/>
              <a:defRPr sz="2400"/>
            </a:lvl9pPr>
          </a:lstStyle>
          <a:p>
            <a:endParaRPr/>
          </a:p>
        </p:txBody>
      </p:sp>
      <p:sp>
        <p:nvSpPr>
          <p:cNvPr id="69" name="Google Shape;69;p13">
            <a:hlinkClick r:id="" action="ppaction://noaction"/>
          </p:cNvPr>
          <p:cNvSpPr txBox="1">
            <a:spLocks noGrp="1"/>
          </p:cNvSpPr>
          <p:nvPr>
            <p:ph type="title" idx="3"/>
          </p:nvPr>
        </p:nvSpPr>
        <p:spPr>
          <a:xfrm>
            <a:off x="2715175" y="1745125"/>
            <a:ext cx="1728300" cy="28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b="1"/>
            </a:lvl1pPr>
            <a:lvl2pPr lvl="1" algn="ctr" rtl="0">
              <a:lnSpc>
                <a:spcPct val="80000"/>
              </a:lnSpc>
              <a:spcBef>
                <a:spcPts val="0"/>
              </a:spcBef>
              <a:spcAft>
                <a:spcPts val="0"/>
              </a:spcAft>
              <a:buSzPts val="2400"/>
              <a:buNone/>
              <a:defRPr sz="2400"/>
            </a:lvl2pPr>
            <a:lvl3pPr lvl="2" algn="ctr" rtl="0">
              <a:lnSpc>
                <a:spcPct val="80000"/>
              </a:lnSpc>
              <a:spcBef>
                <a:spcPts val="0"/>
              </a:spcBef>
              <a:spcAft>
                <a:spcPts val="0"/>
              </a:spcAft>
              <a:buSzPts val="2400"/>
              <a:buNone/>
              <a:defRPr sz="2400"/>
            </a:lvl3pPr>
            <a:lvl4pPr lvl="3" algn="ctr" rtl="0">
              <a:lnSpc>
                <a:spcPct val="80000"/>
              </a:lnSpc>
              <a:spcBef>
                <a:spcPts val="0"/>
              </a:spcBef>
              <a:spcAft>
                <a:spcPts val="0"/>
              </a:spcAft>
              <a:buSzPts val="2400"/>
              <a:buNone/>
              <a:defRPr sz="2400"/>
            </a:lvl4pPr>
            <a:lvl5pPr lvl="4" algn="ctr" rtl="0">
              <a:lnSpc>
                <a:spcPct val="80000"/>
              </a:lnSpc>
              <a:spcBef>
                <a:spcPts val="0"/>
              </a:spcBef>
              <a:spcAft>
                <a:spcPts val="0"/>
              </a:spcAft>
              <a:buSzPts val="2400"/>
              <a:buNone/>
              <a:defRPr sz="2400"/>
            </a:lvl5pPr>
            <a:lvl6pPr lvl="5" algn="ctr" rtl="0">
              <a:lnSpc>
                <a:spcPct val="80000"/>
              </a:lnSpc>
              <a:spcBef>
                <a:spcPts val="0"/>
              </a:spcBef>
              <a:spcAft>
                <a:spcPts val="0"/>
              </a:spcAft>
              <a:buSzPts val="2400"/>
              <a:buNone/>
              <a:defRPr sz="2400"/>
            </a:lvl6pPr>
            <a:lvl7pPr lvl="6" algn="ctr" rtl="0">
              <a:lnSpc>
                <a:spcPct val="80000"/>
              </a:lnSpc>
              <a:spcBef>
                <a:spcPts val="0"/>
              </a:spcBef>
              <a:spcAft>
                <a:spcPts val="0"/>
              </a:spcAft>
              <a:buSzPts val="2400"/>
              <a:buNone/>
              <a:defRPr sz="2400"/>
            </a:lvl7pPr>
            <a:lvl8pPr lvl="7" algn="ctr" rtl="0">
              <a:lnSpc>
                <a:spcPct val="80000"/>
              </a:lnSpc>
              <a:spcBef>
                <a:spcPts val="0"/>
              </a:spcBef>
              <a:spcAft>
                <a:spcPts val="0"/>
              </a:spcAft>
              <a:buSzPts val="2400"/>
              <a:buNone/>
              <a:defRPr sz="2400"/>
            </a:lvl8pPr>
            <a:lvl9pPr lvl="8" algn="ctr" rtl="0">
              <a:lnSpc>
                <a:spcPct val="80000"/>
              </a:lnSpc>
              <a:spcBef>
                <a:spcPts val="0"/>
              </a:spcBef>
              <a:spcAft>
                <a:spcPts val="0"/>
              </a:spcAft>
              <a:buSzPts val="2400"/>
              <a:buNone/>
              <a:defRPr sz="2400"/>
            </a:lvl9pPr>
          </a:lstStyle>
          <a:p>
            <a:endParaRPr/>
          </a:p>
        </p:txBody>
      </p:sp>
      <p:sp>
        <p:nvSpPr>
          <p:cNvPr id="70" name="Google Shape;70;p13">
            <a:hlinkClick r:id="" action="ppaction://noaction"/>
          </p:cNvPr>
          <p:cNvSpPr txBox="1">
            <a:spLocks noGrp="1"/>
          </p:cNvSpPr>
          <p:nvPr>
            <p:ph type="title" idx="4"/>
          </p:nvPr>
        </p:nvSpPr>
        <p:spPr>
          <a:xfrm>
            <a:off x="4709450" y="1745125"/>
            <a:ext cx="1728300" cy="28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b="1"/>
            </a:lvl1pPr>
            <a:lvl2pPr lvl="1" algn="ctr" rtl="0">
              <a:lnSpc>
                <a:spcPct val="80000"/>
              </a:lnSpc>
              <a:spcBef>
                <a:spcPts val="0"/>
              </a:spcBef>
              <a:spcAft>
                <a:spcPts val="0"/>
              </a:spcAft>
              <a:buSzPts val="2400"/>
              <a:buNone/>
              <a:defRPr sz="2400"/>
            </a:lvl2pPr>
            <a:lvl3pPr lvl="2" algn="ctr" rtl="0">
              <a:lnSpc>
                <a:spcPct val="80000"/>
              </a:lnSpc>
              <a:spcBef>
                <a:spcPts val="0"/>
              </a:spcBef>
              <a:spcAft>
                <a:spcPts val="0"/>
              </a:spcAft>
              <a:buSzPts val="2400"/>
              <a:buNone/>
              <a:defRPr sz="2400"/>
            </a:lvl3pPr>
            <a:lvl4pPr lvl="3" algn="ctr" rtl="0">
              <a:lnSpc>
                <a:spcPct val="80000"/>
              </a:lnSpc>
              <a:spcBef>
                <a:spcPts val="0"/>
              </a:spcBef>
              <a:spcAft>
                <a:spcPts val="0"/>
              </a:spcAft>
              <a:buSzPts val="2400"/>
              <a:buNone/>
              <a:defRPr sz="2400"/>
            </a:lvl4pPr>
            <a:lvl5pPr lvl="4" algn="ctr" rtl="0">
              <a:lnSpc>
                <a:spcPct val="80000"/>
              </a:lnSpc>
              <a:spcBef>
                <a:spcPts val="0"/>
              </a:spcBef>
              <a:spcAft>
                <a:spcPts val="0"/>
              </a:spcAft>
              <a:buSzPts val="2400"/>
              <a:buNone/>
              <a:defRPr sz="2400"/>
            </a:lvl5pPr>
            <a:lvl6pPr lvl="5" algn="ctr" rtl="0">
              <a:lnSpc>
                <a:spcPct val="80000"/>
              </a:lnSpc>
              <a:spcBef>
                <a:spcPts val="0"/>
              </a:spcBef>
              <a:spcAft>
                <a:spcPts val="0"/>
              </a:spcAft>
              <a:buSzPts val="2400"/>
              <a:buNone/>
              <a:defRPr sz="2400"/>
            </a:lvl6pPr>
            <a:lvl7pPr lvl="6" algn="ctr" rtl="0">
              <a:lnSpc>
                <a:spcPct val="80000"/>
              </a:lnSpc>
              <a:spcBef>
                <a:spcPts val="0"/>
              </a:spcBef>
              <a:spcAft>
                <a:spcPts val="0"/>
              </a:spcAft>
              <a:buSzPts val="2400"/>
              <a:buNone/>
              <a:defRPr sz="2400"/>
            </a:lvl7pPr>
            <a:lvl8pPr lvl="7" algn="ctr" rtl="0">
              <a:lnSpc>
                <a:spcPct val="80000"/>
              </a:lnSpc>
              <a:spcBef>
                <a:spcPts val="0"/>
              </a:spcBef>
              <a:spcAft>
                <a:spcPts val="0"/>
              </a:spcAft>
              <a:buSzPts val="2400"/>
              <a:buNone/>
              <a:defRPr sz="2400"/>
            </a:lvl8pPr>
            <a:lvl9pPr lvl="8" algn="ctr" rtl="0">
              <a:lnSpc>
                <a:spcPct val="80000"/>
              </a:lnSpc>
              <a:spcBef>
                <a:spcPts val="0"/>
              </a:spcBef>
              <a:spcAft>
                <a:spcPts val="0"/>
              </a:spcAft>
              <a:buSzPts val="2400"/>
              <a:buNone/>
              <a:defRPr sz="2400"/>
            </a:lvl9pPr>
          </a:lstStyle>
          <a:p>
            <a:endParaRPr/>
          </a:p>
        </p:txBody>
      </p:sp>
      <p:sp>
        <p:nvSpPr>
          <p:cNvPr id="71" name="Google Shape;71;p13">
            <a:hlinkClick r:id="" action="ppaction://noaction"/>
          </p:cNvPr>
          <p:cNvSpPr txBox="1">
            <a:spLocks noGrp="1"/>
          </p:cNvSpPr>
          <p:nvPr>
            <p:ph type="title" idx="5"/>
          </p:nvPr>
        </p:nvSpPr>
        <p:spPr>
          <a:xfrm>
            <a:off x="6703726" y="1745125"/>
            <a:ext cx="1728300" cy="28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b="1"/>
            </a:lvl1pPr>
            <a:lvl2pPr lvl="1" algn="ctr" rtl="0">
              <a:lnSpc>
                <a:spcPct val="80000"/>
              </a:lnSpc>
              <a:spcBef>
                <a:spcPts val="0"/>
              </a:spcBef>
              <a:spcAft>
                <a:spcPts val="0"/>
              </a:spcAft>
              <a:buSzPts val="2400"/>
              <a:buNone/>
              <a:defRPr sz="2400"/>
            </a:lvl2pPr>
            <a:lvl3pPr lvl="2" algn="ctr" rtl="0">
              <a:lnSpc>
                <a:spcPct val="80000"/>
              </a:lnSpc>
              <a:spcBef>
                <a:spcPts val="0"/>
              </a:spcBef>
              <a:spcAft>
                <a:spcPts val="0"/>
              </a:spcAft>
              <a:buSzPts val="2400"/>
              <a:buNone/>
              <a:defRPr sz="2400"/>
            </a:lvl3pPr>
            <a:lvl4pPr lvl="3" algn="ctr" rtl="0">
              <a:lnSpc>
                <a:spcPct val="80000"/>
              </a:lnSpc>
              <a:spcBef>
                <a:spcPts val="0"/>
              </a:spcBef>
              <a:spcAft>
                <a:spcPts val="0"/>
              </a:spcAft>
              <a:buSzPts val="2400"/>
              <a:buNone/>
              <a:defRPr sz="2400"/>
            </a:lvl4pPr>
            <a:lvl5pPr lvl="4" algn="ctr" rtl="0">
              <a:lnSpc>
                <a:spcPct val="80000"/>
              </a:lnSpc>
              <a:spcBef>
                <a:spcPts val="0"/>
              </a:spcBef>
              <a:spcAft>
                <a:spcPts val="0"/>
              </a:spcAft>
              <a:buSzPts val="2400"/>
              <a:buNone/>
              <a:defRPr sz="2400"/>
            </a:lvl5pPr>
            <a:lvl6pPr lvl="5" algn="ctr" rtl="0">
              <a:lnSpc>
                <a:spcPct val="80000"/>
              </a:lnSpc>
              <a:spcBef>
                <a:spcPts val="0"/>
              </a:spcBef>
              <a:spcAft>
                <a:spcPts val="0"/>
              </a:spcAft>
              <a:buSzPts val="2400"/>
              <a:buNone/>
              <a:defRPr sz="2400"/>
            </a:lvl6pPr>
            <a:lvl7pPr lvl="6" algn="ctr" rtl="0">
              <a:lnSpc>
                <a:spcPct val="80000"/>
              </a:lnSpc>
              <a:spcBef>
                <a:spcPts val="0"/>
              </a:spcBef>
              <a:spcAft>
                <a:spcPts val="0"/>
              </a:spcAft>
              <a:buSzPts val="2400"/>
              <a:buNone/>
              <a:defRPr sz="2400"/>
            </a:lvl7pPr>
            <a:lvl8pPr lvl="7" algn="ctr" rtl="0">
              <a:lnSpc>
                <a:spcPct val="80000"/>
              </a:lnSpc>
              <a:spcBef>
                <a:spcPts val="0"/>
              </a:spcBef>
              <a:spcAft>
                <a:spcPts val="0"/>
              </a:spcAft>
              <a:buSzPts val="2400"/>
              <a:buNone/>
              <a:defRPr sz="2400"/>
            </a:lvl8pPr>
            <a:lvl9pPr lvl="8" algn="ctr" rtl="0">
              <a:lnSpc>
                <a:spcPct val="80000"/>
              </a:lnSpc>
              <a:spcBef>
                <a:spcPts val="0"/>
              </a:spcBef>
              <a:spcAft>
                <a:spcPts val="0"/>
              </a:spcAft>
              <a:buSzPts val="2400"/>
              <a:buNone/>
              <a:defRPr sz="2400"/>
            </a:lvl9pPr>
          </a:lstStyle>
          <a:p>
            <a:endParaRPr/>
          </a:p>
        </p:txBody>
      </p:sp>
      <p:sp>
        <p:nvSpPr>
          <p:cNvPr id="72" name="Google Shape;72;p13">
            <a:hlinkClick r:id="" action="ppaction://noaction"/>
          </p:cNvPr>
          <p:cNvSpPr txBox="1">
            <a:spLocks noGrp="1"/>
          </p:cNvSpPr>
          <p:nvPr>
            <p:ph type="subTitle" idx="1"/>
          </p:nvPr>
        </p:nvSpPr>
        <p:spPr>
          <a:xfrm>
            <a:off x="1599200" y="4008300"/>
            <a:ext cx="5956800" cy="52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000"/>
              <a:buNone/>
              <a:defRPr sz="1200"/>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able of contents 2">
  <p:cSld name="BLANK_1_2">
    <p:bg>
      <p:bgPr>
        <a:solidFill>
          <a:schemeClr val="accent3"/>
        </a:solidFill>
        <a:effectLst/>
      </p:bgPr>
    </p:bg>
    <p:spTree>
      <p:nvGrpSpPr>
        <p:cNvPr id="1" name="Shape 73"/>
        <p:cNvGrpSpPr/>
        <p:nvPr/>
      </p:nvGrpSpPr>
      <p:grpSpPr>
        <a:xfrm>
          <a:off x="0" y="0"/>
          <a:ext cx="0" cy="0"/>
          <a:chOff x="0" y="0"/>
          <a:chExt cx="0" cy="0"/>
        </a:xfrm>
      </p:grpSpPr>
      <p:sp>
        <p:nvSpPr>
          <p:cNvPr id="74" name="Google Shape;74;p14"/>
          <p:cNvSpPr txBox="1">
            <a:spLocks noGrp="1"/>
          </p:cNvSpPr>
          <p:nvPr>
            <p:ph type="title"/>
          </p:nvPr>
        </p:nvSpPr>
        <p:spPr>
          <a:xfrm>
            <a:off x="2438050" y="609750"/>
            <a:ext cx="5856900" cy="575400"/>
          </a:xfrm>
          <a:prstGeom prst="rect">
            <a:avLst/>
          </a:prstGeom>
        </p:spPr>
        <p:txBody>
          <a:bodyPr spcFirstLastPara="1" wrap="square" lIns="91425" tIns="91425" rIns="91425" bIns="91425" anchor="ctr" anchorCtr="0">
            <a:noAutofit/>
          </a:bodyPr>
          <a:lstStyle>
            <a:lvl1pPr lvl="0" rtl="0">
              <a:spcBef>
                <a:spcPts val="0"/>
              </a:spcBef>
              <a:spcAft>
                <a:spcPts val="0"/>
              </a:spcAft>
              <a:buSzPts val="3500"/>
              <a:buNone/>
              <a:defRPr sz="4000" b="1"/>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75" name="Google Shape;75;p14">
            <a:hlinkClick r:id="" action="ppaction://noaction"/>
          </p:cNvPr>
          <p:cNvSpPr txBox="1">
            <a:spLocks noGrp="1"/>
          </p:cNvSpPr>
          <p:nvPr>
            <p:ph type="title" idx="2"/>
          </p:nvPr>
        </p:nvSpPr>
        <p:spPr>
          <a:xfrm>
            <a:off x="2535429" y="1501750"/>
            <a:ext cx="1187100" cy="28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b="1"/>
            </a:lvl1pPr>
            <a:lvl2pPr lvl="1" algn="ctr" rtl="0">
              <a:lnSpc>
                <a:spcPct val="80000"/>
              </a:lnSpc>
              <a:spcBef>
                <a:spcPts val="0"/>
              </a:spcBef>
              <a:spcAft>
                <a:spcPts val="0"/>
              </a:spcAft>
              <a:buSzPts val="2400"/>
              <a:buNone/>
              <a:defRPr sz="2400"/>
            </a:lvl2pPr>
            <a:lvl3pPr lvl="2" algn="ctr" rtl="0">
              <a:lnSpc>
                <a:spcPct val="80000"/>
              </a:lnSpc>
              <a:spcBef>
                <a:spcPts val="0"/>
              </a:spcBef>
              <a:spcAft>
                <a:spcPts val="0"/>
              </a:spcAft>
              <a:buSzPts val="2400"/>
              <a:buNone/>
              <a:defRPr sz="2400"/>
            </a:lvl3pPr>
            <a:lvl4pPr lvl="3" algn="ctr" rtl="0">
              <a:lnSpc>
                <a:spcPct val="80000"/>
              </a:lnSpc>
              <a:spcBef>
                <a:spcPts val="0"/>
              </a:spcBef>
              <a:spcAft>
                <a:spcPts val="0"/>
              </a:spcAft>
              <a:buSzPts val="2400"/>
              <a:buNone/>
              <a:defRPr sz="2400"/>
            </a:lvl4pPr>
            <a:lvl5pPr lvl="4" algn="ctr" rtl="0">
              <a:lnSpc>
                <a:spcPct val="80000"/>
              </a:lnSpc>
              <a:spcBef>
                <a:spcPts val="0"/>
              </a:spcBef>
              <a:spcAft>
                <a:spcPts val="0"/>
              </a:spcAft>
              <a:buSzPts val="2400"/>
              <a:buNone/>
              <a:defRPr sz="2400"/>
            </a:lvl5pPr>
            <a:lvl6pPr lvl="5" algn="ctr" rtl="0">
              <a:lnSpc>
                <a:spcPct val="80000"/>
              </a:lnSpc>
              <a:spcBef>
                <a:spcPts val="0"/>
              </a:spcBef>
              <a:spcAft>
                <a:spcPts val="0"/>
              </a:spcAft>
              <a:buSzPts val="2400"/>
              <a:buNone/>
              <a:defRPr sz="2400"/>
            </a:lvl6pPr>
            <a:lvl7pPr lvl="6" algn="ctr" rtl="0">
              <a:lnSpc>
                <a:spcPct val="80000"/>
              </a:lnSpc>
              <a:spcBef>
                <a:spcPts val="0"/>
              </a:spcBef>
              <a:spcAft>
                <a:spcPts val="0"/>
              </a:spcAft>
              <a:buSzPts val="2400"/>
              <a:buNone/>
              <a:defRPr sz="2400"/>
            </a:lvl7pPr>
            <a:lvl8pPr lvl="7" algn="ctr" rtl="0">
              <a:lnSpc>
                <a:spcPct val="80000"/>
              </a:lnSpc>
              <a:spcBef>
                <a:spcPts val="0"/>
              </a:spcBef>
              <a:spcAft>
                <a:spcPts val="0"/>
              </a:spcAft>
              <a:buSzPts val="2400"/>
              <a:buNone/>
              <a:defRPr sz="2400"/>
            </a:lvl8pPr>
            <a:lvl9pPr lvl="8" algn="ctr" rtl="0">
              <a:lnSpc>
                <a:spcPct val="80000"/>
              </a:lnSpc>
              <a:spcBef>
                <a:spcPts val="0"/>
              </a:spcBef>
              <a:spcAft>
                <a:spcPts val="0"/>
              </a:spcAft>
              <a:buSzPts val="2400"/>
              <a:buNone/>
              <a:defRPr sz="2400"/>
            </a:lvl9pPr>
          </a:lstStyle>
          <a:p>
            <a:endParaRPr/>
          </a:p>
        </p:txBody>
      </p:sp>
      <p:sp>
        <p:nvSpPr>
          <p:cNvPr id="76" name="Google Shape;76;p14">
            <a:hlinkClick r:id="" action="ppaction://noaction"/>
          </p:cNvPr>
          <p:cNvSpPr txBox="1">
            <a:spLocks noGrp="1"/>
          </p:cNvSpPr>
          <p:nvPr>
            <p:ph type="title" idx="3"/>
          </p:nvPr>
        </p:nvSpPr>
        <p:spPr>
          <a:xfrm>
            <a:off x="2534604" y="2197050"/>
            <a:ext cx="1187100" cy="28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b="1"/>
            </a:lvl1pPr>
            <a:lvl2pPr lvl="1" algn="ctr" rtl="0">
              <a:lnSpc>
                <a:spcPct val="80000"/>
              </a:lnSpc>
              <a:spcBef>
                <a:spcPts val="0"/>
              </a:spcBef>
              <a:spcAft>
                <a:spcPts val="0"/>
              </a:spcAft>
              <a:buSzPts val="2400"/>
              <a:buNone/>
              <a:defRPr sz="2400"/>
            </a:lvl2pPr>
            <a:lvl3pPr lvl="2" algn="ctr" rtl="0">
              <a:lnSpc>
                <a:spcPct val="80000"/>
              </a:lnSpc>
              <a:spcBef>
                <a:spcPts val="0"/>
              </a:spcBef>
              <a:spcAft>
                <a:spcPts val="0"/>
              </a:spcAft>
              <a:buSzPts val="2400"/>
              <a:buNone/>
              <a:defRPr sz="2400"/>
            </a:lvl3pPr>
            <a:lvl4pPr lvl="3" algn="ctr" rtl="0">
              <a:lnSpc>
                <a:spcPct val="80000"/>
              </a:lnSpc>
              <a:spcBef>
                <a:spcPts val="0"/>
              </a:spcBef>
              <a:spcAft>
                <a:spcPts val="0"/>
              </a:spcAft>
              <a:buSzPts val="2400"/>
              <a:buNone/>
              <a:defRPr sz="2400"/>
            </a:lvl4pPr>
            <a:lvl5pPr lvl="4" algn="ctr" rtl="0">
              <a:lnSpc>
                <a:spcPct val="80000"/>
              </a:lnSpc>
              <a:spcBef>
                <a:spcPts val="0"/>
              </a:spcBef>
              <a:spcAft>
                <a:spcPts val="0"/>
              </a:spcAft>
              <a:buSzPts val="2400"/>
              <a:buNone/>
              <a:defRPr sz="2400"/>
            </a:lvl5pPr>
            <a:lvl6pPr lvl="5" algn="ctr" rtl="0">
              <a:lnSpc>
                <a:spcPct val="80000"/>
              </a:lnSpc>
              <a:spcBef>
                <a:spcPts val="0"/>
              </a:spcBef>
              <a:spcAft>
                <a:spcPts val="0"/>
              </a:spcAft>
              <a:buSzPts val="2400"/>
              <a:buNone/>
              <a:defRPr sz="2400"/>
            </a:lvl6pPr>
            <a:lvl7pPr lvl="6" algn="ctr" rtl="0">
              <a:lnSpc>
                <a:spcPct val="80000"/>
              </a:lnSpc>
              <a:spcBef>
                <a:spcPts val="0"/>
              </a:spcBef>
              <a:spcAft>
                <a:spcPts val="0"/>
              </a:spcAft>
              <a:buSzPts val="2400"/>
              <a:buNone/>
              <a:defRPr sz="2400"/>
            </a:lvl7pPr>
            <a:lvl8pPr lvl="7" algn="ctr" rtl="0">
              <a:lnSpc>
                <a:spcPct val="80000"/>
              </a:lnSpc>
              <a:spcBef>
                <a:spcPts val="0"/>
              </a:spcBef>
              <a:spcAft>
                <a:spcPts val="0"/>
              </a:spcAft>
              <a:buSzPts val="2400"/>
              <a:buNone/>
              <a:defRPr sz="2400"/>
            </a:lvl8pPr>
            <a:lvl9pPr lvl="8" algn="ctr" rtl="0">
              <a:lnSpc>
                <a:spcPct val="80000"/>
              </a:lnSpc>
              <a:spcBef>
                <a:spcPts val="0"/>
              </a:spcBef>
              <a:spcAft>
                <a:spcPts val="0"/>
              </a:spcAft>
              <a:buSzPts val="2400"/>
              <a:buNone/>
              <a:defRPr sz="2400"/>
            </a:lvl9pPr>
          </a:lstStyle>
          <a:p>
            <a:endParaRPr/>
          </a:p>
        </p:txBody>
      </p:sp>
      <p:sp>
        <p:nvSpPr>
          <p:cNvPr id="77" name="Google Shape;77;p14">
            <a:hlinkClick r:id="" action="ppaction://noaction"/>
          </p:cNvPr>
          <p:cNvSpPr txBox="1">
            <a:spLocks noGrp="1"/>
          </p:cNvSpPr>
          <p:nvPr>
            <p:ph type="title" idx="4"/>
          </p:nvPr>
        </p:nvSpPr>
        <p:spPr>
          <a:xfrm>
            <a:off x="2535429" y="2907650"/>
            <a:ext cx="1187100" cy="28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b="1"/>
            </a:lvl1pPr>
            <a:lvl2pPr lvl="1" algn="ctr" rtl="0">
              <a:lnSpc>
                <a:spcPct val="80000"/>
              </a:lnSpc>
              <a:spcBef>
                <a:spcPts val="0"/>
              </a:spcBef>
              <a:spcAft>
                <a:spcPts val="0"/>
              </a:spcAft>
              <a:buSzPts val="2400"/>
              <a:buNone/>
              <a:defRPr sz="2400"/>
            </a:lvl2pPr>
            <a:lvl3pPr lvl="2" algn="ctr" rtl="0">
              <a:lnSpc>
                <a:spcPct val="80000"/>
              </a:lnSpc>
              <a:spcBef>
                <a:spcPts val="0"/>
              </a:spcBef>
              <a:spcAft>
                <a:spcPts val="0"/>
              </a:spcAft>
              <a:buSzPts val="2400"/>
              <a:buNone/>
              <a:defRPr sz="2400"/>
            </a:lvl3pPr>
            <a:lvl4pPr lvl="3" algn="ctr" rtl="0">
              <a:lnSpc>
                <a:spcPct val="80000"/>
              </a:lnSpc>
              <a:spcBef>
                <a:spcPts val="0"/>
              </a:spcBef>
              <a:spcAft>
                <a:spcPts val="0"/>
              </a:spcAft>
              <a:buSzPts val="2400"/>
              <a:buNone/>
              <a:defRPr sz="2400"/>
            </a:lvl4pPr>
            <a:lvl5pPr lvl="4" algn="ctr" rtl="0">
              <a:lnSpc>
                <a:spcPct val="80000"/>
              </a:lnSpc>
              <a:spcBef>
                <a:spcPts val="0"/>
              </a:spcBef>
              <a:spcAft>
                <a:spcPts val="0"/>
              </a:spcAft>
              <a:buSzPts val="2400"/>
              <a:buNone/>
              <a:defRPr sz="2400"/>
            </a:lvl5pPr>
            <a:lvl6pPr lvl="5" algn="ctr" rtl="0">
              <a:lnSpc>
                <a:spcPct val="80000"/>
              </a:lnSpc>
              <a:spcBef>
                <a:spcPts val="0"/>
              </a:spcBef>
              <a:spcAft>
                <a:spcPts val="0"/>
              </a:spcAft>
              <a:buSzPts val="2400"/>
              <a:buNone/>
              <a:defRPr sz="2400"/>
            </a:lvl6pPr>
            <a:lvl7pPr lvl="6" algn="ctr" rtl="0">
              <a:lnSpc>
                <a:spcPct val="80000"/>
              </a:lnSpc>
              <a:spcBef>
                <a:spcPts val="0"/>
              </a:spcBef>
              <a:spcAft>
                <a:spcPts val="0"/>
              </a:spcAft>
              <a:buSzPts val="2400"/>
              <a:buNone/>
              <a:defRPr sz="2400"/>
            </a:lvl7pPr>
            <a:lvl8pPr lvl="7" algn="ctr" rtl="0">
              <a:lnSpc>
                <a:spcPct val="80000"/>
              </a:lnSpc>
              <a:spcBef>
                <a:spcPts val="0"/>
              </a:spcBef>
              <a:spcAft>
                <a:spcPts val="0"/>
              </a:spcAft>
              <a:buSzPts val="2400"/>
              <a:buNone/>
              <a:defRPr sz="2400"/>
            </a:lvl8pPr>
            <a:lvl9pPr lvl="8" algn="ctr" rtl="0">
              <a:lnSpc>
                <a:spcPct val="80000"/>
              </a:lnSpc>
              <a:spcBef>
                <a:spcPts val="0"/>
              </a:spcBef>
              <a:spcAft>
                <a:spcPts val="0"/>
              </a:spcAft>
              <a:buSzPts val="2400"/>
              <a:buNone/>
              <a:defRPr sz="2400"/>
            </a:lvl9pPr>
          </a:lstStyle>
          <a:p>
            <a:endParaRPr/>
          </a:p>
        </p:txBody>
      </p:sp>
      <p:sp>
        <p:nvSpPr>
          <p:cNvPr id="78" name="Google Shape;78;p14">
            <a:hlinkClick r:id="" action="ppaction://noaction"/>
          </p:cNvPr>
          <p:cNvSpPr txBox="1">
            <a:spLocks noGrp="1"/>
          </p:cNvSpPr>
          <p:nvPr>
            <p:ph type="title" idx="5"/>
          </p:nvPr>
        </p:nvSpPr>
        <p:spPr>
          <a:xfrm>
            <a:off x="2535429" y="3618250"/>
            <a:ext cx="1187100" cy="28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b="1"/>
            </a:lvl1pPr>
            <a:lvl2pPr lvl="1" algn="ctr" rtl="0">
              <a:lnSpc>
                <a:spcPct val="80000"/>
              </a:lnSpc>
              <a:spcBef>
                <a:spcPts val="0"/>
              </a:spcBef>
              <a:spcAft>
                <a:spcPts val="0"/>
              </a:spcAft>
              <a:buSzPts val="2400"/>
              <a:buNone/>
              <a:defRPr sz="2400"/>
            </a:lvl2pPr>
            <a:lvl3pPr lvl="2" algn="ctr" rtl="0">
              <a:lnSpc>
                <a:spcPct val="80000"/>
              </a:lnSpc>
              <a:spcBef>
                <a:spcPts val="0"/>
              </a:spcBef>
              <a:spcAft>
                <a:spcPts val="0"/>
              </a:spcAft>
              <a:buSzPts val="2400"/>
              <a:buNone/>
              <a:defRPr sz="2400"/>
            </a:lvl3pPr>
            <a:lvl4pPr lvl="3" algn="ctr" rtl="0">
              <a:lnSpc>
                <a:spcPct val="80000"/>
              </a:lnSpc>
              <a:spcBef>
                <a:spcPts val="0"/>
              </a:spcBef>
              <a:spcAft>
                <a:spcPts val="0"/>
              </a:spcAft>
              <a:buSzPts val="2400"/>
              <a:buNone/>
              <a:defRPr sz="2400"/>
            </a:lvl4pPr>
            <a:lvl5pPr lvl="4" algn="ctr" rtl="0">
              <a:lnSpc>
                <a:spcPct val="80000"/>
              </a:lnSpc>
              <a:spcBef>
                <a:spcPts val="0"/>
              </a:spcBef>
              <a:spcAft>
                <a:spcPts val="0"/>
              </a:spcAft>
              <a:buSzPts val="2400"/>
              <a:buNone/>
              <a:defRPr sz="2400"/>
            </a:lvl5pPr>
            <a:lvl6pPr lvl="5" algn="ctr" rtl="0">
              <a:lnSpc>
                <a:spcPct val="80000"/>
              </a:lnSpc>
              <a:spcBef>
                <a:spcPts val="0"/>
              </a:spcBef>
              <a:spcAft>
                <a:spcPts val="0"/>
              </a:spcAft>
              <a:buSzPts val="2400"/>
              <a:buNone/>
              <a:defRPr sz="2400"/>
            </a:lvl6pPr>
            <a:lvl7pPr lvl="6" algn="ctr" rtl="0">
              <a:lnSpc>
                <a:spcPct val="80000"/>
              </a:lnSpc>
              <a:spcBef>
                <a:spcPts val="0"/>
              </a:spcBef>
              <a:spcAft>
                <a:spcPts val="0"/>
              </a:spcAft>
              <a:buSzPts val="2400"/>
              <a:buNone/>
              <a:defRPr sz="2400"/>
            </a:lvl7pPr>
            <a:lvl8pPr lvl="7" algn="ctr" rtl="0">
              <a:lnSpc>
                <a:spcPct val="80000"/>
              </a:lnSpc>
              <a:spcBef>
                <a:spcPts val="0"/>
              </a:spcBef>
              <a:spcAft>
                <a:spcPts val="0"/>
              </a:spcAft>
              <a:buSzPts val="2400"/>
              <a:buNone/>
              <a:defRPr sz="2400"/>
            </a:lvl8pPr>
            <a:lvl9pPr lvl="8" algn="ctr" rtl="0">
              <a:lnSpc>
                <a:spcPct val="80000"/>
              </a:lnSpc>
              <a:spcBef>
                <a:spcPts val="0"/>
              </a:spcBef>
              <a:spcAft>
                <a:spcPts val="0"/>
              </a:spcAft>
              <a:buSzPts val="2400"/>
              <a:buNone/>
              <a:defRPr sz="2400"/>
            </a:lvl9pPr>
          </a:lstStyle>
          <a:p>
            <a:endParaRPr/>
          </a:p>
        </p:txBody>
      </p:sp>
      <p:sp>
        <p:nvSpPr>
          <p:cNvPr id="79" name="Google Shape;79;p14">
            <a:hlinkClick r:id="" action="ppaction://noaction"/>
          </p:cNvPr>
          <p:cNvSpPr txBox="1">
            <a:spLocks noGrp="1"/>
          </p:cNvSpPr>
          <p:nvPr>
            <p:ph type="subTitle" idx="1"/>
          </p:nvPr>
        </p:nvSpPr>
        <p:spPr>
          <a:xfrm>
            <a:off x="2508000" y="4156675"/>
            <a:ext cx="5956800" cy="526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000"/>
              <a:buNone/>
              <a:defRPr sz="1200"/>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4">
  <p:cSld name="SECTION_HEADER_1">
    <p:spTree>
      <p:nvGrpSpPr>
        <p:cNvPr id="1" name="Shape 86"/>
        <p:cNvGrpSpPr/>
        <p:nvPr/>
      </p:nvGrpSpPr>
      <p:grpSpPr>
        <a:xfrm>
          <a:off x="0" y="0"/>
          <a:ext cx="0" cy="0"/>
          <a:chOff x="0" y="0"/>
          <a:chExt cx="0" cy="0"/>
        </a:xfrm>
      </p:grpSpPr>
      <p:sp>
        <p:nvSpPr>
          <p:cNvPr id="87" name="Google Shape;87;p16"/>
          <p:cNvSpPr/>
          <p:nvPr/>
        </p:nvSpPr>
        <p:spPr>
          <a:xfrm rot="-5400000">
            <a:off x="1454750" y="1448225"/>
            <a:ext cx="9159900" cy="477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8" name="Google Shape;88;p16"/>
          <p:cNvGrpSpPr/>
          <p:nvPr/>
        </p:nvGrpSpPr>
        <p:grpSpPr>
          <a:xfrm rot="-5400000">
            <a:off x="3739704" y="2736877"/>
            <a:ext cx="9159968" cy="2199978"/>
            <a:chOff x="6554546" y="4623503"/>
            <a:chExt cx="7127825" cy="824332"/>
          </a:xfrm>
        </p:grpSpPr>
        <p:sp>
          <p:nvSpPr>
            <p:cNvPr id="89" name="Google Shape;89;p16"/>
            <p:cNvSpPr/>
            <p:nvPr/>
          </p:nvSpPr>
          <p:spPr>
            <a:xfrm>
              <a:off x="6554546" y="4623503"/>
              <a:ext cx="7127825" cy="824332"/>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6"/>
            <p:cNvSpPr/>
            <p:nvPr/>
          </p:nvSpPr>
          <p:spPr>
            <a:xfrm>
              <a:off x="6554546" y="4906019"/>
              <a:ext cx="7127825" cy="438388"/>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1" name="Google Shape;91;p16"/>
          <p:cNvSpPr txBox="1">
            <a:spLocks noGrp="1"/>
          </p:cNvSpPr>
          <p:nvPr>
            <p:ph type="subTitle" idx="1"/>
          </p:nvPr>
        </p:nvSpPr>
        <p:spPr>
          <a:xfrm>
            <a:off x="3543700" y="2059406"/>
            <a:ext cx="3851100" cy="546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000"/>
              <a:buNone/>
              <a:defRPr sz="2500"/>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a:p>
        </p:txBody>
      </p:sp>
      <p:sp>
        <p:nvSpPr>
          <p:cNvPr id="92" name="Google Shape;92;p16"/>
          <p:cNvSpPr txBox="1">
            <a:spLocks noGrp="1"/>
          </p:cNvSpPr>
          <p:nvPr>
            <p:ph type="title"/>
          </p:nvPr>
        </p:nvSpPr>
        <p:spPr>
          <a:xfrm>
            <a:off x="3543700" y="1318901"/>
            <a:ext cx="38511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6000" b="1"/>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500"/>
              <a:buFont typeface="Patrick Hand"/>
              <a:buNone/>
              <a:defRPr sz="3500" b="1">
                <a:solidFill>
                  <a:schemeClr val="dk1"/>
                </a:solidFill>
                <a:latin typeface="Patrick Hand"/>
                <a:ea typeface="Patrick Hand"/>
                <a:cs typeface="Patrick Hand"/>
                <a:sym typeface="Patrick Hand"/>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55600">
              <a:lnSpc>
                <a:spcPct val="115000"/>
              </a:lnSpc>
              <a:spcBef>
                <a:spcPts val="0"/>
              </a:spcBef>
              <a:spcAft>
                <a:spcPts val="0"/>
              </a:spcAft>
              <a:buClr>
                <a:schemeClr val="dk1"/>
              </a:buClr>
              <a:buSzPts val="2000"/>
              <a:buFont typeface="Lato"/>
              <a:buChar char="●"/>
              <a:defRPr sz="2000">
                <a:solidFill>
                  <a:schemeClr val="dk1"/>
                </a:solidFill>
                <a:latin typeface="Lato"/>
                <a:ea typeface="Lato"/>
                <a:cs typeface="Lato"/>
                <a:sym typeface="Lato"/>
              </a:defRPr>
            </a:lvl1pPr>
            <a:lvl2pPr marL="914400" lvl="1" indent="-355600">
              <a:lnSpc>
                <a:spcPct val="115000"/>
              </a:lnSpc>
              <a:spcBef>
                <a:spcPts val="1600"/>
              </a:spcBef>
              <a:spcAft>
                <a:spcPts val="0"/>
              </a:spcAft>
              <a:buClr>
                <a:schemeClr val="dk1"/>
              </a:buClr>
              <a:buSzPts val="2000"/>
              <a:buFont typeface="Lato"/>
              <a:buChar char="○"/>
              <a:defRPr sz="2000">
                <a:solidFill>
                  <a:schemeClr val="dk1"/>
                </a:solidFill>
                <a:latin typeface="Lato"/>
                <a:ea typeface="Lato"/>
                <a:cs typeface="Lato"/>
                <a:sym typeface="Lato"/>
              </a:defRPr>
            </a:lvl2pPr>
            <a:lvl3pPr marL="1371600" lvl="2" indent="-355600">
              <a:lnSpc>
                <a:spcPct val="115000"/>
              </a:lnSpc>
              <a:spcBef>
                <a:spcPts val="1600"/>
              </a:spcBef>
              <a:spcAft>
                <a:spcPts val="0"/>
              </a:spcAft>
              <a:buClr>
                <a:schemeClr val="dk1"/>
              </a:buClr>
              <a:buSzPts val="2000"/>
              <a:buFont typeface="Lato"/>
              <a:buChar char="■"/>
              <a:defRPr sz="2000">
                <a:solidFill>
                  <a:schemeClr val="dk1"/>
                </a:solidFill>
                <a:latin typeface="Lato"/>
                <a:ea typeface="Lato"/>
                <a:cs typeface="Lato"/>
                <a:sym typeface="Lato"/>
              </a:defRPr>
            </a:lvl3pPr>
            <a:lvl4pPr marL="1828800" lvl="3" indent="-355600">
              <a:lnSpc>
                <a:spcPct val="115000"/>
              </a:lnSpc>
              <a:spcBef>
                <a:spcPts val="1600"/>
              </a:spcBef>
              <a:spcAft>
                <a:spcPts val="0"/>
              </a:spcAft>
              <a:buClr>
                <a:schemeClr val="dk1"/>
              </a:buClr>
              <a:buSzPts val="2000"/>
              <a:buFont typeface="Lato"/>
              <a:buChar char="●"/>
              <a:defRPr sz="2000">
                <a:solidFill>
                  <a:schemeClr val="dk1"/>
                </a:solidFill>
                <a:latin typeface="Lato"/>
                <a:ea typeface="Lato"/>
                <a:cs typeface="Lato"/>
                <a:sym typeface="Lato"/>
              </a:defRPr>
            </a:lvl4pPr>
            <a:lvl5pPr marL="2286000" lvl="4" indent="-355600">
              <a:lnSpc>
                <a:spcPct val="115000"/>
              </a:lnSpc>
              <a:spcBef>
                <a:spcPts val="1600"/>
              </a:spcBef>
              <a:spcAft>
                <a:spcPts val="0"/>
              </a:spcAft>
              <a:buClr>
                <a:schemeClr val="dk1"/>
              </a:buClr>
              <a:buSzPts val="2000"/>
              <a:buFont typeface="Lato"/>
              <a:buChar char="○"/>
              <a:defRPr sz="2000">
                <a:solidFill>
                  <a:schemeClr val="dk1"/>
                </a:solidFill>
                <a:latin typeface="Lato"/>
                <a:ea typeface="Lato"/>
                <a:cs typeface="Lato"/>
                <a:sym typeface="Lato"/>
              </a:defRPr>
            </a:lvl5pPr>
            <a:lvl6pPr marL="2743200" lvl="5" indent="-355600">
              <a:lnSpc>
                <a:spcPct val="115000"/>
              </a:lnSpc>
              <a:spcBef>
                <a:spcPts val="1600"/>
              </a:spcBef>
              <a:spcAft>
                <a:spcPts val="0"/>
              </a:spcAft>
              <a:buClr>
                <a:schemeClr val="dk1"/>
              </a:buClr>
              <a:buSzPts val="2000"/>
              <a:buFont typeface="Lato"/>
              <a:buChar char="■"/>
              <a:defRPr sz="2000">
                <a:solidFill>
                  <a:schemeClr val="dk1"/>
                </a:solidFill>
                <a:latin typeface="Lato"/>
                <a:ea typeface="Lato"/>
                <a:cs typeface="Lato"/>
                <a:sym typeface="Lato"/>
              </a:defRPr>
            </a:lvl6pPr>
            <a:lvl7pPr marL="3200400" lvl="6" indent="-355600">
              <a:lnSpc>
                <a:spcPct val="115000"/>
              </a:lnSpc>
              <a:spcBef>
                <a:spcPts val="1600"/>
              </a:spcBef>
              <a:spcAft>
                <a:spcPts val="0"/>
              </a:spcAft>
              <a:buClr>
                <a:schemeClr val="dk1"/>
              </a:buClr>
              <a:buSzPts val="2000"/>
              <a:buFont typeface="Lato"/>
              <a:buChar char="●"/>
              <a:defRPr sz="2000">
                <a:solidFill>
                  <a:schemeClr val="dk1"/>
                </a:solidFill>
                <a:latin typeface="Lato"/>
                <a:ea typeface="Lato"/>
                <a:cs typeface="Lato"/>
                <a:sym typeface="Lato"/>
              </a:defRPr>
            </a:lvl7pPr>
            <a:lvl8pPr marL="3657600" lvl="7" indent="-355600">
              <a:lnSpc>
                <a:spcPct val="115000"/>
              </a:lnSpc>
              <a:spcBef>
                <a:spcPts val="1600"/>
              </a:spcBef>
              <a:spcAft>
                <a:spcPts val="0"/>
              </a:spcAft>
              <a:buClr>
                <a:schemeClr val="dk1"/>
              </a:buClr>
              <a:buSzPts val="2000"/>
              <a:buFont typeface="Lato"/>
              <a:buChar char="○"/>
              <a:defRPr sz="2000">
                <a:solidFill>
                  <a:schemeClr val="dk1"/>
                </a:solidFill>
                <a:latin typeface="Lato"/>
                <a:ea typeface="Lato"/>
                <a:cs typeface="Lato"/>
                <a:sym typeface="Lato"/>
              </a:defRPr>
            </a:lvl8pPr>
            <a:lvl9pPr marL="4114800" lvl="8" indent="-355600">
              <a:lnSpc>
                <a:spcPct val="115000"/>
              </a:lnSpc>
              <a:spcBef>
                <a:spcPts val="1600"/>
              </a:spcBef>
              <a:spcAft>
                <a:spcPts val="1600"/>
              </a:spcAft>
              <a:buClr>
                <a:schemeClr val="dk1"/>
              </a:buClr>
              <a:buSzPts val="2000"/>
              <a:buFont typeface="Lato"/>
              <a:buChar char="■"/>
              <a:defRPr sz="2000">
                <a:solidFill>
                  <a:schemeClr val="dk1"/>
                </a:solidFill>
                <a:latin typeface="Lato"/>
                <a:ea typeface="Lato"/>
                <a:cs typeface="Lato"/>
                <a:sym typeface="La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4" r:id="rId3"/>
    <p:sldLayoutId id="2147483655" r:id="rId4"/>
    <p:sldLayoutId id="2147483656" r:id="rId5"/>
    <p:sldLayoutId id="2147483658" r:id="rId6"/>
    <p:sldLayoutId id="2147483659" r:id="rId7"/>
    <p:sldLayoutId id="2147483660" r:id="rId8"/>
    <p:sldLayoutId id="2147483662" r:id="rId9"/>
    <p:sldLayoutId id="2147483664" r:id="rId10"/>
    <p:sldLayoutId id="2147483665" r:id="rId11"/>
    <p:sldLayoutId id="2147483667" r:id="rId12"/>
    <p:sldLayoutId id="2147483675" r:id="rId13"/>
    <p:sldLayoutId id="2147483681" r:id="rId14"/>
    <p:sldLayoutId id="2147483690" r:id="rId15"/>
    <p:sldLayoutId id="2147483691" r:id="rId16"/>
    <p:sldLayoutId id="2147483692" r:id="rId17"/>
    <p:sldLayoutId id="2147483693" r:id="rId18"/>
    <p:sldLayoutId id="2147483694" r:id="rId1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61B78757-B11C-450C-BA76-7E90E38B74FF}"/>
              </a:ext>
            </a:extLst>
          </p:cNvPr>
          <p:cNvSpPr txBox="1"/>
          <p:nvPr/>
        </p:nvSpPr>
        <p:spPr>
          <a:xfrm>
            <a:off x="1206795" y="372140"/>
            <a:ext cx="6730409" cy="3970318"/>
          </a:xfrm>
          <a:prstGeom prst="rect">
            <a:avLst/>
          </a:prstGeom>
          <a:noFill/>
        </p:spPr>
        <p:txBody>
          <a:bodyPr wrap="square" rtlCol="0">
            <a:spAutoFit/>
          </a:bodyPr>
          <a:lstStyle/>
          <a:p>
            <a:pPr algn="ctr"/>
            <a:r>
              <a:rPr lang="es-MX" dirty="0"/>
              <a:t>Escuela Normal de Educacion Preescolar</a:t>
            </a:r>
          </a:p>
          <a:p>
            <a:pPr algn="ctr"/>
            <a:r>
              <a:rPr lang="es-MX" dirty="0"/>
              <a:t>Licenciatura en Educacion Preescolar </a:t>
            </a:r>
          </a:p>
          <a:p>
            <a:pPr algn="ctr"/>
            <a:r>
              <a:rPr lang="es-MX" dirty="0"/>
              <a:t>Ciclo escolar 2023-2024</a:t>
            </a:r>
          </a:p>
          <a:p>
            <a:pPr algn="ctr"/>
            <a:endParaRPr lang="es-MX" dirty="0"/>
          </a:p>
          <a:p>
            <a:pPr algn="ctr"/>
            <a:endParaRPr lang="es-MX" dirty="0"/>
          </a:p>
          <a:p>
            <a:pPr algn="ctr"/>
            <a:endParaRPr lang="es-MX" dirty="0"/>
          </a:p>
          <a:p>
            <a:pPr algn="ctr"/>
            <a:r>
              <a:rPr lang="es-MX" dirty="0"/>
              <a:t>Actividad: </a:t>
            </a:r>
          </a:p>
          <a:p>
            <a:pPr algn="ctr"/>
            <a:r>
              <a:rPr lang="es-MX" dirty="0"/>
              <a:t>Cuestionario </a:t>
            </a:r>
          </a:p>
          <a:p>
            <a:pPr algn="ctr"/>
            <a:r>
              <a:rPr lang="es-MX" dirty="0"/>
              <a:t>Curso: Trabajo docente y proyectos de mejora escolar </a:t>
            </a:r>
          </a:p>
          <a:p>
            <a:pPr algn="ctr"/>
            <a:r>
              <a:rPr lang="es-MX" dirty="0"/>
              <a:t>Docente: Eva Fabiola Ruiz Pradis </a:t>
            </a:r>
          </a:p>
          <a:p>
            <a:pPr algn="ctr"/>
            <a:r>
              <a:rPr lang="es-MX" dirty="0"/>
              <a:t>Alumna: Verena Concepcion Sosa Dominguez </a:t>
            </a:r>
          </a:p>
          <a:p>
            <a:pPr algn="ctr"/>
            <a:r>
              <a:rPr lang="es-MX" dirty="0"/>
              <a:t>Numero de lista: 21</a:t>
            </a:r>
          </a:p>
          <a:p>
            <a:pPr algn="ctr"/>
            <a:r>
              <a:rPr lang="es-MX" dirty="0"/>
              <a:t>Sexto semestre </a:t>
            </a:r>
          </a:p>
          <a:p>
            <a:pPr algn="ctr"/>
            <a:r>
              <a:rPr lang="es-MX" dirty="0"/>
              <a:t>Grado: 3                  Seccion: c </a:t>
            </a:r>
          </a:p>
          <a:p>
            <a:pPr algn="ctr"/>
            <a:endParaRPr lang="es-MX" dirty="0"/>
          </a:p>
          <a:p>
            <a:pPr algn="ctr"/>
            <a:endParaRPr lang="es-MX" dirty="0"/>
          </a:p>
          <a:p>
            <a:pPr algn="ctr"/>
            <a:endParaRPr lang="es-MX" dirty="0"/>
          </a:p>
          <a:p>
            <a:r>
              <a:rPr lang="es-MX" dirty="0"/>
              <a:t>Saltillo Coahuila de Zaragoza                                                                01/03/23</a:t>
            </a:r>
          </a:p>
        </p:txBody>
      </p:sp>
      <p:pic>
        <p:nvPicPr>
          <p:cNvPr id="6" name="Imagen 5">
            <a:extLst>
              <a:ext uri="{FF2B5EF4-FFF2-40B4-BE49-F238E27FC236}">
                <a16:creationId xmlns:a16="http://schemas.microsoft.com/office/drawing/2014/main" id="{CA2E42AD-E1D6-4EE4-A648-E01779A570D7}"/>
              </a:ext>
            </a:extLst>
          </p:cNvPr>
          <p:cNvPicPr>
            <a:picLocks noChangeAspect="1"/>
          </p:cNvPicPr>
          <p:nvPr/>
        </p:nvPicPr>
        <p:blipFill>
          <a:blip r:embed="rId2"/>
          <a:stretch>
            <a:fillRect/>
          </a:stretch>
        </p:blipFill>
        <p:spPr>
          <a:xfrm>
            <a:off x="729992" y="562197"/>
            <a:ext cx="1857375" cy="1381125"/>
          </a:xfrm>
          <a:prstGeom prst="rect">
            <a:avLst/>
          </a:prstGeom>
        </p:spPr>
      </p:pic>
    </p:spTree>
    <p:extLst>
      <p:ext uri="{BB962C8B-B14F-4D97-AF65-F5344CB8AC3E}">
        <p14:creationId xmlns:p14="http://schemas.microsoft.com/office/powerpoint/2010/main" val="3804105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097E808-7E14-4B2C-A739-CEB40280451A}"/>
              </a:ext>
            </a:extLst>
          </p:cNvPr>
          <p:cNvPicPr>
            <a:picLocks noChangeAspect="1"/>
          </p:cNvPicPr>
          <p:nvPr/>
        </p:nvPicPr>
        <p:blipFill>
          <a:blip r:embed="rId2"/>
          <a:stretch>
            <a:fillRect/>
          </a:stretch>
        </p:blipFill>
        <p:spPr>
          <a:xfrm>
            <a:off x="0" y="737455"/>
            <a:ext cx="2347163" cy="4115157"/>
          </a:xfrm>
          <a:prstGeom prst="rect">
            <a:avLst/>
          </a:prstGeom>
        </p:spPr>
      </p:pic>
      <p:sp>
        <p:nvSpPr>
          <p:cNvPr id="5" name="CuadroTexto 4">
            <a:extLst>
              <a:ext uri="{FF2B5EF4-FFF2-40B4-BE49-F238E27FC236}">
                <a16:creationId xmlns:a16="http://schemas.microsoft.com/office/drawing/2014/main" id="{37193220-479C-4BF0-BA4F-42CF008371AB}"/>
              </a:ext>
            </a:extLst>
          </p:cNvPr>
          <p:cNvSpPr txBox="1"/>
          <p:nvPr/>
        </p:nvSpPr>
        <p:spPr>
          <a:xfrm>
            <a:off x="2745831" y="725090"/>
            <a:ext cx="5738949" cy="3693319"/>
          </a:xfrm>
          <a:prstGeom prst="rect">
            <a:avLst/>
          </a:prstGeom>
          <a:noFill/>
        </p:spPr>
        <p:txBody>
          <a:bodyPr wrap="square" rtlCol="0">
            <a:spAutoFit/>
          </a:bodyPr>
          <a:lstStyle/>
          <a:p>
            <a:pPr marL="285750" indent="-285750">
              <a:buFont typeface="Arial" panose="020B0604020202020204" pitchFamily="34" charset="0"/>
              <a:buChar char="•"/>
            </a:pPr>
            <a:r>
              <a:rPr lang="es-MX" sz="1800" dirty="0">
                <a:latin typeface="Patrick Hand" panose="00000500000000000000" pitchFamily="2" charset="0"/>
              </a:rPr>
              <a:t>En este tiempo de pandemia, las perspectivas pedagógicas en que nos sosteníamos, tanto para la formación en el nivel superior como en los niveles obligatorios, se encontraron nuevamente teñidas, atravesadas, revivificadas por este movimiento pendular y oscilante entre un polo y otro, entre el optimismo y el pesimismo pedagógico</a:t>
            </a:r>
          </a:p>
          <a:p>
            <a:pPr marL="285750" indent="-285750">
              <a:buFont typeface="Arial" panose="020B0604020202020204" pitchFamily="34" charset="0"/>
              <a:buChar char="•"/>
            </a:pPr>
            <a:r>
              <a:rPr lang="es-MX" sz="1800" dirty="0">
                <a:latin typeface="Patrick Hand" panose="00000500000000000000" pitchFamily="2" charset="0"/>
              </a:rPr>
              <a:t>El debate se reactivó y develó un optimismo moderado, crítico, situacional, casi obstinado, por sostener la responsabilidad pedagógica que garantiza el derecho a la educación.</a:t>
            </a:r>
          </a:p>
          <a:p>
            <a:pPr marL="285750" indent="-285750">
              <a:buFont typeface="Arial" panose="020B0604020202020204" pitchFamily="34" charset="0"/>
              <a:buChar char="•"/>
            </a:pPr>
            <a:r>
              <a:rPr lang="es-MX" sz="1800" dirty="0">
                <a:latin typeface="Patrick Hand" panose="00000500000000000000" pitchFamily="2" charset="0"/>
              </a:rPr>
              <a:t>podríamos aludir a la clásica escisión entre la formación teórica y la formación práctica; o bien, entre el saber un contenido y saber enseñarlo; o bien, entre una postura de abstención y una de imposición autoritaria</a:t>
            </a:r>
          </a:p>
        </p:txBody>
      </p:sp>
    </p:spTree>
    <p:extLst>
      <p:ext uri="{BB962C8B-B14F-4D97-AF65-F5344CB8AC3E}">
        <p14:creationId xmlns:p14="http://schemas.microsoft.com/office/powerpoint/2010/main" val="3336351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xit" presetSubtype="32" fill="hold" nodeType="afterEffect">
                                  <p:stCondLst>
                                    <p:cond delay="0"/>
                                  </p:stCondLst>
                                  <p:childTnLst>
                                    <p:anim calcmode="lin" valueType="num">
                                      <p:cBhvr>
                                        <p:cTn id="6" dur="500"/>
                                        <p:tgtEl>
                                          <p:spTgt spid="4"/>
                                        </p:tgtEl>
                                        <p:attrNameLst>
                                          <p:attrName>ppt_w</p:attrName>
                                        </p:attrNameLst>
                                      </p:cBhvr>
                                      <p:tavLst>
                                        <p:tav tm="0">
                                          <p:val>
                                            <p:strVal val="ppt_w"/>
                                          </p:val>
                                        </p:tav>
                                        <p:tav tm="100000">
                                          <p:val>
                                            <p:fltVal val="0"/>
                                          </p:val>
                                        </p:tav>
                                      </p:tavLst>
                                    </p:anim>
                                    <p:anim calcmode="lin" valueType="num">
                                      <p:cBhvr>
                                        <p:cTn id="7" dur="500"/>
                                        <p:tgtEl>
                                          <p:spTgt spid="4"/>
                                        </p:tgtEl>
                                        <p:attrNameLst>
                                          <p:attrName>ppt_h</p:attrName>
                                        </p:attrNameLst>
                                      </p:cBhvr>
                                      <p:tavLst>
                                        <p:tav tm="0">
                                          <p:val>
                                            <p:strVal val="ppt_h"/>
                                          </p:val>
                                        </p:tav>
                                        <p:tav tm="100000">
                                          <p:val>
                                            <p:fltVal val="0"/>
                                          </p:val>
                                        </p:tav>
                                      </p:tavLst>
                                    </p:anim>
                                    <p:animEffect transition="out" filter="fade">
                                      <p:cBhvr>
                                        <p:cTn id="8" dur="500"/>
                                        <p:tgtEl>
                                          <p:spTgt spid="4"/>
                                        </p:tgtEl>
                                      </p:cBhvr>
                                    </p:animEffect>
                                    <p:set>
                                      <p:cBhvr>
                                        <p:cTn id="9"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Google Shape;323;p54"/>
          <p:cNvSpPr/>
          <p:nvPr/>
        </p:nvSpPr>
        <p:spPr>
          <a:xfrm>
            <a:off x="7668975" y="1065575"/>
            <a:ext cx="1031008" cy="822965"/>
          </a:xfrm>
          <a:custGeom>
            <a:avLst/>
            <a:gdLst/>
            <a:ahLst/>
            <a:cxnLst/>
            <a:rect l="l" t="t" r="r" b="b"/>
            <a:pathLst>
              <a:path w="61461" h="49059" extrusionOk="0">
                <a:moveTo>
                  <a:pt x="23010" y="0"/>
                </a:moveTo>
                <a:cubicBezTo>
                  <a:pt x="16201" y="0"/>
                  <a:pt x="10669" y="5502"/>
                  <a:pt x="10669" y="12311"/>
                </a:cubicBezTo>
                <a:cubicBezTo>
                  <a:pt x="10669" y="13374"/>
                  <a:pt x="10821" y="14408"/>
                  <a:pt x="11065" y="15381"/>
                </a:cubicBezTo>
                <a:lnTo>
                  <a:pt x="10669" y="15381"/>
                </a:lnTo>
                <a:cubicBezTo>
                  <a:pt x="4773" y="15381"/>
                  <a:pt x="1" y="20153"/>
                  <a:pt x="1" y="26049"/>
                </a:cubicBezTo>
                <a:cubicBezTo>
                  <a:pt x="1" y="31399"/>
                  <a:pt x="3922" y="35837"/>
                  <a:pt x="9058" y="36627"/>
                </a:cubicBezTo>
                <a:cubicBezTo>
                  <a:pt x="9058" y="36657"/>
                  <a:pt x="9058" y="36718"/>
                  <a:pt x="9058" y="36749"/>
                </a:cubicBezTo>
                <a:cubicBezTo>
                  <a:pt x="9058" y="43557"/>
                  <a:pt x="14560" y="49059"/>
                  <a:pt x="21369" y="49059"/>
                </a:cubicBezTo>
                <a:cubicBezTo>
                  <a:pt x="25503" y="49059"/>
                  <a:pt x="29150" y="47022"/>
                  <a:pt x="31399" y="43892"/>
                </a:cubicBezTo>
                <a:cubicBezTo>
                  <a:pt x="33101" y="46080"/>
                  <a:pt x="35776" y="47478"/>
                  <a:pt x="38755" y="47478"/>
                </a:cubicBezTo>
                <a:cubicBezTo>
                  <a:pt x="43740" y="47478"/>
                  <a:pt x="47813" y="43588"/>
                  <a:pt x="48117" y="38694"/>
                </a:cubicBezTo>
                <a:cubicBezTo>
                  <a:pt x="49302" y="39271"/>
                  <a:pt x="50670" y="39575"/>
                  <a:pt x="52099" y="39575"/>
                </a:cubicBezTo>
                <a:cubicBezTo>
                  <a:pt x="57266" y="39575"/>
                  <a:pt x="61461" y="35381"/>
                  <a:pt x="61461" y="30214"/>
                </a:cubicBezTo>
                <a:cubicBezTo>
                  <a:pt x="61461" y="25593"/>
                  <a:pt x="58087" y="21733"/>
                  <a:pt x="53649" y="21004"/>
                </a:cubicBezTo>
                <a:cubicBezTo>
                  <a:pt x="53892" y="20031"/>
                  <a:pt x="54044" y="18967"/>
                  <a:pt x="54044" y="17903"/>
                </a:cubicBezTo>
                <a:cubicBezTo>
                  <a:pt x="54044" y="11125"/>
                  <a:pt x="48542" y="5593"/>
                  <a:pt x="41734" y="5593"/>
                </a:cubicBezTo>
                <a:cubicBezTo>
                  <a:pt x="39029" y="5593"/>
                  <a:pt x="36536" y="6475"/>
                  <a:pt x="34500" y="7934"/>
                </a:cubicBezTo>
                <a:cubicBezTo>
                  <a:pt x="32737" y="3283"/>
                  <a:pt x="28269" y="0"/>
                  <a:pt x="230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4" name="Google Shape;324;p54"/>
          <p:cNvGrpSpPr/>
          <p:nvPr/>
        </p:nvGrpSpPr>
        <p:grpSpPr>
          <a:xfrm>
            <a:off x="322845" y="1399711"/>
            <a:ext cx="1941885" cy="2248761"/>
            <a:chOff x="5293245" y="6083019"/>
            <a:chExt cx="1941885" cy="2248761"/>
          </a:xfrm>
        </p:grpSpPr>
        <p:sp>
          <p:nvSpPr>
            <p:cNvPr id="325" name="Google Shape;325;p54"/>
            <p:cNvSpPr/>
            <p:nvPr/>
          </p:nvSpPr>
          <p:spPr>
            <a:xfrm>
              <a:off x="5874526" y="7937279"/>
              <a:ext cx="271002" cy="394502"/>
            </a:xfrm>
            <a:custGeom>
              <a:avLst/>
              <a:gdLst/>
              <a:ahLst/>
              <a:cxnLst/>
              <a:rect l="l" t="t" r="r" b="b"/>
              <a:pathLst>
                <a:path w="10274" h="14956" extrusionOk="0">
                  <a:moveTo>
                    <a:pt x="10274" y="1"/>
                  </a:moveTo>
                  <a:lnTo>
                    <a:pt x="10274" y="1"/>
                  </a:lnTo>
                  <a:cubicBezTo>
                    <a:pt x="6809" y="852"/>
                    <a:pt x="3344" y="1612"/>
                    <a:pt x="0" y="2584"/>
                  </a:cubicBezTo>
                  <a:lnTo>
                    <a:pt x="1368" y="14955"/>
                  </a:lnTo>
                  <a:lnTo>
                    <a:pt x="7994" y="14955"/>
                  </a:lnTo>
                  <a:lnTo>
                    <a:pt x="10274" y="1"/>
                  </a:lnTo>
                  <a:close/>
                </a:path>
              </a:pathLst>
            </a:custGeom>
            <a:solidFill>
              <a:srgbClr val="8C4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54"/>
            <p:cNvSpPr/>
            <p:nvPr/>
          </p:nvSpPr>
          <p:spPr>
            <a:xfrm>
              <a:off x="5856880" y="7757701"/>
              <a:ext cx="315923" cy="247764"/>
            </a:xfrm>
            <a:custGeom>
              <a:avLst/>
              <a:gdLst/>
              <a:ahLst/>
              <a:cxnLst/>
              <a:rect l="l" t="t" r="r" b="b"/>
              <a:pathLst>
                <a:path w="11977" h="9393" extrusionOk="0">
                  <a:moveTo>
                    <a:pt x="11977" y="0"/>
                  </a:moveTo>
                  <a:lnTo>
                    <a:pt x="1" y="3526"/>
                  </a:lnTo>
                  <a:lnTo>
                    <a:pt x="669" y="9392"/>
                  </a:lnTo>
                  <a:cubicBezTo>
                    <a:pt x="4013" y="8450"/>
                    <a:pt x="7478" y="7660"/>
                    <a:pt x="10943" y="6809"/>
                  </a:cubicBezTo>
                  <a:lnTo>
                    <a:pt x="11977" y="0"/>
                  </a:lnTo>
                  <a:close/>
                </a:path>
              </a:pathLst>
            </a:custGeom>
            <a:solidFill>
              <a:srgbClr val="6735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54"/>
            <p:cNvSpPr/>
            <p:nvPr/>
          </p:nvSpPr>
          <p:spPr>
            <a:xfrm>
              <a:off x="5678093" y="6086027"/>
              <a:ext cx="215689" cy="360000"/>
            </a:xfrm>
            <a:custGeom>
              <a:avLst/>
              <a:gdLst/>
              <a:ahLst/>
              <a:cxnLst/>
              <a:rect l="l" t="t" r="r" b="b"/>
              <a:pathLst>
                <a:path w="8177" h="13648" extrusionOk="0">
                  <a:moveTo>
                    <a:pt x="7599" y="0"/>
                  </a:moveTo>
                  <a:cubicBezTo>
                    <a:pt x="4742" y="274"/>
                    <a:pt x="2219" y="760"/>
                    <a:pt x="0" y="1490"/>
                  </a:cubicBezTo>
                  <a:cubicBezTo>
                    <a:pt x="2067" y="5867"/>
                    <a:pt x="4742" y="9940"/>
                    <a:pt x="8177" y="13648"/>
                  </a:cubicBezTo>
                  <a:cubicBezTo>
                    <a:pt x="7903" y="9119"/>
                    <a:pt x="7690" y="4560"/>
                    <a:pt x="759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54"/>
            <p:cNvSpPr/>
            <p:nvPr/>
          </p:nvSpPr>
          <p:spPr>
            <a:xfrm>
              <a:off x="5306065" y="6265605"/>
              <a:ext cx="623801" cy="844291"/>
            </a:xfrm>
            <a:custGeom>
              <a:avLst/>
              <a:gdLst/>
              <a:ahLst/>
              <a:cxnLst/>
              <a:rect l="l" t="t" r="r" b="b"/>
              <a:pathLst>
                <a:path w="23649" h="32008" extrusionOk="0">
                  <a:moveTo>
                    <a:pt x="5472" y="1"/>
                  </a:moveTo>
                  <a:cubicBezTo>
                    <a:pt x="2341" y="3405"/>
                    <a:pt x="669" y="7995"/>
                    <a:pt x="1" y="13557"/>
                  </a:cubicBezTo>
                  <a:cubicBezTo>
                    <a:pt x="6779" y="21187"/>
                    <a:pt x="13375" y="29819"/>
                    <a:pt x="23649" y="32007"/>
                  </a:cubicBezTo>
                  <a:cubicBezTo>
                    <a:pt x="23649" y="31947"/>
                    <a:pt x="23649" y="31916"/>
                    <a:pt x="23649" y="31886"/>
                  </a:cubicBezTo>
                  <a:cubicBezTo>
                    <a:pt x="23588" y="31764"/>
                    <a:pt x="23557" y="31612"/>
                    <a:pt x="23618" y="31491"/>
                  </a:cubicBezTo>
                  <a:cubicBezTo>
                    <a:pt x="23345" y="27144"/>
                    <a:pt x="23102" y="22828"/>
                    <a:pt x="22889" y="18481"/>
                  </a:cubicBezTo>
                  <a:cubicBezTo>
                    <a:pt x="18907" y="17478"/>
                    <a:pt x="14895" y="12342"/>
                    <a:pt x="12433" y="9484"/>
                  </a:cubicBezTo>
                  <a:cubicBezTo>
                    <a:pt x="9819" y="6506"/>
                    <a:pt x="7478" y="3375"/>
                    <a:pt x="547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54"/>
            <p:cNvSpPr/>
            <p:nvPr/>
          </p:nvSpPr>
          <p:spPr>
            <a:xfrm>
              <a:off x="5913802" y="6083019"/>
              <a:ext cx="118699" cy="338160"/>
            </a:xfrm>
            <a:custGeom>
              <a:avLst/>
              <a:gdLst/>
              <a:ahLst/>
              <a:cxnLst/>
              <a:rect l="l" t="t" r="r" b="b"/>
              <a:pathLst>
                <a:path w="4500" h="12820" extrusionOk="0">
                  <a:moveTo>
                    <a:pt x="913" y="0"/>
                  </a:moveTo>
                  <a:cubicBezTo>
                    <a:pt x="609" y="0"/>
                    <a:pt x="305" y="8"/>
                    <a:pt x="1" y="23"/>
                  </a:cubicBezTo>
                  <a:cubicBezTo>
                    <a:pt x="31" y="4279"/>
                    <a:pt x="183" y="8564"/>
                    <a:pt x="396" y="12820"/>
                  </a:cubicBezTo>
                  <a:cubicBezTo>
                    <a:pt x="1855" y="11817"/>
                    <a:pt x="3375" y="9750"/>
                    <a:pt x="4499" y="8108"/>
                  </a:cubicBezTo>
                  <a:cubicBezTo>
                    <a:pt x="3587" y="4917"/>
                    <a:pt x="2645" y="2212"/>
                    <a:pt x="1824" y="23"/>
                  </a:cubicBezTo>
                  <a:cubicBezTo>
                    <a:pt x="1520" y="8"/>
                    <a:pt x="1217" y="0"/>
                    <a:pt x="91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54"/>
            <p:cNvSpPr/>
            <p:nvPr/>
          </p:nvSpPr>
          <p:spPr>
            <a:xfrm>
              <a:off x="5293245" y="6665698"/>
              <a:ext cx="660677" cy="819417"/>
            </a:xfrm>
            <a:custGeom>
              <a:avLst/>
              <a:gdLst/>
              <a:ahLst/>
              <a:cxnLst/>
              <a:rect l="l" t="t" r="r" b="b"/>
              <a:pathLst>
                <a:path w="25047" h="31065" extrusionOk="0">
                  <a:moveTo>
                    <a:pt x="335" y="0"/>
                  </a:moveTo>
                  <a:lnTo>
                    <a:pt x="335" y="0"/>
                  </a:lnTo>
                  <a:cubicBezTo>
                    <a:pt x="0" y="4256"/>
                    <a:pt x="183" y="9028"/>
                    <a:pt x="730" y="14256"/>
                  </a:cubicBezTo>
                  <a:cubicBezTo>
                    <a:pt x="7204" y="22037"/>
                    <a:pt x="15046" y="30062"/>
                    <a:pt x="25046" y="31065"/>
                  </a:cubicBezTo>
                  <a:cubicBezTo>
                    <a:pt x="24743" y="26536"/>
                    <a:pt x="24469" y="22007"/>
                    <a:pt x="24165" y="17447"/>
                  </a:cubicBezTo>
                  <a:cubicBezTo>
                    <a:pt x="24104" y="17478"/>
                    <a:pt x="24043" y="17508"/>
                    <a:pt x="23983" y="17508"/>
                  </a:cubicBezTo>
                  <a:cubicBezTo>
                    <a:pt x="14286" y="15624"/>
                    <a:pt x="6779" y="7690"/>
                    <a:pt x="33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54"/>
            <p:cNvSpPr/>
            <p:nvPr/>
          </p:nvSpPr>
          <p:spPr>
            <a:xfrm>
              <a:off x="5468840" y="6134139"/>
              <a:ext cx="440188" cy="600537"/>
            </a:xfrm>
            <a:custGeom>
              <a:avLst/>
              <a:gdLst/>
              <a:ahLst/>
              <a:cxnLst/>
              <a:rect l="l" t="t" r="r" b="b"/>
              <a:pathLst>
                <a:path w="16688" h="22767" extrusionOk="0">
                  <a:moveTo>
                    <a:pt x="6900" y="0"/>
                  </a:moveTo>
                  <a:cubicBezTo>
                    <a:pt x="4104" y="1064"/>
                    <a:pt x="1824" y="2493"/>
                    <a:pt x="0" y="4255"/>
                  </a:cubicBezTo>
                  <a:cubicBezTo>
                    <a:pt x="2006" y="7660"/>
                    <a:pt x="4255" y="10882"/>
                    <a:pt x="6900" y="13830"/>
                  </a:cubicBezTo>
                  <a:cubicBezTo>
                    <a:pt x="9362" y="16596"/>
                    <a:pt x="12979" y="21399"/>
                    <a:pt x="16687" y="22766"/>
                  </a:cubicBezTo>
                  <a:cubicBezTo>
                    <a:pt x="16657" y="22219"/>
                    <a:pt x="16627" y="21672"/>
                    <a:pt x="16596" y="21125"/>
                  </a:cubicBezTo>
                  <a:cubicBezTo>
                    <a:pt x="16475" y="18389"/>
                    <a:pt x="16323" y="15593"/>
                    <a:pt x="16140" y="12827"/>
                  </a:cubicBezTo>
                  <a:cubicBezTo>
                    <a:pt x="12219" y="9149"/>
                    <a:pt x="9210" y="4772"/>
                    <a:pt x="69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54"/>
            <p:cNvSpPr/>
            <p:nvPr/>
          </p:nvSpPr>
          <p:spPr>
            <a:xfrm>
              <a:off x="5961123" y="7012853"/>
              <a:ext cx="186832" cy="473054"/>
            </a:xfrm>
            <a:custGeom>
              <a:avLst/>
              <a:gdLst/>
              <a:ahLst/>
              <a:cxnLst/>
              <a:rect l="l" t="t" r="r" b="b"/>
              <a:pathLst>
                <a:path w="7083" h="17934" extrusionOk="0">
                  <a:moveTo>
                    <a:pt x="6930" y="1"/>
                  </a:moveTo>
                  <a:cubicBezTo>
                    <a:pt x="4711" y="1308"/>
                    <a:pt x="2401" y="2493"/>
                    <a:pt x="0" y="3496"/>
                  </a:cubicBezTo>
                  <a:cubicBezTo>
                    <a:pt x="274" y="8299"/>
                    <a:pt x="578" y="13132"/>
                    <a:pt x="851" y="17934"/>
                  </a:cubicBezTo>
                  <a:cubicBezTo>
                    <a:pt x="2736" y="17022"/>
                    <a:pt x="4559" y="16080"/>
                    <a:pt x="6292" y="15016"/>
                  </a:cubicBezTo>
                  <a:cubicBezTo>
                    <a:pt x="6900" y="9758"/>
                    <a:pt x="7082" y="4742"/>
                    <a:pt x="693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54"/>
            <p:cNvSpPr/>
            <p:nvPr/>
          </p:nvSpPr>
          <p:spPr>
            <a:xfrm>
              <a:off x="5985153" y="7446604"/>
              <a:ext cx="137928" cy="300677"/>
            </a:xfrm>
            <a:custGeom>
              <a:avLst/>
              <a:gdLst/>
              <a:ahLst/>
              <a:cxnLst/>
              <a:rect l="l" t="t" r="r" b="b"/>
              <a:pathLst>
                <a:path w="5229" h="11399" extrusionOk="0">
                  <a:moveTo>
                    <a:pt x="5229" y="1"/>
                  </a:moveTo>
                  <a:lnTo>
                    <a:pt x="5229" y="1"/>
                  </a:lnTo>
                  <a:cubicBezTo>
                    <a:pt x="3557" y="943"/>
                    <a:pt x="1825" y="1672"/>
                    <a:pt x="1" y="2220"/>
                  </a:cubicBezTo>
                  <a:cubicBezTo>
                    <a:pt x="183" y="5289"/>
                    <a:pt x="335" y="8329"/>
                    <a:pt x="518" y="11399"/>
                  </a:cubicBezTo>
                  <a:cubicBezTo>
                    <a:pt x="1338" y="10913"/>
                    <a:pt x="2311" y="10791"/>
                    <a:pt x="3284" y="10639"/>
                  </a:cubicBezTo>
                  <a:cubicBezTo>
                    <a:pt x="4135" y="7022"/>
                    <a:pt x="4773" y="3466"/>
                    <a:pt x="52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54"/>
            <p:cNvSpPr/>
            <p:nvPr/>
          </p:nvSpPr>
          <p:spPr>
            <a:xfrm>
              <a:off x="5925039" y="6336164"/>
              <a:ext cx="179604" cy="400120"/>
            </a:xfrm>
            <a:custGeom>
              <a:avLst/>
              <a:gdLst/>
              <a:ahLst/>
              <a:cxnLst/>
              <a:rect l="l" t="t" r="r" b="b"/>
              <a:pathLst>
                <a:path w="6809" h="15169" extrusionOk="0">
                  <a:moveTo>
                    <a:pt x="4499" y="1"/>
                  </a:moveTo>
                  <a:cubicBezTo>
                    <a:pt x="3161" y="1824"/>
                    <a:pt x="1642" y="3557"/>
                    <a:pt x="0" y="4165"/>
                  </a:cubicBezTo>
                  <a:cubicBezTo>
                    <a:pt x="183" y="7843"/>
                    <a:pt x="395" y="11521"/>
                    <a:pt x="578" y="15168"/>
                  </a:cubicBezTo>
                  <a:cubicBezTo>
                    <a:pt x="2918" y="13861"/>
                    <a:pt x="4985" y="12311"/>
                    <a:pt x="6809" y="10639"/>
                  </a:cubicBezTo>
                  <a:cubicBezTo>
                    <a:pt x="6171" y="6718"/>
                    <a:pt x="5350" y="3162"/>
                    <a:pt x="44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54"/>
            <p:cNvSpPr/>
            <p:nvPr/>
          </p:nvSpPr>
          <p:spPr>
            <a:xfrm>
              <a:off x="5941868" y="6657680"/>
              <a:ext cx="200469" cy="420932"/>
            </a:xfrm>
            <a:custGeom>
              <a:avLst/>
              <a:gdLst/>
              <a:ahLst/>
              <a:cxnLst/>
              <a:rect l="l" t="t" r="r" b="b"/>
              <a:pathLst>
                <a:path w="7600" h="15958" extrusionOk="0">
                  <a:moveTo>
                    <a:pt x="6444" y="0"/>
                  </a:moveTo>
                  <a:cubicBezTo>
                    <a:pt x="4469" y="1611"/>
                    <a:pt x="2341" y="2918"/>
                    <a:pt x="1" y="3830"/>
                  </a:cubicBezTo>
                  <a:cubicBezTo>
                    <a:pt x="1" y="4104"/>
                    <a:pt x="31" y="4377"/>
                    <a:pt x="31" y="4651"/>
                  </a:cubicBezTo>
                  <a:cubicBezTo>
                    <a:pt x="213" y="8420"/>
                    <a:pt x="456" y="12189"/>
                    <a:pt x="669" y="15958"/>
                  </a:cubicBezTo>
                  <a:cubicBezTo>
                    <a:pt x="3101" y="14833"/>
                    <a:pt x="5411" y="13557"/>
                    <a:pt x="7599" y="12159"/>
                  </a:cubicBezTo>
                  <a:cubicBezTo>
                    <a:pt x="7448" y="7842"/>
                    <a:pt x="7022" y="3769"/>
                    <a:pt x="644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54"/>
            <p:cNvSpPr/>
            <p:nvPr/>
          </p:nvSpPr>
          <p:spPr>
            <a:xfrm>
              <a:off x="5999608" y="7757701"/>
              <a:ext cx="64941" cy="137928"/>
            </a:xfrm>
            <a:custGeom>
              <a:avLst/>
              <a:gdLst/>
              <a:ahLst/>
              <a:cxnLst/>
              <a:rect l="l" t="t" r="r" b="b"/>
              <a:pathLst>
                <a:path w="2462" h="5229" extrusionOk="0">
                  <a:moveTo>
                    <a:pt x="2462" y="0"/>
                  </a:moveTo>
                  <a:lnTo>
                    <a:pt x="2462" y="0"/>
                  </a:lnTo>
                  <a:cubicBezTo>
                    <a:pt x="1672" y="152"/>
                    <a:pt x="851" y="274"/>
                    <a:pt x="0" y="334"/>
                  </a:cubicBezTo>
                  <a:cubicBezTo>
                    <a:pt x="91" y="1976"/>
                    <a:pt x="152" y="3587"/>
                    <a:pt x="243" y="5228"/>
                  </a:cubicBezTo>
                  <a:cubicBezTo>
                    <a:pt x="486" y="5228"/>
                    <a:pt x="730" y="5228"/>
                    <a:pt x="1034" y="5198"/>
                  </a:cubicBezTo>
                  <a:cubicBezTo>
                    <a:pt x="1550" y="3465"/>
                    <a:pt x="2006" y="1733"/>
                    <a:pt x="24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54"/>
            <p:cNvSpPr/>
            <p:nvPr/>
          </p:nvSpPr>
          <p:spPr>
            <a:xfrm>
              <a:off x="5516926" y="7639820"/>
              <a:ext cx="462661" cy="254200"/>
            </a:xfrm>
            <a:custGeom>
              <a:avLst/>
              <a:gdLst/>
              <a:ahLst/>
              <a:cxnLst/>
              <a:rect l="l" t="t" r="r" b="b"/>
              <a:pathLst>
                <a:path w="17540" h="9637" extrusionOk="0">
                  <a:moveTo>
                    <a:pt x="1" y="1"/>
                  </a:moveTo>
                  <a:cubicBezTo>
                    <a:pt x="7205" y="8573"/>
                    <a:pt x="17053" y="9606"/>
                    <a:pt x="17539" y="9636"/>
                  </a:cubicBezTo>
                  <a:cubicBezTo>
                    <a:pt x="17448" y="8269"/>
                    <a:pt x="17387" y="6870"/>
                    <a:pt x="17296" y="5472"/>
                  </a:cubicBezTo>
                  <a:cubicBezTo>
                    <a:pt x="17266" y="5503"/>
                    <a:pt x="17266" y="5533"/>
                    <a:pt x="17205" y="5563"/>
                  </a:cubicBezTo>
                  <a:cubicBezTo>
                    <a:pt x="16183" y="5888"/>
                    <a:pt x="15124" y="6033"/>
                    <a:pt x="14047" y="6033"/>
                  </a:cubicBezTo>
                  <a:cubicBezTo>
                    <a:pt x="9071" y="6033"/>
                    <a:pt x="3724" y="2925"/>
                    <a:pt x="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54"/>
            <p:cNvSpPr/>
            <p:nvPr/>
          </p:nvSpPr>
          <p:spPr>
            <a:xfrm>
              <a:off x="5318910" y="7096232"/>
              <a:ext cx="653450" cy="680803"/>
            </a:xfrm>
            <a:custGeom>
              <a:avLst/>
              <a:gdLst/>
              <a:ahLst/>
              <a:cxnLst/>
              <a:rect l="l" t="t" r="r" b="b"/>
              <a:pathLst>
                <a:path w="24773" h="25810" extrusionOk="0">
                  <a:moveTo>
                    <a:pt x="0" y="1"/>
                  </a:moveTo>
                  <a:lnTo>
                    <a:pt x="0" y="1"/>
                  </a:lnTo>
                  <a:cubicBezTo>
                    <a:pt x="152" y="1277"/>
                    <a:pt x="334" y="2584"/>
                    <a:pt x="517" y="3891"/>
                  </a:cubicBezTo>
                  <a:cubicBezTo>
                    <a:pt x="1368" y="9819"/>
                    <a:pt x="3222" y="14378"/>
                    <a:pt x="5532" y="17965"/>
                  </a:cubicBezTo>
                  <a:cubicBezTo>
                    <a:pt x="10367" y="22460"/>
                    <a:pt x="15899" y="25809"/>
                    <a:pt x="21703" y="25809"/>
                  </a:cubicBezTo>
                  <a:cubicBezTo>
                    <a:pt x="22649" y="25809"/>
                    <a:pt x="23602" y="25720"/>
                    <a:pt x="24560" y="25533"/>
                  </a:cubicBezTo>
                  <a:cubicBezTo>
                    <a:pt x="24587" y="25524"/>
                    <a:pt x="24611" y="25520"/>
                    <a:pt x="24633" y="25520"/>
                  </a:cubicBezTo>
                  <a:cubicBezTo>
                    <a:pt x="24687" y="25520"/>
                    <a:pt x="24730" y="25542"/>
                    <a:pt x="24773" y="25563"/>
                  </a:cubicBezTo>
                  <a:cubicBezTo>
                    <a:pt x="24590" y="22311"/>
                    <a:pt x="24377" y="19028"/>
                    <a:pt x="24165" y="15776"/>
                  </a:cubicBezTo>
                  <a:cubicBezTo>
                    <a:pt x="23982" y="15715"/>
                    <a:pt x="23891" y="15503"/>
                    <a:pt x="24013" y="15381"/>
                  </a:cubicBezTo>
                  <a:cubicBezTo>
                    <a:pt x="14590" y="15351"/>
                    <a:pt x="6414" y="7539"/>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54"/>
            <p:cNvSpPr/>
            <p:nvPr/>
          </p:nvSpPr>
          <p:spPr>
            <a:xfrm>
              <a:off x="6043685" y="6154160"/>
              <a:ext cx="283057" cy="462661"/>
            </a:xfrm>
            <a:custGeom>
              <a:avLst/>
              <a:gdLst/>
              <a:ahLst/>
              <a:cxnLst/>
              <a:rect l="l" t="t" r="r" b="b"/>
              <a:pathLst>
                <a:path w="10731" h="17540" extrusionOk="0">
                  <a:moveTo>
                    <a:pt x="4591" y="1"/>
                  </a:moveTo>
                  <a:cubicBezTo>
                    <a:pt x="3952" y="1034"/>
                    <a:pt x="3314" y="2068"/>
                    <a:pt x="2615" y="3071"/>
                  </a:cubicBezTo>
                  <a:cubicBezTo>
                    <a:pt x="1885" y="4044"/>
                    <a:pt x="1004" y="5503"/>
                    <a:pt x="1" y="6901"/>
                  </a:cubicBezTo>
                  <a:cubicBezTo>
                    <a:pt x="852" y="10062"/>
                    <a:pt x="1673" y="13618"/>
                    <a:pt x="2341" y="17539"/>
                  </a:cubicBezTo>
                  <a:cubicBezTo>
                    <a:pt x="5624" y="14530"/>
                    <a:pt x="8299" y="11004"/>
                    <a:pt x="10731" y="7144"/>
                  </a:cubicBezTo>
                  <a:cubicBezTo>
                    <a:pt x="9089" y="4196"/>
                    <a:pt x="7053" y="1734"/>
                    <a:pt x="459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54"/>
            <p:cNvSpPr/>
            <p:nvPr/>
          </p:nvSpPr>
          <p:spPr>
            <a:xfrm>
              <a:off x="5961915" y="6083626"/>
              <a:ext cx="176413" cy="213288"/>
            </a:xfrm>
            <a:custGeom>
              <a:avLst/>
              <a:gdLst/>
              <a:ahLst/>
              <a:cxnLst/>
              <a:rect l="l" t="t" r="r" b="b"/>
              <a:pathLst>
                <a:path w="6688" h="8086" extrusionOk="0">
                  <a:moveTo>
                    <a:pt x="0" y="0"/>
                  </a:moveTo>
                  <a:cubicBezTo>
                    <a:pt x="821" y="2158"/>
                    <a:pt x="1763" y="4894"/>
                    <a:pt x="2675" y="8085"/>
                  </a:cubicBezTo>
                  <a:cubicBezTo>
                    <a:pt x="3131" y="7477"/>
                    <a:pt x="3496" y="6900"/>
                    <a:pt x="3800" y="6474"/>
                  </a:cubicBezTo>
                  <a:cubicBezTo>
                    <a:pt x="4803" y="5015"/>
                    <a:pt x="5776" y="3526"/>
                    <a:pt x="6688" y="2006"/>
                  </a:cubicBezTo>
                  <a:cubicBezTo>
                    <a:pt x="4712" y="851"/>
                    <a:pt x="2493" y="122"/>
                    <a:pt x="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54"/>
            <p:cNvSpPr/>
            <p:nvPr/>
          </p:nvSpPr>
          <p:spPr>
            <a:xfrm>
              <a:off x="6071751" y="7084204"/>
              <a:ext cx="411331" cy="643057"/>
            </a:xfrm>
            <a:custGeom>
              <a:avLst/>
              <a:gdLst/>
              <a:ahLst/>
              <a:cxnLst/>
              <a:rect l="l" t="t" r="r" b="b"/>
              <a:pathLst>
                <a:path w="15594" h="24379" extrusionOk="0">
                  <a:moveTo>
                    <a:pt x="15594" y="1"/>
                  </a:moveTo>
                  <a:lnTo>
                    <a:pt x="15594" y="1"/>
                  </a:lnTo>
                  <a:cubicBezTo>
                    <a:pt x="12189" y="5381"/>
                    <a:pt x="7569" y="10548"/>
                    <a:pt x="1946" y="13740"/>
                  </a:cubicBezTo>
                  <a:cubicBezTo>
                    <a:pt x="1490" y="17205"/>
                    <a:pt x="852" y="20761"/>
                    <a:pt x="1" y="24378"/>
                  </a:cubicBezTo>
                  <a:cubicBezTo>
                    <a:pt x="396" y="24317"/>
                    <a:pt x="791" y="24226"/>
                    <a:pt x="1186" y="24105"/>
                  </a:cubicBezTo>
                  <a:cubicBezTo>
                    <a:pt x="5077" y="22828"/>
                    <a:pt x="8147" y="20153"/>
                    <a:pt x="10882" y="17174"/>
                  </a:cubicBezTo>
                  <a:cubicBezTo>
                    <a:pt x="12068" y="15898"/>
                    <a:pt x="13284" y="14651"/>
                    <a:pt x="14469" y="13375"/>
                  </a:cubicBezTo>
                  <a:cubicBezTo>
                    <a:pt x="15199" y="9606"/>
                    <a:pt x="15594" y="4955"/>
                    <a:pt x="1559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54"/>
            <p:cNvSpPr/>
            <p:nvPr/>
          </p:nvSpPr>
          <p:spPr>
            <a:xfrm>
              <a:off x="6111844" y="6377049"/>
              <a:ext cx="338371" cy="601354"/>
            </a:xfrm>
            <a:custGeom>
              <a:avLst/>
              <a:gdLst/>
              <a:ahLst/>
              <a:cxnLst/>
              <a:rect l="l" t="t" r="r" b="b"/>
              <a:pathLst>
                <a:path w="12828" h="22798" extrusionOk="0">
                  <a:moveTo>
                    <a:pt x="8815" y="1"/>
                  </a:moveTo>
                  <a:cubicBezTo>
                    <a:pt x="6444" y="3952"/>
                    <a:pt x="3526" y="7752"/>
                    <a:pt x="0" y="10639"/>
                  </a:cubicBezTo>
                  <a:cubicBezTo>
                    <a:pt x="578" y="14408"/>
                    <a:pt x="973" y="18481"/>
                    <a:pt x="1155" y="22798"/>
                  </a:cubicBezTo>
                  <a:cubicBezTo>
                    <a:pt x="5532" y="20001"/>
                    <a:pt x="9454" y="16688"/>
                    <a:pt x="12827" y="12858"/>
                  </a:cubicBezTo>
                  <a:cubicBezTo>
                    <a:pt x="12007" y="8208"/>
                    <a:pt x="10669" y="3770"/>
                    <a:pt x="881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54"/>
            <p:cNvSpPr/>
            <p:nvPr/>
          </p:nvSpPr>
          <p:spPr>
            <a:xfrm>
              <a:off x="6026856" y="7527583"/>
              <a:ext cx="404921" cy="367228"/>
            </a:xfrm>
            <a:custGeom>
              <a:avLst/>
              <a:gdLst/>
              <a:ahLst/>
              <a:cxnLst/>
              <a:rect l="l" t="t" r="r" b="b"/>
              <a:pathLst>
                <a:path w="15351" h="13922" extrusionOk="0">
                  <a:moveTo>
                    <a:pt x="15350" y="1"/>
                  </a:moveTo>
                  <a:cubicBezTo>
                    <a:pt x="13891" y="1399"/>
                    <a:pt x="12372" y="2767"/>
                    <a:pt x="10882" y="4013"/>
                  </a:cubicBezTo>
                  <a:cubicBezTo>
                    <a:pt x="7934" y="6475"/>
                    <a:pt x="4955" y="8055"/>
                    <a:pt x="1399" y="8724"/>
                  </a:cubicBezTo>
                  <a:cubicBezTo>
                    <a:pt x="973" y="10457"/>
                    <a:pt x="517" y="12189"/>
                    <a:pt x="1" y="13922"/>
                  </a:cubicBezTo>
                  <a:cubicBezTo>
                    <a:pt x="3557" y="13770"/>
                    <a:pt x="11612" y="12068"/>
                    <a:pt x="15198" y="578"/>
                  </a:cubicBezTo>
                  <a:cubicBezTo>
                    <a:pt x="15259" y="396"/>
                    <a:pt x="15290" y="183"/>
                    <a:pt x="1535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54"/>
            <p:cNvSpPr/>
            <p:nvPr/>
          </p:nvSpPr>
          <p:spPr>
            <a:xfrm>
              <a:off x="6127064" y="6761106"/>
              <a:ext cx="355226" cy="647831"/>
            </a:xfrm>
            <a:custGeom>
              <a:avLst/>
              <a:gdLst/>
              <a:ahLst/>
              <a:cxnLst/>
              <a:rect l="l" t="t" r="r" b="b"/>
              <a:pathLst>
                <a:path w="13467" h="24560" extrusionOk="0">
                  <a:moveTo>
                    <a:pt x="12554" y="0"/>
                  </a:moveTo>
                  <a:cubicBezTo>
                    <a:pt x="9059" y="3709"/>
                    <a:pt x="5047" y="6931"/>
                    <a:pt x="639" y="9545"/>
                  </a:cubicBezTo>
                  <a:cubicBezTo>
                    <a:pt x="791" y="14286"/>
                    <a:pt x="609" y="19302"/>
                    <a:pt x="1" y="24560"/>
                  </a:cubicBezTo>
                  <a:cubicBezTo>
                    <a:pt x="1855" y="23405"/>
                    <a:pt x="3618" y="22068"/>
                    <a:pt x="5259" y="20457"/>
                  </a:cubicBezTo>
                  <a:cubicBezTo>
                    <a:pt x="8360" y="17326"/>
                    <a:pt x="10883" y="13800"/>
                    <a:pt x="13466" y="10274"/>
                  </a:cubicBezTo>
                  <a:cubicBezTo>
                    <a:pt x="13375" y="6900"/>
                    <a:pt x="13071" y="3405"/>
                    <a:pt x="1255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54"/>
            <p:cNvSpPr/>
            <p:nvPr/>
          </p:nvSpPr>
          <p:spPr>
            <a:xfrm>
              <a:off x="5929840" y="7105068"/>
              <a:ext cx="53757" cy="387274"/>
            </a:xfrm>
            <a:custGeom>
              <a:avLst/>
              <a:gdLst/>
              <a:ahLst/>
              <a:cxnLst/>
              <a:rect l="l" t="t" r="r" b="b"/>
              <a:pathLst>
                <a:path w="2038" h="14682" extrusionOk="0">
                  <a:moveTo>
                    <a:pt x="1" y="61"/>
                  </a:moveTo>
                  <a:cubicBezTo>
                    <a:pt x="1" y="91"/>
                    <a:pt x="1" y="122"/>
                    <a:pt x="1" y="182"/>
                  </a:cubicBezTo>
                  <a:lnTo>
                    <a:pt x="31" y="182"/>
                  </a:lnTo>
                  <a:cubicBezTo>
                    <a:pt x="59" y="187"/>
                    <a:pt x="83" y="195"/>
                    <a:pt x="106" y="205"/>
                  </a:cubicBezTo>
                  <a:lnTo>
                    <a:pt x="106" y="205"/>
                  </a:lnTo>
                  <a:cubicBezTo>
                    <a:pt x="64" y="165"/>
                    <a:pt x="28" y="116"/>
                    <a:pt x="1" y="61"/>
                  </a:cubicBezTo>
                  <a:close/>
                  <a:moveTo>
                    <a:pt x="106" y="205"/>
                  </a:moveTo>
                  <a:cubicBezTo>
                    <a:pt x="133" y="231"/>
                    <a:pt x="164" y="253"/>
                    <a:pt x="197" y="269"/>
                  </a:cubicBezTo>
                  <a:lnTo>
                    <a:pt x="197" y="269"/>
                  </a:lnTo>
                  <a:cubicBezTo>
                    <a:pt x="174" y="243"/>
                    <a:pt x="143" y="221"/>
                    <a:pt x="106" y="205"/>
                  </a:cubicBezTo>
                  <a:close/>
                  <a:moveTo>
                    <a:pt x="1186" y="0"/>
                  </a:moveTo>
                  <a:cubicBezTo>
                    <a:pt x="943" y="91"/>
                    <a:pt x="730" y="182"/>
                    <a:pt x="487" y="274"/>
                  </a:cubicBezTo>
                  <a:cubicBezTo>
                    <a:pt x="437" y="295"/>
                    <a:pt x="389" y="305"/>
                    <a:pt x="343" y="305"/>
                  </a:cubicBezTo>
                  <a:cubicBezTo>
                    <a:pt x="291" y="305"/>
                    <a:pt x="242" y="292"/>
                    <a:pt x="197" y="269"/>
                  </a:cubicBezTo>
                  <a:lnTo>
                    <a:pt x="197" y="269"/>
                  </a:lnTo>
                  <a:cubicBezTo>
                    <a:pt x="328" y="417"/>
                    <a:pt x="244" y="696"/>
                    <a:pt x="31" y="790"/>
                  </a:cubicBezTo>
                  <a:cubicBezTo>
                    <a:pt x="335" y="5350"/>
                    <a:pt x="609" y="9879"/>
                    <a:pt x="912" y="14408"/>
                  </a:cubicBezTo>
                  <a:cubicBezTo>
                    <a:pt x="1034" y="14438"/>
                    <a:pt x="1156" y="14468"/>
                    <a:pt x="1247" y="14468"/>
                  </a:cubicBezTo>
                  <a:cubicBezTo>
                    <a:pt x="1399" y="14468"/>
                    <a:pt x="1490" y="14590"/>
                    <a:pt x="1520" y="14681"/>
                  </a:cubicBezTo>
                  <a:cubicBezTo>
                    <a:pt x="1703" y="14590"/>
                    <a:pt x="1855" y="14499"/>
                    <a:pt x="2037" y="14438"/>
                  </a:cubicBezTo>
                  <a:cubicBezTo>
                    <a:pt x="1764" y="9605"/>
                    <a:pt x="1460" y="4803"/>
                    <a:pt x="1186"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54"/>
            <p:cNvSpPr/>
            <p:nvPr/>
          </p:nvSpPr>
          <p:spPr>
            <a:xfrm>
              <a:off x="5909793" y="6753087"/>
              <a:ext cx="49748" cy="343171"/>
            </a:xfrm>
            <a:custGeom>
              <a:avLst/>
              <a:gdLst/>
              <a:ahLst/>
              <a:cxnLst/>
              <a:rect l="l" t="t" r="r" b="b"/>
              <a:pathLst>
                <a:path w="1886" h="13010" extrusionOk="0">
                  <a:moveTo>
                    <a:pt x="1" y="0"/>
                  </a:moveTo>
                  <a:lnTo>
                    <a:pt x="1" y="0"/>
                  </a:lnTo>
                  <a:cubicBezTo>
                    <a:pt x="214" y="4347"/>
                    <a:pt x="457" y="8663"/>
                    <a:pt x="730" y="13010"/>
                  </a:cubicBezTo>
                  <a:cubicBezTo>
                    <a:pt x="761" y="12919"/>
                    <a:pt x="791" y="12827"/>
                    <a:pt x="913" y="12797"/>
                  </a:cubicBezTo>
                  <a:cubicBezTo>
                    <a:pt x="1247" y="12645"/>
                    <a:pt x="1551" y="12493"/>
                    <a:pt x="1885" y="12311"/>
                  </a:cubicBezTo>
                  <a:cubicBezTo>
                    <a:pt x="1642" y="8572"/>
                    <a:pt x="1429" y="4803"/>
                    <a:pt x="1247" y="1034"/>
                  </a:cubicBezTo>
                  <a:cubicBezTo>
                    <a:pt x="1247" y="760"/>
                    <a:pt x="1217" y="456"/>
                    <a:pt x="1217" y="183"/>
                  </a:cubicBezTo>
                  <a:cubicBezTo>
                    <a:pt x="1065" y="244"/>
                    <a:pt x="913" y="304"/>
                    <a:pt x="791" y="365"/>
                  </a:cubicBezTo>
                  <a:cubicBezTo>
                    <a:pt x="752" y="382"/>
                    <a:pt x="715" y="389"/>
                    <a:pt x="680" y="389"/>
                  </a:cubicBezTo>
                  <a:cubicBezTo>
                    <a:pt x="527" y="389"/>
                    <a:pt x="421" y="241"/>
                    <a:pt x="396" y="92"/>
                  </a:cubicBezTo>
                  <a:cubicBezTo>
                    <a:pt x="244" y="61"/>
                    <a:pt x="122" y="31"/>
                    <a:pt x="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54"/>
            <p:cNvSpPr/>
            <p:nvPr/>
          </p:nvSpPr>
          <p:spPr>
            <a:xfrm>
              <a:off x="5878535" y="6083257"/>
              <a:ext cx="61750" cy="660229"/>
            </a:xfrm>
            <a:custGeom>
              <a:avLst/>
              <a:gdLst/>
              <a:ahLst/>
              <a:cxnLst/>
              <a:rect l="l" t="t" r="r" b="b"/>
              <a:pathLst>
                <a:path w="2341" h="25030" extrusionOk="0">
                  <a:moveTo>
                    <a:pt x="1065" y="1"/>
                  </a:moveTo>
                  <a:cubicBezTo>
                    <a:pt x="1024" y="1"/>
                    <a:pt x="983" y="4"/>
                    <a:pt x="943" y="14"/>
                  </a:cubicBezTo>
                  <a:cubicBezTo>
                    <a:pt x="608" y="14"/>
                    <a:pt x="335" y="45"/>
                    <a:pt x="0" y="75"/>
                  </a:cubicBezTo>
                  <a:cubicBezTo>
                    <a:pt x="91" y="4634"/>
                    <a:pt x="304" y="9194"/>
                    <a:pt x="578" y="13723"/>
                  </a:cubicBezTo>
                  <a:cubicBezTo>
                    <a:pt x="791" y="13966"/>
                    <a:pt x="1003" y="14239"/>
                    <a:pt x="1216" y="14482"/>
                  </a:cubicBezTo>
                  <a:cubicBezTo>
                    <a:pt x="1428" y="14694"/>
                    <a:pt x="1239" y="14996"/>
                    <a:pt x="1003" y="14996"/>
                  </a:cubicBezTo>
                  <a:cubicBezTo>
                    <a:pt x="933" y="14996"/>
                    <a:pt x="860" y="14970"/>
                    <a:pt x="791" y="14908"/>
                  </a:cubicBezTo>
                  <a:cubicBezTo>
                    <a:pt x="730" y="14847"/>
                    <a:pt x="669" y="14786"/>
                    <a:pt x="639" y="14726"/>
                  </a:cubicBezTo>
                  <a:lnTo>
                    <a:pt x="639" y="14726"/>
                  </a:lnTo>
                  <a:cubicBezTo>
                    <a:pt x="791" y="17522"/>
                    <a:pt x="943" y="20318"/>
                    <a:pt x="1064" y="23054"/>
                  </a:cubicBezTo>
                  <a:cubicBezTo>
                    <a:pt x="1095" y="23601"/>
                    <a:pt x="1125" y="24148"/>
                    <a:pt x="1155" y="24695"/>
                  </a:cubicBezTo>
                  <a:cubicBezTo>
                    <a:pt x="1338" y="24787"/>
                    <a:pt x="1550" y="24878"/>
                    <a:pt x="1733" y="24939"/>
                  </a:cubicBezTo>
                  <a:cubicBezTo>
                    <a:pt x="1824" y="24939"/>
                    <a:pt x="1854" y="24999"/>
                    <a:pt x="1885" y="25030"/>
                  </a:cubicBezTo>
                  <a:cubicBezTo>
                    <a:pt x="2037" y="24939"/>
                    <a:pt x="2189" y="24847"/>
                    <a:pt x="2341" y="24756"/>
                  </a:cubicBezTo>
                  <a:cubicBezTo>
                    <a:pt x="2158" y="21109"/>
                    <a:pt x="1946" y="17431"/>
                    <a:pt x="1763" y="13723"/>
                  </a:cubicBezTo>
                  <a:cubicBezTo>
                    <a:pt x="1550" y="13814"/>
                    <a:pt x="1338" y="13875"/>
                    <a:pt x="1095" y="13905"/>
                  </a:cubicBezTo>
                  <a:cubicBezTo>
                    <a:pt x="1064" y="13912"/>
                    <a:pt x="1034" y="13915"/>
                    <a:pt x="1006" y="13915"/>
                  </a:cubicBezTo>
                  <a:cubicBezTo>
                    <a:pt x="646" y="13915"/>
                    <a:pt x="517" y="13408"/>
                    <a:pt x="912" y="13267"/>
                  </a:cubicBezTo>
                  <a:cubicBezTo>
                    <a:pt x="1186" y="13145"/>
                    <a:pt x="1459" y="12993"/>
                    <a:pt x="1733" y="12811"/>
                  </a:cubicBezTo>
                  <a:cubicBezTo>
                    <a:pt x="1520" y="8525"/>
                    <a:pt x="1368" y="4270"/>
                    <a:pt x="1338" y="14"/>
                  </a:cubicBezTo>
                  <a:cubicBezTo>
                    <a:pt x="1236" y="14"/>
                    <a:pt x="1149" y="1"/>
                    <a:pt x="106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54"/>
            <p:cNvSpPr/>
            <p:nvPr/>
          </p:nvSpPr>
          <p:spPr>
            <a:xfrm>
              <a:off x="5956296" y="7505136"/>
              <a:ext cx="49748" cy="390493"/>
            </a:xfrm>
            <a:custGeom>
              <a:avLst/>
              <a:gdLst/>
              <a:ahLst/>
              <a:cxnLst/>
              <a:rect l="l" t="t" r="r" b="b"/>
              <a:pathLst>
                <a:path w="1886" h="14804" extrusionOk="0">
                  <a:moveTo>
                    <a:pt x="1095" y="1"/>
                  </a:moveTo>
                  <a:cubicBezTo>
                    <a:pt x="761" y="92"/>
                    <a:pt x="426" y="213"/>
                    <a:pt x="92" y="274"/>
                  </a:cubicBezTo>
                  <a:cubicBezTo>
                    <a:pt x="82" y="284"/>
                    <a:pt x="72" y="288"/>
                    <a:pt x="61" y="288"/>
                  </a:cubicBezTo>
                  <a:cubicBezTo>
                    <a:pt x="41" y="288"/>
                    <a:pt x="21" y="274"/>
                    <a:pt x="1" y="274"/>
                  </a:cubicBezTo>
                  <a:lnTo>
                    <a:pt x="1" y="274"/>
                  </a:lnTo>
                  <a:cubicBezTo>
                    <a:pt x="213" y="3526"/>
                    <a:pt x="426" y="6809"/>
                    <a:pt x="609" y="10061"/>
                  </a:cubicBezTo>
                  <a:cubicBezTo>
                    <a:pt x="821" y="10183"/>
                    <a:pt x="852" y="10457"/>
                    <a:pt x="639" y="10578"/>
                  </a:cubicBezTo>
                  <a:cubicBezTo>
                    <a:pt x="730" y="11976"/>
                    <a:pt x="791" y="13375"/>
                    <a:pt x="882" y="14742"/>
                  </a:cubicBezTo>
                  <a:lnTo>
                    <a:pt x="913" y="14742"/>
                  </a:lnTo>
                  <a:cubicBezTo>
                    <a:pt x="913" y="14742"/>
                    <a:pt x="1277" y="14803"/>
                    <a:pt x="1885" y="14803"/>
                  </a:cubicBezTo>
                  <a:cubicBezTo>
                    <a:pt x="1794" y="13162"/>
                    <a:pt x="1733" y="11551"/>
                    <a:pt x="1642" y="9909"/>
                  </a:cubicBezTo>
                  <a:cubicBezTo>
                    <a:pt x="1551" y="9909"/>
                    <a:pt x="1460" y="9940"/>
                    <a:pt x="1338" y="9940"/>
                  </a:cubicBezTo>
                  <a:cubicBezTo>
                    <a:pt x="1125" y="9940"/>
                    <a:pt x="1004" y="9636"/>
                    <a:pt x="1156" y="9484"/>
                  </a:cubicBezTo>
                  <a:cubicBezTo>
                    <a:pt x="1308" y="9362"/>
                    <a:pt x="1460" y="9271"/>
                    <a:pt x="1612" y="9180"/>
                  </a:cubicBezTo>
                  <a:cubicBezTo>
                    <a:pt x="1429" y="6110"/>
                    <a:pt x="1277" y="3070"/>
                    <a:pt x="109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54"/>
            <p:cNvSpPr/>
            <p:nvPr/>
          </p:nvSpPr>
          <p:spPr>
            <a:xfrm>
              <a:off x="5450376" y="6246375"/>
              <a:ext cx="459443" cy="506738"/>
            </a:xfrm>
            <a:custGeom>
              <a:avLst/>
              <a:gdLst/>
              <a:ahLst/>
              <a:cxnLst/>
              <a:rect l="l" t="t" r="r" b="b"/>
              <a:pathLst>
                <a:path w="17418" h="19211" extrusionOk="0">
                  <a:moveTo>
                    <a:pt x="700" y="0"/>
                  </a:moveTo>
                  <a:cubicBezTo>
                    <a:pt x="457" y="244"/>
                    <a:pt x="214" y="487"/>
                    <a:pt x="1" y="730"/>
                  </a:cubicBezTo>
                  <a:cubicBezTo>
                    <a:pt x="2038" y="4104"/>
                    <a:pt x="4348" y="7265"/>
                    <a:pt x="6962" y="10244"/>
                  </a:cubicBezTo>
                  <a:cubicBezTo>
                    <a:pt x="9424" y="13071"/>
                    <a:pt x="13436" y="18207"/>
                    <a:pt x="17418" y="19210"/>
                  </a:cubicBezTo>
                  <a:cubicBezTo>
                    <a:pt x="17418" y="18967"/>
                    <a:pt x="17387" y="18755"/>
                    <a:pt x="17387" y="18511"/>
                  </a:cubicBezTo>
                  <a:cubicBezTo>
                    <a:pt x="13679" y="17113"/>
                    <a:pt x="10062" y="12341"/>
                    <a:pt x="7600" y="9605"/>
                  </a:cubicBezTo>
                  <a:cubicBezTo>
                    <a:pt x="4955" y="6627"/>
                    <a:pt x="2706" y="3405"/>
                    <a:pt x="70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54"/>
            <p:cNvSpPr/>
            <p:nvPr/>
          </p:nvSpPr>
          <p:spPr>
            <a:xfrm>
              <a:off x="5909001" y="6734649"/>
              <a:ext cx="19256" cy="20865"/>
            </a:xfrm>
            <a:custGeom>
              <a:avLst/>
              <a:gdLst/>
              <a:ahLst/>
              <a:cxnLst/>
              <a:rect l="l" t="t" r="r" b="b"/>
              <a:pathLst>
                <a:path w="730" h="791" extrusionOk="0">
                  <a:moveTo>
                    <a:pt x="0" y="0"/>
                  </a:moveTo>
                  <a:cubicBezTo>
                    <a:pt x="0" y="244"/>
                    <a:pt x="31" y="487"/>
                    <a:pt x="31" y="699"/>
                  </a:cubicBezTo>
                  <a:cubicBezTo>
                    <a:pt x="152" y="730"/>
                    <a:pt x="304" y="760"/>
                    <a:pt x="426" y="791"/>
                  </a:cubicBezTo>
                  <a:cubicBezTo>
                    <a:pt x="395" y="669"/>
                    <a:pt x="426" y="517"/>
                    <a:pt x="547" y="456"/>
                  </a:cubicBezTo>
                  <a:cubicBezTo>
                    <a:pt x="608" y="426"/>
                    <a:pt x="669" y="365"/>
                    <a:pt x="730" y="335"/>
                  </a:cubicBezTo>
                  <a:cubicBezTo>
                    <a:pt x="699" y="304"/>
                    <a:pt x="669" y="274"/>
                    <a:pt x="578" y="244"/>
                  </a:cubicBezTo>
                  <a:cubicBezTo>
                    <a:pt x="395" y="183"/>
                    <a:pt x="183" y="92"/>
                    <a:pt x="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54"/>
            <p:cNvSpPr/>
            <p:nvPr/>
          </p:nvSpPr>
          <p:spPr>
            <a:xfrm>
              <a:off x="5302055" y="6623204"/>
              <a:ext cx="628602" cy="504338"/>
            </a:xfrm>
            <a:custGeom>
              <a:avLst/>
              <a:gdLst/>
              <a:ahLst/>
              <a:cxnLst/>
              <a:rect l="l" t="t" r="r" b="b"/>
              <a:pathLst>
                <a:path w="23831" h="19120" extrusionOk="0">
                  <a:moveTo>
                    <a:pt x="183" y="0"/>
                  </a:moveTo>
                  <a:cubicBezTo>
                    <a:pt x="92" y="517"/>
                    <a:pt x="62" y="1064"/>
                    <a:pt x="1" y="1611"/>
                  </a:cubicBezTo>
                  <a:cubicBezTo>
                    <a:pt x="6445" y="9301"/>
                    <a:pt x="13952" y="17235"/>
                    <a:pt x="23649" y="19119"/>
                  </a:cubicBezTo>
                  <a:cubicBezTo>
                    <a:pt x="23709" y="19119"/>
                    <a:pt x="23770" y="19089"/>
                    <a:pt x="23831" y="19058"/>
                  </a:cubicBezTo>
                  <a:cubicBezTo>
                    <a:pt x="23831" y="18846"/>
                    <a:pt x="23801" y="18663"/>
                    <a:pt x="23801" y="18450"/>
                  </a:cubicBezTo>
                  <a:cubicBezTo>
                    <a:pt x="13527" y="16262"/>
                    <a:pt x="6931" y="7599"/>
                    <a:pt x="183"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54"/>
            <p:cNvSpPr/>
            <p:nvPr/>
          </p:nvSpPr>
          <p:spPr>
            <a:xfrm>
              <a:off x="5929840" y="7109869"/>
              <a:ext cx="10445" cy="16064"/>
            </a:xfrm>
            <a:custGeom>
              <a:avLst/>
              <a:gdLst/>
              <a:ahLst/>
              <a:cxnLst/>
              <a:rect l="l" t="t" r="r" b="b"/>
              <a:pathLst>
                <a:path w="396" h="609" extrusionOk="0">
                  <a:moveTo>
                    <a:pt x="1" y="0"/>
                  </a:moveTo>
                  <a:cubicBezTo>
                    <a:pt x="1" y="213"/>
                    <a:pt x="31" y="396"/>
                    <a:pt x="31" y="608"/>
                  </a:cubicBezTo>
                  <a:cubicBezTo>
                    <a:pt x="305" y="517"/>
                    <a:pt x="396" y="61"/>
                    <a:pt x="3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54"/>
            <p:cNvSpPr/>
            <p:nvPr/>
          </p:nvSpPr>
          <p:spPr>
            <a:xfrm>
              <a:off x="5313292" y="7041710"/>
              <a:ext cx="642239" cy="460235"/>
            </a:xfrm>
            <a:custGeom>
              <a:avLst/>
              <a:gdLst/>
              <a:ahLst/>
              <a:cxnLst/>
              <a:rect l="l" t="t" r="r" b="b"/>
              <a:pathLst>
                <a:path w="24348" h="17448" extrusionOk="0">
                  <a:moveTo>
                    <a:pt x="0" y="1"/>
                  </a:moveTo>
                  <a:cubicBezTo>
                    <a:pt x="61" y="670"/>
                    <a:pt x="122" y="1369"/>
                    <a:pt x="213" y="2068"/>
                  </a:cubicBezTo>
                  <a:cubicBezTo>
                    <a:pt x="6627" y="9606"/>
                    <a:pt x="14803" y="17418"/>
                    <a:pt x="24226" y="17448"/>
                  </a:cubicBezTo>
                  <a:cubicBezTo>
                    <a:pt x="24256" y="17418"/>
                    <a:pt x="24256" y="17387"/>
                    <a:pt x="24286" y="17387"/>
                  </a:cubicBezTo>
                  <a:cubicBezTo>
                    <a:pt x="24286" y="17357"/>
                    <a:pt x="24317" y="17357"/>
                    <a:pt x="24347" y="17357"/>
                  </a:cubicBezTo>
                  <a:cubicBezTo>
                    <a:pt x="24317" y="17174"/>
                    <a:pt x="24317" y="16992"/>
                    <a:pt x="24317" y="16810"/>
                  </a:cubicBezTo>
                  <a:cubicBezTo>
                    <a:pt x="14286" y="15776"/>
                    <a:pt x="6444" y="7782"/>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54"/>
            <p:cNvSpPr/>
            <p:nvPr/>
          </p:nvSpPr>
          <p:spPr>
            <a:xfrm>
              <a:off x="5953896" y="7485089"/>
              <a:ext cx="16064" cy="14455"/>
            </a:xfrm>
            <a:custGeom>
              <a:avLst/>
              <a:gdLst/>
              <a:ahLst/>
              <a:cxnLst/>
              <a:rect l="l" t="t" r="r" b="b"/>
              <a:pathLst>
                <a:path w="609" h="548" extrusionOk="0">
                  <a:moveTo>
                    <a:pt x="0" y="1"/>
                  </a:moveTo>
                  <a:lnTo>
                    <a:pt x="0" y="1"/>
                  </a:lnTo>
                  <a:cubicBezTo>
                    <a:pt x="31" y="183"/>
                    <a:pt x="31" y="365"/>
                    <a:pt x="61" y="548"/>
                  </a:cubicBezTo>
                  <a:cubicBezTo>
                    <a:pt x="244" y="457"/>
                    <a:pt x="426" y="365"/>
                    <a:pt x="608" y="274"/>
                  </a:cubicBezTo>
                  <a:cubicBezTo>
                    <a:pt x="578" y="183"/>
                    <a:pt x="487" y="61"/>
                    <a:pt x="335" y="61"/>
                  </a:cubicBezTo>
                  <a:cubicBezTo>
                    <a:pt x="244" y="61"/>
                    <a:pt x="122" y="31"/>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54"/>
            <p:cNvSpPr/>
            <p:nvPr/>
          </p:nvSpPr>
          <p:spPr>
            <a:xfrm>
              <a:off x="5464831" y="7570077"/>
              <a:ext cx="508321" cy="228904"/>
            </a:xfrm>
            <a:custGeom>
              <a:avLst/>
              <a:gdLst/>
              <a:ahLst/>
              <a:cxnLst/>
              <a:rect l="l" t="t" r="r" b="b"/>
              <a:pathLst>
                <a:path w="19271" h="8678" extrusionOk="0">
                  <a:moveTo>
                    <a:pt x="0" y="1"/>
                  </a:moveTo>
                  <a:lnTo>
                    <a:pt x="0" y="1"/>
                  </a:lnTo>
                  <a:cubicBezTo>
                    <a:pt x="638" y="943"/>
                    <a:pt x="1307" y="1824"/>
                    <a:pt x="1976" y="2645"/>
                  </a:cubicBezTo>
                  <a:cubicBezTo>
                    <a:pt x="5699" y="5569"/>
                    <a:pt x="11046" y="8677"/>
                    <a:pt x="16022" y="8677"/>
                  </a:cubicBezTo>
                  <a:cubicBezTo>
                    <a:pt x="17099" y="8677"/>
                    <a:pt x="18158" y="8532"/>
                    <a:pt x="19180" y="8207"/>
                  </a:cubicBezTo>
                  <a:cubicBezTo>
                    <a:pt x="19241" y="8177"/>
                    <a:pt x="19241" y="8147"/>
                    <a:pt x="19271" y="8116"/>
                  </a:cubicBezTo>
                  <a:cubicBezTo>
                    <a:pt x="19271" y="7964"/>
                    <a:pt x="19271" y="7782"/>
                    <a:pt x="19241" y="7599"/>
                  </a:cubicBezTo>
                  <a:cubicBezTo>
                    <a:pt x="19198" y="7578"/>
                    <a:pt x="19155" y="7556"/>
                    <a:pt x="19090" y="7556"/>
                  </a:cubicBezTo>
                  <a:cubicBezTo>
                    <a:pt x="19063" y="7556"/>
                    <a:pt x="19033" y="7560"/>
                    <a:pt x="18997" y="7569"/>
                  </a:cubicBezTo>
                  <a:cubicBezTo>
                    <a:pt x="18043" y="7756"/>
                    <a:pt x="17094" y="7845"/>
                    <a:pt x="16152" y="7845"/>
                  </a:cubicBezTo>
                  <a:cubicBezTo>
                    <a:pt x="10367" y="7845"/>
                    <a:pt x="4835" y="4496"/>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54"/>
            <p:cNvSpPr/>
            <p:nvPr/>
          </p:nvSpPr>
          <p:spPr>
            <a:xfrm>
              <a:off x="5972334" y="7770520"/>
              <a:ext cx="5645" cy="13664"/>
            </a:xfrm>
            <a:custGeom>
              <a:avLst/>
              <a:gdLst/>
              <a:ahLst/>
              <a:cxnLst/>
              <a:rect l="l" t="t" r="r" b="b"/>
              <a:pathLst>
                <a:path w="214" h="518" extrusionOk="0">
                  <a:moveTo>
                    <a:pt x="1" y="0"/>
                  </a:moveTo>
                  <a:cubicBezTo>
                    <a:pt x="31" y="183"/>
                    <a:pt x="31" y="365"/>
                    <a:pt x="31" y="517"/>
                  </a:cubicBezTo>
                  <a:cubicBezTo>
                    <a:pt x="213" y="396"/>
                    <a:pt x="213" y="122"/>
                    <a:pt x="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54"/>
            <p:cNvSpPr/>
            <p:nvPr/>
          </p:nvSpPr>
          <p:spPr>
            <a:xfrm>
              <a:off x="5650819" y="6125303"/>
              <a:ext cx="244572" cy="347181"/>
            </a:xfrm>
            <a:custGeom>
              <a:avLst/>
              <a:gdLst/>
              <a:ahLst/>
              <a:cxnLst/>
              <a:rect l="l" t="t" r="r" b="b"/>
              <a:pathLst>
                <a:path w="9272" h="13162" extrusionOk="0">
                  <a:moveTo>
                    <a:pt x="1034" y="1"/>
                  </a:moveTo>
                  <a:cubicBezTo>
                    <a:pt x="670" y="92"/>
                    <a:pt x="335" y="213"/>
                    <a:pt x="1" y="335"/>
                  </a:cubicBezTo>
                  <a:cubicBezTo>
                    <a:pt x="2311" y="5107"/>
                    <a:pt x="5351" y="9484"/>
                    <a:pt x="9272" y="13162"/>
                  </a:cubicBezTo>
                  <a:lnTo>
                    <a:pt x="9211" y="12159"/>
                  </a:lnTo>
                  <a:cubicBezTo>
                    <a:pt x="5746" y="8451"/>
                    <a:pt x="3101" y="4378"/>
                    <a:pt x="1034"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54"/>
            <p:cNvSpPr/>
            <p:nvPr/>
          </p:nvSpPr>
          <p:spPr>
            <a:xfrm>
              <a:off x="5893755" y="6445209"/>
              <a:ext cx="22447" cy="33631"/>
            </a:xfrm>
            <a:custGeom>
              <a:avLst/>
              <a:gdLst/>
              <a:ahLst/>
              <a:cxnLst/>
              <a:rect l="l" t="t" r="r" b="b"/>
              <a:pathLst>
                <a:path w="851" h="1275" extrusionOk="0">
                  <a:moveTo>
                    <a:pt x="1" y="1"/>
                  </a:moveTo>
                  <a:cubicBezTo>
                    <a:pt x="1" y="365"/>
                    <a:pt x="31" y="669"/>
                    <a:pt x="62" y="1004"/>
                  </a:cubicBezTo>
                  <a:cubicBezTo>
                    <a:pt x="92" y="1064"/>
                    <a:pt x="153" y="1125"/>
                    <a:pt x="214" y="1186"/>
                  </a:cubicBezTo>
                  <a:cubicBezTo>
                    <a:pt x="276" y="1248"/>
                    <a:pt x="346" y="1274"/>
                    <a:pt x="413" y="1274"/>
                  </a:cubicBezTo>
                  <a:cubicBezTo>
                    <a:pt x="644" y="1274"/>
                    <a:pt x="851" y="972"/>
                    <a:pt x="639" y="760"/>
                  </a:cubicBezTo>
                  <a:cubicBezTo>
                    <a:pt x="426" y="517"/>
                    <a:pt x="214" y="244"/>
                    <a:pt x="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54"/>
            <p:cNvSpPr/>
            <p:nvPr/>
          </p:nvSpPr>
          <p:spPr>
            <a:xfrm>
              <a:off x="5924221" y="6296888"/>
              <a:ext cx="119490" cy="149138"/>
            </a:xfrm>
            <a:custGeom>
              <a:avLst/>
              <a:gdLst/>
              <a:ahLst/>
              <a:cxnLst/>
              <a:rect l="l" t="t" r="r" b="b"/>
              <a:pathLst>
                <a:path w="4530" h="5654" extrusionOk="0">
                  <a:moveTo>
                    <a:pt x="4135" y="0"/>
                  </a:moveTo>
                  <a:cubicBezTo>
                    <a:pt x="2980" y="1642"/>
                    <a:pt x="1460" y="3709"/>
                    <a:pt x="1" y="4712"/>
                  </a:cubicBezTo>
                  <a:cubicBezTo>
                    <a:pt x="31" y="5016"/>
                    <a:pt x="31" y="5350"/>
                    <a:pt x="31" y="5654"/>
                  </a:cubicBezTo>
                  <a:cubicBezTo>
                    <a:pt x="1673" y="5046"/>
                    <a:pt x="3192" y="3313"/>
                    <a:pt x="4530" y="1490"/>
                  </a:cubicBezTo>
                  <a:cubicBezTo>
                    <a:pt x="4378" y="1003"/>
                    <a:pt x="4256" y="487"/>
                    <a:pt x="4135"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54"/>
            <p:cNvSpPr/>
            <p:nvPr/>
          </p:nvSpPr>
          <p:spPr>
            <a:xfrm>
              <a:off x="6032475" y="6136539"/>
              <a:ext cx="132310" cy="199651"/>
            </a:xfrm>
            <a:custGeom>
              <a:avLst/>
              <a:gdLst/>
              <a:ahLst/>
              <a:cxnLst/>
              <a:rect l="l" t="t" r="r" b="b"/>
              <a:pathLst>
                <a:path w="5016" h="7569" extrusionOk="0">
                  <a:moveTo>
                    <a:pt x="4013" y="0"/>
                  </a:moveTo>
                  <a:cubicBezTo>
                    <a:pt x="3101" y="1520"/>
                    <a:pt x="2128" y="3009"/>
                    <a:pt x="1125" y="4468"/>
                  </a:cubicBezTo>
                  <a:cubicBezTo>
                    <a:pt x="821" y="4894"/>
                    <a:pt x="456" y="5471"/>
                    <a:pt x="0" y="6079"/>
                  </a:cubicBezTo>
                  <a:cubicBezTo>
                    <a:pt x="152" y="6566"/>
                    <a:pt x="274" y="7052"/>
                    <a:pt x="426" y="7569"/>
                  </a:cubicBezTo>
                  <a:cubicBezTo>
                    <a:pt x="1429" y="6171"/>
                    <a:pt x="2310" y="4742"/>
                    <a:pt x="3009" y="3739"/>
                  </a:cubicBezTo>
                  <a:cubicBezTo>
                    <a:pt x="3709" y="2736"/>
                    <a:pt x="4377" y="1702"/>
                    <a:pt x="5016" y="669"/>
                  </a:cubicBezTo>
                  <a:cubicBezTo>
                    <a:pt x="4681" y="426"/>
                    <a:pt x="4347" y="213"/>
                    <a:pt x="4013"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54"/>
            <p:cNvSpPr/>
            <p:nvPr/>
          </p:nvSpPr>
          <p:spPr>
            <a:xfrm>
              <a:off x="5891909" y="6421153"/>
              <a:ext cx="33157" cy="29807"/>
            </a:xfrm>
            <a:custGeom>
              <a:avLst/>
              <a:gdLst/>
              <a:ahLst/>
              <a:cxnLst/>
              <a:rect l="l" t="t" r="r" b="b"/>
              <a:pathLst>
                <a:path w="1257" h="1130" extrusionOk="0">
                  <a:moveTo>
                    <a:pt x="1226" y="1"/>
                  </a:moveTo>
                  <a:cubicBezTo>
                    <a:pt x="952" y="183"/>
                    <a:pt x="679" y="335"/>
                    <a:pt x="405" y="457"/>
                  </a:cubicBezTo>
                  <a:cubicBezTo>
                    <a:pt x="1" y="601"/>
                    <a:pt x="145" y="1130"/>
                    <a:pt x="526" y="1130"/>
                  </a:cubicBezTo>
                  <a:cubicBezTo>
                    <a:pt x="546" y="1130"/>
                    <a:pt x="566" y="1128"/>
                    <a:pt x="588" y="1125"/>
                  </a:cubicBezTo>
                  <a:cubicBezTo>
                    <a:pt x="831" y="1095"/>
                    <a:pt x="1043" y="1004"/>
                    <a:pt x="1256" y="943"/>
                  </a:cubicBezTo>
                  <a:cubicBezTo>
                    <a:pt x="1256" y="609"/>
                    <a:pt x="1226" y="305"/>
                    <a:pt x="1226"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54"/>
            <p:cNvSpPr/>
            <p:nvPr/>
          </p:nvSpPr>
          <p:spPr>
            <a:xfrm>
              <a:off x="5940259" y="6616795"/>
              <a:ext cx="171612" cy="141937"/>
            </a:xfrm>
            <a:custGeom>
              <a:avLst/>
              <a:gdLst/>
              <a:ahLst/>
              <a:cxnLst/>
              <a:rect l="l" t="t" r="r" b="b"/>
              <a:pathLst>
                <a:path w="6506" h="5381" extrusionOk="0">
                  <a:moveTo>
                    <a:pt x="6232" y="0"/>
                  </a:moveTo>
                  <a:cubicBezTo>
                    <a:pt x="4408" y="1672"/>
                    <a:pt x="2341" y="3222"/>
                    <a:pt x="1" y="4529"/>
                  </a:cubicBezTo>
                  <a:cubicBezTo>
                    <a:pt x="31" y="4803"/>
                    <a:pt x="31" y="5076"/>
                    <a:pt x="62" y="5380"/>
                  </a:cubicBezTo>
                  <a:cubicBezTo>
                    <a:pt x="2402" y="4468"/>
                    <a:pt x="4530" y="3161"/>
                    <a:pt x="6505" y="1550"/>
                  </a:cubicBezTo>
                  <a:cubicBezTo>
                    <a:pt x="6414" y="1003"/>
                    <a:pt x="6323" y="517"/>
                    <a:pt x="6232"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54"/>
            <p:cNvSpPr/>
            <p:nvPr/>
          </p:nvSpPr>
          <p:spPr>
            <a:xfrm>
              <a:off x="6104617" y="6342574"/>
              <a:ext cx="239771" cy="315132"/>
            </a:xfrm>
            <a:custGeom>
              <a:avLst/>
              <a:gdLst/>
              <a:ahLst/>
              <a:cxnLst/>
              <a:rect l="l" t="t" r="r" b="b"/>
              <a:pathLst>
                <a:path w="9090" h="11947" extrusionOk="0">
                  <a:moveTo>
                    <a:pt x="8421" y="1"/>
                  </a:moveTo>
                  <a:cubicBezTo>
                    <a:pt x="5989" y="3861"/>
                    <a:pt x="3314" y="7387"/>
                    <a:pt x="1" y="10396"/>
                  </a:cubicBezTo>
                  <a:cubicBezTo>
                    <a:pt x="92" y="10913"/>
                    <a:pt x="183" y="11430"/>
                    <a:pt x="274" y="11946"/>
                  </a:cubicBezTo>
                  <a:cubicBezTo>
                    <a:pt x="3800" y="9059"/>
                    <a:pt x="6718" y="5259"/>
                    <a:pt x="9089" y="1308"/>
                  </a:cubicBezTo>
                  <a:cubicBezTo>
                    <a:pt x="8876" y="852"/>
                    <a:pt x="8664" y="426"/>
                    <a:pt x="842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54"/>
            <p:cNvSpPr/>
            <p:nvPr/>
          </p:nvSpPr>
          <p:spPr>
            <a:xfrm>
              <a:off x="5920212" y="6736258"/>
              <a:ext cx="21682" cy="27116"/>
            </a:xfrm>
            <a:custGeom>
              <a:avLst/>
              <a:gdLst/>
              <a:ahLst/>
              <a:cxnLst/>
              <a:rect l="l" t="t" r="r" b="b"/>
              <a:pathLst>
                <a:path w="822" h="1028" extrusionOk="0">
                  <a:moveTo>
                    <a:pt x="761" y="0"/>
                  </a:moveTo>
                  <a:cubicBezTo>
                    <a:pt x="609" y="91"/>
                    <a:pt x="457" y="183"/>
                    <a:pt x="305" y="274"/>
                  </a:cubicBezTo>
                  <a:cubicBezTo>
                    <a:pt x="417" y="441"/>
                    <a:pt x="323" y="737"/>
                    <a:pt x="72" y="737"/>
                  </a:cubicBezTo>
                  <a:cubicBezTo>
                    <a:pt x="49" y="737"/>
                    <a:pt x="26" y="735"/>
                    <a:pt x="1" y="730"/>
                  </a:cubicBezTo>
                  <a:lnTo>
                    <a:pt x="1" y="730"/>
                  </a:lnTo>
                  <a:cubicBezTo>
                    <a:pt x="26" y="879"/>
                    <a:pt x="132" y="1027"/>
                    <a:pt x="285" y="1027"/>
                  </a:cubicBezTo>
                  <a:cubicBezTo>
                    <a:pt x="320" y="1027"/>
                    <a:pt x="357" y="1020"/>
                    <a:pt x="396" y="1003"/>
                  </a:cubicBezTo>
                  <a:cubicBezTo>
                    <a:pt x="548" y="942"/>
                    <a:pt x="670" y="882"/>
                    <a:pt x="822" y="851"/>
                  </a:cubicBezTo>
                  <a:cubicBezTo>
                    <a:pt x="791" y="547"/>
                    <a:pt x="791" y="274"/>
                    <a:pt x="76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54"/>
            <p:cNvSpPr/>
            <p:nvPr/>
          </p:nvSpPr>
          <p:spPr>
            <a:xfrm>
              <a:off x="5919421" y="6743459"/>
              <a:ext cx="11791" cy="12239"/>
            </a:xfrm>
            <a:custGeom>
              <a:avLst/>
              <a:gdLst/>
              <a:ahLst/>
              <a:cxnLst/>
              <a:rect l="l" t="t" r="r" b="b"/>
              <a:pathLst>
                <a:path w="447" h="464" extrusionOk="0">
                  <a:moveTo>
                    <a:pt x="335" y="1"/>
                  </a:moveTo>
                  <a:lnTo>
                    <a:pt x="335" y="1"/>
                  </a:lnTo>
                  <a:cubicBezTo>
                    <a:pt x="274" y="31"/>
                    <a:pt x="213" y="92"/>
                    <a:pt x="152" y="92"/>
                  </a:cubicBezTo>
                  <a:cubicBezTo>
                    <a:pt x="31" y="183"/>
                    <a:pt x="0" y="335"/>
                    <a:pt x="31" y="457"/>
                  </a:cubicBezTo>
                  <a:cubicBezTo>
                    <a:pt x="56" y="462"/>
                    <a:pt x="79" y="464"/>
                    <a:pt x="102" y="464"/>
                  </a:cubicBezTo>
                  <a:cubicBezTo>
                    <a:pt x="353" y="464"/>
                    <a:pt x="447" y="168"/>
                    <a:pt x="33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54"/>
            <p:cNvSpPr/>
            <p:nvPr/>
          </p:nvSpPr>
          <p:spPr>
            <a:xfrm>
              <a:off x="5927439" y="7096232"/>
              <a:ext cx="2427" cy="10445"/>
            </a:xfrm>
            <a:custGeom>
              <a:avLst/>
              <a:gdLst/>
              <a:ahLst/>
              <a:cxnLst/>
              <a:rect l="l" t="t" r="r" b="b"/>
              <a:pathLst>
                <a:path w="92" h="396" extrusionOk="0">
                  <a:moveTo>
                    <a:pt x="61" y="1"/>
                  </a:moveTo>
                  <a:cubicBezTo>
                    <a:pt x="0" y="122"/>
                    <a:pt x="31" y="274"/>
                    <a:pt x="92" y="396"/>
                  </a:cubicBezTo>
                  <a:cubicBezTo>
                    <a:pt x="92" y="274"/>
                    <a:pt x="61" y="122"/>
                    <a:pt x="6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54"/>
            <p:cNvSpPr/>
            <p:nvPr/>
          </p:nvSpPr>
          <p:spPr>
            <a:xfrm>
              <a:off x="5959514" y="6978377"/>
              <a:ext cx="184431" cy="126718"/>
            </a:xfrm>
            <a:custGeom>
              <a:avLst/>
              <a:gdLst/>
              <a:ahLst/>
              <a:cxnLst/>
              <a:rect l="l" t="t" r="r" b="b"/>
              <a:pathLst>
                <a:path w="6992" h="4804" extrusionOk="0">
                  <a:moveTo>
                    <a:pt x="6930" y="1"/>
                  </a:moveTo>
                  <a:cubicBezTo>
                    <a:pt x="4742" y="1399"/>
                    <a:pt x="2432" y="2645"/>
                    <a:pt x="0" y="3770"/>
                  </a:cubicBezTo>
                  <a:cubicBezTo>
                    <a:pt x="0" y="4134"/>
                    <a:pt x="31" y="4469"/>
                    <a:pt x="61" y="4803"/>
                  </a:cubicBezTo>
                  <a:cubicBezTo>
                    <a:pt x="2462" y="3800"/>
                    <a:pt x="4772" y="2615"/>
                    <a:pt x="6991" y="1308"/>
                  </a:cubicBezTo>
                  <a:cubicBezTo>
                    <a:pt x="6961" y="882"/>
                    <a:pt x="6961" y="426"/>
                    <a:pt x="693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54"/>
            <p:cNvSpPr/>
            <p:nvPr/>
          </p:nvSpPr>
          <p:spPr>
            <a:xfrm>
              <a:off x="6142310" y="6716211"/>
              <a:ext cx="315106" cy="296668"/>
            </a:xfrm>
            <a:custGeom>
              <a:avLst/>
              <a:gdLst/>
              <a:ahLst/>
              <a:cxnLst/>
              <a:rect l="l" t="t" r="r" b="b"/>
              <a:pathLst>
                <a:path w="11946" h="11247" extrusionOk="0">
                  <a:moveTo>
                    <a:pt x="11672" y="0"/>
                  </a:moveTo>
                  <a:cubicBezTo>
                    <a:pt x="8299" y="3830"/>
                    <a:pt x="4377" y="7143"/>
                    <a:pt x="0" y="9940"/>
                  </a:cubicBezTo>
                  <a:cubicBezTo>
                    <a:pt x="31" y="10365"/>
                    <a:pt x="61" y="10821"/>
                    <a:pt x="61" y="11247"/>
                  </a:cubicBezTo>
                  <a:cubicBezTo>
                    <a:pt x="4469" y="8633"/>
                    <a:pt x="8481" y="5411"/>
                    <a:pt x="11946" y="1702"/>
                  </a:cubicBezTo>
                  <a:cubicBezTo>
                    <a:pt x="11885" y="1125"/>
                    <a:pt x="11764" y="547"/>
                    <a:pt x="11672"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54"/>
            <p:cNvSpPr/>
            <p:nvPr/>
          </p:nvSpPr>
          <p:spPr>
            <a:xfrm>
              <a:off x="5929048" y="7077794"/>
              <a:ext cx="32075" cy="36032"/>
            </a:xfrm>
            <a:custGeom>
              <a:avLst/>
              <a:gdLst/>
              <a:ahLst/>
              <a:cxnLst/>
              <a:rect l="l" t="t" r="r" b="b"/>
              <a:pathLst>
                <a:path w="1216" h="1366" extrusionOk="0">
                  <a:moveTo>
                    <a:pt x="1155" y="1"/>
                  </a:moveTo>
                  <a:cubicBezTo>
                    <a:pt x="821" y="153"/>
                    <a:pt x="517" y="335"/>
                    <a:pt x="183" y="487"/>
                  </a:cubicBezTo>
                  <a:cubicBezTo>
                    <a:pt x="91" y="548"/>
                    <a:pt x="31" y="609"/>
                    <a:pt x="0" y="700"/>
                  </a:cubicBezTo>
                  <a:cubicBezTo>
                    <a:pt x="0" y="821"/>
                    <a:pt x="31" y="973"/>
                    <a:pt x="31" y="1095"/>
                  </a:cubicBezTo>
                  <a:cubicBezTo>
                    <a:pt x="103" y="1240"/>
                    <a:pt x="233" y="1365"/>
                    <a:pt x="390" y="1365"/>
                  </a:cubicBezTo>
                  <a:cubicBezTo>
                    <a:pt x="431" y="1365"/>
                    <a:pt x="473" y="1357"/>
                    <a:pt x="517" y="1338"/>
                  </a:cubicBezTo>
                  <a:cubicBezTo>
                    <a:pt x="760" y="1247"/>
                    <a:pt x="973" y="1125"/>
                    <a:pt x="1216" y="1034"/>
                  </a:cubicBezTo>
                  <a:cubicBezTo>
                    <a:pt x="1186" y="700"/>
                    <a:pt x="1155" y="365"/>
                    <a:pt x="115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54"/>
            <p:cNvSpPr/>
            <p:nvPr/>
          </p:nvSpPr>
          <p:spPr>
            <a:xfrm>
              <a:off x="5949095" y="7501918"/>
              <a:ext cx="7227" cy="10445"/>
            </a:xfrm>
            <a:custGeom>
              <a:avLst/>
              <a:gdLst/>
              <a:ahLst/>
              <a:cxnLst/>
              <a:rect l="l" t="t" r="r" b="b"/>
              <a:pathLst>
                <a:path w="274" h="396" extrusionOk="0">
                  <a:moveTo>
                    <a:pt x="122" y="1"/>
                  </a:moveTo>
                  <a:cubicBezTo>
                    <a:pt x="0" y="123"/>
                    <a:pt x="91" y="335"/>
                    <a:pt x="274" y="396"/>
                  </a:cubicBezTo>
                  <a:cubicBezTo>
                    <a:pt x="243" y="274"/>
                    <a:pt x="243" y="123"/>
                    <a:pt x="243"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54"/>
            <p:cNvSpPr/>
            <p:nvPr/>
          </p:nvSpPr>
          <p:spPr>
            <a:xfrm>
              <a:off x="5983571" y="7408937"/>
              <a:ext cx="143520" cy="96225"/>
            </a:xfrm>
            <a:custGeom>
              <a:avLst/>
              <a:gdLst/>
              <a:ahLst/>
              <a:cxnLst/>
              <a:rect l="l" t="t" r="r" b="b"/>
              <a:pathLst>
                <a:path w="5441" h="3648" extrusionOk="0">
                  <a:moveTo>
                    <a:pt x="5441" y="0"/>
                  </a:moveTo>
                  <a:lnTo>
                    <a:pt x="5441" y="0"/>
                  </a:lnTo>
                  <a:cubicBezTo>
                    <a:pt x="3708" y="1064"/>
                    <a:pt x="1885" y="2006"/>
                    <a:pt x="0" y="2918"/>
                  </a:cubicBezTo>
                  <a:cubicBezTo>
                    <a:pt x="31" y="3161"/>
                    <a:pt x="31" y="3404"/>
                    <a:pt x="31" y="3648"/>
                  </a:cubicBezTo>
                  <a:cubicBezTo>
                    <a:pt x="1885" y="3100"/>
                    <a:pt x="3617" y="2371"/>
                    <a:pt x="5289" y="1429"/>
                  </a:cubicBezTo>
                  <a:cubicBezTo>
                    <a:pt x="5350" y="942"/>
                    <a:pt x="5380" y="486"/>
                    <a:pt x="544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54"/>
            <p:cNvSpPr/>
            <p:nvPr/>
          </p:nvSpPr>
          <p:spPr>
            <a:xfrm>
              <a:off x="6123055" y="7032108"/>
              <a:ext cx="359235" cy="414522"/>
            </a:xfrm>
            <a:custGeom>
              <a:avLst/>
              <a:gdLst/>
              <a:ahLst/>
              <a:cxnLst/>
              <a:rect l="l" t="t" r="r" b="b"/>
              <a:pathLst>
                <a:path w="13619" h="15715" extrusionOk="0">
                  <a:moveTo>
                    <a:pt x="13618" y="0"/>
                  </a:moveTo>
                  <a:cubicBezTo>
                    <a:pt x="11004" y="3526"/>
                    <a:pt x="8512" y="7052"/>
                    <a:pt x="5411" y="10152"/>
                  </a:cubicBezTo>
                  <a:cubicBezTo>
                    <a:pt x="3770" y="11794"/>
                    <a:pt x="2007" y="13131"/>
                    <a:pt x="153" y="14286"/>
                  </a:cubicBezTo>
                  <a:cubicBezTo>
                    <a:pt x="92" y="14772"/>
                    <a:pt x="62" y="15228"/>
                    <a:pt x="1" y="15715"/>
                  </a:cubicBezTo>
                  <a:cubicBezTo>
                    <a:pt x="5594" y="12523"/>
                    <a:pt x="10244" y="7356"/>
                    <a:pt x="13618" y="1976"/>
                  </a:cubicBezTo>
                  <a:cubicBezTo>
                    <a:pt x="13618" y="1307"/>
                    <a:pt x="13618" y="669"/>
                    <a:pt x="13618"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54"/>
            <p:cNvSpPr/>
            <p:nvPr/>
          </p:nvSpPr>
          <p:spPr>
            <a:xfrm>
              <a:off x="5955505" y="7485907"/>
              <a:ext cx="29675" cy="26826"/>
            </a:xfrm>
            <a:custGeom>
              <a:avLst/>
              <a:gdLst/>
              <a:ahLst/>
              <a:cxnLst/>
              <a:rect l="l" t="t" r="r" b="b"/>
              <a:pathLst>
                <a:path w="1125" h="1017" extrusionOk="0">
                  <a:moveTo>
                    <a:pt x="1064" y="0"/>
                  </a:moveTo>
                  <a:cubicBezTo>
                    <a:pt x="882" y="91"/>
                    <a:pt x="730" y="152"/>
                    <a:pt x="547" y="243"/>
                  </a:cubicBezTo>
                  <a:cubicBezTo>
                    <a:pt x="578" y="426"/>
                    <a:pt x="517" y="608"/>
                    <a:pt x="274" y="608"/>
                  </a:cubicBezTo>
                  <a:cubicBezTo>
                    <a:pt x="243" y="618"/>
                    <a:pt x="213" y="621"/>
                    <a:pt x="183" y="621"/>
                  </a:cubicBezTo>
                  <a:cubicBezTo>
                    <a:pt x="122" y="621"/>
                    <a:pt x="61" y="608"/>
                    <a:pt x="0" y="608"/>
                  </a:cubicBezTo>
                  <a:cubicBezTo>
                    <a:pt x="0" y="730"/>
                    <a:pt x="0" y="851"/>
                    <a:pt x="31" y="1003"/>
                  </a:cubicBezTo>
                  <a:cubicBezTo>
                    <a:pt x="51" y="1003"/>
                    <a:pt x="71" y="1017"/>
                    <a:pt x="91" y="1017"/>
                  </a:cubicBezTo>
                  <a:cubicBezTo>
                    <a:pt x="102" y="1017"/>
                    <a:pt x="112" y="1013"/>
                    <a:pt x="122" y="1003"/>
                  </a:cubicBezTo>
                  <a:cubicBezTo>
                    <a:pt x="456" y="942"/>
                    <a:pt x="791" y="821"/>
                    <a:pt x="1125" y="730"/>
                  </a:cubicBezTo>
                  <a:cubicBezTo>
                    <a:pt x="1095" y="486"/>
                    <a:pt x="1095" y="243"/>
                    <a:pt x="1064"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54"/>
            <p:cNvSpPr/>
            <p:nvPr/>
          </p:nvSpPr>
          <p:spPr>
            <a:xfrm>
              <a:off x="5952287" y="7499518"/>
              <a:ext cx="3244" cy="2427"/>
            </a:xfrm>
            <a:custGeom>
              <a:avLst/>
              <a:gdLst/>
              <a:ahLst/>
              <a:cxnLst/>
              <a:rect l="l" t="t" r="r" b="b"/>
              <a:pathLst>
                <a:path w="123" h="92" extrusionOk="0">
                  <a:moveTo>
                    <a:pt x="122" y="1"/>
                  </a:moveTo>
                  <a:cubicBezTo>
                    <a:pt x="92" y="1"/>
                    <a:pt x="61" y="31"/>
                    <a:pt x="61" y="31"/>
                  </a:cubicBezTo>
                  <a:cubicBezTo>
                    <a:pt x="31" y="31"/>
                    <a:pt x="1" y="62"/>
                    <a:pt x="1" y="92"/>
                  </a:cubicBezTo>
                  <a:lnTo>
                    <a:pt x="122" y="92"/>
                  </a:lnTo>
                  <a:cubicBezTo>
                    <a:pt x="122" y="62"/>
                    <a:pt x="122" y="31"/>
                    <a:pt x="122"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54"/>
            <p:cNvSpPr/>
            <p:nvPr/>
          </p:nvSpPr>
          <p:spPr>
            <a:xfrm>
              <a:off x="5954687" y="7492317"/>
              <a:ext cx="16064" cy="9997"/>
            </a:xfrm>
            <a:custGeom>
              <a:avLst/>
              <a:gdLst/>
              <a:ahLst/>
              <a:cxnLst/>
              <a:rect l="l" t="t" r="r" b="b"/>
              <a:pathLst>
                <a:path w="609" h="379" extrusionOk="0">
                  <a:moveTo>
                    <a:pt x="578" y="0"/>
                  </a:moveTo>
                  <a:cubicBezTo>
                    <a:pt x="396" y="91"/>
                    <a:pt x="214" y="183"/>
                    <a:pt x="1" y="274"/>
                  </a:cubicBezTo>
                  <a:cubicBezTo>
                    <a:pt x="31" y="304"/>
                    <a:pt x="31" y="335"/>
                    <a:pt x="31" y="365"/>
                  </a:cubicBezTo>
                  <a:cubicBezTo>
                    <a:pt x="92" y="365"/>
                    <a:pt x="153" y="378"/>
                    <a:pt x="214" y="378"/>
                  </a:cubicBezTo>
                  <a:cubicBezTo>
                    <a:pt x="244" y="378"/>
                    <a:pt x="274" y="375"/>
                    <a:pt x="305" y="365"/>
                  </a:cubicBezTo>
                  <a:cubicBezTo>
                    <a:pt x="548" y="365"/>
                    <a:pt x="609" y="183"/>
                    <a:pt x="578"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54"/>
            <p:cNvSpPr/>
            <p:nvPr/>
          </p:nvSpPr>
          <p:spPr>
            <a:xfrm>
              <a:off x="5998790" y="7727235"/>
              <a:ext cx="72987" cy="39302"/>
            </a:xfrm>
            <a:custGeom>
              <a:avLst/>
              <a:gdLst/>
              <a:ahLst/>
              <a:cxnLst/>
              <a:rect l="l" t="t" r="r" b="b"/>
              <a:pathLst>
                <a:path w="2767" h="1490" extrusionOk="0">
                  <a:moveTo>
                    <a:pt x="2767" y="0"/>
                  </a:moveTo>
                  <a:lnTo>
                    <a:pt x="2767" y="0"/>
                  </a:lnTo>
                  <a:cubicBezTo>
                    <a:pt x="1794" y="152"/>
                    <a:pt x="821" y="274"/>
                    <a:pt x="1" y="760"/>
                  </a:cubicBezTo>
                  <a:cubicBezTo>
                    <a:pt x="1" y="1003"/>
                    <a:pt x="31" y="1246"/>
                    <a:pt x="31" y="1489"/>
                  </a:cubicBezTo>
                  <a:cubicBezTo>
                    <a:pt x="882" y="1429"/>
                    <a:pt x="1703" y="1307"/>
                    <a:pt x="2463" y="1155"/>
                  </a:cubicBezTo>
                  <a:cubicBezTo>
                    <a:pt x="2584" y="760"/>
                    <a:pt x="2675" y="395"/>
                    <a:pt x="2767"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54"/>
            <p:cNvSpPr/>
            <p:nvPr/>
          </p:nvSpPr>
          <p:spPr>
            <a:xfrm>
              <a:off x="6063732" y="7436977"/>
              <a:ext cx="389675" cy="320750"/>
            </a:xfrm>
            <a:custGeom>
              <a:avLst/>
              <a:gdLst/>
              <a:ahLst/>
              <a:cxnLst/>
              <a:rect l="l" t="t" r="r" b="b"/>
              <a:pathLst>
                <a:path w="14773" h="12160" extrusionOk="0">
                  <a:moveTo>
                    <a:pt x="14773" y="1"/>
                  </a:moveTo>
                  <a:lnTo>
                    <a:pt x="14773" y="1"/>
                  </a:lnTo>
                  <a:cubicBezTo>
                    <a:pt x="13588" y="1277"/>
                    <a:pt x="12372" y="2524"/>
                    <a:pt x="11186" y="3800"/>
                  </a:cubicBezTo>
                  <a:cubicBezTo>
                    <a:pt x="8451" y="6779"/>
                    <a:pt x="5381" y="9454"/>
                    <a:pt x="1490" y="10731"/>
                  </a:cubicBezTo>
                  <a:cubicBezTo>
                    <a:pt x="1095" y="10852"/>
                    <a:pt x="700" y="10943"/>
                    <a:pt x="305" y="11004"/>
                  </a:cubicBezTo>
                  <a:cubicBezTo>
                    <a:pt x="213" y="11399"/>
                    <a:pt x="122" y="11794"/>
                    <a:pt x="1" y="12159"/>
                  </a:cubicBezTo>
                  <a:cubicBezTo>
                    <a:pt x="3557" y="11490"/>
                    <a:pt x="6505" y="9910"/>
                    <a:pt x="9484" y="7448"/>
                  </a:cubicBezTo>
                  <a:cubicBezTo>
                    <a:pt x="10974" y="6202"/>
                    <a:pt x="12463" y="4834"/>
                    <a:pt x="13952" y="3436"/>
                  </a:cubicBezTo>
                  <a:cubicBezTo>
                    <a:pt x="14256" y="2402"/>
                    <a:pt x="14530" y="1247"/>
                    <a:pt x="14773"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54"/>
            <p:cNvSpPr/>
            <p:nvPr/>
          </p:nvSpPr>
          <p:spPr>
            <a:xfrm>
              <a:off x="5982938" y="7747255"/>
              <a:ext cx="16671" cy="20126"/>
            </a:xfrm>
            <a:custGeom>
              <a:avLst/>
              <a:gdLst/>
              <a:ahLst/>
              <a:cxnLst/>
              <a:rect l="l" t="t" r="r" b="b"/>
              <a:pathLst>
                <a:path w="632" h="763" extrusionOk="0">
                  <a:moveTo>
                    <a:pt x="602" y="1"/>
                  </a:moveTo>
                  <a:cubicBezTo>
                    <a:pt x="450" y="92"/>
                    <a:pt x="298" y="183"/>
                    <a:pt x="146" y="335"/>
                  </a:cubicBezTo>
                  <a:cubicBezTo>
                    <a:pt x="0" y="452"/>
                    <a:pt x="105" y="763"/>
                    <a:pt x="301" y="763"/>
                  </a:cubicBezTo>
                  <a:cubicBezTo>
                    <a:pt x="310" y="763"/>
                    <a:pt x="319" y="762"/>
                    <a:pt x="328" y="761"/>
                  </a:cubicBezTo>
                  <a:cubicBezTo>
                    <a:pt x="450" y="761"/>
                    <a:pt x="541" y="730"/>
                    <a:pt x="632" y="730"/>
                  </a:cubicBezTo>
                  <a:cubicBezTo>
                    <a:pt x="632" y="487"/>
                    <a:pt x="602" y="244"/>
                    <a:pt x="602"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54"/>
            <p:cNvSpPr/>
            <p:nvPr/>
          </p:nvSpPr>
          <p:spPr>
            <a:xfrm>
              <a:off x="6713964" y="7863527"/>
              <a:ext cx="232544" cy="337553"/>
            </a:xfrm>
            <a:custGeom>
              <a:avLst/>
              <a:gdLst/>
              <a:ahLst/>
              <a:cxnLst/>
              <a:rect l="l" t="t" r="r" b="b"/>
              <a:pathLst>
                <a:path w="8816" h="12797" extrusionOk="0">
                  <a:moveTo>
                    <a:pt x="8815" y="0"/>
                  </a:moveTo>
                  <a:lnTo>
                    <a:pt x="8815" y="0"/>
                  </a:lnTo>
                  <a:cubicBezTo>
                    <a:pt x="5837" y="730"/>
                    <a:pt x="2858" y="1399"/>
                    <a:pt x="1" y="2219"/>
                  </a:cubicBezTo>
                  <a:lnTo>
                    <a:pt x="1186" y="12797"/>
                  </a:lnTo>
                  <a:lnTo>
                    <a:pt x="6870" y="12797"/>
                  </a:lnTo>
                  <a:lnTo>
                    <a:pt x="8815" y="0"/>
                  </a:lnTo>
                  <a:close/>
                </a:path>
              </a:pathLst>
            </a:custGeom>
            <a:solidFill>
              <a:srgbClr val="8C4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54"/>
            <p:cNvSpPr/>
            <p:nvPr/>
          </p:nvSpPr>
          <p:spPr>
            <a:xfrm>
              <a:off x="6699535" y="7710379"/>
              <a:ext cx="270211" cy="211706"/>
            </a:xfrm>
            <a:custGeom>
              <a:avLst/>
              <a:gdLst/>
              <a:ahLst/>
              <a:cxnLst/>
              <a:rect l="l" t="t" r="r" b="b"/>
              <a:pathLst>
                <a:path w="10244" h="8026" extrusionOk="0">
                  <a:moveTo>
                    <a:pt x="10244" y="1"/>
                  </a:moveTo>
                  <a:lnTo>
                    <a:pt x="1" y="3010"/>
                  </a:lnTo>
                  <a:lnTo>
                    <a:pt x="548" y="8025"/>
                  </a:lnTo>
                  <a:cubicBezTo>
                    <a:pt x="3405" y="7205"/>
                    <a:pt x="6384" y="6536"/>
                    <a:pt x="9362" y="5806"/>
                  </a:cubicBezTo>
                  <a:lnTo>
                    <a:pt x="10244" y="1"/>
                  </a:lnTo>
                  <a:close/>
                </a:path>
              </a:pathLst>
            </a:custGeom>
            <a:solidFill>
              <a:srgbClr val="6735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54"/>
            <p:cNvSpPr/>
            <p:nvPr/>
          </p:nvSpPr>
          <p:spPr>
            <a:xfrm>
              <a:off x="6546387" y="6280059"/>
              <a:ext cx="184431" cy="307878"/>
            </a:xfrm>
            <a:custGeom>
              <a:avLst/>
              <a:gdLst/>
              <a:ahLst/>
              <a:cxnLst/>
              <a:rect l="l" t="t" r="r" b="b"/>
              <a:pathLst>
                <a:path w="6992" h="11672" extrusionOk="0">
                  <a:moveTo>
                    <a:pt x="6506" y="0"/>
                  </a:moveTo>
                  <a:cubicBezTo>
                    <a:pt x="4044" y="213"/>
                    <a:pt x="1885" y="638"/>
                    <a:pt x="1" y="1246"/>
                  </a:cubicBezTo>
                  <a:cubicBezTo>
                    <a:pt x="1764" y="5015"/>
                    <a:pt x="4044" y="8480"/>
                    <a:pt x="6992" y="11672"/>
                  </a:cubicBezTo>
                  <a:cubicBezTo>
                    <a:pt x="6749" y="7781"/>
                    <a:pt x="6566" y="3891"/>
                    <a:pt x="650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54"/>
            <p:cNvSpPr/>
            <p:nvPr/>
          </p:nvSpPr>
          <p:spPr>
            <a:xfrm>
              <a:off x="6228090" y="6433181"/>
              <a:ext cx="534012" cy="722401"/>
            </a:xfrm>
            <a:custGeom>
              <a:avLst/>
              <a:gdLst/>
              <a:ahLst/>
              <a:cxnLst/>
              <a:rect l="l" t="t" r="r" b="b"/>
              <a:pathLst>
                <a:path w="20245" h="27387" extrusionOk="0">
                  <a:moveTo>
                    <a:pt x="4682" y="1"/>
                  </a:moveTo>
                  <a:cubicBezTo>
                    <a:pt x="2007" y="2919"/>
                    <a:pt x="578" y="6840"/>
                    <a:pt x="1" y="11612"/>
                  </a:cubicBezTo>
                  <a:cubicBezTo>
                    <a:pt x="5806" y="18147"/>
                    <a:pt x="11430" y="25533"/>
                    <a:pt x="20244" y="27387"/>
                  </a:cubicBezTo>
                  <a:cubicBezTo>
                    <a:pt x="20214" y="27357"/>
                    <a:pt x="20214" y="27326"/>
                    <a:pt x="20214" y="27296"/>
                  </a:cubicBezTo>
                  <a:cubicBezTo>
                    <a:pt x="20153" y="27174"/>
                    <a:pt x="20153" y="27083"/>
                    <a:pt x="20214" y="26961"/>
                  </a:cubicBezTo>
                  <a:cubicBezTo>
                    <a:pt x="19971" y="23253"/>
                    <a:pt x="19758" y="19545"/>
                    <a:pt x="19576" y="15837"/>
                  </a:cubicBezTo>
                  <a:cubicBezTo>
                    <a:pt x="16171" y="14955"/>
                    <a:pt x="12737" y="10578"/>
                    <a:pt x="10639" y="8147"/>
                  </a:cubicBezTo>
                  <a:cubicBezTo>
                    <a:pt x="8390" y="5593"/>
                    <a:pt x="6414" y="2888"/>
                    <a:pt x="468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54"/>
            <p:cNvSpPr/>
            <p:nvPr/>
          </p:nvSpPr>
          <p:spPr>
            <a:xfrm>
              <a:off x="6747648" y="6277290"/>
              <a:ext cx="101844" cy="289810"/>
            </a:xfrm>
            <a:custGeom>
              <a:avLst/>
              <a:gdLst/>
              <a:ahLst/>
              <a:cxnLst/>
              <a:rect l="l" t="t" r="r" b="b"/>
              <a:pathLst>
                <a:path w="3861" h="10987" extrusionOk="0">
                  <a:moveTo>
                    <a:pt x="1054" y="0"/>
                  </a:moveTo>
                  <a:cubicBezTo>
                    <a:pt x="716" y="0"/>
                    <a:pt x="365" y="14"/>
                    <a:pt x="0" y="14"/>
                  </a:cubicBezTo>
                  <a:cubicBezTo>
                    <a:pt x="61" y="3661"/>
                    <a:pt x="183" y="7339"/>
                    <a:pt x="365" y="10987"/>
                  </a:cubicBezTo>
                  <a:cubicBezTo>
                    <a:pt x="1581" y="10105"/>
                    <a:pt x="2888" y="8342"/>
                    <a:pt x="3860" y="6944"/>
                  </a:cubicBezTo>
                  <a:cubicBezTo>
                    <a:pt x="3101" y="4208"/>
                    <a:pt x="2280" y="1898"/>
                    <a:pt x="1550" y="14"/>
                  </a:cubicBezTo>
                  <a:cubicBezTo>
                    <a:pt x="1388" y="4"/>
                    <a:pt x="1223" y="0"/>
                    <a:pt x="105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54"/>
            <p:cNvSpPr/>
            <p:nvPr/>
          </p:nvSpPr>
          <p:spPr>
            <a:xfrm>
              <a:off x="6216880" y="6776326"/>
              <a:ext cx="566061" cy="700771"/>
            </a:xfrm>
            <a:custGeom>
              <a:avLst/>
              <a:gdLst/>
              <a:ahLst/>
              <a:cxnLst/>
              <a:rect l="l" t="t" r="r" b="b"/>
              <a:pathLst>
                <a:path w="21460" h="26567" extrusionOk="0">
                  <a:moveTo>
                    <a:pt x="304" y="1"/>
                  </a:moveTo>
                  <a:cubicBezTo>
                    <a:pt x="0" y="3618"/>
                    <a:pt x="183" y="7691"/>
                    <a:pt x="639" y="12159"/>
                  </a:cubicBezTo>
                  <a:cubicBezTo>
                    <a:pt x="6171" y="18846"/>
                    <a:pt x="12888" y="25685"/>
                    <a:pt x="21460" y="26567"/>
                  </a:cubicBezTo>
                  <a:cubicBezTo>
                    <a:pt x="21186" y="22706"/>
                    <a:pt x="20943" y="18816"/>
                    <a:pt x="20700" y="14925"/>
                  </a:cubicBezTo>
                  <a:cubicBezTo>
                    <a:pt x="20639" y="14956"/>
                    <a:pt x="20578" y="14956"/>
                    <a:pt x="20517" y="14956"/>
                  </a:cubicBezTo>
                  <a:cubicBezTo>
                    <a:pt x="12219" y="13375"/>
                    <a:pt x="5806" y="6566"/>
                    <a:pt x="30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54"/>
            <p:cNvSpPr/>
            <p:nvPr/>
          </p:nvSpPr>
          <p:spPr>
            <a:xfrm>
              <a:off x="6366809" y="6320945"/>
              <a:ext cx="376855" cy="513939"/>
            </a:xfrm>
            <a:custGeom>
              <a:avLst/>
              <a:gdLst/>
              <a:ahLst/>
              <a:cxnLst/>
              <a:rect l="l" t="t" r="r" b="b"/>
              <a:pathLst>
                <a:path w="14287" h="19484" extrusionOk="0">
                  <a:moveTo>
                    <a:pt x="5897" y="0"/>
                  </a:moveTo>
                  <a:cubicBezTo>
                    <a:pt x="3526" y="912"/>
                    <a:pt x="1581" y="2128"/>
                    <a:pt x="0" y="3648"/>
                  </a:cubicBezTo>
                  <a:cubicBezTo>
                    <a:pt x="1733" y="6566"/>
                    <a:pt x="3648" y="9332"/>
                    <a:pt x="5927" y="11855"/>
                  </a:cubicBezTo>
                  <a:cubicBezTo>
                    <a:pt x="8025" y="14225"/>
                    <a:pt x="11125" y="18298"/>
                    <a:pt x="14286" y="19484"/>
                  </a:cubicBezTo>
                  <a:cubicBezTo>
                    <a:pt x="14256" y="19028"/>
                    <a:pt x="14225" y="18572"/>
                    <a:pt x="14225" y="18086"/>
                  </a:cubicBezTo>
                  <a:cubicBezTo>
                    <a:pt x="14104" y="15745"/>
                    <a:pt x="13982" y="13344"/>
                    <a:pt x="13830" y="10973"/>
                  </a:cubicBezTo>
                  <a:cubicBezTo>
                    <a:pt x="10487" y="7842"/>
                    <a:pt x="7873" y="4104"/>
                    <a:pt x="589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54"/>
            <p:cNvSpPr/>
            <p:nvPr/>
          </p:nvSpPr>
          <p:spPr>
            <a:xfrm>
              <a:off x="6787742" y="7072993"/>
              <a:ext cx="160375" cy="404895"/>
            </a:xfrm>
            <a:custGeom>
              <a:avLst/>
              <a:gdLst/>
              <a:ahLst/>
              <a:cxnLst/>
              <a:rect l="l" t="t" r="r" b="b"/>
              <a:pathLst>
                <a:path w="6080" h="15350" extrusionOk="0">
                  <a:moveTo>
                    <a:pt x="5958" y="0"/>
                  </a:moveTo>
                  <a:lnTo>
                    <a:pt x="5958" y="0"/>
                  </a:lnTo>
                  <a:cubicBezTo>
                    <a:pt x="4043" y="1125"/>
                    <a:pt x="2067" y="2128"/>
                    <a:pt x="0" y="3009"/>
                  </a:cubicBezTo>
                  <a:cubicBezTo>
                    <a:pt x="274" y="7113"/>
                    <a:pt x="517" y="11216"/>
                    <a:pt x="760" y="15350"/>
                  </a:cubicBezTo>
                  <a:cubicBezTo>
                    <a:pt x="2371" y="14560"/>
                    <a:pt x="3921" y="13769"/>
                    <a:pt x="5410" y="12858"/>
                  </a:cubicBezTo>
                  <a:cubicBezTo>
                    <a:pt x="5927" y="8359"/>
                    <a:pt x="6079" y="4073"/>
                    <a:pt x="595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54"/>
            <p:cNvSpPr/>
            <p:nvPr/>
          </p:nvSpPr>
          <p:spPr>
            <a:xfrm>
              <a:off x="6808580" y="7444204"/>
              <a:ext cx="117881" cy="257392"/>
            </a:xfrm>
            <a:custGeom>
              <a:avLst/>
              <a:gdLst/>
              <a:ahLst/>
              <a:cxnLst/>
              <a:rect l="l" t="t" r="r" b="b"/>
              <a:pathLst>
                <a:path w="4469" h="9758" extrusionOk="0">
                  <a:moveTo>
                    <a:pt x="4468" y="0"/>
                  </a:moveTo>
                  <a:cubicBezTo>
                    <a:pt x="3070" y="791"/>
                    <a:pt x="1581" y="1429"/>
                    <a:pt x="0" y="1915"/>
                  </a:cubicBezTo>
                  <a:cubicBezTo>
                    <a:pt x="152" y="4529"/>
                    <a:pt x="304" y="7143"/>
                    <a:pt x="456" y="9757"/>
                  </a:cubicBezTo>
                  <a:cubicBezTo>
                    <a:pt x="1155" y="9332"/>
                    <a:pt x="1976" y="9241"/>
                    <a:pt x="2827" y="9089"/>
                  </a:cubicBezTo>
                  <a:cubicBezTo>
                    <a:pt x="3557" y="5988"/>
                    <a:pt x="4104" y="2949"/>
                    <a:pt x="446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54"/>
            <p:cNvSpPr/>
            <p:nvPr/>
          </p:nvSpPr>
          <p:spPr>
            <a:xfrm>
              <a:off x="6758067" y="6494113"/>
              <a:ext cx="153965" cy="342380"/>
            </a:xfrm>
            <a:custGeom>
              <a:avLst/>
              <a:gdLst/>
              <a:ahLst/>
              <a:cxnLst/>
              <a:rect l="l" t="t" r="r" b="b"/>
              <a:pathLst>
                <a:path w="5837" h="12980" extrusionOk="0">
                  <a:moveTo>
                    <a:pt x="3830" y="1"/>
                  </a:moveTo>
                  <a:cubicBezTo>
                    <a:pt x="2706" y="1551"/>
                    <a:pt x="1368" y="3040"/>
                    <a:pt x="0" y="3557"/>
                  </a:cubicBezTo>
                  <a:cubicBezTo>
                    <a:pt x="152" y="6718"/>
                    <a:pt x="335" y="9849"/>
                    <a:pt x="487" y="12980"/>
                  </a:cubicBezTo>
                  <a:cubicBezTo>
                    <a:pt x="2493" y="11825"/>
                    <a:pt x="4225" y="10518"/>
                    <a:pt x="5836" y="9089"/>
                  </a:cubicBezTo>
                  <a:cubicBezTo>
                    <a:pt x="5259" y="5745"/>
                    <a:pt x="4560" y="2706"/>
                    <a:pt x="383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54"/>
            <p:cNvSpPr/>
            <p:nvPr/>
          </p:nvSpPr>
          <p:spPr>
            <a:xfrm>
              <a:off x="6771704" y="6769125"/>
              <a:ext cx="172403" cy="360000"/>
            </a:xfrm>
            <a:custGeom>
              <a:avLst/>
              <a:gdLst/>
              <a:ahLst/>
              <a:cxnLst/>
              <a:rect l="l" t="t" r="r" b="b"/>
              <a:pathLst>
                <a:path w="6536" h="13648" extrusionOk="0">
                  <a:moveTo>
                    <a:pt x="5532" y="0"/>
                  </a:moveTo>
                  <a:cubicBezTo>
                    <a:pt x="3830" y="1368"/>
                    <a:pt x="2006" y="2493"/>
                    <a:pt x="0" y="3253"/>
                  </a:cubicBezTo>
                  <a:cubicBezTo>
                    <a:pt x="0" y="3496"/>
                    <a:pt x="31" y="3739"/>
                    <a:pt x="31" y="3982"/>
                  </a:cubicBezTo>
                  <a:cubicBezTo>
                    <a:pt x="213" y="7204"/>
                    <a:pt x="395" y="10426"/>
                    <a:pt x="578" y="13648"/>
                  </a:cubicBezTo>
                  <a:cubicBezTo>
                    <a:pt x="2645" y="12675"/>
                    <a:pt x="4651" y="11581"/>
                    <a:pt x="6535" y="10396"/>
                  </a:cubicBezTo>
                  <a:cubicBezTo>
                    <a:pt x="6353" y="6687"/>
                    <a:pt x="6018" y="3222"/>
                    <a:pt x="553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54"/>
            <p:cNvSpPr/>
            <p:nvPr/>
          </p:nvSpPr>
          <p:spPr>
            <a:xfrm>
              <a:off x="6821399" y="7710379"/>
              <a:ext cx="55340" cy="117881"/>
            </a:xfrm>
            <a:custGeom>
              <a:avLst/>
              <a:gdLst/>
              <a:ahLst/>
              <a:cxnLst/>
              <a:rect l="l" t="t" r="r" b="b"/>
              <a:pathLst>
                <a:path w="2098" h="4469" extrusionOk="0">
                  <a:moveTo>
                    <a:pt x="2098" y="1"/>
                  </a:moveTo>
                  <a:lnTo>
                    <a:pt x="2098" y="1"/>
                  </a:lnTo>
                  <a:cubicBezTo>
                    <a:pt x="1429" y="153"/>
                    <a:pt x="730" y="244"/>
                    <a:pt x="1" y="274"/>
                  </a:cubicBezTo>
                  <a:cubicBezTo>
                    <a:pt x="92" y="1673"/>
                    <a:pt x="122" y="3071"/>
                    <a:pt x="213" y="4469"/>
                  </a:cubicBezTo>
                  <a:lnTo>
                    <a:pt x="882" y="4469"/>
                  </a:lnTo>
                  <a:cubicBezTo>
                    <a:pt x="1338" y="2949"/>
                    <a:pt x="1733" y="1490"/>
                    <a:pt x="209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54"/>
            <p:cNvSpPr/>
            <p:nvPr/>
          </p:nvSpPr>
          <p:spPr>
            <a:xfrm>
              <a:off x="6408486" y="7610171"/>
              <a:ext cx="395293" cy="217298"/>
            </a:xfrm>
            <a:custGeom>
              <a:avLst/>
              <a:gdLst/>
              <a:ahLst/>
              <a:cxnLst/>
              <a:rect l="l" t="t" r="r" b="b"/>
              <a:pathLst>
                <a:path w="14986" h="8238" extrusionOk="0">
                  <a:moveTo>
                    <a:pt x="1" y="0"/>
                  </a:moveTo>
                  <a:lnTo>
                    <a:pt x="1" y="0"/>
                  </a:lnTo>
                  <a:cubicBezTo>
                    <a:pt x="6171" y="7326"/>
                    <a:pt x="14591" y="8177"/>
                    <a:pt x="14986" y="8238"/>
                  </a:cubicBezTo>
                  <a:cubicBezTo>
                    <a:pt x="14925" y="7052"/>
                    <a:pt x="14864" y="5836"/>
                    <a:pt x="14804" y="4651"/>
                  </a:cubicBezTo>
                  <a:cubicBezTo>
                    <a:pt x="14773" y="4681"/>
                    <a:pt x="14773" y="4712"/>
                    <a:pt x="14712" y="4712"/>
                  </a:cubicBezTo>
                  <a:cubicBezTo>
                    <a:pt x="13834" y="4995"/>
                    <a:pt x="12922" y="5122"/>
                    <a:pt x="11995" y="5122"/>
                  </a:cubicBezTo>
                  <a:cubicBezTo>
                    <a:pt x="7756" y="5122"/>
                    <a:pt x="3193" y="2469"/>
                    <a:pt x="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54"/>
            <p:cNvSpPr/>
            <p:nvPr/>
          </p:nvSpPr>
          <p:spPr>
            <a:xfrm>
              <a:off x="6239327" y="7144345"/>
              <a:ext cx="558860" cy="582811"/>
            </a:xfrm>
            <a:custGeom>
              <a:avLst/>
              <a:gdLst/>
              <a:ahLst/>
              <a:cxnLst/>
              <a:rect l="l" t="t" r="r" b="b"/>
              <a:pathLst>
                <a:path w="21187" h="22095" extrusionOk="0">
                  <a:moveTo>
                    <a:pt x="0" y="0"/>
                  </a:moveTo>
                  <a:lnTo>
                    <a:pt x="0" y="0"/>
                  </a:lnTo>
                  <a:cubicBezTo>
                    <a:pt x="122" y="1095"/>
                    <a:pt x="274" y="2189"/>
                    <a:pt x="426" y="3344"/>
                  </a:cubicBezTo>
                  <a:cubicBezTo>
                    <a:pt x="1155" y="8390"/>
                    <a:pt x="2736" y="12311"/>
                    <a:pt x="4742" y="15350"/>
                  </a:cubicBezTo>
                  <a:cubicBezTo>
                    <a:pt x="8843" y="19216"/>
                    <a:pt x="13573" y="22094"/>
                    <a:pt x="18526" y="22094"/>
                  </a:cubicBezTo>
                  <a:cubicBezTo>
                    <a:pt x="19336" y="22094"/>
                    <a:pt x="20153" y="22017"/>
                    <a:pt x="20973" y="21855"/>
                  </a:cubicBezTo>
                  <a:cubicBezTo>
                    <a:pt x="21000" y="21846"/>
                    <a:pt x="21024" y="21842"/>
                    <a:pt x="21046" y="21842"/>
                  </a:cubicBezTo>
                  <a:cubicBezTo>
                    <a:pt x="21100" y="21842"/>
                    <a:pt x="21143" y="21864"/>
                    <a:pt x="21186" y="21885"/>
                  </a:cubicBezTo>
                  <a:cubicBezTo>
                    <a:pt x="21034" y="19089"/>
                    <a:pt x="20852" y="16293"/>
                    <a:pt x="20639" y="13496"/>
                  </a:cubicBezTo>
                  <a:cubicBezTo>
                    <a:pt x="20487" y="13466"/>
                    <a:pt x="20426" y="13283"/>
                    <a:pt x="20517" y="13162"/>
                  </a:cubicBezTo>
                  <a:cubicBezTo>
                    <a:pt x="12463" y="13131"/>
                    <a:pt x="5472" y="6444"/>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54"/>
            <p:cNvSpPr/>
            <p:nvPr/>
          </p:nvSpPr>
          <p:spPr>
            <a:xfrm>
              <a:off x="6859093" y="6338565"/>
              <a:ext cx="242145" cy="395293"/>
            </a:xfrm>
            <a:custGeom>
              <a:avLst/>
              <a:gdLst/>
              <a:ahLst/>
              <a:cxnLst/>
              <a:rect l="l" t="t" r="r" b="b"/>
              <a:pathLst>
                <a:path w="9180" h="14986" extrusionOk="0">
                  <a:moveTo>
                    <a:pt x="3921" y="1"/>
                  </a:moveTo>
                  <a:cubicBezTo>
                    <a:pt x="3374" y="882"/>
                    <a:pt x="2827" y="1764"/>
                    <a:pt x="2219" y="2615"/>
                  </a:cubicBezTo>
                  <a:cubicBezTo>
                    <a:pt x="1611" y="3466"/>
                    <a:pt x="851" y="4682"/>
                    <a:pt x="0" y="5898"/>
                  </a:cubicBezTo>
                  <a:cubicBezTo>
                    <a:pt x="730" y="8603"/>
                    <a:pt x="1429" y="11642"/>
                    <a:pt x="1976" y="14986"/>
                  </a:cubicBezTo>
                  <a:cubicBezTo>
                    <a:pt x="4803" y="12402"/>
                    <a:pt x="7082" y="9393"/>
                    <a:pt x="9180" y="6110"/>
                  </a:cubicBezTo>
                  <a:cubicBezTo>
                    <a:pt x="7782" y="3588"/>
                    <a:pt x="6049" y="1460"/>
                    <a:pt x="392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54"/>
            <p:cNvSpPr/>
            <p:nvPr/>
          </p:nvSpPr>
          <p:spPr>
            <a:xfrm>
              <a:off x="6788533" y="6277633"/>
              <a:ext cx="151565" cy="182849"/>
            </a:xfrm>
            <a:custGeom>
              <a:avLst/>
              <a:gdLst/>
              <a:ahLst/>
              <a:cxnLst/>
              <a:rect l="l" t="t" r="r" b="b"/>
              <a:pathLst>
                <a:path w="5746" h="6932" extrusionOk="0">
                  <a:moveTo>
                    <a:pt x="0" y="1"/>
                  </a:moveTo>
                  <a:lnTo>
                    <a:pt x="0" y="1"/>
                  </a:lnTo>
                  <a:cubicBezTo>
                    <a:pt x="730" y="1885"/>
                    <a:pt x="1551" y="4195"/>
                    <a:pt x="2310" y="6931"/>
                  </a:cubicBezTo>
                  <a:cubicBezTo>
                    <a:pt x="2675" y="6384"/>
                    <a:pt x="3010" y="5928"/>
                    <a:pt x="3283" y="5563"/>
                  </a:cubicBezTo>
                  <a:cubicBezTo>
                    <a:pt x="4134" y="4317"/>
                    <a:pt x="4955" y="3040"/>
                    <a:pt x="5745" y="1733"/>
                  </a:cubicBezTo>
                  <a:cubicBezTo>
                    <a:pt x="4073" y="730"/>
                    <a:pt x="2159" y="122"/>
                    <a:pt x="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54"/>
            <p:cNvSpPr/>
            <p:nvPr/>
          </p:nvSpPr>
          <p:spPr>
            <a:xfrm>
              <a:off x="6883149" y="7133925"/>
              <a:ext cx="351981" cy="550024"/>
            </a:xfrm>
            <a:custGeom>
              <a:avLst/>
              <a:gdLst/>
              <a:ahLst/>
              <a:cxnLst/>
              <a:rect l="l" t="t" r="r" b="b"/>
              <a:pathLst>
                <a:path w="13344" h="20852" extrusionOk="0">
                  <a:moveTo>
                    <a:pt x="13313" y="0"/>
                  </a:moveTo>
                  <a:cubicBezTo>
                    <a:pt x="10426" y="4590"/>
                    <a:pt x="6474" y="9028"/>
                    <a:pt x="1641" y="11763"/>
                  </a:cubicBezTo>
                  <a:cubicBezTo>
                    <a:pt x="1277" y="14712"/>
                    <a:pt x="730" y="17751"/>
                    <a:pt x="0" y="20852"/>
                  </a:cubicBezTo>
                  <a:cubicBezTo>
                    <a:pt x="334" y="20791"/>
                    <a:pt x="669" y="20730"/>
                    <a:pt x="1003" y="20639"/>
                  </a:cubicBezTo>
                  <a:cubicBezTo>
                    <a:pt x="4347" y="19545"/>
                    <a:pt x="6961" y="17265"/>
                    <a:pt x="9301" y="14712"/>
                  </a:cubicBezTo>
                  <a:cubicBezTo>
                    <a:pt x="10304" y="13618"/>
                    <a:pt x="11338" y="12554"/>
                    <a:pt x="12371" y="11459"/>
                  </a:cubicBezTo>
                  <a:cubicBezTo>
                    <a:pt x="12979" y="8207"/>
                    <a:pt x="13344" y="4256"/>
                    <a:pt x="1331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54"/>
            <p:cNvSpPr/>
            <p:nvPr/>
          </p:nvSpPr>
          <p:spPr>
            <a:xfrm>
              <a:off x="6917624" y="6529406"/>
              <a:ext cx="289440" cy="513939"/>
            </a:xfrm>
            <a:custGeom>
              <a:avLst/>
              <a:gdLst/>
              <a:ahLst/>
              <a:cxnLst/>
              <a:rect l="l" t="t" r="r" b="b"/>
              <a:pathLst>
                <a:path w="10973" h="19484" extrusionOk="0">
                  <a:moveTo>
                    <a:pt x="7538" y="0"/>
                  </a:moveTo>
                  <a:cubicBezTo>
                    <a:pt x="5502" y="3374"/>
                    <a:pt x="3009" y="6626"/>
                    <a:pt x="0" y="9088"/>
                  </a:cubicBezTo>
                  <a:cubicBezTo>
                    <a:pt x="486" y="12310"/>
                    <a:pt x="821" y="15806"/>
                    <a:pt x="973" y="19484"/>
                  </a:cubicBezTo>
                  <a:cubicBezTo>
                    <a:pt x="4742" y="17113"/>
                    <a:pt x="8055" y="14256"/>
                    <a:pt x="10973" y="10973"/>
                  </a:cubicBezTo>
                  <a:cubicBezTo>
                    <a:pt x="10243" y="6991"/>
                    <a:pt x="9119" y="3222"/>
                    <a:pt x="753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54"/>
            <p:cNvSpPr/>
            <p:nvPr/>
          </p:nvSpPr>
          <p:spPr>
            <a:xfrm>
              <a:off x="6844664" y="7513946"/>
              <a:ext cx="346363" cy="314314"/>
            </a:xfrm>
            <a:custGeom>
              <a:avLst/>
              <a:gdLst/>
              <a:ahLst/>
              <a:cxnLst/>
              <a:rect l="l" t="t" r="r" b="b"/>
              <a:pathLst>
                <a:path w="13131" h="11916" extrusionOk="0">
                  <a:moveTo>
                    <a:pt x="13131" y="1"/>
                  </a:moveTo>
                  <a:lnTo>
                    <a:pt x="13131" y="1"/>
                  </a:lnTo>
                  <a:cubicBezTo>
                    <a:pt x="11885" y="1186"/>
                    <a:pt x="10608" y="2341"/>
                    <a:pt x="9301" y="3405"/>
                  </a:cubicBezTo>
                  <a:cubicBezTo>
                    <a:pt x="6778" y="5502"/>
                    <a:pt x="4225" y="6870"/>
                    <a:pt x="1216" y="7448"/>
                  </a:cubicBezTo>
                  <a:cubicBezTo>
                    <a:pt x="851" y="8937"/>
                    <a:pt x="456" y="10396"/>
                    <a:pt x="0" y="11916"/>
                  </a:cubicBezTo>
                  <a:cubicBezTo>
                    <a:pt x="3040" y="11764"/>
                    <a:pt x="9909" y="10305"/>
                    <a:pt x="13009" y="487"/>
                  </a:cubicBezTo>
                  <a:cubicBezTo>
                    <a:pt x="13040" y="335"/>
                    <a:pt x="13101" y="153"/>
                    <a:pt x="1313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54"/>
            <p:cNvSpPr/>
            <p:nvPr/>
          </p:nvSpPr>
          <p:spPr>
            <a:xfrm>
              <a:off x="6930444" y="6857305"/>
              <a:ext cx="303895" cy="554059"/>
            </a:xfrm>
            <a:custGeom>
              <a:avLst/>
              <a:gdLst/>
              <a:ahLst/>
              <a:cxnLst/>
              <a:rect l="l" t="t" r="r" b="b"/>
              <a:pathLst>
                <a:path w="11521" h="21005" extrusionOk="0">
                  <a:moveTo>
                    <a:pt x="10730" y="1"/>
                  </a:moveTo>
                  <a:cubicBezTo>
                    <a:pt x="7751" y="3192"/>
                    <a:pt x="4317" y="5928"/>
                    <a:pt x="548" y="8177"/>
                  </a:cubicBezTo>
                  <a:cubicBezTo>
                    <a:pt x="669" y="12220"/>
                    <a:pt x="517" y="16536"/>
                    <a:pt x="0" y="21004"/>
                  </a:cubicBezTo>
                  <a:cubicBezTo>
                    <a:pt x="1581" y="20032"/>
                    <a:pt x="3101" y="18907"/>
                    <a:pt x="4499" y="17509"/>
                  </a:cubicBezTo>
                  <a:cubicBezTo>
                    <a:pt x="7143" y="14834"/>
                    <a:pt x="9302" y="11825"/>
                    <a:pt x="11520" y="8816"/>
                  </a:cubicBezTo>
                  <a:cubicBezTo>
                    <a:pt x="11429" y="5898"/>
                    <a:pt x="11186" y="2919"/>
                    <a:pt x="1073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54"/>
            <p:cNvSpPr/>
            <p:nvPr/>
          </p:nvSpPr>
          <p:spPr>
            <a:xfrm>
              <a:off x="6761259" y="7152363"/>
              <a:ext cx="46530" cy="331143"/>
            </a:xfrm>
            <a:custGeom>
              <a:avLst/>
              <a:gdLst/>
              <a:ahLst/>
              <a:cxnLst/>
              <a:rect l="l" t="t" r="r" b="b"/>
              <a:pathLst>
                <a:path w="1764" h="12554" extrusionOk="0">
                  <a:moveTo>
                    <a:pt x="1004" y="0"/>
                  </a:moveTo>
                  <a:cubicBezTo>
                    <a:pt x="822" y="61"/>
                    <a:pt x="639" y="152"/>
                    <a:pt x="427" y="244"/>
                  </a:cubicBezTo>
                  <a:cubicBezTo>
                    <a:pt x="394" y="255"/>
                    <a:pt x="362" y="260"/>
                    <a:pt x="331" y="260"/>
                  </a:cubicBezTo>
                  <a:cubicBezTo>
                    <a:pt x="191" y="260"/>
                    <a:pt x="76" y="155"/>
                    <a:pt x="1" y="31"/>
                  </a:cubicBezTo>
                  <a:cubicBezTo>
                    <a:pt x="1" y="61"/>
                    <a:pt x="1" y="92"/>
                    <a:pt x="1" y="152"/>
                  </a:cubicBezTo>
                  <a:lnTo>
                    <a:pt x="31" y="152"/>
                  </a:lnTo>
                  <a:cubicBezTo>
                    <a:pt x="335" y="213"/>
                    <a:pt x="275" y="578"/>
                    <a:pt x="62" y="669"/>
                  </a:cubicBezTo>
                  <a:cubicBezTo>
                    <a:pt x="305" y="4560"/>
                    <a:pt x="548" y="8450"/>
                    <a:pt x="791" y="12341"/>
                  </a:cubicBezTo>
                  <a:cubicBezTo>
                    <a:pt x="913" y="12341"/>
                    <a:pt x="974" y="12371"/>
                    <a:pt x="1095" y="12371"/>
                  </a:cubicBezTo>
                  <a:cubicBezTo>
                    <a:pt x="1217" y="12371"/>
                    <a:pt x="1278" y="12463"/>
                    <a:pt x="1308" y="12554"/>
                  </a:cubicBezTo>
                  <a:lnTo>
                    <a:pt x="1764" y="12341"/>
                  </a:lnTo>
                  <a:cubicBezTo>
                    <a:pt x="1521" y="8207"/>
                    <a:pt x="1247" y="4104"/>
                    <a:pt x="1004"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54"/>
            <p:cNvSpPr/>
            <p:nvPr/>
          </p:nvSpPr>
          <p:spPr>
            <a:xfrm>
              <a:off x="6744430" y="6850895"/>
              <a:ext cx="42521" cy="293476"/>
            </a:xfrm>
            <a:custGeom>
              <a:avLst/>
              <a:gdLst/>
              <a:ahLst/>
              <a:cxnLst/>
              <a:rect l="l" t="t" r="r" b="b"/>
              <a:pathLst>
                <a:path w="1612" h="11126" extrusionOk="0">
                  <a:moveTo>
                    <a:pt x="1" y="1"/>
                  </a:moveTo>
                  <a:lnTo>
                    <a:pt x="1" y="1"/>
                  </a:lnTo>
                  <a:cubicBezTo>
                    <a:pt x="183" y="3709"/>
                    <a:pt x="396" y="7417"/>
                    <a:pt x="609" y="11125"/>
                  </a:cubicBezTo>
                  <a:cubicBezTo>
                    <a:pt x="639" y="11065"/>
                    <a:pt x="700" y="10974"/>
                    <a:pt x="761" y="10943"/>
                  </a:cubicBezTo>
                  <a:cubicBezTo>
                    <a:pt x="1065" y="10822"/>
                    <a:pt x="1338" y="10670"/>
                    <a:pt x="1612" y="10548"/>
                  </a:cubicBezTo>
                  <a:cubicBezTo>
                    <a:pt x="1429" y="7326"/>
                    <a:pt x="1247" y="4104"/>
                    <a:pt x="1065" y="882"/>
                  </a:cubicBezTo>
                  <a:cubicBezTo>
                    <a:pt x="1065" y="639"/>
                    <a:pt x="1034" y="396"/>
                    <a:pt x="1034" y="153"/>
                  </a:cubicBezTo>
                  <a:cubicBezTo>
                    <a:pt x="913" y="213"/>
                    <a:pt x="791" y="274"/>
                    <a:pt x="669" y="305"/>
                  </a:cubicBezTo>
                  <a:cubicBezTo>
                    <a:pt x="637" y="315"/>
                    <a:pt x="607" y="320"/>
                    <a:pt x="578" y="320"/>
                  </a:cubicBezTo>
                  <a:cubicBezTo>
                    <a:pt x="447" y="320"/>
                    <a:pt x="360" y="212"/>
                    <a:pt x="335" y="62"/>
                  </a:cubicBezTo>
                  <a:cubicBezTo>
                    <a:pt x="213" y="62"/>
                    <a:pt x="122" y="31"/>
                    <a:pt x="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54"/>
            <p:cNvSpPr/>
            <p:nvPr/>
          </p:nvSpPr>
          <p:spPr>
            <a:xfrm>
              <a:off x="6717973" y="6278081"/>
              <a:ext cx="52940" cy="564821"/>
            </a:xfrm>
            <a:custGeom>
              <a:avLst/>
              <a:gdLst/>
              <a:ahLst/>
              <a:cxnLst/>
              <a:rect l="l" t="t" r="r" b="b"/>
              <a:pathLst>
                <a:path w="2007" h="21413" extrusionOk="0">
                  <a:moveTo>
                    <a:pt x="905" y="1"/>
                  </a:moveTo>
                  <a:cubicBezTo>
                    <a:pt x="869" y="1"/>
                    <a:pt x="831" y="4"/>
                    <a:pt x="791" y="14"/>
                  </a:cubicBezTo>
                  <a:cubicBezTo>
                    <a:pt x="517" y="14"/>
                    <a:pt x="274" y="45"/>
                    <a:pt x="1" y="75"/>
                  </a:cubicBezTo>
                  <a:cubicBezTo>
                    <a:pt x="61" y="3966"/>
                    <a:pt x="274" y="7856"/>
                    <a:pt x="487" y="11747"/>
                  </a:cubicBezTo>
                  <a:cubicBezTo>
                    <a:pt x="669" y="11929"/>
                    <a:pt x="852" y="12173"/>
                    <a:pt x="1034" y="12355"/>
                  </a:cubicBezTo>
                  <a:cubicBezTo>
                    <a:pt x="1226" y="12547"/>
                    <a:pt x="1039" y="12814"/>
                    <a:pt x="833" y="12814"/>
                  </a:cubicBezTo>
                  <a:cubicBezTo>
                    <a:pt x="777" y="12814"/>
                    <a:pt x="721" y="12795"/>
                    <a:pt x="669" y="12750"/>
                  </a:cubicBezTo>
                  <a:cubicBezTo>
                    <a:pt x="609" y="12689"/>
                    <a:pt x="578" y="12659"/>
                    <a:pt x="517" y="12598"/>
                  </a:cubicBezTo>
                  <a:lnTo>
                    <a:pt x="517" y="12598"/>
                  </a:lnTo>
                  <a:cubicBezTo>
                    <a:pt x="669" y="14999"/>
                    <a:pt x="791" y="17370"/>
                    <a:pt x="912" y="19711"/>
                  </a:cubicBezTo>
                  <a:cubicBezTo>
                    <a:pt x="943" y="20197"/>
                    <a:pt x="973" y="20653"/>
                    <a:pt x="973" y="21139"/>
                  </a:cubicBezTo>
                  <a:cubicBezTo>
                    <a:pt x="1156" y="21200"/>
                    <a:pt x="1308" y="21291"/>
                    <a:pt x="1490" y="21322"/>
                  </a:cubicBezTo>
                  <a:cubicBezTo>
                    <a:pt x="1551" y="21352"/>
                    <a:pt x="1581" y="21382"/>
                    <a:pt x="1612" y="21413"/>
                  </a:cubicBezTo>
                  <a:cubicBezTo>
                    <a:pt x="1733" y="21352"/>
                    <a:pt x="1855" y="21261"/>
                    <a:pt x="2007" y="21170"/>
                  </a:cubicBezTo>
                  <a:cubicBezTo>
                    <a:pt x="1855" y="18039"/>
                    <a:pt x="1672" y="14908"/>
                    <a:pt x="1520" y="11747"/>
                  </a:cubicBezTo>
                  <a:cubicBezTo>
                    <a:pt x="1308" y="11808"/>
                    <a:pt x="1125" y="11869"/>
                    <a:pt x="943" y="11899"/>
                  </a:cubicBezTo>
                  <a:cubicBezTo>
                    <a:pt x="920" y="11902"/>
                    <a:pt x="898" y="11904"/>
                    <a:pt x="877" y="11904"/>
                  </a:cubicBezTo>
                  <a:cubicBezTo>
                    <a:pt x="535" y="11904"/>
                    <a:pt x="447" y="11465"/>
                    <a:pt x="791" y="11321"/>
                  </a:cubicBezTo>
                  <a:cubicBezTo>
                    <a:pt x="1004" y="11261"/>
                    <a:pt x="1247" y="11109"/>
                    <a:pt x="1490" y="10957"/>
                  </a:cubicBezTo>
                  <a:cubicBezTo>
                    <a:pt x="1308" y="7309"/>
                    <a:pt x="1186" y="3662"/>
                    <a:pt x="1125" y="14"/>
                  </a:cubicBezTo>
                  <a:cubicBezTo>
                    <a:pt x="1044" y="14"/>
                    <a:pt x="977" y="1"/>
                    <a:pt x="90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54"/>
            <p:cNvSpPr/>
            <p:nvPr/>
          </p:nvSpPr>
          <p:spPr>
            <a:xfrm>
              <a:off x="6783732" y="7493899"/>
              <a:ext cx="42494" cy="334361"/>
            </a:xfrm>
            <a:custGeom>
              <a:avLst/>
              <a:gdLst/>
              <a:ahLst/>
              <a:cxnLst/>
              <a:rect l="l" t="t" r="r" b="b"/>
              <a:pathLst>
                <a:path w="1611" h="12676" extrusionOk="0">
                  <a:moveTo>
                    <a:pt x="942" y="1"/>
                  </a:moveTo>
                  <a:cubicBezTo>
                    <a:pt x="669" y="92"/>
                    <a:pt x="395" y="183"/>
                    <a:pt x="91" y="244"/>
                  </a:cubicBezTo>
                  <a:cubicBezTo>
                    <a:pt x="81" y="254"/>
                    <a:pt x="71" y="258"/>
                    <a:pt x="61" y="258"/>
                  </a:cubicBezTo>
                  <a:cubicBezTo>
                    <a:pt x="41" y="258"/>
                    <a:pt x="20" y="244"/>
                    <a:pt x="0" y="244"/>
                  </a:cubicBezTo>
                  <a:lnTo>
                    <a:pt x="0" y="244"/>
                  </a:lnTo>
                  <a:cubicBezTo>
                    <a:pt x="182" y="3041"/>
                    <a:pt x="365" y="5837"/>
                    <a:pt x="547" y="8633"/>
                  </a:cubicBezTo>
                  <a:cubicBezTo>
                    <a:pt x="699" y="8724"/>
                    <a:pt x="730" y="8937"/>
                    <a:pt x="578" y="9059"/>
                  </a:cubicBezTo>
                  <a:cubicBezTo>
                    <a:pt x="638" y="10244"/>
                    <a:pt x="699" y="11430"/>
                    <a:pt x="760" y="12646"/>
                  </a:cubicBezTo>
                  <a:lnTo>
                    <a:pt x="790" y="12646"/>
                  </a:lnTo>
                  <a:cubicBezTo>
                    <a:pt x="790" y="12646"/>
                    <a:pt x="1094" y="12676"/>
                    <a:pt x="1611" y="12676"/>
                  </a:cubicBezTo>
                  <a:cubicBezTo>
                    <a:pt x="1550" y="11278"/>
                    <a:pt x="1489" y="9880"/>
                    <a:pt x="1429" y="8481"/>
                  </a:cubicBezTo>
                  <a:cubicBezTo>
                    <a:pt x="1337" y="8512"/>
                    <a:pt x="1277" y="8512"/>
                    <a:pt x="1185" y="8512"/>
                  </a:cubicBezTo>
                  <a:cubicBezTo>
                    <a:pt x="1174" y="8513"/>
                    <a:pt x="1164" y="8514"/>
                    <a:pt x="1153" y="8514"/>
                  </a:cubicBezTo>
                  <a:cubicBezTo>
                    <a:pt x="964" y="8514"/>
                    <a:pt x="888" y="8262"/>
                    <a:pt x="1003" y="8147"/>
                  </a:cubicBezTo>
                  <a:cubicBezTo>
                    <a:pt x="1125" y="8025"/>
                    <a:pt x="1277" y="7934"/>
                    <a:pt x="1398" y="7873"/>
                  </a:cubicBezTo>
                  <a:cubicBezTo>
                    <a:pt x="1246" y="5259"/>
                    <a:pt x="1094" y="2645"/>
                    <a:pt x="942"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54"/>
            <p:cNvSpPr/>
            <p:nvPr/>
          </p:nvSpPr>
          <p:spPr>
            <a:xfrm>
              <a:off x="6351563" y="6417143"/>
              <a:ext cx="392893" cy="433778"/>
            </a:xfrm>
            <a:custGeom>
              <a:avLst/>
              <a:gdLst/>
              <a:ahLst/>
              <a:cxnLst/>
              <a:rect l="l" t="t" r="r" b="b"/>
              <a:pathLst>
                <a:path w="14895" h="16445" extrusionOk="0">
                  <a:moveTo>
                    <a:pt x="609" y="1"/>
                  </a:moveTo>
                  <a:cubicBezTo>
                    <a:pt x="396" y="213"/>
                    <a:pt x="183" y="426"/>
                    <a:pt x="1" y="639"/>
                  </a:cubicBezTo>
                  <a:cubicBezTo>
                    <a:pt x="1733" y="3496"/>
                    <a:pt x="3709" y="6201"/>
                    <a:pt x="5958" y="8755"/>
                  </a:cubicBezTo>
                  <a:cubicBezTo>
                    <a:pt x="8056" y="11186"/>
                    <a:pt x="11490" y="15563"/>
                    <a:pt x="14895" y="16445"/>
                  </a:cubicBezTo>
                  <a:cubicBezTo>
                    <a:pt x="14895" y="16232"/>
                    <a:pt x="14895" y="16050"/>
                    <a:pt x="14864" y="15837"/>
                  </a:cubicBezTo>
                  <a:cubicBezTo>
                    <a:pt x="11703" y="14651"/>
                    <a:pt x="8603" y="10578"/>
                    <a:pt x="6505" y="8208"/>
                  </a:cubicBezTo>
                  <a:cubicBezTo>
                    <a:pt x="4226" y="5685"/>
                    <a:pt x="2311" y="2919"/>
                    <a:pt x="609"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54"/>
            <p:cNvSpPr/>
            <p:nvPr/>
          </p:nvSpPr>
          <p:spPr>
            <a:xfrm>
              <a:off x="6743638" y="6834857"/>
              <a:ext cx="16064" cy="17673"/>
            </a:xfrm>
            <a:custGeom>
              <a:avLst/>
              <a:gdLst/>
              <a:ahLst/>
              <a:cxnLst/>
              <a:rect l="l" t="t" r="r" b="b"/>
              <a:pathLst>
                <a:path w="609" h="670" extrusionOk="0">
                  <a:moveTo>
                    <a:pt x="0" y="1"/>
                  </a:moveTo>
                  <a:cubicBezTo>
                    <a:pt x="0" y="214"/>
                    <a:pt x="31" y="396"/>
                    <a:pt x="31" y="609"/>
                  </a:cubicBezTo>
                  <a:cubicBezTo>
                    <a:pt x="152" y="639"/>
                    <a:pt x="243" y="670"/>
                    <a:pt x="365" y="670"/>
                  </a:cubicBezTo>
                  <a:cubicBezTo>
                    <a:pt x="335" y="578"/>
                    <a:pt x="365" y="457"/>
                    <a:pt x="487" y="396"/>
                  </a:cubicBezTo>
                  <a:cubicBezTo>
                    <a:pt x="517" y="366"/>
                    <a:pt x="578" y="335"/>
                    <a:pt x="608" y="305"/>
                  </a:cubicBezTo>
                  <a:cubicBezTo>
                    <a:pt x="578" y="274"/>
                    <a:pt x="578" y="214"/>
                    <a:pt x="517" y="214"/>
                  </a:cubicBezTo>
                  <a:cubicBezTo>
                    <a:pt x="335" y="153"/>
                    <a:pt x="183" y="62"/>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54"/>
            <p:cNvSpPr/>
            <p:nvPr/>
          </p:nvSpPr>
          <p:spPr>
            <a:xfrm>
              <a:off x="6224898" y="6739450"/>
              <a:ext cx="537995" cy="431378"/>
            </a:xfrm>
            <a:custGeom>
              <a:avLst/>
              <a:gdLst/>
              <a:ahLst/>
              <a:cxnLst/>
              <a:rect l="l" t="t" r="r" b="b"/>
              <a:pathLst>
                <a:path w="20396" h="16354" extrusionOk="0">
                  <a:moveTo>
                    <a:pt x="122" y="1"/>
                  </a:moveTo>
                  <a:cubicBezTo>
                    <a:pt x="91" y="457"/>
                    <a:pt x="31" y="913"/>
                    <a:pt x="0" y="1399"/>
                  </a:cubicBezTo>
                  <a:cubicBezTo>
                    <a:pt x="5502" y="7964"/>
                    <a:pt x="11915" y="14773"/>
                    <a:pt x="20213" y="16354"/>
                  </a:cubicBezTo>
                  <a:cubicBezTo>
                    <a:pt x="20274" y="16354"/>
                    <a:pt x="20335" y="16354"/>
                    <a:pt x="20396" y="16323"/>
                  </a:cubicBezTo>
                  <a:lnTo>
                    <a:pt x="20365" y="15776"/>
                  </a:lnTo>
                  <a:cubicBezTo>
                    <a:pt x="11551" y="13922"/>
                    <a:pt x="5927" y="6536"/>
                    <a:pt x="122"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54"/>
            <p:cNvSpPr/>
            <p:nvPr/>
          </p:nvSpPr>
          <p:spPr>
            <a:xfrm>
              <a:off x="6762076" y="7155581"/>
              <a:ext cx="8019" cy="14455"/>
            </a:xfrm>
            <a:custGeom>
              <a:avLst/>
              <a:gdLst/>
              <a:ahLst/>
              <a:cxnLst/>
              <a:rect l="l" t="t" r="r" b="b"/>
              <a:pathLst>
                <a:path w="304" h="548" extrusionOk="0">
                  <a:moveTo>
                    <a:pt x="0" y="0"/>
                  </a:moveTo>
                  <a:cubicBezTo>
                    <a:pt x="0" y="0"/>
                    <a:pt x="0" y="0"/>
                    <a:pt x="0" y="30"/>
                  </a:cubicBezTo>
                  <a:cubicBezTo>
                    <a:pt x="1" y="31"/>
                    <a:pt x="2" y="31"/>
                    <a:pt x="2" y="31"/>
                  </a:cubicBezTo>
                  <a:lnTo>
                    <a:pt x="2" y="31"/>
                  </a:lnTo>
                  <a:lnTo>
                    <a:pt x="0" y="0"/>
                  </a:lnTo>
                  <a:close/>
                  <a:moveTo>
                    <a:pt x="2" y="31"/>
                  </a:moveTo>
                  <a:lnTo>
                    <a:pt x="31" y="547"/>
                  </a:lnTo>
                  <a:cubicBezTo>
                    <a:pt x="243" y="456"/>
                    <a:pt x="304" y="93"/>
                    <a:pt x="2" y="3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54"/>
            <p:cNvSpPr/>
            <p:nvPr/>
          </p:nvSpPr>
          <p:spPr>
            <a:xfrm>
              <a:off x="6233709" y="7097050"/>
              <a:ext cx="550024" cy="394476"/>
            </a:xfrm>
            <a:custGeom>
              <a:avLst/>
              <a:gdLst/>
              <a:ahLst/>
              <a:cxnLst/>
              <a:rect l="l" t="t" r="r" b="b"/>
              <a:pathLst>
                <a:path w="20852" h="14955" extrusionOk="0">
                  <a:moveTo>
                    <a:pt x="1" y="0"/>
                  </a:moveTo>
                  <a:lnTo>
                    <a:pt x="1" y="0"/>
                  </a:lnTo>
                  <a:cubicBezTo>
                    <a:pt x="61" y="578"/>
                    <a:pt x="122" y="1186"/>
                    <a:pt x="213" y="1793"/>
                  </a:cubicBezTo>
                  <a:cubicBezTo>
                    <a:pt x="5685" y="8237"/>
                    <a:pt x="12676" y="14924"/>
                    <a:pt x="20730" y="14955"/>
                  </a:cubicBezTo>
                  <a:cubicBezTo>
                    <a:pt x="20761" y="14924"/>
                    <a:pt x="20761" y="14894"/>
                    <a:pt x="20791" y="14894"/>
                  </a:cubicBezTo>
                  <a:cubicBezTo>
                    <a:pt x="20791" y="14894"/>
                    <a:pt x="20822" y="14894"/>
                    <a:pt x="20852" y="14864"/>
                  </a:cubicBezTo>
                  <a:cubicBezTo>
                    <a:pt x="20822" y="14712"/>
                    <a:pt x="20822" y="14560"/>
                    <a:pt x="20822" y="14408"/>
                  </a:cubicBezTo>
                  <a:cubicBezTo>
                    <a:pt x="12250" y="13526"/>
                    <a:pt x="5533" y="6687"/>
                    <a:pt x="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54"/>
            <p:cNvSpPr/>
            <p:nvPr/>
          </p:nvSpPr>
          <p:spPr>
            <a:xfrm>
              <a:off x="6782123" y="7477070"/>
              <a:ext cx="13637" cy="12055"/>
            </a:xfrm>
            <a:custGeom>
              <a:avLst/>
              <a:gdLst/>
              <a:ahLst/>
              <a:cxnLst/>
              <a:rect l="l" t="t" r="r" b="b"/>
              <a:pathLst>
                <a:path w="517" h="457" extrusionOk="0">
                  <a:moveTo>
                    <a:pt x="0" y="1"/>
                  </a:moveTo>
                  <a:lnTo>
                    <a:pt x="0" y="1"/>
                  </a:lnTo>
                  <a:cubicBezTo>
                    <a:pt x="31" y="153"/>
                    <a:pt x="31" y="305"/>
                    <a:pt x="31" y="457"/>
                  </a:cubicBezTo>
                  <a:cubicBezTo>
                    <a:pt x="213" y="396"/>
                    <a:pt x="365" y="305"/>
                    <a:pt x="517" y="244"/>
                  </a:cubicBezTo>
                  <a:cubicBezTo>
                    <a:pt x="487" y="153"/>
                    <a:pt x="426" y="61"/>
                    <a:pt x="304" y="61"/>
                  </a:cubicBezTo>
                  <a:cubicBezTo>
                    <a:pt x="213" y="31"/>
                    <a:pt x="122" y="31"/>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54"/>
            <p:cNvSpPr/>
            <p:nvPr/>
          </p:nvSpPr>
          <p:spPr>
            <a:xfrm>
              <a:off x="6363591" y="7549239"/>
              <a:ext cx="435387" cy="196064"/>
            </a:xfrm>
            <a:custGeom>
              <a:avLst/>
              <a:gdLst/>
              <a:ahLst/>
              <a:cxnLst/>
              <a:rect l="l" t="t" r="r" b="b"/>
              <a:pathLst>
                <a:path w="16506" h="7433" extrusionOk="0">
                  <a:moveTo>
                    <a:pt x="1" y="0"/>
                  </a:moveTo>
                  <a:cubicBezTo>
                    <a:pt x="548" y="821"/>
                    <a:pt x="1125" y="1581"/>
                    <a:pt x="1703" y="2280"/>
                  </a:cubicBezTo>
                  <a:cubicBezTo>
                    <a:pt x="4896" y="4774"/>
                    <a:pt x="9460" y="7432"/>
                    <a:pt x="13699" y="7432"/>
                  </a:cubicBezTo>
                  <a:cubicBezTo>
                    <a:pt x="14625" y="7432"/>
                    <a:pt x="15536" y="7305"/>
                    <a:pt x="16414" y="7022"/>
                  </a:cubicBezTo>
                  <a:cubicBezTo>
                    <a:pt x="16475" y="7022"/>
                    <a:pt x="16475" y="6991"/>
                    <a:pt x="16506" y="6961"/>
                  </a:cubicBezTo>
                  <a:cubicBezTo>
                    <a:pt x="16506" y="6809"/>
                    <a:pt x="16475" y="6687"/>
                    <a:pt x="16475" y="6535"/>
                  </a:cubicBezTo>
                  <a:cubicBezTo>
                    <a:pt x="16432" y="6514"/>
                    <a:pt x="16389" y="6492"/>
                    <a:pt x="16335" y="6492"/>
                  </a:cubicBezTo>
                  <a:cubicBezTo>
                    <a:pt x="16313" y="6492"/>
                    <a:pt x="16289" y="6496"/>
                    <a:pt x="16262" y="6505"/>
                  </a:cubicBezTo>
                  <a:cubicBezTo>
                    <a:pt x="15442" y="6667"/>
                    <a:pt x="14625" y="6744"/>
                    <a:pt x="13815" y="6744"/>
                  </a:cubicBezTo>
                  <a:cubicBezTo>
                    <a:pt x="8861" y="6744"/>
                    <a:pt x="4128" y="3866"/>
                    <a:pt x="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54"/>
            <p:cNvSpPr/>
            <p:nvPr/>
          </p:nvSpPr>
          <p:spPr>
            <a:xfrm>
              <a:off x="6798161" y="7721616"/>
              <a:ext cx="4827" cy="11237"/>
            </a:xfrm>
            <a:custGeom>
              <a:avLst/>
              <a:gdLst/>
              <a:ahLst/>
              <a:cxnLst/>
              <a:rect l="l" t="t" r="r" b="b"/>
              <a:pathLst>
                <a:path w="183" h="426" extrusionOk="0">
                  <a:moveTo>
                    <a:pt x="0" y="0"/>
                  </a:moveTo>
                  <a:lnTo>
                    <a:pt x="31" y="426"/>
                  </a:lnTo>
                  <a:cubicBezTo>
                    <a:pt x="183" y="304"/>
                    <a:pt x="152" y="91"/>
                    <a:pt x="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54"/>
            <p:cNvSpPr/>
            <p:nvPr/>
          </p:nvSpPr>
          <p:spPr>
            <a:xfrm>
              <a:off x="6522357" y="6312926"/>
              <a:ext cx="209279" cy="297459"/>
            </a:xfrm>
            <a:custGeom>
              <a:avLst/>
              <a:gdLst/>
              <a:ahLst/>
              <a:cxnLst/>
              <a:rect l="l" t="t" r="r" b="b"/>
              <a:pathLst>
                <a:path w="7934" h="11277" extrusionOk="0">
                  <a:moveTo>
                    <a:pt x="912" y="0"/>
                  </a:moveTo>
                  <a:cubicBezTo>
                    <a:pt x="608" y="122"/>
                    <a:pt x="304" y="213"/>
                    <a:pt x="0" y="304"/>
                  </a:cubicBezTo>
                  <a:cubicBezTo>
                    <a:pt x="1976" y="4408"/>
                    <a:pt x="4590" y="8146"/>
                    <a:pt x="7933" y="11277"/>
                  </a:cubicBezTo>
                  <a:cubicBezTo>
                    <a:pt x="7933" y="10973"/>
                    <a:pt x="7903" y="10700"/>
                    <a:pt x="7903" y="10426"/>
                  </a:cubicBezTo>
                  <a:cubicBezTo>
                    <a:pt x="4955" y="7234"/>
                    <a:pt x="2675" y="3769"/>
                    <a:pt x="912"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54"/>
            <p:cNvSpPr/>
            <p:nvPr/>
          </p:nvSpPr>
          <p:spPr>
            <a:xfrm>
              <a:off x="6730792" y="6587911"/>
              <a:ext cx="19387" cy="27802"/>
            </a:xfrm>
            <a:custGeom>
              <a:avLst/>
              <a:gdLst/>
              <a:ahLst/>
              <a:cxnLst/>
              <a:rect l="l" t="t" r="r" b="b"/>
              <a:pathLst>
                <a:path w="735" h="1054" extrusionOk="0">
                  <a:moveTo>
                    <a:pt x="1" y="1"/>
                  </a:moveTo>
                  <a:cubicBezTo>
                    <a:pt x="1" y="275"/>
                    <a:pt x="31" y="578"/>
                    <a:pt x="31" y="852"/>
                  </a:cubicBezTo>
                  <a:cubicBezTo>
                    <a:pt x="92" y="882"/>
                    <a:pt x="123" y="943"/>
                    <a:pt x="183" y="974"/>
                  </a:cubicBezTo>
                  <a:cubicBezTo>
                    <a:pt x="240" y="1030"/>
                    <a:pt x="303" y="1054"/>
                    <a:pt x="363" y="1054"/>
                  </a:cubicBezTo>
                  <a:cubicBezTo>
                    <a:pt x="563" y="1054"/>
                    <a:pt x="735" y="796"/>
                    <a:pt x="548" y="609"/>
                  </a:cubicBezTo>
                  <a:cubicBezTo>
                    <a:pt x="366" y="427"/>
                    <a:pt x="183" y="214"/>
                    <a:pt x="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54"/>
            <p:cNvSpPr/>
            <p:nvPr/>
          </p:nvSpPr>
          <p:spPr>
            <a:xfrm>
              <a:off x="6756458" y="6460455"/>
              <a:ext cx="102661" cy="127482"/>
            </a:xfrm>
            <a:custGeom>
              <a:avLst/>
              <a:gdLst/>
              <a:ahLst/>
              <a:cxnLst/>
              <a:rect l="l" t="t" r="r" b="b"/>
              <a:pathLst>
                <a:path w="3892" h="4833" extrusionOk="0">
                  <a:moveTo>
                    <a:pt x="3526" y="0"/>
                  </a:moveTo>
                  <a:cubicBezTo>
                    <a:pt x="2554" y="1398"/>
                    <a:pt x="1247" y="3161"/>
                    <a:pt x="1" y="4043"/>
                  </a:cubicBezTo>
                  <a:lnTo>
                    <a:pt x="61" y="4833"/>
                  </a:lnTo>
                  <a:cubicBezTo>
                    <a:pt x="1429" y="4316"/>
                    <a:pt x="2767" y="2827"/>
                    <a:pt x="3891" y="1277"/>
                  </a:cubicBezTo>
                  <a:cubicBezTo>
                    <a:pt x="3770" y="851"/>
                    <a:pt x="3648" y="395"/>
                    <a:pt x="3526"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54"/>
            <p:cNvSpPr/>
            <p:nvPr/>
          </p:nvSpPr>
          <p:spPr>
            <a:xfrm>
              <a:off x="6849465" y="6323345"/>
              <a:ext cx="113080" cy="170794"/>
            </a:xfrm>
            <a:custGeom>
              <a:avLst/>
              <a:gdLst/>
              <a:ahLst/>
              <a:cxnLst/>
              <a:rect l="l" t="t" r="r" b="b"/>
              <a:pathLst>
                <a:path w="4287" h="6475" extrusionOk="0">
                  <a:moveTo>
                    <a:pt x="3435" y="0"/>
                  </a:moveTo>
                  <a:cubicBezTo>
                    <a:pt x="2645" y="1307"/>
                    <a:pt x="1824" y="2584"/>
                    <a:pt x="973" y="3830"/>
                  </a:cubicBezTo>
                  <a:cubicBezTo>
                    <a:pt x="700" y="4195"/>
                    <a:pt x="365" y="4651"/>
                    <a:pt x="0" y="5198"/>
                  </a:cubicBezTo>
                  <a:cubicBezTo>
                    <a:pt x="122" y="5593"/>
                    <a:pt x="244" y="6049"/>
                    <a:pt x="365" y="6475"/>
                  </a:cubicBezTo>
                  <a:cubicBezTo>
                    <a:pt x="1216" y="5259"/>
                    <a:pt x="1976" y="4043"/>
                    <a:pt x="2584" y="3192"/>
                  </a:cubicBezTo>
                  <a:cubicBezTo>
                    <a:pt x="3192" y="2341"/>
                    <a:pt x="3739" y="1459"/>
                    <a:pt x="4286" y="578"/>
                  </a:cubicBezTo>
                  <a:cubicBezTo>
                    <a:pt x="4013" y="365"/>
                    <a:pt x="3739" y="183"/>
                    <a:pt x="3435"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54"/>
            <p:cNvSpPr/>
            <p:nvPr/>
          </p:nvSpPr>
          <p:spPr>
            <a:xfrm>
              <a:off x="6729711" y="6567073"/>
              <a:ext cx="28382" cy="25032"/>
            </a:xfrm>
            <a:custGeom>
              <a:avLst/>
              <a:gdLst/>
              <a:ahLst/>
              <a:cxnLst/>
              <a:rect l="l" t="t" r="r" b="b"/>
              <a:pathLst>
                <a:path w="1076" h="949" extrusionOk="0">
                  <a:moveTo>
                    <a:pt x="1015" y="1"/>
                  </a:moveTo>
                  <a:cubicBezTo>
                    <a:pt x="802" y="153"/>
                    <a:pt x="559" y="274"/>
                    <a:pt x="315" y="365"/>
                  </a:cubicBezTo>
                  <a:cubicBezTo>
                    <a:pt x="1" y="509"/>
                    <a:pt x="90" y="948"/>
                    <a:pt x="432" y="948"/>
                  </a:cubicBezTo>
                  <a:cubicBezTo>
                    <a:pt x="453" y="948"/>
                    <a:pt x="475" y="946"/>
                    <a:pt x="498" y="943"/>
                  </a:cubicBezTo>
                  <a:cubicBezTo>
                    <a:pt x="680" y="913"/>
                    <a:pt x="863" y="852"/>
                    <a:pt x="1075" y="791"/>
                  </a:cubicBezTo>
                  <a:lnTo>
                    <a:pt x="1015" y="1"/>
                  </a:ln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54"/>
            <p:cNvSpPr/>
            <p:nvPr/>
          </p:nvSpPr>
          <p:spPr>
            <a:xfrm>
              <a:off x="6770886" y="6733832"/>
              <a:ext cx="146764" cy="121099"/>
            </a:xfrm>
            <a:custGeom>
              <a:avLst/>
              <a:gdLst/>
              <a:ahLst/>
              <a:cxnLst/>
              <a:rect l="l" t="t" r="r" b="b"/>
              <a:pathLst>
                <a:path w="5564" h="4591" extrusionOk="0">
                  <a:moveTo>
                    <a:pt x="5320" y="1"/>
                  </a:moveTo>
                  <a:cubicBezTo>
                    <a:pt x="3739" y="1460"/>
                    <a:pt x="2007" y="2767"/>
                    <a:pt x="1" y="3892"/>
                  </a:cubicBezTo>
                  <a:cubicBezTo>
                    <a:pt x="1" y="4135"/>
                    <a:pt x="31" y="4378"/>
                    <a:pt x="31" y="4591"/>
                  </a:cubicBezTo>
                  <a:cubicBezTo>
                    <a:pt x="2037" y="3831"/>
                    <a:pt x="3861" y="2706"/>
                    <a:pt x="5563" y="1338"/>
                  </a:cubicBezTo>
                  <a:cubicBezTo>
                    <a:pt x="5472" y="882"/>
                    <a:pt x="5411" y="457"/>
                    <a:pt x="532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54"/>
            <p:cNvSpPr/>
            <p:nvPr/>
          </p:nvSpPr>
          <p:spPr>
            <a:xfrm>
              <a:off x="6911188" y="6499731"/>
              <a:ext cx="205296" cy="269420"/>
            </a:xfrm>
            <a:custGeom>
              <a:avLst/>
              <a:gdLst/>
              <a:ahLst/>
              <a:cxnLst/>
              <a:rect l="l" t="t" r="r" b="b"/>
              <a:pathLst>
                <a:path w="7783" h="10214" extrusionOk="0">
                  <a:moveTo>
                    <a:pt x="7205" y="0"/>
                  </a:moveTo>
                  <a:cubicBezTo>
                    <a:pt x="5107" y="3283"/>
                    <a:pt x="2828" y="6292"/>
                    <a:pt x="1" y="8876"/>
                  </a:cubicBezTo>
                  <a:cubicBezTo>
                    <a:pt x="92" y="9332"/>
                    <a:pt x="153" y="9757"/>
                    <a:pt x="244" y="10213"/>
                  </a:cubicBezTo>
                  <a:cubicBezTo>
                    <a:pt x="3253" y="7751"/>
                    <a:pt x="5746" y="4499"/>
                    <a:pt x="7782" y="1125"/>
                  </a:cubicBezTo>
                  <a:cubicBezTo>
                    <a:pt x="7600" y="730"/>
                    <a:pt x="7418" y="365"/>
                    <a:pt x="7205"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54"/>
            <p:cNvSpPr/>
            <p:nvPr/>
          </p:nvSpPr>
          <p:spPr>
            <a:xfrm>
              <a:off x="6753266" y="6836466"/>
              <a:ext cx="18438" cy="22896"/>
            </a:xfrm>
            <a:custGeom>
              <a:avLst/>
              <a:gdLst/>
              <a:ahLst/>
              <a:cxnLst/>
              <a:rect l="l" t="t" r="r" b="b"/>
              <a:pathLst>
                <a:path w="699" h="868" extrusionOk="0">
                  <a:moveTo>
                    <a:pt x="0" y="609"/>
                  </a:moveTo>
                  <a:cubicBezTo>
                    <a:pt x="0" y="639"/>
                    <a:pt x="0" y="639"/>
                    <a:pt x="0" y="639"/>
                  </a:cubicBezTo>
                  <a:cubicBezTo>
                    <a:pt x="2" y="639"/>
                    <a:pt x="4" y="639"/>
                    <a:pt x="6" y="640"/>
                  </a:cubicBezTo>
                  <a:lnTo>
                    <a:pt x="6" y="640"/>
                  </a:lnTo>
                  <a:cubicBezTo>
                    <a:pt x="4" y="629"/>
                    <a:pt x="2" y="619"/>
                    <a:pt x="0" y="609"/>
                  </a:cubicBezTo>
                  <a:close/>
                  <a:moveTo>
                    <a:pt x="669" y="1"/>
                  </a:moveTo>
                  <a:cubicBezTo>
                    <a:pt x="517" y="61"/>
                    <a:pt x="395" y="153"/>
                    <a:pt x="243" y="244"/>
                  </a:cubicBezTo>
                  <a:cubicBezTo>
                    <a:pt x="387" y="388"/>
                    <a:pt x="285" y="641"/>
                    <a:pt x="41" y="641"/>
                  </a:cubicBezTo>
                  <a:cubicBezTo>
                    <a:pt x="30" y="641"/>
                    <a:pt x="18" y="641"/>
                    <a:pt x="6" y="640"/>
                  </a:cubicBezTo>
                  <a:lnTo>
                    <a:pt x="6" y="640"/>
                  </a:lnTo>
                  <a:cubicBezTo>
                    <a:pt x="37" y="773"/>
                    <a:pt x="121" y="867"/>
                    <a:pt x="243" y="867"/>
                  </a:cubicBezTo>
                  <a:cubicBezTo>
                    <a:pt x="272" y="867"/>
                    <a:pt x="302" y="862"/>
                    <a:pt x="334" y="852"/>
                  </a:cubicBezTo>
                  <a:cubicBezTo>
                    <a:pt x="456" y="821"/>
                    <a:pt x="578" y="760"/>
                    <a:pt x="699" y="700"/>
                  </a:cubicBezTo>
                  <a:cubicBezTo>
                    <a:pt x="699" y="487"/>
                    <a:pt x="669" y="244"/>
                    <a:pt x="669"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54"/>
            <p:cNvSpPr/>
            <p:nvPr/>
          </p:nvSpPr>
          <p:spPr>
            <a:xfrm>
              <a:off x="6752448" y="6842876"/>
              <a:ext cx="11079" cy="10525"/>
            </a:xfrm>
            <a:custGeom>
              <a:avLst/>
              <a:gdLst/>
              <a:ahLst/>
              <a:cxnLst/>
              <a:rect l="l" t="t" r="r" b="b"/>
              <a:pathLst>
                <a:path w="420" h="399" extrusionOk="0">
                  <a:moveTo>
                    <a:pt x="305" y="1"/>
                  </a:moveTo>
                  <a:lnTo>
                    <a:pt x="305" y="1"/>
                  </a:lnTo>
                  <a:cubicBezTo>
                    <a:pt x="244" y="31"/>
                    <a:pt x="213" y="62"/>
                    <a:pt x="153" y="92"/>
                  </a:cubicBezTo>
                  <a:cubicBezTo>
                    <a:pt x="31" y="153"/>
                    <a:pt x="1" y="274"/>
                    <a:pt x="31" y="366"/>
                  </a:cubicBezTo>
                  <a:cubicBezTo>
                    <a:pt x="31" y="396"/>
                    <a:pt x="31" y="396"/>
                    <a:pt x="31" y="396"/>
                  </a:cubicBezTo>
                  <a:cubicBezTo>
                    <a:pt x="45" y="397"/>
                    <a:pt x="59" y="398"/>
                    <a:pt x="72" y="398"/>
                  </a:cubicBezTo>
                  <a:cubicBezTo>
                    <a:pt x="317" y="398"/>
                    <a:pt x="420" y="145"/>
                    <a:pt x="30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54"/>
            <p:cNvSpPr/>
            <p:nvPr/>
          </p:nvSpPr>
          <p:spPr>
            <a:xfrm>
              <a:off x="6759676" y="7144345"/>
              <a:ext cx="1609" cy="8836"/>
            </a:xfrm>
            <a:custGeom>
              <a:avLst/>
              <a:gdLst/>
              <a:ahLst/>
              <a:cxnLst/>
              <a:rect l="l" t="t" r="r" b="b"/>
              <a:pathLst>
                <a:path w="61" h="335" extrusionOk="0">
                  <a:moveTo>
                    <a:pt x="61" y="0"/>
                  </a:moveTo>
                  <a:cubicBezTo>
                    <a:pt x="0" y="122"/>
                    <a:pt x="0" y="213"/>
                    <a:pt x="61" y="335"/>
                  </a:cubicBezTo>
                  <a:cubicBezTo>
                    <a:pt x="61" y="213"/>
                    <a:pt x="61" y="122"/>
                    <a:pt x="6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54"/>
            <p:cNvSpPr/>
            <p:nvPr/>
          </p:nvSpPr>
          <p:spPr>
            <a:xfrm>
              <a:off x="6786924" y="7043319"/>
              <a:ext cx="157975" cy="108253"/>
            </a:xfrm>
            <a:custGeom>
              <a:avLst/>
              <a:gdLst/>
              <a:ahLst/>
              <a:cxnLst/>
              <a:rect l="l" t="t" r="r" b="b"/>
              <a:pathLst>
                <a:path w="5989" h="4104" extrusionOk="0">
                  <a:moveTo>
                    <a:pt x="5958" y="1"/>
                  </a:moveTo>
                  <a:cubicBezTo>
                    <a:pt x="4074" y="1186"/>
                    <a:pt x="2098" y="2280"/>
                    <a:pt x="1" y="3253"/>
                  </a:cubicBezTo>
                  <a:cubicBezTo>
                    <a:pt x="1" y="3527"/>
                    <a:pt x="31" y="3830"/>
                    <a:pt x="31" y="4104"/>
                  </a:cubicBezTo>
                  <a:cubicBezTo>
                    <a:pt x="2098" y="3253"/>
                    <a:pt x="4074" y="2250"/>
                    <a:pt x="5989" y="1125"/>
                  </a:cubicBezTo>
                  <a:cubicBezTo>
                    <a:pt x="5989" y="761"/>
                    <a:pt x="5958" y="365"/>
                    <a:pt x="5958"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54"/>
            <p:cNvSpPr/>
            <p:nvPr/>
          </p:nvSpPr>
          <p:spPr>
            <a:xfrm>
              <a:off x="6943263" y="6818820"/>
              <a:ext cx="270237" cy="254200"/>
            </a:xfrm>
            <a:custGeom>
              <a:avLst/>
              <a:gdLst/>
              <a:ahLst/>
              <a:cxnLst/>
              <a:rect l="l" t="t" r="r" b="b"/>
              <a:pathLst>
                <a:path w="10245" h="9637" extrusionOk="0">
                  <a:moveTo>
                    <a:pt x="10001" y="1"/>
                  </a:moveTo>
                  <a:cubicBezTo>
                    <a:pt x="7113" y="3284"/>
                    <a:pt x="3770" y="6110"/>
                    <a:pt x="1" y="8512"/>
                  </a:cubicBezTo>
                  <a:cubicBezTo>
                    <a:pt x="31" y="8876"/>
                    <a:pt x="62" y="9272"/>
                    <a:pt x="62" y="9636"/>
                  </a:cubicBezTo>
                  <a:cubicBezTo>
                    <a:pt x="3831" y="7387"/>
                    <a:pt x="7265" y="4651"/>
                    <a:pt x="10244" y="1460"/>
                  </a:cubicBezTo>
                  <a:cubicBezTo>
                    <a:pt x="10153" y="974"/>
                    <a:pt x="10092" y="487"/>
                    <a:pt x="1000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54"/>
            <p:cNvSpPr/>
            <p:nvPr/>
          </p:nvSpPr>
          <p:spPr>
            <a:xfrm>
              <a:off x="6761258" y="7129098"/>
              <a:ext cx="26483" cy="30123"/>
            </a:xfrm>
            <a:custGeom>
              <a:avLst/>
              <a:gdLst/>
              <a:ahLst/>
              <a:cxnLst/>
              <a:rect l="l" t="t" r="r" b="b"/>
              <a:pathLst>
                <a:path w="1004" h="1142" extrusionOk="0">
                  <a:moveTo>
                    <a:pt x="974" y="1"/>
                  </a:moveTo>
                  <a:cubicBezTo>
                    <a:pt x="700" y="123"/>
                    <a:pt x="427" y="275"/>
                    <a:pt x="153" y="396"/>
                  </a:cubicBezTo>
                  <a:cubicBezTo>
                    <a:pt x="62" y="427"/>
                    <a:pt x="31" y="518"/>
                    <a:pt x="1" y="578"/>
                  </a:cubicBezTo>
                  <a:cubicBezTo>
                    <a:pt x="1" y="700"/>
                    <a:pt x="1" y="791"/>
                    <a:pt x="1" y="913"/>
                  </a:cubicBezTo>
                  <a:cubicBezTo>
                    <a:pt x="76" y="1037"/>
                    <a:pt x="191" y="1142"/>
                    <a:pt x="331" y="1142"/>
                  </a:cubicBezTo>
                  <a:cubicBezTo>
                    <a:pt x="362" y="1142"/>
                    <a:pt x="394" y="1137"/>
                    <a:pt x="427" y="1126"/>
                  </a:cubicBezTo>
                  <a:cubicBezTo>
                    <a:pt x="639" y="1034"/>
                    <a:pt x="822" y="943"/>
                    <a:pt x="1004" y="852"/>
                  </a:cubicBezTo>
                  <a:cubicBezTo>
                    <a:pt x="1004" y="578"/>
                    <a:pt x="974" y="275"/>
                    <a:pt x="974"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54"/>
            <p:cNvSpPr/>
            <p:nvPr/>
          </p:nvSpPr>
          <p:spPr>
            <a:xfrm>
              <a:off x="6778114" y="7491499"/>
              <a:ext cx="5618" cy="8863"/>
            </a:xfrm>
            <a:custGeom>
              <a:avLst/>
              <a:gdLst/>
              <a:ahLst/>
              <a:cxnLst/>
              <a:rect l="l" t="t" r="r" b="b"/>
              <a:pathLst>
                <a:path w="213" h="336" extrusionOk="0">
                  <a:moveTo>
                    <a:pt x="91" y="1"/>
                  </a:moveTo>
                  <a:cubicBezTo>
                    <a:pt x="0" y="122"/>
                    <a:pt x="61" y="305"/>
                    <a:pt x="213" y="335"/>
                  </a:cubicBezTo>
                  <a:cubicBezTo>
                    <a:pt x="213" y="214"/>
                    <a:pt x="213" y="122"/>
                    <a:pt x="213"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54"/>
            <p:cNvSpPr/>
            <p:nvPr/>
          </p:nvSpPr>
          <p:spPr>
            <a:xfrm>
              <a:off x="6807762" y="7412129"/>
              <a:ext cx="122708" cy="82614"/>
            </a:xfrm>
            <a:custGeom>
              <a:avLst/>
              <a:gdLst/>
              <a:ahLst/>
              <a:cxnLst/>
              <a:rect l="l" t="t" r="r" b="b"/>
              <a:pathLst>
                <a:path w="4652" h="3132" extrusionOk="0">
                  <a:moveTo>
                    <a:pt x="4651" y="1"/>
                  </a:moveTo>
                  <a:lnTo>
                    <a:pt x="4651" y="1"/>
                  </a:lnTo>
                  <a:cubicBezTo>
                    <a:pt x="3162" y="912"/>
                    <a:pt x="1612" y="1703"/>
                    <a:pt x="1" y="2493"/>
                  </a:cubicBezTo>
                  <a:cubicBezTo>
                    <a:pt x="1" y="2706"/>
                    <a:pt x="31" y="2919"/>
                    <a:pt x="31" y="3131"/>
                  </a:cubicBezTo>
                  <a:cubicBezTo>
                    <a:pt x="1581" y="2645"/>
                    <a:pt x="3101" y="2007"/>
                    <a:pt x="4499" y="1216"/>
                  </a:cubicBezTo>
                  <a:cubicBezTo>
                    <a:pt x="4560" y="791"/>
                    <a:pt x="4591" y="396"/>
                    <a:pt x="465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54"/>
            <p:cNvSpPr/>
            <p:nvPr/>
          </p:nvSpPr>
          <p:spPr>
            <a:xfrm>
              <a:off x="6926434" y="7089822"/>
              <a:ext cx="307905" cy="354408"/>
            </a:xfrm>
            <a:custGeom>
              <a:avLst/>
              <a:gdLst/>
              <a:ahLst/>
              <a:cxnLst/>
              <a:rect l="l" t="t" r="r" b="b"/>
              <a:pathLst>
                <a:path w="11673" h="13436" extrusionOk="0">
                  <a:moveTo>
                    <a:pt x="11672" y="1"/>
                  </a:moveTo>
                  <a:cubicBezTo>
                    <a:pt x="9454" y="3010"/>
                    <a:pt x="7295" y="6019"/>
                    <a:pt x="4651" y="8694"/>
                  </a:cubicBezTo>
                  <a:cubicBezTo>
                    <a:pt x="3253" y="10092"/>
                    <a:pt x="1733" y="11217"/>
                    <a:pt x="152" y="12220"/>
                  </a:cubicBezTo>
                  <a:cubicBezTo>
                    <a:pt x="92" y="12615"/>
                    <a:pt x="61" y="13010"/>
                    <a:pt x="0" y="13435"/>
                  </a:cubicBezTo>
                  <a:cubicBezTo>
                    <a:pt x="4833" y="10700"/>
                    <a:pt x="8785" y="6262"/>
                    <a:pt x="11672" y="1672"/>
                  </a:cubicBezTo>
                  <a:cubicBezTo>
                    <a:pt x="11672" y="1125"/>
                    <a:pt x="11672" y="548"/>
                    <a:pt x="11672"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54"/>
            <p:cNvSpPr/>
            <p:nvPr/>
          </p:nvSpPr>
          <p:spPr>
            <a:xfrm>
              <a:off x="6783732" y="7477888"/>
              <a:ext cx="24874" cy="23265"/>
            </a:xfrm>
            <a:custGeom>
              <a:avLst/>
              <a:gdLst/>
              <a:ahLst/>
              <a:cxnLst/>
              <a:rect l="l" t="t" r="r" b="b"/>
              <a:pathLst>
                <a:path w="943" h="882" extrusionOk="0">
                  <a:moveTo>
                    <a:pt x="912" y="0"/>
                  </a:moveTo>
                  <a:cubicBezTo>
                    <a:pt x="760" y="61"/>
                    <a:pt x="608" y="152"/>
                    <a:pt x="456" y="213"/>
                  </a:cubicBezTo>
                  <a:cubicBezTo>
                    <a:pt x="486" y="365"/>
                    <a:pt x="426" y="517"/>
                    <a:pt x="243" y="517"/>
                  </a:cubicBezTo>
                  <a:lnTo>
                    <a:pt x="0" y="517"/>
                  </a:lnTo>
                  <a:cubicBezTo>
                    <a:pt x="0" y="638"/>
                    <a:pt x="0" y="730"/>
                    <a:pt x="0" y="851"/>
                  </a:cubicBezTo>
                  <a:cubicBezTo>
                    <a:pt x="30" y="851"/>
                    <a:pt x="61" y="882"/>
                    <a:pt x="91" y="882"/>
                  </a:cubicBezTo>
                  <a:cubicBezTo>
                    <a:pt x="395" y="790"/>
                    <a:pt x="669" y="699"/>
                    <a:pt x="942" y="638"/>
                  </a:cubicBezTo>
                  <a:cubicBezTo>
                    <a:pt x="942" y="426"/>
                    <a:pt x="912" y="213"/>
                    <a:pt x="912"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54"/>
            <p:cNvSpPr/>
            <p:nvPr/>
          </p:nvSpPr>
          <p:spPr>
            <a:xfrm>
              <a:off x="6780514" y="7489098"/>
              <a:ext cx="3218" cy="2427"/>
            </a:xfrm>
            <a:custGeom>
              <a:avLst/>
              <a:gdLst/>
              <a:ahLst/>
              <a:cxnLst/>
              <a:rect l="l" t="t" r="r" b="b"/>
              <a:pathLst>
                <a:path w="122" h="92" extrusionOk="0">
                  <a:moveTo>
                    <a:pt x="92" y="1"/>
                  </a:moveTo>
                  <a:cubicBezTo>
                    <a:pt x="92" y="31"/>
                    <a:pt x="61" y="31"/>
                    <a:pt x="61" y="31"/>
                  </a:cubicBezTo>
                  <a:cubicBezTo>
                    <a:pt x="31" y="31"/>
                    <a:pt x="31" y="61"/>
                    <a:pt x="0" y="92"/>
                  </a:cubicBezTo>
                  <a:lnTo>
                    <a:pt x="122" y="92"/>
                  </a:lnTo>
                  <a:cubicBezTo>
                    <a:pt x="122" y="61"/>
                    <a:pt x="122" y="31"/>
                    <a:pt x="92"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54"/>
            <p:cNvSpPr/>
            <p:nvPr/>
          </p:nvSpPr>
          <p:spPr>
            <a:xfrm>
              <a:off x="6782914" y="7483480"/>
              <a:ext cx="13664" cy="8045"/>
            </a:xfrm>
            <a:custGeom>
              <a:avLst/>
              <a:gdLst/>
              <a:ahLst/>
              <a:cxnLst/>
              <a:rect l="l" t="t" r="r" b="b"/>
              <a:pathLst>
                <a:path w="518" h="305" extrusionOk="0">
                  <a:moveTo>
                    <a:pt x="487" y="1"/>
                  </a:moveTo>
                  <a:lnTo>
                    <a:pt x="487" y="1"/>
                  </a:lnTo>
                  <a:cubicBezTo>
                    <a:pt x="335" y="62"/>
                    <a:pt x="183" y="153"/>
                    <a:pt x="1" y="214"/>
                  </a:cubicBezTo>
                  <a:cubicBezTo>
                    <a:pt x="31" y="244"/>
                    <a:pt x="31" y="274"/>
                    <a:pt x="31" y="305"/>
                  </a:cubicBezTo>
                  <a:lnTo>
                    <a:pt x="274" y="305"/>
                  </a:lnTo>
                  <a:cubicBezTo>
                    <a:pt x="457" y="305"/>
                    <a:pt x="517" y="153"/>
                    <a:pt x="487"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54"/>
            <p:cNvSpPr/>
            <p:nvPr/>
          </p:nvSpPr>
          <p:spPr>
            <a:xfrm>
              <a:off x="6820608" y="7683923"/>
              <a:ext cx="62541" cy="33710"/>
            </a:xfrm>
            <a:custGeom>
              <a:avLst/>
              <a:gdLst/>
              <a:ahLst/>
              <a:cxnLst/>
              <a:rect l="l" t="t" r="r" b="b"/>
              <a:pathLst>
                <a:path w="2371" h="1278" extrusionOk="0">
                  <a:moveTo>
                    <a:pt x="2371" y="1"/>
                  </a:moveTo>
                  <a:cubicBezTo>
                    <a:pt x="1550" y="153"/>
                    <a:pt x="699" y="244"/>
                    <a:pt x="0" y="669"/>
                  </a:cubicBezTo>
                  <a:cubicBezTo>
                    <a:pt x="0" y="882"/>
                    <a:pt x="31" y="1095"/>
                    <a:pt x="31" y="1277"/>
                  </a:cubicBezTo>
                  <a:cubicBezTo>
                    <a:pt x="760" y="1247"/>
                    <a:pt x="1459" y="1125"/>
                    <a:pt x="2128" y="1004"/>
                  </a:cubicBezTo>
                  <a:cubicBezTo>
                    <a:pt x="2219" y="669"/>
                    <a:pt x="2280" y="335"/>
                    <a:pt x="237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54"/>
            <p:cNvSpPr/>
            <p:nvPr/>
          </p:nvSpPr>
          <p:spPr>
            <a:xfrm>
              <a:off x="6876713" y="7436185"/>
              <a:ext cx="332779" cy="274220"/>
            </a:xfrm>
            <a:custGeom>
              <a:avLst/>
              <a:gdLst/>
              <a:ahLst/>
              <a:cxnLst/>
              <a:rect l="l" t="t" r="r" b="b"/>
              <a:pathLst>
                <a:path w="12616" h="10396" extrusionOk="0">
                  <a:moveTo>
                    <a:pt x="12615" y="0"/>
                  </a:moveTo>
                  <a:lnTo>
                    <a:pt x="12615" y="0"/>
                  </a:lnTo>
                  <a:cubicBezTo>
                    <a:pt x="11582" y="1095"/>
                    <a:pt x="10548" y="2159"/>
                    <a:pt x="9545" y="3253"/>
                  </a:cubicBezTo>
                  <a:cubicBezTo>
                    <a:pt x="7205" y="5806"/>
                    <a:pt x="4591" y="8086"/>
                    <a:pt x="1247" y="9180"/>
                  </a:cubicBezTo>
                  <a:cubicBezTo>
                    <a:pt x="913" y="9271"/>
                    <a:pt x="578" y="9332"/>
                    <a:pt x="244" y="9393"/>
                  </a:cubicBezTo>
                  <a:cubicBezTo>
                    <a:pt x="153" y="9727"/>
                    <a:pt x="92" y="10061"/>
                    <a:pt x="1" y="10396"/>
                  </a:cubicBezTo>
                  <a:cubicBezTo>
                    <a:pt x="3010" y="9818"/>
                    <a:pt x="5563" y="8450"/>
                    <a:pt x="8086" y="6353"/>
                  </a:cubicBezTo>
                  <a:cubicBezTo>
                    <a:pt x="9393" y="5289"/>
                    <a:pt x="10670" y="4134"/>
                    <a:pt x="11916" y="2918"/>
                  </a:cubicBezTo>
                  <a:cubicBezTo>
                    <a:pt x="12190" y="2037"/>
                    <a:pt x="12402" y="1064"/>
                    <a:pt x="12615"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54"/>
            <p:cNvSpPr/>
            <p:nvPr/>
          </p:nvSpPr>
          <p:spPr>
            <a:xfrm>
              <a:off x="6807129" y="7701569"/>
              <a:ext cx="14297" cy="16934"/>
            </a:xfrm>
            <a:custGeom>
              <a:avLst/>
              <a:gdLst/>
              <a:ahLst/>
              <a:cxnLst/>
              <a:rect l="l" t="t" r="r" b="b"/>
              <a:pathLst>
                <a:path w="542" h="642" extrusionOk="0">
                  <a:moveTo>
                    <a:pt x="511" y="0"/>
                  </a:moveTo>
                  <a:cubicBezTo>
                    <a:pt x="390" y="61"/>
                    <a:pt x="238" y="152"/>
                    <a:pt x="116" y="274"/>
                  </a:cubicBezTo>
                  <a:cubicBezTo>
                    <a:pt x="1" y="389"/>
                    <a:pt x="77" y="641"/>
                    <a:pt x="240" y="641"/>
                  </a:cubicBezTo>
                  <a:cubicBezTo>
                    <a:pt x="249" y="641"/>
                    <a:pt x="259" y="640"/>
                    <a:pt x="268" y="639"/>
                  </a:cubicBezTo>
                  <a:cubicBezTo>
                    <a:pt x="359" y="639"/>
                    <a:pt x="450" y="639"/>
                    <a:pt x="542" y="608"/>
                  </a:cubicBezTo>
                  <a:lnTo>
                    <a:pt x="511" y="0"/>
                  </a:ln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3" name="Google Shape;433;p54"/>
          <p:cNvGrpSpPr/>
          <p:nvPr/>
        </p:nvGrpSpPr>
        <p:grpSpPr>
          <a:xfrm>
            <a:off x="6789213" y="1221136"/>
            <a:ext cx="2012471" cy="2391463"/>
            <a:chOff x="11016213" y="5853720"/>
            <a:chExt cx="2012471" cy="2391463"/>
          </a:xfrm>
        </p:grpSpPr>
        <p:sp>
          <p:nvSpPr>
            <p:cNvPr id="434" name="Google Shape;434;p54"/>
            <p:cNvSpPr/>
            <p:nvPr/>
          </p:nvSpPr>
          <p:spPr>
            <a:xfrm>
              <a:off x="11596703" y="7707979"/>
              <a:ext cx="271820" cy="394502"/>
            </a:xfrm>
            <a:custGeom>
              <a:avLst/>
              <a:gdLst/>
              <a:ahLst/>
              <a:cxnLst/>
              <a:rect l="l" t="t" r="r" b="b"/>
              <a:pathLst>
                <a:path w="10305" h="14956" extrusionOk="0">
                  <a:moveTo>
                    <a:pt x="10305" y="1"/>
                  </a:moveTo>
                  <a:lnTo>
                    <a:pt x="10305" y="1"/>
                  </a:lnTo>
                  <a:cubicBezTo>
                    <a:pt x="6809" y="852"/>
                    <a:pt x="3344" y="1642"/>
                    <a:pt x="0" y="2584"/>
                  </a:cubicBezTo>
                  <a:lnTo>
                    <a:pt x="1368" y="14955"/>
                  </a:lnTo>
                  <a:lnTo>
                    <a:pt x="8025" y="14955"/>
                  </a:lnTo>
                  <a:lnTo>
                    <a:pt x="10305" y="1"/>
                  </a:lnTo>
                  <a:close/>
                </a:path>
              </a:pathLst>
            </a:custGeom>
            <a:solidFill>
              <a:srgbClr val="8C4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54"/>
            <p:cNvSpPr/>
            <p:nvPr/>
          </p:nvSpPr>
          <p:spPr>
            <a:xfrm>
              <a:off x="11579874" y="7529192"/>
              <a:ext cx="315897" cy="246973"/>
            </a:xfrm>
            <a:custGeom>
              <a:avLst/>
              <a:gdLst/>
              <a:ahLst/>
              <a:cxnLst/>
              <a:rect l="l" t="t" r="r" b="b"/>
              <a:pathLst>
                <a:path w="11976" h="9363" extrusionOk="0">
                  <a:moveTo>
                    <a:pt x="11976" y="0"/>
                  </a:moveTo>
                  <a:lnTo>
                    <a:pt x="0" y="3496"/>
                  </a:lnTo>
                  <a:lnTo>
                    <a:pt x="638" y="9362"/>
                  </a:lnTo>
                  <a:cubicBezTo>
                    <a:pt x="3982" y="8420"/>
                    <a:pt x="7447" y="7630"/>
                    <a:pt x="10943" y="6779"/>
                  </a:cubicBezTo>
                  <a:lnTo>
                    <a:pt x="11976" y="0"/>
                  </a:lnTo>
                  <a:close/>
                </a:path>
              </a:pathLst>
            </a:custGeom>
            <a:solidFill>
              <a:srgbClr val="6735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54"/>
            <p:cNvSpPr/>
            <p:nvPr/>
          </p:nvSpPr>
          <p:spPr>
            <a:xfrm>
              <a:off x="11400269" y="5856727"/>
              <a:ext cx="215689" cy="360000"/>
            </a:xfrm>
            <a:custGeom>
              <a:avLst/>
              <a:gdLst/>
              <a:ahLst/>
              <a:cxnLst/>
              <a:rect l="l" t="t" r="r" b="b"/>
              <a:pathLst>
                <a:path w="8177" h="13648" extrusionOk="0">
                  <a:moveTo>
                    <a:pt x="7630" y="0"/>
                  </a:moveTo>
                  <a:cubicBezTo>
                    <a:pt x="4742" y="274"/>
                    <a:pt x="2219" y="760"/>
                    <a:pt x="1" y="1490"/>
                  </a:cubicBezTo>
                  <a:cubicBezTo>
                    <a:pt x="2098" y="5867"/>
                    <a:pt x="4742" y="9940"/>
                    <a:pt x="8177" y="13648"/>
                  </a:cubicBezTo>
                  <a:cubicBezTo>
                    <a:pt x="7934" y="9119"/>
                    <a:pt x="7691" y="4560"/>
                    <a:pt x="76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54"/>
            <p:cNvSpPr/>
            <p:nvPr/>
          </p:nvSpPr>
          <p:spPr>
            <a:xfrm>
              <a:off x="11029059" y="6037123"/>
              <a:ext cx="623801" cy="843473"/>
            </a:xfrm>
            <a:custGeom>
              <a:avLst/>
              <a:gdLst/>
              <a:ahLst/>
              <a:cxnLst/>
              <a:rect l="l" t="t" r="r" b="b"/>
              <a:pathLst>
                <a:path w="23649" h="31977" extrusionOk="0">
                  <a:moveTo>
                    <a:pt x="5441" y="0"/>
                  </a:moveTo>
                  <a:cubicBezTo>
                    <a:pt x="2341" y="3405"/>
                    <a:pt x="669" y="7964"/>
                    <a:pt x="0" y="13526"/>
                  </a:cubicBezTo>
                  <a:cubicBezTo>
                    <a:pt x="6779" y="21156"/>
                    <a:pt x="13344" y="29818"/>
                    <a:pt x="23648" y="31976"/>
                  </a:cubicBezTo>
                  <a:cubicBezTo>
                    <a:pt x="23618" y="31946"/>
                    <a:pt x="23618" y="31916"/>
                    <a:pt x="23618" y="31855"/>
                  </a:cubicBezTo>
                  <a:cubicBezTo>
                    <a:pt x="23557" y="31733"/>
                    <a:pt x="23557" y="31612"/>
                    <a:pt x="23587" y="31460"/>
                  </a:cubicBezTo>
                  <a:cubicBezTo>
                    <a:pt x="23344" y="27143"/>
                    <a:pt x="23101" y="22797"/>
                    <a:pt x="22888" y="18450"/>
                  </a:cubicBezTo>
                  <a:cubicBezTo>
                    <a:pt x="18876" y="17447"/>
                    <a:pt x="14894" y="12310"/>
                    <a:pt x="12402" y="9484"/>
                  </a:cubicBezTo>
                  <a:cubicBezTo>
                    <a:pt x="9818" y="6505"/>
                    <a:pt x="7478" y="3344"/>
                    <a:pt x="54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54"/>
            <p:cNvSpPr/>
            <p:nvPr/>
          </p:nvSpPr>
          <p:spPr>
            <a:xfrm>
              <a:off x="11635979" y="5853720"/>
              <a:ext cx="119490" cy="338160"/>
            </a:xfrm>
            <a:custGeom>
              <a:avLst/>
              <a:gdLst/>
              <a:ahLst/>
              <a:cxnLst/>
              <a:rect l="l" t="t" r="r" b="b"/>
              <a:pathLst>
                <a:path w="4530" h="12820" extrusionOk="0">
                  <a:moveTo>
                    <a:pt x="936" y="0"/>
                  </a:moveTo>
                  <a:cubicBezTo>
                    <a:pt x="632" y="0"/>
                    <a:pt x="320" y="8"/>
                    <a:pt x="1" y="23"/>
                  </a:cubicBezTo>
                  <a:cubicBezTo>
                    <a:pt x="62" y="4309"/>
                    <a:pt x="214" y="8564"/>
                    <a:pt x="396" y="12820"/>
                  </a:cubicBezTo>
                  <a:cubicBezTo>
                    <a:pt x="1855" y="11816"/>
                    <a:pt x="3375" y="9780"/>
                    <a:pt x="4530" y="8108"/>
                  </a:cubicBezTo>
                  <a:cubicBezTo>
                    <a:pt x="3618" y="4947"/>
                    <a:pt x="2676" y="2211"/>
                    <a:pt x="1825" y="23"/>
                  </a:cubicBezTo>
                  <a:cubicBezTo>
                    <a:pt x="1536" y="8"/>
                    <a:pt x="1239" y="0"/>
                    <a:pt x="9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54"/>
            <p:cNvSpPr/>
            <p:nvPr/>
          </p:nvSpPr>
          <p:spPr>
            <a:xfrm>
              <a:off x="11016213" y="6437190"/>
              <a:ext cx="660677" cy="819417"/>
            </a:xfrm>
            <a:custGeom>
              <a:avLst/>
              <a:gdLst/>
              <a:ahLst/>
              <a:cxnLst/>
              <a:rect l="l" t="t" r="r" b="b"/>
              <a:pathLst>
                <a:path w="25047" h="31065" extrusionOk="0">
                  <a:moveTo>
                    <a:pt x="335" y="1"/>
                  </a:moveTo>
                  <a:lnTo>
                    <a:pt x="335" y="1"/>
                  </a:lnTo>
                  <a:cubicBezTo>
                    <a:pt x="1" y="4226"/>
                    <a:pt x="183" y="8998"/>
                    <a:pt x="730" y="14226"/>
                  </a:cubicBezTo>
                  <a:cubicBezTo>
                    <a:pt x="7205" y="22037"/>
                    <a:pt x="15047" y="30031"/>
                    <a:pt x="25047" y="31065"/>
                  </a:cubicBezTo>
                  <a:cubicBezTo>
                    <a:pt x="24743" y="26506"/>
                    <a:pt x="24439" y="21977"/>
                    <a:pt x="24166" y="17448"/>
                  </a:cubicBezTo>
                  <a:cubicBezTo>
                    <a:pt x="24105" y="17478"/>
                    <a:pt x="24044" y="17478"/>
                    <a:pt x="23953" y="17478"/>
                  </a:cubicBezTo>
                  <a:cubicBezTo>
                    <a:pt x="14257" y="15624"/>
                    <a:pt x="6779" y="7660"/>
                    <a:pt x="3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54"/>
            <p:cNvSpPr/>
            <p:nvPr/>
          </p:nvSpPr>
          <p:spPr>
            <a:xfrm>
              <a:off x="11191017" y="5905631"/>
              <a:ext cx="440188" cy="600537"/>
            </a:xfrm>
            <a:custGeom>
              <a:avLst/>
              <a:gdLst/>
              <a:ahLst/>
              <a:cxnLst/>
              <a:rect l="l" t="t" r="r" b="b"/>
              <a:pathLst>
                <a:path w="16688" h="22767" extrusionOk="0">
                  <a:moveTo>
                    <a:pt x="6900" y="0"/>
                  </a:moveTo>
                  <a:cubicBezTo>
                    <a:pt x="4104" y="1034"/>
                    <a:pt x="1854" y="2462"/>
                    <a:pt x="0" y="4256"/>
                  </a:cubicBezTo>
                  <a:cubicBezTo>
                    <a:pt x="2006" y="7630"/>
                    <a:pt x="4286" y="10882"/>
                    <a:pt x="6900" y="13830"/>
                  </a:cubicBezTo>
                  <a:cubicBezTo>
                    <a:pt x="9362" y="16596"/>
                    <a:pt x="12979" y="21368"/>
                    <a:pt x="16687" y="22767"/>
                  </a:cubicBezTo>
                  <a:cubicBezTo>
                    <a:pt x="16657" y="22219"/>
                    <a:pt x="16627" y="21672"/>
                    <a:pt x="16627" y="21125"/>
                  </a:cubicBezTo>
                  <a:cubicBezTo>
                    <a:pt x="16475" y="18359"/>
                    <a:pt x="16323" y="15593"/>
                    <a:pt x="16171" y="12797"/>
                  </a:cubicBezTo>
                  <a:cubicBezTo>
                    <a:pt x="12250" y="9149"/>
                    <a:pt x="9210" y="4772"/>
                    <a:pt x="69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54"/>
            <p:cNvSpPr/>
            <p:nvPr/>
          </p:nvSpPr>
          <p:spPr>
            <a:xfrm>
              <a:off x="11683300" y="6783553"/>
              <a:ext cx="186832" cy="473054"/>
            </a:xfrm>
            <a:custGeom>
              <a:avLst/>
              <a:gdLst/>
              <a:ahLst/>
              <a:cxnLst/>
              <a:rect l="l" t="t" r="r" b="b"/>
              <a:pathLst>
                <a:path w="7083" h="17934" extrusionOk="0">
                  <a:moveTo>
                    <a:pt x="6930" y="0"/>
                  </a:moveTo>
                  <a:lnTo>
                    <a:pt x="6930" y="0"/>
                  </a:lnTo>
                  <a:cubicBezTo>
                    <a:pt x="4712" y="1338"/>
                    <a:pt x="2401" y="2493"/>
                    <a:pt x="0" y="3496"/>
                  </a:cubicBezTo>
                  <a:cubicBezTo>
                    <a:pt x="274" y="8329"/>
                    <a:pt x="578" y="13131"/>
                    <a:pt x="882" y="17934"/>
                  </a:cubicBezTo>
                  <a:cubicBezTo>
                    <a:pt x="2736" y="17022"/>
                    <a:pt x="4560" y="16110"/>
                    <a:pt x="6292" y="15016"/>
                  </a:cubicBezTo>
                  <a:cubicBezTo>
                    <a:pt x="6900" y="9788"/>
                    <a:pt x="7082" y="4742"/>
                    <a:pt x="69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54"/>
            <p:cNvSpPr/>
            <p:nvPr/>
          </p:nvSpPr>
          <p:spPr>
            <a:xfrm>
              <a:off x="11707356" y="7217305"/>
              <a:ext cx="137902" cy="300677"/>
            </a:xfrm>
            <a:custGeom>
              <a:avLst/>
              <a:gdLst/>
              <a:ahLst/>
              <a:cxnLst/>
              <a:rect l="l" t="t" r="r" b="b"/>
              <a:pathLst>
                <a:path w="5228" h="11399" extrusionOk="0">
                  <a:moveTo>
                    <a:pt x="5228" y="0"/>
                  </a:moveTo>
                  <a:cubicBezTo>
                    <a:pt x="3587" y="943"/>
                    <a:pt x="1824" y="1703"/>
                    <a:pt x="0" y="2250"/>
                  </a:cubicBezTo>
                  <a:cubicBezTo>
                    <a:pt x="182" y="5289"/>
                    <a:pt x="365" y="8359"/>
                    <a:pt x="517" y="11399"/>
                  </a:cubicBezTo>
                  <a:cubicBezTo>
                    <a:pt x="1337" y="10913"/>
                    <a:pt x="2310" y="10821"/>
                    <a:pt x="3283" y="10639"/>
                  </a:cubicBezTo>
                  <a:cubicBezTo>
                    <a:pt x="4134" y="7022"/>
                    <a:pt x="4803" y="3466"/>
                    <a:pt x="52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54"/>
            <p:cNvSpPr/>
            <p:nvPr/>
          </p:nvSpPr>
          <p:spPr>
            <a:xfrm>
              <a:off x="11648007" y="6106865"/>
              <a:ext cx="179631" cy="400094"/>
            </a:xfrm>
            <a:custGeom>
              <a:avLst/>
              <a:gdLst/>
              <a:ahLst/>
              <a:cxnLst/>
              <a:rect l="l" t="t" r="r" b="b"/>
              <a:pathLst>
                <a:path w="6810" h="15168" extrusionOk="0">
                  <a:moveTo>
                    <a:pt x="4469" y="1"/>
                  </a:moveTo>
                  <a:cubicBezTo>
                    <a:pt x="3162" y="1824"/>
                    <a:pt x="1612" y="3587"/>
                    <a:pt x="1" y="4165"/>
                  </a:cubicBezTo>
                  <a:cubicBezTo>
                    <a:pt x="183" y="7873"/>
                    <a:pt x="366" y="11521"/>
                    <a:pt x="578" y="15168"/>
                  </a:cubicBezTo>
                  <a:cubicBezTo>
                    <a:pt x="2888" y="13861"/>
                    <a:pt x="4955" y="12341"/>
                    <a:pt x="6809" y="10639"/>
                  </a:cubicBezTo>
                  <a:cubicBezTo>
                    <a:pt x="6141" y="6718"/>
                    <a:pt x="5350" y="3162"/>
                    <a:pt x="44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54"/>
            <p:cNvSpPr/>
            <p:nvPr/>
          </p:nvSpPr>
          <p:spPr>
            <a:xfrm>
              <a:off x="11664044" y="6428380"/>
              <a:ext cx="201260" cy="420932"/>
            </a:xfrm>
            <a:custGeom>
              <a:avLst/>
              <a:gdLst/>
              <a:ahLst/>
              <a:cxnLst/>
              <a:rect l="l" t="t" r="r" b="b"/>
              <a:pathLst>
                <a:path w="7630" h="15958" extrusionOk="0">
                  <a:moveTo>
                    <a:pt x="6445" y="0"/>
                  </a:moveTo>
                  <a:cubicBezTo>
                    <a:pt x="4499" y="1611"/>
                    <a:pt x="2341" y="2918"/>
                    <a:pt x="1" y="3830"/>
                  </a:cubicBezTo>
                  <a:cubicBezTo>
                    <a:pt x="31" y="4104"/>
                    <a:pt x="31" y="4377"/>
                    <a:pt x="61" y="4651"/>
                  </a:cubicBezTo>
                  <a:cubicBezTo>
                    <a:pt x="244" y="8420"/>
                    <a:pt x="457" y="12189"/>
                    <a:pt x="669" y="15958"/>
                  </a:cubicBezTo>
                  <a:cubicBezTo>
                    <a:pt x="3101" y="14833"/>
                    <a:pt x="5442" y="13557"/>
                    <a:pt x="7630" y="12158"/>
                  </a:cubicBezTo>
                  <a:cubicBezTo>
                    <a:pt x="7448" y="7842"/>
                    <a:pt x="7022" y="3769"/>
                    <a:pt x="64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54"/>
            <p:cNvSpPr/>
            <p:nvPr/>
          </p:nvSpPr>
          <p:spPr>
            <a:xfrm>
              <a:off x="11722576" y="7529192"/>
              <a:ext cx="64176" cy="137480"/>
            </a:xfrm>
            <a:custGeom>
              <a:avLst/>
              <a:gdLst/>
              <a:ahLst/>
              <a:cxnLst/>
              <a:rect l="l" t="t" r="r" b="b"/>
              <a:pathLst>
                <a:path w="2433" h="5212" extrusionOk="0">
                  <a:moveTo>
                    <a:pt x="2432" y="0"/>
                  </a:moveTo>
                  <a:lnTo>
                    <a:pt x="2432" y="0"/>
                  </a:lnTo>
                  <a:cubicBezTo>
                    <a:pt x="1642" y="152"/>
                    <a:pt x="852" y="244"/>
                    <a:pt x="1" y="335"/>
                  </a:cubicBezTo>
                  <a:cubicBezTo>
                    <a:pt x="92" y="1946"/>
                    <a:pt x="153" y="3587"/>
                    <a:pt x="213" y="5198"/>
                  </a:cubicBezTo>
                  <a:cubicBezTo>
                    <a:pt x="294" y="5208"/>
                    <a:pt x="375" y="5212"/>
                    <a:pt x="459" y="5212"/>
                  </a:cubicBezTo>
                  <a:cubicBezTo>
                    <a:pt x="625" y="5212"/>
                    <a:pt x="801" y="5198"/>
                    <a:pt x="1004" y="5198"/>
                  </a:cubicBezTo>
                  <a:cubicBezTo>
                    <a:pt x="1551" y="3435"/>
                    <a:pt x="2007" y="1703"/>
                    <a:pt x="243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54"/>
            <p:cNvSpPr/>
            <p:nvPr/>
          </p:nvSpPr>
          <p:spPr>
            <a:xfrm>
              <a:off x="11239921" y="7411338"/>
              <a:ext cx="461844" cy="254174"/>
            </a:xfrm>
            <a:custGeom>
              <a:avLst/>
              <a:gdLst/>
              <a:ahLst/>
              <a:cxnLst/>
              <a:rect l="l" t="t" r="r" b="b"/>
              <a:pathLst>
                <a:path w="17509" h="9636" extrusionOk="0">
                  <a:moveTo>
                    <a:pt x="0" y="0"/>
                  </a:moveTo>
                  <a:lnTo>
                    <a:pt x="0" y="0"/>
                  </a:lnTo>
                  <a:cubicBezTo>
                    <a:pt x="7174" y="8572"/>
                    <a:pt x="17022" y="9575"/>
                    <a:pt x="17508" y="9636"/>
                  </a:cubicBezTo>
                  <a:cubicBezTo>
                    <a:pt x="17447" y="8237"/>
                    <a:pt x="17356" y="6839"/>
                    <a:pt x="17296" y="5471"/>
                  </a:cubicBezTo>
                  <a:cubicBezTo>
                    <a:pt x="17265" y="5471"/>
                    <a:pt x="17235" y="5532"/>
                    <a:pt x="17204" y="5532"/>
                  </a:cubicBezTo>
                  <a:cubicBezTo>
                    <a:pt x="16182" y="5857"/>
                    <a:pt x="15122" y="6002"/>
                    <a:pt x="14045" y="6002"/>
                  </a:cubicBezTo>
                  <a:cubicBezTo>
                    <a:pt x="9069" y="6002"/>
                    <a:pt x="3723" y="2899"/>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54"/>
            <p:cNvSpPr/>
            <p:nvPr/>
          </p:nvSpPr>
          <p:spPr>
            <a:xfrm>
              <a:off x="11041878" y="6866932"/>
              <a:ext cx="653476" cy="681041"/>
            </a:xfrm>
            <a:custGeom>
              <a:avLst/>
              <a:gdLst/>
              <a:ahLst/>
              <a:cxnLst/>
              <a:rect l="l" t="t" r="r" b="b"/>
              <a:pathLst>
                <a:path w="24774" h="25819" extrusionOk="0">
                  <a:moveTo>
                    <a:pt x="1" y="1"/>
                  </a:moveTo>
                  <a:lnTo>
                    <a:pt x="1" y="1"/>
                  </a:lnTo>
                  <a:cubicBezTo>
                    <a:pt x="153" y="1277"/>
                    <a:pt x="305" y="2584"/>
                    <a:pt x="487" y="3922"/>
                  </a:cubicBezTo>
                  <a:cubicBezTo>
                    <a:pt x="1338" y="9818"/>
                    <a:pt x="3192" y="14408"/>
                    <a:pt x="5533" y="17964"/>
                  </a:cubicBezTo>
                  <a:cubicBezTo>
                    <a:pt x="10333" y="22451"/>
                    <a:pt x="15849" y="25819"/>
                    <a:pt x="21640" y="25819"/>
                  </a:cubicBezTo>
                  <a:cubicBezTo>
                    <a:pt x="22596" y="25819"/>
                    <a:pt x="23560" y="25727"/>
                    <a:pt x="24530" y="25533"/>
                  </a:cubicBezTo>
                  <a:cubicBezTo>
                    <a:pt x="24621" y="25533"/>
                    <a:pt x="24712" y="25533"/>
                    <a:pt x="24773" y="25594"/>
                  </a:cubicBezTo>
                  <a:cubicBezTo>
                    <a:pt x="24560" y="22311"/>
                    <a:pt x="24348" y="19059"/>
                    <a:pt x="24135" y="15776"/>
                  </a:cubicBezTo>
                  <a:cubicBezTo>
                    <a:pt x="23952" y="15746"/>
                    <a:pt x="23861" y="15533"/>
                    <a:pt x="23983" y="15381"/>
                  </a:cubicBezTo>
                  <a:cubicBezTo>
                    <a:pt x="14560" y="15350"/>
                    <a:pt x="6384" y="7569"/>
                    <a:pt x="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54"/>
            <p:cNvSpPr/>
            <p:nvPr/>
          </p:nvSpPr>
          <p:spPr>
            <a:xfrm>
              <a:off x="11765862" y="5924860"/>
              <a:ext cx="283057" cy="462661"/>
            </a:xfrm>
            <a:custGeom>
              <a:avLst/>
              <a:gdLst/>
              <a:ahLst/>
              <a:cxnLst/>
              <a:rect l="l" t="t" r="r" b="b"/>
              <a:pathLst>
                <a:path w="10731" h="17540" extrusionOk="0">
                  <a:moveTo>
                    <a:pt x="4591" y="1"/>
                  </a:moveTo>
                  <a:cubicBezTo>
                    <a:pt x="3952" y="1034"/>
                    <a:pt x="3314" y="2098"/>
                    <a:pt x="2615" y="3071"/>
                  </a:cubicBezTo>
                  <a:cubicBezTo>
                    <a:pt x="1916" y="4074"/>
                    <a:pt x="1034" y="5502"/>
                    <a:pt x="1" y="6901"/>
                  </a:cubicBezTo>
                  <a:cubicBezTo>
                    <a:pt x="882" y="10062"/>
                    <a:pt x="1673" y="13618"/>
                    <a:pt x="2341" y="17539"/>
                  </a:cubicBezTo>
                  <a:cubicBezTo>
                    <a:pt x="5624" y="14530"/>
                    <a:pt x="8299" y="11004"/>
                    <a:pt x="10731" y="7174"/>
                  </a:cubicBezTo>
                  <a:cubicBezTo>
                    <a:pt x="9089" y="4195"/>
                    <a:pt x="7083" y="1733"/>
                    <a:pt x="459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54"/>
            <p:cNvSpPr/>
            <p:nvPr/>
          </p:nvSpPr>
          <p:spPr>
            <a:xfrm>
              <a:off x="11684091" y="5854327"/>
              <a:ext cx="177204" cy="213288"/>
            </a:xfrm>
            <a:custGeom>
              <a:avLst/>
              <a:gdLst/>
              <a:ahLst/>
              <a:cxnLst/>
              <a:rect l="l" t="t" r="r" b="b"/>
              <a:pathLst>
                <a:path w="6718" h="8086" extrusionOk="0">
                  <a:moveTo>
                    <a:pt x="1" y="0"/>
                  </a:moveTo>
                  <a:lnTo>
                    <a:pt x="1" y="0"/>
                  </a:lnTo>
                  <a:cubicBezTo>
                    <a:pt x="852" y="2188"/>
                    <a:pt x="1794" y="4924"/>
                    <a:pt x="2706" y="8085"/>
                  </a:cubicBezTo>
                  <a:cubicBezTo>
                    <a:pt x="3131" y="7477"/>
                    <a:pt x="3496" y="6900"/>
                    <a:pt x="3800" y="6474"/>
                  </a:cubicBezTo>
                  <a:cubicBezTo>
                    <a:pt x="4834" y="5046"/>
                    <a:pt x="5806" y="3556"/>
                    <a:pt x="6718" y="2037"/>
                  </a:cubicBezTo>
                  <a:cubicBezTo>
                    <a:pt x="4742" y="851"/>
                    <a:pt x="2523" y="152"/>
                    <a:pt x="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54"/>
            <p:cNvSpPr/>
            <p:nvPr/>
          </p:nvSpPr>
          <p:spPr>
            <a:xfrm>
              <a:off x="11793927" y="6854904"/>
              <a:ext cx="411331" cy="643031"/>
            </a:xfrm>
            <a:custGeom>
              <a:avLst/>
              <a:gdLst/>
              <a:ahLst/>
              <a:cxnLst/>
              <a:rect l="l" t="t" r="r" b="b"/>
              <a:pathLst>
                <a:path w="15594" h="24378" extrusionOk="0">
                  <a:moveTo>
                    <a:pt x="15594" y="1"/>
                  </a:moveTo>
                  <a:cubicBezTo>
                    <a:pt x="12189" y="5381"/>
                    <a:pt x="7569" y="10578"/>
                    <a:pt x="1946" y="13739"/>
                  </a:cubicBezTo>
                  <a:cubicBezTo>
                    <a:pt x="1521" y="17205"/>
                    <a:pt x="852" y="20761"/>
                    <a:pt x="1" y="24378"/>
                  </a:cubicBezTo>
                  <a:cubicBezTo>
                    <a:pt x="396" y="24317"/>
                    <a:pt x="791" y="24256"/>
                    <a:pt x="1186" y="24104"/>
                  </a:cubicBezTo>
                  <a:cubicBezTo>
                    <a:pt x="5107" y="22858"/>
                    <a:pt x="8177" y="20183"/>
                    <a:pt x="10913" y="17205"/>
                  </a:cubicBezTo>
                  <a:cubicBezTo>
                    <a:pt x="12068" y="15928"/>
                    <a:pt x="13284" y="14682"/>
                    <a:pt x="14469" y="13405"/>
                  </a:cubicBezTo>
                  <a:cubicBezTo>
                    <a:pt x="15199" y="9606"/>
                    <a:pt x="15594" y="4955"/>
                    <a:pt x="1559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54"/>
            <p:cNvSpPr/>
            <p:nvPr/>
          </p:nvSpPr>
          <p:spPr>
            <a:xfrm>
              <a:off x="11834021" y="6147750"/>
              <a:ext cx="339162" cy="601354"/>
            </a:xfrm>
            <a:custGeom>
              <a:avLst/>
              <a:gdLst/>
              <a:ahLst/>
              <a:cxnLst/>
              <a:rect l="l" t="t" r="r" b="b"/>
              <a:pathLst>
                <a:path w="12858" h="22798" extrusionOk="0">
                  <a:moveTo>
                    <a:pt x="8846" y="1"/>
                  </a:moveTo>
                  <a:cubicBezTo>
                    <a:pt x="6444" y="3952"/>
                    <a:pt x="3526" y="7752"/>
                    <a:pt x="1" y="10639"/>
                  </a:cubicBezTo>
                  <a:cubicBezTo>
                    <a:pt x="578" y="14408"/>
                    <a:pt x="1004" y="18481"/>
                    <a:pt x="1186" y="22797"/>
                  </a:cubicBezTo>
                  <a:cubicBezTo>
                    <a:pt x="5563" y="20001"/>
                    <a:pt x="9454" y="16688"/>
                    <a:pt x="12858" y="12858"/>
                  </a:cubicBezTo>
                  <a:cubicBezTo>
                    <a:pt x="12007" y="8208"/>
                    <a:pt x="10700" y="3770"/>
                    <a:pt x="884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54"/>
            <p:cNvSpPr/>
            <p:nvPr/>
          </p:nvSpPr>
          <p:spPr>
            <a:xfrm>
              <a:off x="11749033" y="7299075"/>
              <a:ext cx="405712" cy="367228"/>
            </a:xfrm>
            <a:custGeom>
              <a:avLst/>
              <a:gdLst/>
              <a:ahLst/>
              <a:cxnLst/>
              <a:rect l="l" t="t" r="r" b="b"/>
              <a:pathLst>
                <a:path w="15381" h="13922" extrusionOk="0">
                  <a:moveTo>
                    <a:pt x="15381" y="1"/>
                  </a:moveTo>
                  <a:lnTo>
                    <a:pt x="15381" y="1"/>
                  </a:lnTo>
                  <a:cubicBezTo>
                    <a:pt x="13891" y="1399"/>
                    <a:pt x="12402" y="2736"/>
                    <a:pt x="10882" y="3983"/>
                  </a:cubicBezTo>
                  <a:cubicBezTo>
                    <a:pt x="7934" y="6445"/>
                    <a:pt x="4955" y="8025"/>
                    <a:pt x="1429" y="8724"/>
                  </a:cubicBezTo>
                  <a:cubicBezTo>
                    <a:pt x="1004" y="10427"/>
                    <a:pt x="548" y="12159"/>
                    <a:pt x="1" y="13922"/>
                  </a:cubicBezTo>
                  <a:cubicBezTo>
                    <a:pt x="3557" y="13740"/>
                    <a:pt x="11612" y="12068"/>
                    <a:pt x="15198" y="578"/>
                  </a:cubicBezTo>
                  <a:cubicBezTo>
                    <a:pt x="15259" y="396"/>
                    <a:pt x="15320" y="183"/>
                    <a:pt x="1538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54"/>
            <p:cNvSpPr/>
            <p:nvPr/>
          </p:nvSpPr>
          <p:spPr>
            <a:xfrm>
              <a:off x="11849267" y="6531806"/>
              <a:ext cx="355199" cy="647831"/>
            </a:xfrm>
            <a:custGeom>
              <a:avLst/>
              <a:gdLst/>
              <a:ahLst/>
              <a:cxnLst/>
              <a:rect l="l" t="t" r="r" b="b"/>
              <a:pathLst>
                <a:path w="13466" h="24560" extrusionOk="0">
                  <a:moveTo>
                    <a:pt x="12554" y="0"/>
                  </a:moveTo>
                  <a:cubicBezTo>
                    <a:pt x="9088" y="3739"/>
                    <a:pt x="5076" y="6930"/>
                    <a:pt x="638" y="9575"/>
                  </a:cubicBezTo>
                  <a:cubicBezTo>
                    <a:pt x="790" y="14286"/>
                    <a:pt x="608" y="19332"/>
                    <a:pt x="0" y="24560"/>
                  </a:cubicBezTo>
                  <a:cubicBezTo>
                    <a:pt x="1885" y="23405"/>
                    <a:pt x="3648" y="22098"/>
                    <a:pt x="5259" y="20456"/>
                  </a:cubicBezTo>
                  <a:cubicBezTo>
                    <a:pt x="8359" y="17356"/>
                    <a:pt x="10882" y="13830"/>
                    <a:pt x="13465" y="10304"/>
                  </a:cubicBezTo>
                  <a:cubicBezTo>
                    <a:pt x="13374" y="6900"/>
                    <a:pt x="13101" y="3405"/>
                    <a:pt x="1255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54"/>
            <p:cNvSpPr/>
            <p:nvPr/>
          </p:nvSpPr>
          <p:spPr>
            <a:xfrm>
              <a:off x="11652016" y="6875742"/>
              <a:ext cx="54549" cy="388092"/>
            </a:xfrm>
            <a:custGeom>
              <a:avLst/>
              <a:gdLst/>
              <a:ahLst/>
              <a:cxnLst/>
              <a:rect l="l" t="t" r="r" b="b"/>
              <a:pathLst>
                <a:path w="2068" h="14713" extrusionOk="0">
                  <a:moveTo>
                    <a:pt x="1" y="62"/>
                  </a:moveTo>
                  <a:cubicBezTo>
                    <a:pt x="1" y="123"/>
                    <a:pt x="1" y="153"/>
                    <a:pt x="1" y="183"/>
                  </a:cubicBezTo>
                  <a:lnTo>
                    <a:pt x="31" y="183"/>
                  </a:lnTo>
                  <a:cubicBezTo>
                    <a:pt x="57" y="190"/>
                    <a:pt x="81" y="198"/>
                    <a:pt x="103" y="208"/>
                  </a:cubicBezTo>
                  <a:lnTo>
                    <a:pt x="103" y="208"/>
                  </a:lnTo>
                  <a:cubicBezTo>
                    <a:pt x="61" y="165"/>
                    <a:pt x="27" y="115"/>
                    <a:pt x="1" y="62"/>
                  </a:cubicBezTo>
                  <a:close/>
                  <a:moveTo>
                    <a:pt x="103" y="208"/>
                  </a:moveTo>
                  <a:cubicBezTo>
                    <a:pt x="136" y="242"/>
                    <a:pt x="174" y="272"/>
                    <a:pt x="215" y="293"/>
                  </a:cubicBezTo>
                  <a:lnTo>
                    <a:pt x="215" y="293"/>
                  </a:lnTo>
                  <a:cubicBezTo>
                    <a:pt x="188" y="259"/>
                    <a:pt x="151" y="230"/>
                    <a:pt x="103" y="208"/>
                  </a:cubicBezTo>
                  <a:close/>
                  <a:moveTo>
                    <a:pt x="1186" y="1"/>
                  </a:moveTo>
                  <a:cubicBezTo>
                    <a:pt x="943" y="123"/>
                    <a:pt x="730" y="214"/>
                    <a:pt x="517" y="305"/>
                  </a:cubicBezTo>
                  <a:cubicBezTo>
                    <a:pt x="467" y="324"/>
                    <a:pt x="420" y="332"/>
                    <a:pt x="375" y="332"/>
                  </a:cubicBezTo>
                  <a:cubicBezTo>
                    <a:pt x="317" y="332"/>
                    <a:pt x="263" y="318"/>
                    <a:pt x="215" y="293"/>
                  </a:cubicBezTo>
                  <a:lnTo>
                    <a:pt x="215" y="293"/>
                  </a:lnTo>
                  <a:cubicBezTo>
                    <a:pt x="345" y="456"/>
                    <a:pt x="248" y="728"/>
                    <a:pt x="62" y="822"/>
                  </a:cubicBezTo>
                  <a:cubicBezTo>
                    <a:pt x="335" y="5351"/>
                    <a:pt x="639" y="9910"/>
                    <a:pt x="943" y="14439"/>
                  </a:cubicBezTo>
                  <a:cubicBezTo>
                    <a:pt x="1034" y="14439"/>
                    <a:pt x="1156" y="14469"/>
                    <a:pt x="1277" y="14500"/>
                  </a:cubicBezTo>
                  <a:cubicBezTo>
                    <a:pt x="1429" y="14500"/>
                    <a:pt x="1490" y="14591"/>
                    <a:pt x="1521" y="14712"/>
                  </a:cubicBezTo>
                  <a:cubicBezTo>
                    <a:pt x="1703" y="14621"/>
                    <a:pt x="1885" y="14530"/>
                    <a:pt x="2068" y="14439"/>
                  </a:cubicBezTo>
                  <a:cubicBezTo>
                    <a:pt x="1764" y="9636"/>
                    <a:pt x="1460" y="4834"/>
                    <a:pt x="1186"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54"/>
            <p:cNvSpPr/>
            <p:nvPr/>
          </p:nvSpPr>
          <p:spPr>
            <a:xfrm>
              <a:off x="11632787" y="6523788"/>
              <a:ext cx="48930" cy="343171"/>
            </a:xfrm>
            <a:custGeom>
              <a:avLst/>
              <a:gdLst/>
              <a:ahLst/>
              <a:cxnLst/>
              <a:rect l="l" t="t" r="r" b="b"/>
              <a:pathLst>
                <a:path w="1855" h="13010" extrusionOk="0">
                  <a:moveTo>
                    <a:pt x="0" y="0"/>
                  </a:moveTo>
                  <a:lnTo>
                    <a:pt x="0" y="0"/>
                  </a:lnTo>
                  <a:cubicBezTo>
                    <a:pt x="183" y="4347"/>
                    <a:pt x="426" y="8693"/>
                    <a:pt x="699" y="13010"/>
                  </a:cubicBezTo>
                  <a:cubicBezTo>
                    <a:pt x="730" y="12949"/>
                    <a:pt x="791" y="12858"/>
                    <a:pt x="882" y="12827"/>
                  </a:cubicBezTo>
                  <a:cubicBezTo>
                    <a:pt x="1216" y="12675"/>
                    <a:pt x="1520" y="12493"/>
                    <a:pt x="1854" y="12341"/>
                  </a:cubicBezTo>
                  <a:cubicBezTo>
                    <a:pt x="1642" y="8572"/>
                    <a:pt x="1429" y="4803"/>
                    <a:pt x="1246" y="1034"/>
                  </a:cubicBezTo>
                  <a:cubicBezTo>
                    <a:pt x="1216" y="760"/>
                    <a:pt x="1216" y="487"/>
                    <a:pt x="1186" y="213"/>
                  </a:cubicBezTo>
                  <a:cubicBezTo>
                    <a:pt x="1034" y="274"/>
                    <a:pt x="912" y="335"/>
                    <a:pt x="760" y="395"/>
                  </a:cubicBezTo>
                  <a:cubicBezTo>
                    <a:pt x="728" y="405"/>
                    <a:pt x="697" y="409"/>
                    <a:pt x="668" y="409"/>
                  </a:cubicBezTo>
                  <a:cubicBezTo>
                    <a:pt x="504" y="409"/>
                    <a:pt x="391" y="272"/>
                    <a:pt x="365" y="92"/>
                  </a:cubicBezTo>
                  <a:cubicBezTo>
                    <a:pt x="243" y="92"/>
                    <a:pt x="122" y="31"/>
                    <a:pt x="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54"/>
            <p:cNvSpPr/>
            <p:nvPr/>
          </p:nvSpPr>
          <p:spPr>
            <a:xfrm>
              <a:off x="11601503" y="5854327"/>
              <a:ext cx="61776" cy="660651"/>
            </a:xfrm>
            <a:custGeom>
              <a:avLst/>
              <a:gdLst/>
              <a:ahLst/>
              <a:cxnLst/>
              <a:rect l="l" t="t" r="r" b="b"/>
              <a:pathLst>
                <a:path w="2342" h="25046" extrusionOk="0">
                  <a:moveTo>
                    <a:pt x="913" y="0"/>
                  </a:moveTo>
                  <a:cubicBezTo>
                    <a:pt x="609" y="30"/>
                    <a:pt x="305" y="61"/>
                    <a:pt x="1" y="91"/>
                  </a:cubicBezTo>
                  <a:cubicBezTo>
                    <a:pt x="62" y="4651"/>
                    <a:pt x="305" y="9210"/>
                    <a:pt x="548" y="13739"/>
                  </a:cubicBezTo>
                  <a:cubicBezTo>
                    <a:pt x="761" y="13982"/>
                    <a:pt x="973" y="14225"/>
                    <a:pt x="1217" y="14468"/>
                  </a:cubicBezTo>
                  <a:cubicBezTo>
                    <a:pt x="1426" y="14700"/>
                    <a:pt x="1227" y="14986"/>
                    <a:pt x="986" y="14986"/>
                  </a:cubicBezTo>
                  <a:cubicBezTo>
                    <a:pt x="911" y="14986"/>
                    <a:pt x="833" y="14958"/>
                    <a:pt x="761" y="14894"/>
                  </a:cubicBezTo>
                  <a:cubicBezTo>
                    <a:pt x="700" y="14863"/>
                    <a:pt x="670" y="14803"/>
                    <a:pt x="609" y="14742"/>
                  </a:cubicBezTo>
                  <a:lnTo>
                    <a:pt x="609" y="14742"/>
                  </a:lnTo>
                  <a:cubicBezTo>
                    <a:pt x="761" y="17538"/>
                    <a:pt x="913" y="20304"/>
                    <a:pt x="1065" y="23070"/>
                  </a:cubicBezTo>
                  <a:cubicBezTo>
                    <a:pt x="1065" y="23617"/>
                    <a:pt x="1125" y="24164"/>
                    <a:pt x="1125" y="24712"/>
                  </a:cubicBezTo>
                  <a:cubicBezTo>
                    <a:pt x="1338" y="24772"/>
                    <a:pt x="1521" y="24894"/>
                    <a:pt x="1733" y="24924"/>
                  </a:cubicBezTo>
                  <a:cubicBezTo>
                    <a:pt x="1794" y="24955"/>
                    <a:pt x="1825" y="24985"/>
                    <a:pt x="1855" y="25046"/>
                  </a:cubicBezTo>
                  <a:cubicBezTo>
                    <a:pt x="2037" y="24955"/>
                    <a:pt x="2159" y="24833"/>
                    <a:pt x="2341" y="24742"/>
                  </a:cubicBezTo>
                  <a:cubicBezTo>
                    <a:pt x="2129" y="21095"/>
                    <a:pt x="1946" y="17417"/>
                    <a:pt x="1764" y="13739"/>
                  </a:cubicBezTo>
                  <a:cubicBezTo>
                    <a:pt x="1521" y="13830"/>
                    <a:pt x="1308" y="13891"/>
                    <a:pt x="1065" y="13921"/>
                  </a:cubicBezTo>
                  <a:cubicBezTo>
                    <a:pt x="1044" y="13924"/>
                    <a:pt x="1023" y="13926"/>
                    <a:pt x="1003" y="13926"/>
                  </a:cubicBezTo>
                  <a:cubicBezTo>
                    <a:pt x="625" y="13926"/>
                    <a:pt x="507" y="13397"/>
                    <a:pt x="882" y="13252"/>
                  </a:cubicBezTo>
                  <a:cubicBezTo>
                    <a:pt x="1156" y="13161"/>
                    <a:pt x="1429" y="12979"/>
                    <a:pt x="1703" y="12797"/>
                  </a:cubicBezTo>
                  <a:cubicBezTo>
                    <a:pt x="1521" y="8541"/>
                    <a:pt x="1369" y="4286"/>
                    <a:pt x="1308"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54"/>
            <p:cNvSpPr/>
            <p:nvPr/>
          </p:nvSpPr>
          <p:spPr>
            <a:xfrm>
              <a:off x="11678473" y="7276628"/>
              <a:ext cx="49748" cy="389675"/>
            </a:xfrm>
            <a:custGeom>
              <a:avLst/>
              <a:gdLst/>
              <a:ahLst/>
              <a:cxnLst/>
              <a:rect l="l" t="t" r="r" b="b"/>
              <a:pathLst>
                <a:path w="1886" h="14773" extrusionOk="0">
                  <a:moveTo>
                    <a:pt x="1095" y="1"/>
                  </a:moveTo>
                  <a:cubicBezTo>
                    <a:pt x="761" y="92"/>
                    <a:pt x="457" y="183"/>
                    <a:pt x="122" y="274"/>
                  </a:cubicBezTo>
                  <a:cubicBezTo>
                    <a:pt x="62" y="274"/>
                    <a:pt x="31" y="274"/>
                    <a:pt x="1" y="244"/>
                  </a:cubicBezTo>
                  <a:lnTo>
                    <a:pt x="1" y="244"/>
                  </a:lnTo>
                  <a:cubicBezTo>
                    <a:pt x="214" y="3527"/>
                    <a:pt x="426" y="6779"/>
                    <a:pt x="639" y="10062"/>
                  </a:cubicBezTo>
                  <a:cubicBezTo>
                    <a:pt x="821" y="10153"/>
                    <a:pt x="852" y="10426"/>
                    <a:pt x="670" y="10578"/>
                  </a:cubicBezTo>
                  <a:cubicBezTo>
                    <a:pt x="730" y="11946"/>
                    <a:pt x="821" y="13344"/>
                    <a:pt x="882" y="14743"/>
                  </a:cubicBezTo>
                  <a:lnTo>
                    <a:pt x="913" y="14743"/>
                  </a:lnTo>
                  <a:cubicBezTo>
                    <a:pt x="913" y="14743"/>
                    <a:pt x="1277" y="14773"/>
                    <a:pt x="1885" y="14773"/>
                  </a:cubicBezTo>
                  <a:cubicBezTo>
                    <a:pt x="1825" y="13162"/>
                    <a:pt x="1764" y="11521"/>
                    <a:pt x="1673" y="9910"/>
                  </a:cubicBezTo>
                  <a:cubicBezTo>
                    <a:pt x="1551" y="9910"/>
                    <a:pt x="1460" y="9910"/>
                    <a:pt x="1369" y="9940"/>
                  </a:cubicBezTo>
                  <a:cubicBezTo>
                    <a:pt x="1125" y="9940"/>
                    <a:pt x="1004" y="9636"/>
                    <a:pt x="1186" y="9484"/>
                  </a:cubicBezTo>
                  <a:cubicBezTo>
                    <a:pt x="1308" y="9363"/>
                    <a:pt x="1460" y="9241"/>
                    <a:pt x="1612" y="9150"/>
                  </a:cubicBezTo>
                  <a:cubicBezTo>
                    <a:pt x="1460" y="6110"/>
                    <a:pt x="1277" y="3040"/>
                    <a:pt x="109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54"/>
            <p:cNvSpPr/>
            <p:nvPr/>
          </p:nvSpPr>
          <p:spPr>
            <a:xfrm>
              <a:off x="11172579" y="6017867"/>
              <a:ext cx="460235" cy="505947"/>
            </a:xfrm>
            <a:custGeom>
              <a:avLst/>
              <a:gdLst/>
              <a:ahLst/>
              <a:cxnLst/>
              <a:rect l="l" t="t" r="r" b="b"/>
              <a:pathLst>
                <a:path w="17448" h="19181" extrusionOk="0">
                  <a:moveTo>
                    <a:pt x="730" y="1"/>
                  </a:moveTo>
                  <a:cubicBezTo>
                    <a:pt x="486" y="244"/>
                    <a:pt x="243" y="487"/>
                    <a:pt x="0" y="730"/>
                  </a:cubicBezTo>
                  <a:cubicBezTo>
                    <a:pt x="2037" y="4074"/>
                    <a:pt x="4377" y="7235"/>
                    <a:pt x="6961" y="10214"/>
                  </a:cubicBezTo>
                  <a:cubicBezTo>
                    <a:pt x="9453" y="13040"/>
                    <a:pt x="13435" y="18177"/>
                    <a:pt x="17447" y="19180"/>
                  </a:cubicBezTo>
                  <a:cubicBezTo>
                    <a:pt x="17417" y="18968"/>
                    <a:pt x="17417" y="18724"/>
                    <a:pt x="17386" y="18512"/>
                  </a:cubicBezTo>
                  <a:cubicBezTo>
                    <a:pt x="13678" y="17113"/>
                    <a:pt x="10061" y="12341"/>
                    <a:pt x="7599" y="9575"/>
                  </a:cubicBezTo>
                  <a:cubicBezTo>
                    <a:pt x="4985" y="6627"/>
                    <a:pt x="2705" y="3375"/>
                    <a:pt x="73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54"/>
            <p:cNvSpPr/>
            <p:nvPr/>
          </p:nvSpPr>
          <p:spPr>
            <a:xfrm>
              <a:off x="11631178" y="6506141"/>
              <a:ext cx="19256" cy="20865"/>
            </a:xfrm>
            <a:custGeom>
              <a:avLst/>
              <a:gdLst/>
              <a:ahLst/>
              <a:cxnLst/>
              <a:rect l="l" t="t" r="r" b="b"/>
              <a:pathLst>
                <a:path w="730" h="791" extrusionOk="0">
                  <a:moveTo>
                    <a:pt x="0" y="1"/>
                  </a:moveTo>
                  <a:lnTo>
                    <a:pt x="0" y="1"/>
                  </a:lnTo>
                  <a:cubicBezTo>
                    <a:pt x="31" y="213"/>
                    <a:pt x="31" y="457"/>
                    <a:pt x="61" y="669"/>
                  </a:cubicBezTo>
                  <a:cubicBezTo>
                    <a:pt x="183" y="700"/>
                    <a:pt x="304" y="761"/>
                    <a:pt x="426" y="791"/>
                  </a:cubicBezTo>
                  <a:cubicBezTo>
                    <a:pt x="396" y="639"/>
                    <a:pt x="426" y="517"/>
                    <a:pt x="578" y="426"/>
                  </a:cubicBezTo>
                  <a:cubicBezTo>
                    <a:pt x="639" y="396"/>
                    <a:pt x="669" y="365"/>
                    <a:pt x="730" y="335"/>
                  </a:cubicBezTo>
                  <a:cubicBezTo>
                    <a:pt x="700" y="274"/>
                    <a:pt x="669" y="244"/>
                    <a:pt x="608" y="213"/>
                  </a:cubicBezTo>
                  <a:cubicBezTo>
                    <a:pt x="396" y="183"/>
                    <a:pt x="213" y="61"/>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54"/>
            <p:cNvSpPr/>
            <p:nvPr/>
          </p:nvSpPr>
          <p:spPr>
            <a:xfrm>
              <a:off x="11025049" y="6393905"/>
              <a:ext cx="628602" cy="504654"/>
            </a:xfrm>
            <a:custGeom>
              <a:avLst/>
              <a:gdLst/>
              <a:ahLst/>
              <a:cxnLst/>
              <a:rect l="l" t="t" r="r" b="b"/>
              <a:pathLst>
                <a:path w="23831" h="19132" extrusionOk="0">
                  <a:moveTo>
                    <a:pt x="152" y="0"/>
                  </a:moveTo>
                  <a:cubicBezTo>
                    <a:pt x="92" y="547"/>
                    <a:pt x="31" y="1064"/>
                    <a:pt x="0" y="1642"/>
                  </a:cubicBezTo>
                  <a:cubicBezTo>
                    <a:pt x="6444" y="9301"/>
                    <a:pt x="13922" y="17265"/>
                    <a:pt x="23618" y="19119"/>
                  </a:cubicBezTo>
                  <a:cubicBezTo>
                    <a:pt x="23644" y="19128"/>
                    <a:pt x="23669" y="19132"/>
                    <a:pt x="23691" y="19132"/>
                  </a:cubicBezTo>
                  <a:cubicBezTo>
                    <a:pt x="23745" y="19132"/>
                    <a:pt x="23788" y="19110"/>
                    <a:pt x="23831" y="19089"/>
                  </a:cubicBezTo>
                  <a:cubicBezTo>
                    <a:pt x="23800" y="18876"/>
                    <a:pt x="23800" y="18663"/>
                    <a:pt x="23770" y="18450"/>
                  </a:cubicBezTo>
                  <a:cubicBezTo>
                    <a:pt x="13496" y="16292"/>
                    <a:pt x="6931" y="7630"/>
                    <a:pt x="152"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54"/>
            <p:cNvSpPr/>
            <p:nvPr/>
          </p:nvSpPr>
          <p:spPr>
            <a:xfrm>
              <a:off x="11652834" y="6880570"/>
              <a:ext cx="9628" cy="16855"/>
            </a:xfrm>
            <a:custGeom>
              <a:avLst/>
              <a:gdLst/>
              <a:ahLst/>
              <a:cxnLst/>
              <a:rect l="l" t="t" r="r" b="b"/>
              <a:pathLst>
                <a:path w="365" h="639" extrusionOk="0">
                  <a:moveTo>
                    <a:pt x="0" y="0"/>
                  </a:moveTo>
                  <a:cubicBezTo>
                    <a:pt x="0" y="213"/>
                    <a:pt x="0" y="426"/>
                    <a:pt x="31" y="639"/>
                  </a:cubicBezTo>
                  <a:cubicBezTo>
                    <a:pt x="304" y="517"/>
                    <a:pt x="365" y="92"/>
                    <a:pt x="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54"/>
            <p:cNvSpPr/>
            <p:nvPr/>
          </p:nvSpPr>
          <p:spPr>
            <a:xfrm>
              <a:off x="11035469" y="6812410"/>
              <a:ext cx="642239" cy="460235"/>
            </a:xfrm>
            <a:custGeom>
              <a:avLst/>
              <a:gdLst/>
              <a:ahLst/>
              <a:cxnLst/>
              <a:rect l="l" t="t" r="r" b="b"/>
              <a:pathLst>
                <a:path w="24348" h="17448" extrusionOk="0">
                  <a:moveTo>
                    <a:pt x="0" y="1"/>
                  </a:moveTo>
                  <a:lnTo>
                    <a:pt x="0" y="1"/>
                  </a:lnTo>
                  <a:cubicBezTo>
                    <a:pt x="61" y="700"/>
                    <a:pt x="152" y="1369"/>
                    <a:pt x="244" y="2068"/>
                  </a:cubicBezTo>
                  <a:cubicBezTo>
                    <a:pt x="6627" y="9636"/>
                    <a:pt x="14803" y="17417"/>
                    <a:pt x="24226" y="17448"/>
                  </a:cubicBezTo>
                  <a:cubicBezTo>
                    <a:pt x="24256" y="17448"/>
                    <a:pt x="24256" y="17417"/>
                    <a:pt x="24287" y="17387"/>
                  </a:cubicBezTo>
                  <a:cubicBezTo>
                    <a:pt x="24317" y="17387"/>
                    <a:pt x="24317" y="17387"/>
                    <a:pt x="24347" y="17357"/>
                  </a:cubicBezTo>
                  <a:cubicBezTo>
                    <a:pt x="24347" y="17205"/>
                    <a:pt x="24317" y="17022"/>
                    <a:pt x="24317" y="16840"/>
                  </a:cubicBezTo>
                  <a:cubicBezTo>
                    <a:pt x="14317" y="15806"/>
                    <a:pt x="6475" y="7812"/>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54"/>
            <p:cNvSpPr/>
            <p:nvPr/>
          </p:nvSpPr>
          <p:spPr>
            <a:xfrm>
              <a:off x="11676890" y="7256581"/>
              <a:ext cx="15246" cy="13664"/>
            </a:xfrm>
            <a:custGeom>
              <a:avLst/>
              <a:gdLst/>
              <a:ahLst/>
              <a:cxnLst/>
              <a:rect l="l" t="t" r="r" b="b"/>
              <a:pathLst>
                <a:path w="578" h="518" extrusionOk="0">
                  <a:moveTo>
                    <a:pt x="0" y="1"/>
                  </a:moveTo>
                  <a:cubicBezTo>
                    <a:pt x="0" y="183"/>
                    <a:pt x="30" y="335"/>
                    <a:pt x="30" y="518"/>
                  </a:cubicBezTo>
                  <a:cubicBezTo>
                    <a:pt x="213" y="426"/>
                    <a:pt x="395" y="366"/>
                    <a:pt x="578" y="274"/>
                  </a:cubicBezTo>
                  <a:cubicBezTo>
                    <a:pt x="547" y="153"/>
                    <a:pt x="486" y="62"/>
                    <a:pt x="334" y="31"/>
                  </a:cubicBezTo>
                  <a:cubicBezTo>
                    <a:pt x="213" y="31"/>
                    <a:pt x="122" y="1"/>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54"/>
            <p:cNvSpPr/>
            <p:nvPr/>
          </p:nvSpPr>
          <p:spPr>
            <a:xfrm>
              <a:off x="11187799" y="7340778"/>
              <a:ext cx="508347" cy="228904"/>
            </a:xfrm>
            <a:custGeom>
              <a:avLst/>
              <a:gdLst/>
              <a:ahLst/>
              <a:cxnLst/>
              <a:rect l="l" t="t" r="r" b="b"/>
              <a:pathLst>
                <a:path w="19272" h="8678" extrusionOk="0">
                  <a:moveTo>
                    <a:pt x="1" y="0"/>
                  </a:moveTo>
                  <a:cubicBezTo>
                    <a:pt x="609" y="973"/>
                    <a:pt x="1277" y="1855"/>
                    <a:pt x="1976" y="2675"/>
                  </a:cubicBezTo>
                  <a:cubicBezTo>
                    <a:pt x="5699" y="5574"/>
                    <a:pt x="11045" y="8677"/>
                    <a:pt x="16021" y="8677"/>
                  </a:cubicBezTo>
                  <a:cubicBezTo>
                    <a:pt x="17098" y="8677"/>
                    <a:pt x="18158" y="8532"/>
                    <a:pt x="19180" y="8207"/>
                  </a:cubicBezTo>
                  <a:cubicBezTo>
                    <a:pt x="19211" y="8207"/>
                    <a:pt x="19241" y="8146"/>
                    <a:pt x="19272" y="8146"/>
                  </a:cubicBezTo>
                  <a:cubicBezTo>
                    <a:pt x="19241" y="7964"/>
                    <a:pt x="19241" y="7782"/>
                    <a:pt x="19241" y="7630"/>
                  </a:cubicBezTo>
                  <a:cubicBezTo>
                    <a:pt x="19180" y="7569"/>
                    <a:pt x="19089" y="7569"/>
                    <a:pt x="18998" y="7569"/>
                  </a:cubicBezTo>
                  <a:cubicBezTo>
                    <a:pt x="18028" y="7763"/>
                    <a:pt x="17064" y="7855"/>
                    <a:pt x="16108" y="7855"/>
                  </a:cubicBezTo>
                  <a:cubicBezTo>
                    <a:pt x="10317" y="7855"/>
                    <a:pt x="4801" y="4487"/>
                    <a:pt x="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54"/>
            <p:cNvSpPr/>
            <p:nvPr/>
          </p:nvSpPr>
          <p:spPr>
            <a:xfrm>
              <a:off x="11695328" y="7542012"/>
              <a:ext cx="5618" cy="13664"/>
            </a:xfrm>
            <a:custGeom>
              <a:avLst/>
              <a:gdLst/>
              <a:ahLst/>
              <a:cxnLst/>
              <a:rect l="l" t="t" r="r" b="b"/>
              <a:pathLst>
                <a:path w="213" h="518" extrusionOk="0">
                  <a:moveTo>
                    <a:pt x="0" y="1"/>
                  </a:moveTo>
                  <a:cubicBezTo>
                    <a:pt x="0" y="153"/>
                    <a:pt x="0" y="335"/>
                    <a:pt x="31" y="517"/>
                  </a:cubicBezTo>
                  <a:cubicBezTo>
                    <a:pt x="213" y="365"/>
                    <a:pt x="182" y="92"/>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54"/>
            <p:cNvSpPr/>
            <p:nvPr/>
          </p:nvSpPr>
          <p:spPr>
            <a:xfrm>
              <a:off x="11373021" y="5896003"/>
              <a:ext cx="244546" cy="347181"/>
            </a:xfrm>
            <a:custGeom>
              <a:avLst/>
              <a:gdLst/>
              <a:ahLst/>
              <a:cxnLst/>
              <a:rect l="l" t="t" r="r" b="b"/>
              <a:pathLst>
                <a:path w="9271" h="13162" extrusionOk="0">
                  <a:moveTo>
                    <a:pt x="1034" y="1"/>
                  </a:moveTo>
                  <a:cubicBezTo>
                    <a:pt x="699" y="122"/>
                    <a:pt x="334" y="213"/>
                    <a:pt x="0" y="365"/>
                  </a:cubicBezTo>
                  <a:cubicBezTo>
                    <a:pt x="2310" y="5107"/>
                    <a:pt x="5350" y="9484"/>
                    <a:pt x="9271" y="13162"/>
                  </a:cubicBezTo>
                  <a:cubicBezTo>
                    <a:pt x="9240" y="12828"/>
                    <a:pt x="9240" y="12493"/>
                    <a:pt x="9210" y="12159"/>
                  </a:cubicBezTo>
                  <a:cubicBezTo>
                    <a:pt x="5775" y="8451"/>
                    <a:pt x="3131" y="4378"/>
                    <a:pt x="1034"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54"/>
            <p:cNvSpPr/>
            <p:nvPr/>
          </p:nvSpPr>
          <p:spPr>
            <a:xfrm>
              <a:off x="11615932" y="6216701"/>
              <a:ext cx="23186" cy="32919"/>
            </a:xfrm>
            <a:custGeom>
              <a:avLst/>
              <a:gdLst/>
              <a:ahLst/>
              <a:cxnLst/>
              <a:rect l="l" t="t" r="r" b="b"/>
              <a:pathLst>
                <a:path w="879" h="1248" extrusionOk="0">
                  <a:moveTo>
                    <a:pt x="1" y="1"/>
                  </a:moveTo>
                  <a:lnTo>
                    <a:pt x="1" y="1"/>
                  </a:lnTo>
                  <a:cubicBezTo>
                    <a:pt x="31" y="335"/>
                    <a:pt x="31" y="670"/>
                    <a:pt x="62" y="1004"/>
                  </a:cubicBezTo>
                  <a:cubicBezTo>
                    <a:pt x="123" y="1065"/>
                    <a:pt x="153" y="1125"/>
                    <a:pt x="214" y="1156"/>
                  </a:cubicBezTo>
                  <a:cubicBezTo>
                    <a:pt x="286" y="1220"/>
                    <a:pt x="364" y="1248"/>
                    <a:pt x="439" y="1248"/>
                  </a:cubicBezTo>
                  <a:cubicBezTo>
                    <a:pt x="680" y="1248"/>
                    <a:pt x="879" y="962"/>
                    <a:pt x="670" y="730"/>
                  </a:cubicBezTo>
                  <a:cubicBezTo>
                    <a:pt x="426" y="487"/>
                    <a:pt x="214" y="244"/>
                    <a:pt x="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54"/>
            <p:cNvSpPr/>
            <p:nvPr/>
          </p:nvSpPr>
          <p:spPr>
            <a:xfrm>
              <a:off x="11646398" y="6067589"/>
              <a:ext cx="119490" cy="149138"/>
            </a:xfrm>
            <a:custGeom>
              <a:avLst/>
              <a:gdLst/>
              <a:ahLst/>
              <a:cxnLst/>
              <a:rect l="l" t="t" r="r" b="b"/>
              <a:pathLst>
                <a:path w="4530" h="5654" extrusionOk="0">
                  <a:moveTo>
                    <a:pt x="4135" y="0"/>
                  </a:moveTo>
                  <a:cubicBezTo>
                    <a:pt x="2980" y="1672"/>
                    <a:pt x="1460" y="3708"/>
                    <a:pt x="1" y="4712"/>
                  </a:cubicBezTo>
                  <a:cubicBezTo>
                    <a:pt x="31" y="5046"/>
                    <a:pt x="31" y="5350"/>
                    <a:pt x="62" y="5654"/>
                  </a:cubicBezTo>
                  <a:cubicBezTo>
                    <a:pt x="1673" y="5076"/>
                    <a:pt x="3223" y="3313"/>
                    <a:pt x="4530" y="1490"/>
                  </a:cubicBezTo>
                  <a:cubicBezTo>
                    <a:pt x="4408" y="1003"/>
                    <a:pt x="4256" y="487"/>
                    <a:pt x="4135"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54"/>
            <p:cNvSpPr/>
            <p:nvPr/>
          </p:nvSpPr>
          <p:spPr>
            <a:xfrm>
              <a:off x="11755442" y="5908031"/>
              <a:ext cx="131518" cy="198860"/>
            </a:xfrm>
            <a:custGeom>
              <a:avLst/>
              <a:gdLst/>
              <a:ahLst/>
              <a:cxnLst/>
              <a:rect l="l" t="t" r="r" b="b"/>
              <a:pathLst>
                <a:path w="4986" h="7539" extrusionOk="0">
                  <a:moveTo>
                    <a:pt x="3983" y="1"/>
                  </a:moveTo>
                  <a:cubicBezTo>
                    <a:pt x="3071" y="1520"/>
                    <a:pt x="2129" y="3010"/>
                    <a:pt x="1095" y="4438"/>
                  </a:cubicBezTo>
                  <a:cubicBezTo>
                    <a:pt x="791" y="4864"/>
                    <a:pt x="426" y="5441"/>
                    <a:pt x="1" y="6049"/>
                  </a:cubicBezTo>
                  <a:cubicBezTo>
                    <a:pt x="122" y="6536"/>
                    <a:pt x="274" y="7052"/>
                    <a:pt x="396" y="7539"/>
                  </a:cubicBezTo>
                  <a:cubicBezTo>
                    <a:pt x="1429" y="6140"/>
                    <a:pt x="2311" y="4712"/>
                    <a:pt x="3010" y="3709"/>
                  </a:cubicBezTo>
                  <a:cubicBezTo>
                    <a:pt x="3709" y="2736"/>
                    <a:pt x="4347" y="1672"/>
                    <a:pt x="4986" y="639"/>
                  </a:cubicBezTo>
                  <a:cubicBezTo>
                    <a:pt x="4651" y="426"/>
                    <a:pt x="4347" y="183"/>
                    <a:pt x="3983"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54"/>
            <p:cNvSpPr/>
            <p:nvPr/>
          </p:nvSpPr>
          <p:spPr>
            <a:xfrm>
              <a:off x="11614930" y="6191853"/>
              <a:ext cx="33104" cy="29807"/>
            </a:xfrm>
            <a:custGeom>
              <a:avLst/>
              <a:gdLst/>
              <a:ahLst/>
              <a:cxnLst/>
              <a:rect l="l" t="t" r="r" b="b"/>
              <a:pathLst>
                <a:path w="1255" h="1130" extrusionOk="0">
                  <a:moveTo>
                    <a:pt x="1194" y="1"/>
                  </a:moveTo>
                  <a:cubicBezTo>
                    <a:pt x="920" y="213"/>
                    <a:pt x="647" y="365"/>
                    <a:pt x="404" y="456"/>
                  </a:cubicBezTo>
                  <a:cubicBezTo>
                    <a:pt x="0" y="629"/>
                    <a:pt x="116" y="1130"/>
                    <a:pt x="517" y="1130"/>
                  </a:cubicBezTo>
                  <a:cubicBezTo>
                    <a:pt x="539" y="1130"/>
                    <a:pt x="562" y="1128"/>
                    <a:pt x="586" y="1125"/>
                  </a:cubicBezTo>
                  <a:cubicBezTo>
                    <a:pt x="799" y="1095"/>
                    <a:pt x="1012" y="1034"/>
                    <a:pt x="1255" y="943"/>
                  </a:cubicBezTo>
                  <a:cubicBezTo>
                    <a:pt x="1224" y="639"/>
                    <a:pt x="1224" y="305"/>
                    <a:pt x="1194"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54"/>
            <p:cNvSpPr/>
            <p:nvPr/>
          </p:nvSpPr>
          <p:spPr>
            <a:xfrm>
              <a:off x="11663253" y="6387495"/>
              <a:ext cx="170794" cy="141937"/>
            </a:xfrm>
            <a:custGeom>
              <a:avLst/>
              <a:gdLst/>
              <a:ahLst/>
              <a:cxnLst/>
              <a:rect l="l" t="t" r="r" b="b"/>
              <a:pathLst>
                <a:path w="6475" h="5381" extrusionOk="0">
                  <a:moveTo>
                    <a:pt x="6231" y="0"/>
                  </a:moveTo>
                  <a:cubicBezTo>
                    <a:pt x="4377" y="1702"/>
                    <a:pt x="2310" y="3222"/>
                    <a:pt x="0" y="4529"/>
                  </a:cubicBezTo>
                  <a:cubicBezTo>
                    <a:pt x="0" y="4803"/>
                    <a:pt x="31" y="5107"/>
                    <a:pt x="31" y="5380"/>
                  </a:cubicBezTo>
                  <a:cubicBezTo>
                    <a:pt x="2371" y="4468"/>
                    <a:pt x="4529" y="3161"/>
                    <a:pt x="6475" y="1550"/>
                  </a:cubicBezTo>
                  <a:cubicBezTo>
                    <a:pt x="6414" y="1034"/>
                    <a:pt x="6323" y="517"/>
                    <a:pt x="623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54"/>
            <p:cNvSpPr/>
            <p:nvPr/>
          </p:nvSpPr>
          <p:spPr>
            <a:xfrm>
              <a:off x="11827611" y="6114092"/>
              <a:ext cx="239745" cy="314314"/>
            </a:xfrm>
            <a:custGeom>
              <a:avLst/>
              <a:gdLst/>
              <a:ahLst/>
              <a:cxnLst/>
              <a:rect l="l" t="t" r="r" b="b"/>
              <a:pathLst>
                <a:path w="9089" h="11916" extrusionOk="0">
                  <a:moveTo>
                    <a:pt x="8390" y="0"/>
                  </a:moveTo>
                  <a:cubicBezTo>
                    <a:pt x="5958" y="3830"/>
                    <a:pt x="3283" y="7356"/>
                    <a:pt x="0" y="10365"/>
                  </a:cubicBezTo>
                  <a:cubicBezTo>
                    <a:pt x="92" y="10882"/>
                    <a:pt x="183" y="11399"/>
                    <a:pt x="244" y="11915"/>
                  </a:cubicBezTo>
                  <a:cubicBezTo>
                    <a:pt x="3769" y="9028"/>
                    <a:pt x="6687" y="5228"/>
                    <a:pt x="9089" y="1277"/>
                  </a:cubicBezTo>
                  <a:cubicBezTo>
                    <a:pt x="8846" y="851"/>
                    <a:pt x="8633" y="395"/>
                    <a:pt x="839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54"/>
            <p:cNvSpPr/>
            <p:nvPr/>
          </p:nvSpPr>
          <p:spPr>
            <a:xfrm>
              <a:off x="11642415" y="6506959"/>
              <a:ext cx="21656" cy="27644"/>
            </a:xfrm>
            <a:custGeom>
              <a:avLst/>
              <a:gdLst/>
              <a:ahLst/>
              <a:cxnLst/>
              <a:rect l="l" t="t" r="r" b="b"/>
              <a:pathLst>
                <a:path w="821" h="1048" extrusionOk="0">
                  <a:moveTo>
                    <a:pt x="790" y="0"/>
                  </a:moveTo>
                  <a:cubicBezTo>
                    <a:pt x="608" y="91"/>
                    <a:pt x="486" y="213"/>
                    <a:pt x="304" y="304"/>
                  </a:cubicBezTo>
                  <a:cubicBezTo>
                    <a:pt x="449" y="478"/>
                    <a:pt x="318" y="762"/>
                    <a:pt x="68" y="762"/>
                  </a:cubicBezTo>
                  <a:cubicBezTo>
                    <a:pt x="56" y="762"/>
                    <a:pt x="43" y="761"/>
                    <a:pt x="30" y="760"/>
                  </a:cubicBezTo>
                  <a:lnTo>
                    <a:pt x="0" y="760"/>
                  </a:lnTo>
                  <a:cubicBezTo>
                    <a:pt x="26" y="914"/>
                    <a:pt x="139" y="1047"/>
                    <a:pt x="302" y="1047"/>
                  </a:cubicBezTo>
                  <a:cubicBezTo>
                    <a:pt x="332" y="1047"/>
                    <a:pt x="363" y="1043"/>
                    <a:pt x="395" y="1033"/>
                  </a:cubicBezTo>
                  <a:cubicBezTo>
                    <a:pt x="547" y="973"/>
                    <a:pt x="699" y="912"/>
                    <a:pt x="821" y="851"/>
                  </a:cubicBezTo>
                  <a:cubicBezTo>
                    <a:pt x="821" y="578"/>
                    <a:pt x="790" y="304"/>
                    <a:pt x="79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54"/>
            <p:cNvSpPr/>
            <p:nvPr/>
          </p:nvSpPr>
          <p:spPr>
            <a:xfrm>
              <a:off x="11641597" y="6514951"/>
              <a:ext cx="12661" cy="12107"/>
            </a:xfrm>
            <a:custGeom>
              <a:avLst/>
              <a:gdLst/>
              <a:ahLst/>
              <a:cxnLst/>
              <a:rect l="l" t="t" r="r" b="b"/>
              <a:pathLst>
                <a:path w="480" h="459" extrusionOk="0">
                  <a:moveTo>
                    <a:pt x="335" y="1"/>
                  </a:moveTo>
                  <a:cubicBezTo>
                    <a:pt x="274" y="31"/>
                    <a:pt x="244" y="62"/>
                    <a:pt x="183" y="92"/>
                  </a:cubicBezTo>
                  <a:cubicBezTo>
                    <a:pt x="31" y="183"/>
                    <a:pt x="1" y="305"/>
                    <a:pt x="31" y="427"/>
                  </a:cubicBezTo>
                  <a:cubicBezTo>
                    <a:pt x="31" y="457"/>
                    <a:pt x="61" y="457"/>
                    <a:pt x="61" y="457"/>
                  </a:cubicBezTo>
                  <a:cubicBezTo>
                    <a:pt x="74" y="458"/>
                    <a:pt x="87" y="459"/>
                    <a:pt x="99" y="459"/>
                  </a:cubicBezTo>
                  <a:cubicBezTo>
                    <a:pt x="349" y="459"/>
                    <a:pt x="480" y="175"/>
                    <a:pt x="33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54"/>
            <p:cNvSpPr/>
            <p:nvPr/>
          </p:nvSpPr>
          <p:spPr>
            <a:xfrm>
              <a:off x="11650407" y="6866932"/>
              <a:ext cx="1635" cy="10445"/>
            </a:xfrm>
            <a:custGeom>
              <a:avLst/>
              <a:gdLst/>
              <a:ahLst/>
              <a:cxnLst/>
              <a:rect l="l" t="t" r="r" b="b"/>
              <a:pathLst>
                <a:path w="62" h="396" extrusionOk="0">
                  <a:moveTo>
                    <a:pt x="31" y="1"/>
                  </a:moveTo>
                  <a:cubicBezTo>
                    <a:pt x="1" y="153"/>
                    <a:pt x="1" y="274"/>
                    <a:pt x="62" y="396"/>
                  </a:cubicBezTo>
                  <a:cubicBezTo>
                    <a:pt x="62" y="274"/>
                    <a:pt x="62" y="153"/>
                    <a:pt x="3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54"/>
            <p:cNvSpPr/>
            <p:nvPr/>
          </p:nvSpPr>
          <p:spPr>
            <a:xfrm>
              <a:off x="11681691" y="6749078"/>
              <a:ext cx="184431" cy="126691"/>
            </a:xfrm>
            <a:custGeom>
              <a:avLst/>
              <a:gdLst/>
              <a:ahLst/>
              <a:cxnLst/>
              <a:rect l="l" t="t" r="r" b="b"/>
              <a:pathLst>
                <a:path w="6992" h="4803" extrusionOk="0">
                  <a:moveTo>
                    <a:pt x="6961" y="0"/>
                  </a:moveTo>
                  <a:cubicBezTo>
                    <a:pt x="4773" y="1399"/>
                    <a:pt x="2432" y="2675"/>
                    <a:pt x="0" y="3800"/>
                  </a:cubicBezTo>
                  <a:cubicBezTo>
                    <a:pt x="31" y="4134"/>
                    <a:pt x="31" y="4469"/>
                    <a:pt x="61" y="4803"/>
                  </a:cubicBezTo>
                  <a:cubicBezTo>
                    <a:pt x="2462" y="3800"/>
                    <a:pt x="4803" y="2645"/>
                    <a:pt x="6991" y="1307"/>
                  </a:cubicBezTo>
                  <a:cubicBezTo>
                    <a:pt x="6991" y="882"/>
                    <a:pt x="6961" y="456"/>
                    <a:pt x="696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54"/>
            <p:cNvSpPr/>
            <p:nvPr/>
          </p:nvSpPr>
          <p:spPr>
            <a:xfrm>
              <a:off x="11865305" y="6486912"/>
              <a:ext cx="315106" cy="297459"/>
            </a:xfrm>
            <a:custGeom>
              <a:avLst/>
              <a:gdLst/>
              <a:ahLst/>
              <a:cxnLst/>
              <a:rect l="l" t="t" r="r" b="b"/>
              <a:pathLst>
                <a:path w="11946" h="11277" extrusionOk="0">
                  <a:moveTo>
                    <a:pt x="11672" y="0"/>
                  </a:moveTo>
                  <a:cubicBezTo>
                    <a:pt x="8268" y="3830"/>
                    <a:pt x="4377" y="7143"/>
                    <a:pt x="0" y="9939"/>
                  </a:cubicBezTo>
                  <a:cubicBezTo>
                    <a:pt x="0" y="10395"/>
                    <a:pt x="30" y="10821"/>
                    <a:pt x="30" y="11277"/>
                  </a:cubicBezTo>
                  <a:cubicBezTo>
                    <a:pt x="4468" y="8632"/>
                    <a:pt x="8450" y="5441"/>
                    <a:pt x="11946" y="1702"/>
                  </a:cubicBezTo>
                  <a:cubicBezTo>
                    <a:pt x="11854" y="1125"/>
                    <a:pt x="11763" y="578"/>
                    <a:pt x="11672"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54"/>
            <p:cNvSpPr/>
            <p:nvPr/>
          </p:nvSpPr>
          <p:spPr>
            <a:xfrm>
              <a:off x="11651225" y="6849286"/>
              <a:ext cx="32101" cy="35319"/>
            </a:xfrm>
            <a:custGeom>
              <a:avLst/>
              <a:gdLst/>
              <a:ahLst/>
              <a:cxnLst/>
              <a:rect l="l" t="t" r="r" b="b"/>
              <a:pathLst>
                <a:path w="1217" h="1339" extrusionOk="0">
                  <a:moveTo>
                    <a:pt x="1155" y="1"/>
                  </a:moveTo>
                  <a:cubicBezTo>
                    <a:pt x="821" y="153"/>
                    <a:pt x="517" y="335"/>
                    <a:pt x="183" y="487"/>
                  </a:cubicBezTo>
                  <a:cubicBezTo>
                    <a:pt x="92" y="518"/>
                    <a:pt x="61" y="609"/>
                    <a:pt x="0" y="670"/>
                  </a:cubicBezTo>
                  <a:cubicBezTo>
                    <a:pt x="31" y="822"/>
                    <a:pt x="31" y="943"/>
                    <a:pt x="31" y="1065"/>
                  </a:cubicBezTo>
                  <a:cubicBezTo>
                    <a:pt x="101" y="1229"/>
                    <a:pt x="225" y="1339"/>
                    <a:pt x="390" y="1339"/>
                  </a:cubicBezTo>
                  <a:cubicBezTo>
                    <a:pt x="439" y="1339"/>
                    <a:pt x="492" y="1329"/>
                    <a:pt x="547" y="1308"/>
                  </a:cubicBezTo>
                  <a:cubicBezTo>
                    <a:pt x="760" y="1217"/>
                    <a:pt x="1003" y="1126"/>
                    <a:pt x="1216" y="1004"/>
                  </a:cubicBezTo>
                  <a:cubicBezTo>
                    <a:pt x="1186" y="670"/>
                    <a:pt x="1186" y="335"/>
                    <a:pt x="115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54"/>
            <p:cNvSpPr/>
            <p:nvPr/>
          </p:nvSpPr>
          <p:spPr>
            <a:xfrm>
              <a:off x="11671272" y="7272618"/>
              <a:ext cx="7227" cy="10445"/>
            </a:xfrm>
            <a:custGeom>
              <a:avLst/>
              <a:gdLst/>
              <a:ahLst/>
              <a:cxnLst/>
              <a:rect l="l" t="t" r="r" b="b"/>
              <a:pathLst>
                <a:path w="274" h="396" extrusionOk="0">
                  <a:moveTo>
                    <a:pt x="122" y="1"/>
                  </a:moveTo>
                  <a:cubicBezTo>
                    <a:pt x="0" y="153"/>
                    <a:pt x="91" y="366"/>
                    <a:pt x="274" y="396"/>
                  </a:cubicBezTo>
                  <a:cubicBezTo>
                    <a:pt x="274" y="274"/>
                    <a:pt x="243" y="153"/>
                    <a:pt x="243"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54"/>
            <p:cNvSpPr/>
            <p:nvPr/>
          </p:nvSpPr>
          <p:spPr>
            <a:xfrm>
              <a:off x="11706539" y="7179611"/>
              <a:ext cx="142729" cy="97043"/>
            </a:xfrm>
            <a:custGeom>
              <a:avLst/>
              <a:gdLst/>
              <a:ahLst/>
              <a:cxnLst/>
              <a:rect l="l" t="t" r="r" b="b"/>
              <a:pathLst>
                <a:path w="5411" h="3679" extrusionOk="0">
                  <a:moveTo>
                    <a:pt x="5411" y="1"/>
                  </a:moveTo>
                  <a:lnTo>
                    <a:pt x="5411" y="1"/>
                  </a:lnTo>
                  <a:cubicBezTo>
                    <a:pt x="3679" y="1095"/>
                    <a:pt x="1855" y="2007"/>
                    <a:pt x="1" y="2919"/>
                  </a:cubicBezTo>
                  <a:cubicBezTo>
                    <a:pt x="1" y="3162"/>
                    <a:pt x="1" y="3405"/>
                    <a:pt x="31" y="3679"/>
                  </a:cubicBezTo>
                  <a:cubicBezTo>
                    <a:pt x="1855" y="3132"/>
                    <a:pt x="3618" y="2372"/>
                    <a:pt x="5259" y="1429"/>
                  </a:cubicBezTo>
                  <a:cubicBezTo>
                    <a:pt x="5320" y="943"/>
                    <a:pt x="5350" y="487"/>
                    <a:pt x="541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54"/>
            <p:cNvSpPr/>
            <p:nvPr/>
          </p:nvSpPr>
          <p:spPr>
            <a:xfrm>
              <a:off x="11845258" y="6803600"/>
              <a:ext cx="360000" cy="413731"/>
            </a:xfrm>
            <a:custGeom>
              <a:avLst/>
              <a:gdLst/>
              <a:ahLst/>
              <a:cxnLst/>
              <a:rect l="l" t="t" r="r" b="b"/>
              <a:pathLst>
                <a:path w="13648" h="15685" extrusionOk="0">
                  <a:moveTo>
                    <a:pt x="13617" y="0"/>
                  </a:moveTo>
                  <a:cubicBezTo>
                    <a:pt x="11034" y="3526"/>
                    <a:pt x="8511" y="7052"/>
                    <a:pt x="5411" y="10152"/>
                  </a:cubicBezTo>
                  <a:cubicBezTo>
                    <a:pt x="3800" y="11794"/>
                    <a:pt x="2037" y="13101"/>
                    <a:pt x="152" y="14256"/>
                  </a:cubicBezTo>
                  <a:cubicBezTo>
                    <a:pt x="91" y="14742"/>
                    <a:pt x="61" y="15198"/>
                    <a:pt x="0" y="15684"/>
                  </a:cubicBezTo>
                  <a:cubicBezTo>
                    <a:pt x="5623" y="12523"/>
                    <a:pt x="10243" y="7326"/>
                    <a:pt x="13648" y="1946"/>
                  </a:cubicBezTo>
                  <a:cubicBezTo>
                    <a:pt x="13648" y="1307"/>
                    <a:pt x="13648" y="639"/>
                    <a:pt x="13617"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54"/>
            <p:cNvSpPr/>
            <p:nvPr/>
          </p:nvSpPr>
          <p:spPr>
            <a:xfrm>
              <a:off x="11677682" y="7256581"/>
              <a:ext cx="29675" cy="27301"/>
            </a:xfrm>
            <a:custGeom>
              <a:avLst/>
              <a:gdLst/>
              <a:ahLst/>
              <a:cxnLst/>
              <a:rect l="l" t="t" r="r" b="b"/>
              <a:pathLst>
                <a:path w="1125" h="1035" extrusionOk="0">
                  <a:moveTo>
                    <a:pt x="1064" y="1"/>
                  </a:moveTo>
                  <a:cubicBezTo>
                    <a:pt x="912" y="92"/>
                    <a:pt x="730" y="183"/>
                    <a:pt x="548" y="274"/>
                  </a:cubicBezTo>
                  <a:cubicBezTo>
                    <a:pt x="608" y="426"/>
                    <a:pt x="517" y="639"/>
                    <a:pt x="304" y="639"/>
                  </a:cubicBezTo>
                  <a:cubicBezTo>
                    <a:pt x="213" y="639"/>
                    <a:pt x="92" y="609"/>
                    <a:pt x="0" y="609"/>
                  </a:cubicBezTo>
                  <a:cubicBezTo>
                    <a:pt x="0" y="761"/>
                    <a:pt x="31" y="882"/>
                    <a:pt x="31" y="1004"/>
                  </a:cubicBezTo>
                  <a:cubicBezTo>
                    <a:pt x="61" y="1034"/>
                    <a:pt x="92" y="1034"/>
                    <a:pt x="152" y="1034"/>
                  </a:cubicBezTo>
                  <a:cubicBezTo>
                    <a:pt x="456" y="943"/>
                    <a:pt x="791" y="852"/>
                    <a:pt x="1125" y="761"/>
                  </a:cubicBezTo>
                  <a:cubicBezTo>
                    <a:pt x="1095" y="487"/>
                    <a:pt x="1095" y="244"/>
                    <a:pt x="1064"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54"/>
            <p:cNvSpPr/>
            <p:nvPr/>
          </p:nvSpPr>
          <p:spPr>
            <a:xfrm>
              <a:off x="11674464" y="7270218"/>
              <a:ext cx="3244" cy="2427"/>
            </a:xfrm>
            <a:custGeom>
              <a:avLst/>
              <a:gdLst/>
              <a:ahLst/>
              <a:cxnLst/>
              <a:rect l="l" t="t" r="r" b="b"/>
              <a:pathLst>
                <a:path w="123" h="92" extrusionOk="0">
                  <a:moveTo>
                    <a:pt x="122" y="1"/>
                  </a:moveTo>
                  <a:cubicBezTo>
                    <a:pt x="92" y="31"/>
                    <a:pt x="92" y="31"/>
                    <a:pt x="62" y="31"/>
                  </a:cubicBezTo>
                  <a:cubicBezTo>
                    <a:pt x="31" y="61"/>
                    <a:pt x="31" y="92"/>
                    <a:pt x="1" y="92"/>
                  </a:cubicBezTo>
                  <a:lnTo>
                    <a:pt x="122" y="92"/>
                  </a:lnTo>
                  <a:cubicBezTo>
                    <a:pt x="122" y="61"/>
                    <a:pt x="122" y="31"/>
                    <a:pt x="122"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54"/>
            <p:cNvSpPr/>
            <p:nvPr/>
          </p:nvSpPr>
          <p:spPr>
            <a:xfrm>
              <a:off x="11677682" y="7263808"/>
              <a:ext cx="16064" cy="9654"/>
            </a:xfrm>
            <a:custGeom>
              <a:avLst/>
              <a:gdLst/>
              <a:ahLst/>
              <a:cxnLst/>
              <a:rect l="l" t="t" r="r" b="b"/>
              <a:pathLst>
                <a:path w="609" h="366" extrusionOk="0">
                  <a:moveTo>
                    <a:pt x="548" y="0"/>
                  </a:moveTo>
                  <a:lnTo>
                    <a:pt x="548" y="0"/>
                  </a:lnTo>
                  <a:cubicBezTo>
                    <a:pt x="365" y="92"/>
                    <a:pt x="183" y="183"/>
                    <a:pt x="0" y="244"/>
                  </a:cubicBezTo>
                  <a:cubicBezTo>
                    <a:pt x="0" y="274"/>
                    <a:pt x="0" y="304"/>
                    <a:pt x="0" y="335"/>
                  </a:cubicBezTo>
                  <a:cubicBezTo>
                    <a:pt x="92" y="335"/>
                    <a:pt x="183" y="365"/>
                    <a:pt x="304" y="365"/>
                  </a:cubicBezTo>
                  <a:cubicBezTo>
                    <a:pt x="517" y="365"/>
                    <a:pt x="608" y="152"/>
                    <a:pt x="548"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54"/>
            <p:cNvSpPr/>
            <p:nvPr/>
          </p:nvSpPr>
          <p:spPr>
            <a:xfrm>
              <a:off x="11720967" y="7497909"/>
              <a:ext cx="72987" cy="40120"/>
            </a:xfrm>
            <a:custGeom>
              <a:avLst/>
              <a:gdLst/>
              <a:ahLst/>
              <a:cxnLst/>
              <a:rect l="l" t="t" r="r" b="b"/>
              <a:pathLst>
                <a:path w="2767" h="1521" extrusionOk="0">
                  <a:moveTo>
                    <a:pt x="2767" y="1"/>
                  </a:moveTo>
                  <a:cubicBezTo>
                    <a:pt x="1794" y="183"/>
                    <a:pt x="821" y="275"/>
                    <a:pt x="1" y="761"/>
                  </a:cubicBezTo>
                  <a:cubicBezTo>
                    <a:pt x="31" y="1004"/>
                    <a:pt x="31" y="1247"/>
                    <a:pt x="62" y="1521"/>
                  </a:cubicBezTo>
                  <a:cubicBezTo>
                    <a:pt x="913" y="1460"/>
                    <a:pt x="1703" y="1338"/>
                    <a:pt x="2493" y="1186"/>
                  </a:cubicBezTo>
                  <a:cubicBezTo>
                    <a:pt x="2584" y="791"/>
                    <a:pt x="2676" y="396"/>
                    <a:pt x="2767"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54"/>
            <p:cNvSpPr/>
            <p:nvPr/>
          </p:nvSpPr>
          <p:spPr>
            <a:xfrm>
              <a:off x="11786726" y="7208495"/>
              <a:ext cx="388883" cy="320724"/>
            </a:xfrm>
            <a:custGeom>
              <a:avLst/>
              <a:gdLst/>
              <a:ahLst/>
              <a:cxnLst/>
              <a:rect l="l" t="t" r="r" b="b"/>
              <a:pathLst>
                <a:path w="14743" h="12159" extrusionOk="0">
                  <a:moveTo>
                    <a:pt x="14742" y="0"/>
                  </a:moveTo>
                  <a:lnTo>
                    <a:pt x="14742" y="0"/>
                  </a:lnTo>
                  <a:cubicBezTo>
                    <a:pt x="13557" y="1277"/>
                    <a:pt x="12341" y="2523"/>
                    <a:pt x="11186" y="3800"/>
                  </a:cubicBezTo>
                  <a:cubicBezTo>
                    <a:pt x="8450" y="6778"/>
                    <a:pt x="5380" y="9453"/>
                    <a:pt x="1459" y="10699"/>
                  </a:cubicBezTo>
                  <a:cubicBezTo>
                    <a:pt x="1064" y="10851"/>
                    <a:pt x="669" y="10912"/>
                    <a:pt x="274" y="10973"/>
                  </a:cubicBezTo>
                  <a:cubicBezTo>
                    <a:pt x="183" y="11368"/>
                    <a:pt x="91" y="11763"/>
                    <a:pt x="0" y="12158"/>
                  </a:cubicBezTo>
                  <a:cubicBezTo>
                    <a:pt x="3526" y="11459"/>
                    <a:pt x="6505" y="9879"/>
                    <a:pt x="9453" y="7417"/>
                  </a:cubicBezTo>
                  <a:cubicBezTo>
                    <a:pt x="10973" y="6170"/>
                    <a:pt x="12462" y="4833"/>
                    <a:pt x="13921" y="3435"/>
                  </a:cubicBezTo>
                  <a:cubicBezTo>
                    <a:pt x="14225" y="2401"/>
                    <a:pt x="14499" y="1246"/>
                    <a:pt x="14742"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54"/>
            <p:cNvSpPr/>
            <p:nvPr/>
          </p:nvSpPr>
          <p:spPr>
            <a:xfrm>
              <a:off x="11704930" y="7517955"/>
              <a:ext cx="17673" cy="20891"/>
            </a:xfrm>
            <a:custGeom>
              <a:avLst/>
              <a:gdLst/>
              <a:ahLst/>
              <a:cxnLst/>
              <a:rect l="l" t="t" r="r" b="b"/>
              <a:pathLst>
                <a:path w="670" h="792" extrusionOk="0">
                  <a:moveTo>
                    <a:pt x="609" y="1"/>
                  </a:moveTo>
                  <a:cubicBezTo>
                    <a:pt x="457" y="92"/>
                    <a:pt x="305" y="214"/>
                    <a:pt x="183" y="335"/>
                  </a:cubicBezTo>
                  <a:cubicBezTo>
                    <a:pt x="1" y="487"/>
                    <a:pt x="122" y="791"/>
                    <a:pt x="366" y="791"/>
                  </a:cubicBezTo>
                  <a:cubicBezTo>
                    <a:pt x="457" y="761"/>
                    <a:pt x="548" y="761"/>
                    <a:pt x="670" y="761"/>
                  </a:cubicBezTo>
                  <a:cubicBezTo>
                    <a:pt x="639" y="518"/>
                    <a:pt x="639" y="244"/>
                    <a:pt x="609"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54"/>
            <p:cNvSpPr/>
            <p:nvPr/>
          </p:nvSpPr>
          <p:spPr>
            <a:xfrm>
              <a:off x="12508309" y="7907630"/>
              <a:ext cx="232518" cy="337553"/>
            </a:xfrm>
            <a:custGeom>
              <a:avLst/>
              <a:gdLst/>
              <a:ahLst/>
              <a:cxnLst/>
              <a:rect l="l" t="t" r="r" b="b"/>
              <a:pathLst>
                <a:path w="8815" h="12797" extrusionOk="0">
                  <a:moveTo>
                    <a:pt x="8815" y="0"/>
                  </a:moveTo>
                  <a:cubicBezTo>
                    <a:pt x="5836" y="699"/>
                    <a:pt x="2858" y="1368"/>
                    <a:pt x="0" y="2189"/>
                  </a:cubicBezTo>
                  <a:lnTo>
                    <a:pt x="1155" y="12797"/>
                  </a:lnTo>
                  <a:lnTo>
                    <a:pt x="6839" y="12797"/>
                  </a:lnTo>
                  <a:lnTo>
                    <a:pt x="8815" y="0"/>
                  </a:lnTo>
                  <a:close/>
                </a:path>
              </a:pathLst>
            </a:custGeom>
            <a:solidFill>
              <a:srgbClr val="8C4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54"/>
            <p:cNvSpPr/>
            <p:nvPr/>
          </p:nvSpPr>
          <p:spPr>
            <a:xfrm>
              <a:off x="12493881" y="7753691"/>
              <a:ext cx="270211" cy="211679"/>
            </a:xfrm>
            <a:custGeom>
              <a:avLst/>
              <a:gdLst/>
              <a:ahLst/>
              <a:cxnLst/>
              <a:rect l="l" t="t" r="r" b="b"/>
              <a:pathLst>
                <a:path w="10244" h="8025" extrusionOk="0">
                  <a:moveTo>
                    <a:pt x="10244" y="0"/>
                  </a:moveTo>
                  <a:lnTo>
                    <a:pt x="0" y="3009"/>
                  </a:lnTo>
                  <a:lnTo>
                    <a:pt x="547" y="8025"/>
                  </a:lnTo>
                  <a:cubicBezTo>
                    <a:pt x="3405" y="7204"/>
                    <a:pt x="6383" y="6535"/>
                    <a:pt x="9362" y="5836"/>
                  </a:cubicBezTo>
                  <a:lnTo>
                    <a:pt x="10244" y="0"/>
                  </a:lnTo>
                  <a:close/>
                </a:path>
              </a:pathLst>
            </a:custGeom>
            <a:solidFill>
              <a:srgbClr val="6735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54"/>
            <p:cNvSpPr/>
            <p:nvPr/>
          </p:nvSpPr>
          <p:spPr>
            <a:xfrm>
              <a:off x="12340733" y="6323345"/>
              <a:ext cx="183640" cy="307905"/>
            </a:xfrm>
            <a:custGeom>
              <a:avLst/>
              <a:gdLst/>
              <a:ahLst/>
              <a:cxnLst/>
              <a:rect l="l" t="t" r="r" b="b"/>
              <a:pathLst>
                <a:path w="6962" h="11673" extrusionOk="0">
                  <a:moveTo>
                    <a:pt x="6505" y="0"/>
                  </a:moveTo>
                  <a:cubicBezTo>
                    <a:pt x="4043" y="213"/>
                    <a:pt x="1885" y="639"/>
                    <a:pt x="1" y="1277"/>
                  </a:cubicBezTo>
                  <a:cubicBezTo>
                    <a:pt x="1764" y="5016"/>
                    <a:pt x="4013" y="8511"/>
                    <a:pt x="6961" y="11672"/>
                  </a:cubicBezTo>
                  <a:cubicBezTo>
                    <a:pt x="6749" y="7782"/>
                    <a:pt x="6566" y="3891"/>
                    <a:pt x="650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54"/>
            <p:cNvSpPr/>
            <p:nvPr/>
          </p:nvSpPr>
          <p:spPr>
            <a:xfrm>
              <a:off x="12022436" y="6477284"/>
              <a:ext cx="533195" cy="721609"/>
            </a:xfrm>
            <a:custGeom>
              <a:avLst/>
              <a:gdLst/>
              <a:ahLst/>
              <a:cxnLst/>
              <a:rect l="l" t="t" r="r" b="b"/>
              <a:pathLst>
                <a:path w="20214" h="27357" extrusionOk="0">
                  <a:moveTo>
                    <a:pt x="4651" y="0"/>
                  </a:moveTo>
                  <a:cubicBezTo>
                    <a:pt x="2007" y="2888"/>
                    <a:pt x="548" y="6809"/>
                    <a:pt x="1" y="11581"/>
                  </a:cubicBezTo>
                  <a:cubicBezTo>
                    <a:pt x="5806" y="18116"/>
                    <a:pt x="11429" y="25533"/>
                    <a:pt x="20214" y="27356"/>
                  </a:cubicBezTo>
                  <a:cubicBezTo>
                    <a:pt x="20214" y="27326"/>
                    <a:pt x="20214" y="27296"/>
                    <a:pt x="20214" y="27265"/>
                  </a:cubicBezTo>
                  <a:cubicBezTo>
                    <a:pt x="20153" y="27174"/>
                    <a:pt x="20153" y="27052"/>
                    <a:pt x="20183" y="26931"/>
                  </a:cubicBezTo>
                  <a:cubicBezTo>
                    <a:pt x="19971" y="23223"/>
                    <a:pt x="19758" y="19514"/>
                    <a:pt x="19575" y="15806"/>
                  </a:cubicBezTo>
                  <a:cubicBezTo>
                    <a:pt x="16171" y="14925"/>
                    <a:pt x="12736" y="10548"/>
                    <a:pt x="10609" y="8116"/>
                  </a:cubicBezTo>
                  <a:cubicBezTo>
                    <a:pt x="8390" y="5563"/>
                    <a:pt x="6384" y="2858"/>
                    <a:pt x="465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54"/>
            <p:cNvSpPr/>
            <p:nvPr/>
          </p:nvSpPr>
          <p:spPr>
            <a:xfrm>
              <a:off x="12541967" y="6320575"/>
              <a:ext cx="101870" cy="289810"/>
            </a:xfrm>
            <a:custGeom>
              <a:avLst/>
              <a:gdLst/>
              <a:ahLst/>
              <a:cxnLst/>
              <a:rect l="l" t="t" r="r" b="b"/>
              <a:pathLst>
                <a:path w="3862" h="10987" extrusionOk="0">
                  <a:moveTo>
                    <a:pt x="1048" y="1"/>
                  </a:moveTo>
                  <a:cubicBezTo>
                    <a:pt x="703" y="1"/>
                    <a:pt x="345" y="14"/>
                    <a:pt x="1" y="14"/>
                  </a:cubicBezTo>
                  <a:cubicBezTo>
                    <a:pt x="31" y="3692"/>
                    <a:pt x="183" y="7340"/>
                    <a:pt x="335" y="10987"/>
                  </a:cubicBezTo>
                  <a:cubicBezTo>
                    <a:pt x="1582" y="10106"/>
                    <a:pt x="2889" y="8373"/>
                    <a:pt x="3861" y="6944"/>
                  </a:cubicBezTo>
                  <a:cubicBezTo>
                    <a:pt x="3071" y="4209"/>
                    <a:pt x="2281" y="1899"/>
                    <a:pt x="1551" y="14"/>
                  </a:cubicBezTo>
                  <a:cubicBezTo>
                    <a:pt x="1389" y="4"/>
                    <a:pt x="1220" y="1"/>
                    <a:pt x="104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54"/>
            <p:cNvSpPr/>
            <p:nvPr/>
          </p:nvSpPr>
          <p:spPr>
            <a:xfrm>
              <a:off x="12011225" y="6819638"/>
              <a:ext cx="565243" cy="701562"/>
            </a:xfrm>
            <a:custGeom>
              <a:avLst/>
              <a:gdLst/>
              <a:ahLst/>
              <a:cxnLst/>
              <a:rect l="l" t="t" r="r" b="b"/>
              <a:pathLst>
                <a:path w="21429" h="26597" extrusionOk="0">
                  <a:moveTo>
                    <a:pt x="304" y="0"/>
                  </a:moveTo>
                  <a:lnTo>
                    <a:pt x="304" y="0"/>
                  </a:lnTo>
                  <a:cubicBezTo>
                    <a:pt x="0" y="3617"/>
                    <a:pt x="152" y="7690"/>
                    <a:pt x="638" y="12189"/>
                  </a:cubicBezTo>
                  <a:cubicBezTo>
                    <a:pt x="6170" y="18846"/>
                    <a:pt x="12888" y="25715"/>
                    <a:pt x="21429" y="26596"/>
                  </a:cubicBezTo>
                  <a:cubicBezTo>
                    <a:pt x="21186" y="22706"/>
                    <a:pt x="20943" y="18815"/>
                    <a:pt x="20669" y="14925"/>
                  </a:cubicBezTo>
                  <a:cubicBezTo>
                    <a:pt x="20648" y="14946"/>
                    <a:pt x="20611" y="14967"/>
                    <a:pt x="20570" y="14967"/>
                  </a:cubicBezTo>
                  <a:cubicBezTo>
                    <a:pt x="20553" y="14967"/>
                    <a:pt x="20535" y="14964"/>
                    <a:pt x="20517" y="14955"/>
                  </a:cubicBezTo>
                  <a:cubicBezTo>
                    <a:pt x="12219" y="13374"/>
                    <a:pt x="5806" y="6566"/>
                    <a:pt x="30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54"/>
            <p:cNvSpPr/>
            <p:nvPr/>
          </p:nvSpPr>
          <p:spPr>
            <a:xfrm>
              <a:off x="12161155" y="6365021"/>
              <a:ext cx="376829" cy="513966"/>
            </a:xfrm>
            <a:custGeom>
              <a:avLst/>
              <a:gdLst/>
              <a:ahLst/>
              <a:cxnLst/>
              <a:rect l="l" t="t" r="r" b="b"/>
              <a:pathLst>
                <a:path w="14286" h="19485" extrusionOk="0">
                  <a:moveTo>
                    <a:pt x="5897" y="1"/>
                  </a:moveTo>
                  <a:cubicBezTo>
                    <a:pt x="3526" y="882"/>
                    <a:pt x="1581" y="2098"/>
                    <a:pt x="0" y="3618"/>
                  </a:cubicBezTo>
                  <a:cubicBezTo>
                    <a:pt x="1733" y="6536"/>
                    <a:pt x="3648" y="9302"/>
                    <a:pt x="5897" y="11825"/>
                  </a:cubicBezTo>
                  <a:cubicBezTo>
                    <a:pt x="7994" y="14196"/>
                    <a:pt x="11125" y="18269"/>
                    <a:pt x="14286" y="19485"/>
                  </a:cubicBezTo>
                  <a:cubicBezTo>
                    <a:pt x="14256" y="18998"/>
                    <a:pt x="14225" y="18542"/>
                    <a:pt x="14195" y="18056"/>
                  </a:cubicBezTo>
                  <a:cubicBezTo>
                    <a:pt x="14104" y="15716"/>
                    <a:pt x="13952" y="13345"/>
                    <a:pt x="13830" y="10943"/>
                  </a:cubicBezTo>
                  <a:cubicBezTo>
                    <a:pt x="10487" y="7813"/>
                    <a:pt x="7873" y="4074"/>
                    <a:pt x="589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54"/>
            <p:cNvSpPr/>
            <p:nvPr/>
          </p:nvSpPr>
          <p:spPr>
            <a:xfrm>
              <a:off x="12582061" y="7116279"/>
              <a:ext cx="159584" cy="404921"/>
            </a:xfrm>
            <a:custGeom>
              <a:avLst/>
              <a:gdLst/>
              <a:ahLst/>
              <a:cxnLst/>
              <a:rect l="l" t="t" r="r" b="b"/>
              <a:pathLst>
                <a:path w="6050" h="15351" extrusionOk="0">
                  <a:moveTo>
                    <a:pt x="5958" y="1"/>
                  </a:moveTo>
                  <a:lnTo>
                    <a:pt x="5958" y="1"/>
                  </a:lnTo>
                  <a:cubicBezTo>
                    <a:pt x="4043" y="1125"/>
                    <a:pt x="2068" y="2128"/>
                    <a:pt x="1" y="3010"/>
                  </a:cubicBezTo>
                  <a:cubicBezTo>
                    <a:pt x="244" y="7113"/>
                    <a:pt x="517" y="11247"/>
                    <a:pt x="761" y="15350"/>
                  </a:cubicBezTo>
                  <a:cubicBezTo>
                    <a:pt x="2372" y="14560"/>
                    <a:pt x="3922" y="13770"/>
                    <a:pt x="5381" y="12858"/>
                  </a:cubicBezTo>
                  <a:cubicBezTo>
                    <a:pt x="5898" y="8359"/>
                    <a:pt x="6050" y="4074"/>
                    <a:pt x="595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54"/>
            <p:cNvSpPr/>
            <p:nvPr/>
          </p:nvSpPr>
          <p:spPr>
            <a:xfrm>
              <a:off x="12602925" y="7487489"/>
              <a:ext cx="117881" cy="257392"/>
            </a:xfrm>
            <a:custGeom>
              <a:avLst/>
              <a:gdLst/>
              <a:ahLst/>
              <a:cxnLst/>
              <a:rect l="l" t="t" r="r" b="b"/>
              <a:pathLst>
                <a:path w="4469" h="9758" extrusionOk="0">
                  <a:moveTo>
                    <a:pt x="4468" y="1"/>
                  </a:moveTo>
                  <a:lnTo>
                    <a:pt x="4468" y="1"/>
                  </a:lnTo>
                  <a:cubicBezTo>
                    <a:pt x="3040" y="791"/>
                    <a:pt x="1550" y="1460"/>
                    <a:pt x="0" y="1916"/>
                  </a:cubicBezTo>
                  <a:cubicBezTo>
                    <a:pt x="152" y="4530"/>
                    <a:pt x="304" y="7144"/>
                    <a:pt x="456" y="9758"/>
                  </a:cubicBezTo>
                  <a:cubicBezTo>
                    <a:pt x="1155" y="9332"/>
                    <a:pt x="1976" y="9241"/>
                    <a:pt x="2796" y="9119"/>
                  </a:cubicBezTo>
                  <a:cubicBezTo>
                    <a:pt x="3526" y="6019"/>
                    <a:pt x="4103" y="2949"/>
                    <a:pt x="446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54"/>
            <p:cNvSpPr/>
            <p:nvPr/>
          </p:nvSpPr>
          <p:spPr>
            <a:xfrm>
              <a:off x="12551595" y="6537425"/>
              <a:ext cx="153965" cy="342354"/>
            </a:xfrm>
            <a:custGeom>
              <a:avLst/>
              <a:gdLst/>
              <a:ahLst/>
              <a:cxnLst/>
              <a:rect l="l" t="t" r="r" b="b"/>
              <a:pathLst>
                <a:path w="5837" h="12979" extrusionOk="0">
                  <a:moveTo>
                    <a:pt x="3861" y="0"/>
                  </a:moveTo>
                  <a:cubicBezTo>
                    <a:pt x="2706" y="1550"/>
                    <a:pt x="1399" y="3040"/>
                    <a:pt x="1" y="3556"/>
                  </a:cubicBezTo>
                  <a:cubicBezTo>
                    <a:pt x="183" y="6717"/>
                    <a:pt x="335" y="9848"/>
                    <a:pt x="517" y="12979"/>
                  </a:cubicBezTo>
                  <a:cubicBezTo>
                    <a:pt x="2493" y="11854"/>
                    <a:pt x="4256" y="10547"/>
                    <a:pt x="5837" y="9088"/>
                  </a:cubicBezTo>
                  <a:cubicBezTo>
                    <a:pt x="5290" y="5745"/>
                    <a:pt x="4590" y="2705"/>
                    <a:pt x="38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54"/>
            <p:cNvSpPr/>
            <p:nvPr/>
          </p:nvSpPr>
          <p:spPr>
            <a:xfrm>
              <a:off x="12566023" y="6812410"/>
              <a:ext cx="171612" cy="360026"/>
            </a:xfrm>
            <a:custGeom>
              <a:avLst/>
              <a:gdLst/>
              <a:ahLst/>
              <a:cxnLst/>
              <a:rect l="l" t="t" r="r" b="b"/>
              <a:pathLst>
                <a:path w="6506" h="13649" extrusionOk="0">
                  <a:moveTo>
                    <a:pt x="5502" y="1"/>
                  </a:moveTo>
                  <a:cubicBezTo>
                    <a:pt x="3831" y="1369"/>
                    <a:pt x="2007" y="2493"/>
                    <a:pt x="1" y="3283"/>
                  </a:cubicBezTo>
                  <a:cubicBezTo>
                    <a:pt x="1" y="3496"/>
                    <a:pt x="31" y="3739"/>
                    <a:pt x="31" y="3983"/>
                  </a:cubicBezTo>
                  <a:cubicBezTo>
                    <a:pt x="183" y="7204"/>
                    <a:pt x="366" y="10426"/>
                    <a:pt x="578" y="13648"/>
                  </a:cubicBezTo>
                  <a:cubicBezTo>
                    <a:pt x="2645" y="12676"/>
                    <a:pt x="4621" y="11612"/>
                    <a:pt x="6506" y="10396"/>
                  </a:cubicBezTo>
                  <a:cubicBezTo>
                    <a:pt x="6354" y="6718"/>
                    <a:pt x="6019" y="3223"/>
                    <a:pt x="550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54"/>
            <p:cNvSpPr/>
            <p:nvPr/>
          </p:nvSpPr>
          <p:spPr>
            <a:xfrm>
              <a:off x="12615745" y="7753691"/>
              <a:ext cx="55340" cy="117881"/>
            </a:xfrm>
            <a:custGeom>
              <a:avLst/>
              <a:gdLst/>
              <a:ahLst/>
              <a:cxnLst/>
              <a:rect l="l" t="t" r="r" b="b"/>
              <a:pathLst>
                <a:path w="2098" h="4469" extrusionOk="0">
                  <a:moveTo>
                    <a:pt x="2098" y="0"/>
                  </a:moveTo>
                  <a:cubicBezTo>
                    <a:pt x="1399" y="152"/>
                    <a:pt x="730" y="243"/>
                    <a:pt x="0" y="304"/>
                  </a:cubicBezTo>
                  <a:cubicBezTo>
                    <a:pt x="61" y="1672"/>
                    <a:pt x="122" y="3070"/>
                    <a:pt x="183" y="4468"/>
                  </a:cubicBezTo>
                  <a:lnTo>
                    <a:pt x="851" y="4468"/>
                  </a:lnTo>
                  <a:cubicBezTo>
                    <a:pt x="1307" y="2979"/>
                    <a:pt x="1703" y="1490"/>
                    <a:pt x="209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54"/>
            <p:cNvSpPr/>
            <p:nvPr/>
          </p:nvSpPr>
          <p:spPr>
            <a:xfrm>
              <a:off x="12202831" y="7653457"/>
              <a:ext cx="395293" cy="217298"/>
            </a:xfrm>
            <a:custGeom>
              <a:avLst/>
              <a:gdLst/>
              <a:ahLst/>
              <a:cxnLst/>
              <a:rect l="l" t="t" r="r" b="b"/>
              <a:pathLst>
                <a:path w="14986" h="8238" extrusionOk="0">
                  <a:moveTo>
                    <a:pt x="1" y="1"/>
                  </a:moveTo>
                  <a:lnTo>
                    <a:pt x="1" y="1"/>
                  </a:lnTo>
                  <a:cubicBezTo>
                    <a:pt x="6141" y="7326"/>
                    <a:pt x="14560" y="8207"/>
                    <a:pt x="14986" y="8238"/>
                  </a:cubicBezTo>
                  <a:cubicBezTo>
                    <a:pt x="14925" y="7052"/>
                    <a:pt x="14864" y="5867"/>
                    <a:pt x="14803" y="4682"/>
                  </a:cubicBezTo>
                  <a:cubicBezTo>
                    <a:pt x="14773" y="4682"/>
                    <a:pt x="14743" y="4712"/>
                    <a:pt x="14712" y="4742"/>
                  </a:cubicBezTo>
                  <a:cubicBezTo>
                    <a:pt x="13841" y="5017"/>
                    <a:pt x="12938" y="5140"/>
                    <a:pt x="12022" y="5140"/>
                  </a:cubicBezTo>
                  <a:cubicBezTo>
                    <a:pt x="7756" y="5140"/>
                    <a:pt x="3178" y="2477"/>
                    <a:pt x="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54"/>
            <p:cNvSpPr/>
            <p:nvPr/>
          </p:nvSpPr>
          <p:spPr>
            <a:xfrm>
              <a:off x="12032855" y="7187630"/>
              <a:ext cx="559651" cy="582811"/>
            </a:xfrm>
            <a:custGeom>
              <a:avLst/>
              <a:gdLst/>
              <a:ahLst/>
              <a:cxnLst/>
              <a:rect l="l" t="t" r="r" b="b"/>
              <a:pathLst>
                <a:path w="21217" h="22095" extrusionOk="0">
                  <a:moveTo>
                    <a:pt x="1" y="1"/>
                  </a:moveTo>
                  <a:cubicBezTo>
                    <a:pt x="153" y="1095"/>
                    <a:pt x="274" y="2189"/>
                    <a:pt x="457" y="3344"/>
                  </a:cubicBezTo>
                  <a:cubicBezTo>
                    <a:pt x="1156" y="8390"/>
                    <a:pt x="2767" y="12311"/>
                    <a:pt x="4742" y="15351"/>
                  </a:cubicBezTo>
                  <a:cubicBezTo>
                    <a:pt x="8870" y="19217"/>
                    <a:pt x="13603" y="22095"/>
                    <a:pt x="18556" y="22095"/>
                  </a:cubicBezTo>
                  <a:cubicBezTo>
                    <a:pt x="19367" y="22095"/>
                    <a:pt x="20183" y="22018"/>
                    <a:pt x="21004" y="21855"/>
                  </a:cubicBezTo>
                  <a:cubicBezTo>
                    <a:pt x="21031" y="21846"/>
                    <a:pt x="21055" y="21843"/>
                    <a:pt x="21077" y="21843"/>
                  </a:cubicBezTo>
                  <a:cubicBezTo>
                    <a:pt x="21131" y="21843"/>
                    <a:pt x="21174" y="21864"/>
                    <a:pt x="21217" y="21886"/>
                  </a:cubicBezTo>
                  <a:cubicBezTo>
                    <a:pt x="21035" y="19089"/>
                    <a:pt x="20852" y="16293"/>
                    <a:pt x="20670" y="13496"/>
                  </a:cubicBezTo>
                  <a:cubicBezTo>
                    <a:pt x="20518" y="13466"/>
                    <a:pt x="20427" y="13284"/>
                    <a:pt x="20548" y="13162"/>
                  </a:cubicBezTo>
                  <a:cubicBezTo>
                    <a:pt x="12493" y="13132"/>
                    <a:pt x="5472" y="6445"/>
                    <a:pt x="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54"/>
            <p:cNvSpPr/>
            <p:nvPr/>
          </p:nvSpPr>
          <p:spPr>
            <a:xfrm>
              <a:off x="12653412" y="6381877"/>
              <a:ext cx="242172" cy="395293"/>
            </a:xfrm>
            <a:custGeom>
              <a:avLst/>
              <a:gdLst/>
              <a:ahLst/>
              <a:cxnLst/>
              <a:rect l="l" t="t" r="r" b="b"/>
              <a:pathLst>
                <a:path w="9181" h="14986" extrusionOk="0">
                  <a:moveTo>
                    <a:pt x="3922" y="0"/>
                  </a:moveTo>
                  <a:cubicBezTo>
                    <a:pt x="3375" y="882"/>
                    <a:pt x="2828" y="1763"/>
                    <a:pt x="2220" y="2614"/>
                  </a:cubicBezTo>
                  <a:cubicBezTo>
                    <a:pt x="1612" y="3465"/>
                    <a:pt x="852" y="4681"/>
                    <a:pt x="1" y="5897"/>
                  </a:cubicBezTo>
                  <a:cubicBezTo>
                    <a:pt x="730" y="8602"/>
                    <a:pt x="1430" y="11642"/>
                    <a:pt x="1977" y="14985"/>
                  </a:cubicBezTo>
                  <a:cubicBezTo>
                    <a:pt x="4804" y="12432"/>
                    <a:pt x="7083" y="9393"/>
                    <a:pt x="9180" y="6110"/>
                  </a:cubicBezTo>
                  <a:cubicBezTo>
                    <a:pt x="7752" y="3587"/>
                    <a:pt x="6019" y="1459"/>
                    <a:pt x="392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54"/>
            <p:cNvSpPr/>
            <p:nvPr/>
          </p:nvSpPr>
          <p:spPr>
            <a:xfrm>
              <a:off x="12582878" y="6320945"/>
              <a:ext cx="151539" cy="182822"/>
            </a:xfrm>
            <a:custGeom>
              <a:avLst/>
              <a:gdLst/>
              <a:ahLst/>
              <a:cxnLst/>
              <a:rect l="l" t="t" r="r" b="b"/>
              <a:pathLst>
                <a:path w="5745" h="6931" extrusionOk="0">
                  <a:moveTo>
                    <a:pt x="0" y="0"/>
                  </a:moveTo>
                  <a:lnTo>
                    <a:pt x="0" y="0"/>
                  </a:lnTo>
                  <a:cubicBezTo>
                    <a:pt x="730" y="1885"/>
                    <a:pt x="1520" y="4195"/>
                    <a:pt x="2310" y="6930"/>
                  </a:cubicBezTo>
                  <a:cubicBezTo>
                    <a:pt x="2675" y="6414"/>
                    <a:pt x="3009" y="5927"/>
                    <a:pt x="3253" y="5563"/>
                  </a:cubicBezTo>
                  <a:cubicBezTo>
                    <a:pt x="4134" y="4316"/>
                    <a:pt x="4955" y="3040"/>
                    <a:pt x="5745" y="1733"/>
                  </a:cubicBezTo>
                  <a:cubicBezTo>
                    <a:pt x="4043" y="730"/>
                    <a:pt x="2158" y="122"/>
                    <a:pt x="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54"/>
            <p:cNvSpPr/>
            <p:nvPr/>
          </p:nvSpPr>
          <p:spPr>
            <a:xfrm>
              <a:off x="12676677" y="7177211"/>
              <a:ext cx="352008" cy="550050"/>
            </a:xfrm>
            <a:custGeom>
              <a:avLst/>
              <a:gdLst/>
              <a:ahLst/>
              <a:cxnLst/>
              <a:rect l="l" t="t" r="r" b="b"/>
              <a:pathLst>
                <a:path w="13345" h="20853" extrusionOk="0">
                  <a:moveTo>
                    <a:pt x="13344" y="1"/>
                  </a:moveTo>
                  <a:cubicBezTo>
                    <a:pt x="10426" y="4590"/>
                    <a:pt x="6475" y="9059"/>
                    <a:pt x="1672" y="11764"/>
                  </a:cubicBezTo>
                  <a:cubicBezTo>
                    <a:pt x="1307" y="14712"/>
                    <a:pt x="730" y="17752"/>
                    <a:pt x="0" y="20852"/>
                  </a:cubicBezTo>
                  <a:cubicBezTo>
                    <a:pt x="365" y="20791"/>
                    <a:pt x="700" y="20730"/>
                    <a:pt x="1034" y="20639"/>
                  </a:cubicBezTo>
                  <a:cubicBezTo>
                    <a:pt x="4377" y="19545"/>
                    <a:pt x="6991" y="17265"/>
                    <a:pt x="9332" y="14712"/>
                  </a:cubicBezTo>
                  <a:cubicBezTo>
                    <a:pt x="10335" y="13618"/>
                    <a:pt x="11368" y="12554"/>
                    <a:pt x="12402" y="11460"/>
                  </a:cubicBezTo>
                  <a:cubicBezTo>
                    <a:pt x="13010" y="8238"/>
                    <a:pt x="13344" y="4256"/>
                    <a:pt x="1334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54"/>
            <p:cNvSpPr/>
            <p:nvPr/>
          </p:nvSpPr>
          <p:spPr>
            <a:xfrm>
              <a:off x="12711152" y="6572691"/>
              <a:ext cx="290258" cy="513939"/>
            </a:xfrm>
            <a:custGeom>
              <a:avLst/>
              <a:gdLst/>
              <a:ahLst/>
              <a:cxnLst/>
              <a:rect l="l" t="t" r="r" b="b"/>
              <a:pathLst>
                <a:path w="11004" h="19484" extrusionOk="0">
                  <a:moveTo>
                    <a:pt x="7569" y="0"/>
                  </a:moveTo>
                  <a:cubicBezTo>
                    <a:pt x="5532" y="3374"/>
                    <a:pt x="3010" y="6627"/>
                    <a:pt x="0" y="9089"/>
                  </a:cubicBezTo>
                  <a:cubicBezTo>
                    <a:pt x="517" y="12311"/>
                    <a:pt x="852" y="15806"/>
                    <a:pt x="1004" y="19484"/>
                  </a:cubicBezTo>
                  <a:cubicBezTo>
                    <a:pt x="4742" y="17113"/>
                    <a:pt x="8086" y="14256"/>
                    <a:pt x="11004" y="10973"/>
                  </a:cubicBezTo>
                  <a:cubicBezTo>
                    <a:pt x="10274" y="7022"/>
                    <a:pt x="9150" y="3222"/>
                    <a:pt x="756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54"/>
            <p:cNvSpPr/>
            <p:nvPr/>
          </p:nvSpPr>
          <p:spPr>
            <a:xfrm>
              <a:off x="12638192" y="7557258"/>
              <a:ext cx="347181" cy="314314"/>
            </a:xfrm>
            <a:custGeom>
              <a:avLst/>
              <a:gdLst/>
              <a:ahLst/>
              <a:cxnLst/>
              <a:rect l="l" t="t" r="r" b="b"/>
              <a:pathLst>
                <a:path w="13162" h="11916" extrusionOk="0">
                  <a:moveTo>
                    <a:pt x="13162" y="0"/>
                  </a:moveTo>
                  <a:lnTo>
                    <a:pt x="13162" y="0"/>
                  </a:lnTo>
                  <a:cubicBezTo>
                    <a:pt x="11885" y="1186"/>
                    <a:pt x="10609" y="2341"/>
                    <a:pt x="9332" y="3405"/>
                  </a:cubicBezTo>
                  <a:cubicBezTo>
                    <a:pt x="6809" y="5502"/>
                    <a:pt x="4256" y="6870"/>
                    <a:pt x="1216" y="7447"/>
                  </a:cubicBezTo>
                  <a:cubicBezTo>
                    <a:pt x="852" y="8937"/>
                    <a:pt x="456" y="10426"/>
                    <a:pt x="0" y="11915"/>
                  </a:cubicBezTo>
                  <a:cubicBezTo>
                    <a:pt x="3040" y="11763"/>
                    <a:pt x="9940" y="10335"/>
                    <a:pt x="13010" y="487"/>
                  </a:cubicBezTo>
                  <a:cubicBezTo>
                    <a:pt x="13071" y="335"/>
                    <a:pt x="13101" y="152"/>
                    <a:pt x="1316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54"/>
            <p:cNvSpPr/>
            <p:nvPr/>
          </p:nvSpPr>
          <p:spPr>
            <a:xfrm>
              <a:off x="12723972" y="6900616"/>
              <a:ext cx="303895" cy="554824"/>
            </a:xfrm>
            <a:custGeom>
              <a:avLst/>
              <a:gdLst/>
              <a:ahLst/>
              <a:cxnLst/>
              <a:rect l="l" t="t" r="r" b="b"/>
              <a:pathLst>
                <a:path w="11521" h="21034" extrusionOk="0">
                  <a:moveTo>
                    <a:pt x="10761" y="0"/>
                  </a:moveTo>
                  <a:cubicBezTo>
                    <a:pt x="7782" y="3192"/>
                    <a:pt x="4347" y="5927"/>
                    <a:pt x="578" y="8177"/>
                  </a:cubicBezTo>
                  <a:cubicBezTo>
                    <a:pt x="670" y="12250"/>
                    <a:pt x="518" y="16535"/>
                    <a:pt x="1" y="21034"/>
                  </a:cubicBezTo>
                  <a:cubicBezTo>
                    <a:pt x="1612" y="20031"/>
                    <a:pt x="3132" y="18906"/>
                    <a:pt x="4499" y="17508"/>
                  </a:cubicBezTo>
                  <a:cubicBezTo>
                    <a:pt x="7174" y="14833"/>
                    <a:pt x="9332" y="11824"/>
                    <a:pt x="11521" y="8815"/>
                  </a:cubicBezTo>
                  <a:cubicBezTo>
                    <a:pt x="11460" y="5897"/>
                    <a:pt x="11217" y="2918"/>
                    <a:pt x="1076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54"/>
            <p:cNvSpPr/>
            <p:nvPr/>
          </p:nvSpPr>
          <p:spPr>
            <a:xfrm>
              <a:off x="12555604" y="7195649"/>
              <a:ext cx="46530" cy="331170"/>
            </a:xfrm>
            <a:custGeom>
              <a:avLst/>
              <a:gdLst/>
              <a:ahLst/>
              <a:cxnLst/>
              <a:rect l="l" t="t" r="r" b="b"/>
              <a:pathLst>
                <a:path w="1764" h="12555" extrusionOk="0">
                  <a:moveTo>
                    <a:pt x="1" y="31"/>
                  </a:moveTo>
                  <a:cubicBezTo>
                    <a:pt x="1" y="92"/>
                    <a:pt x="1" y="122"/>
                    <a:pt x="1" y="153"/>
                  </a:cubicBezTo>
                  <a:lnTo>
                    <a:pt x="31" y="153"/>
                  </a:lnTo>
                  <a:cubicBezTo>
                    <a:pt x="60" y="158"/>
                    <a:pt x="85" y="167"/>
                    <a:pt x="107" y="177"/>
                  </a:cubicBezTo>
                  <a:lnTo>
                    <a:pt x="107" y="177"/>
                  </a:lnTo>
                  <a:cubicBezTo>
                    <a:pt x="66" y="140"/>
                    <a:pt x="30" y="90"/>
                    <a:pt x="1" y="31"/>
                  </a:cubicBezTo>
                  <a:close/>
                  <a:moveTo>
                    <a:pt x="107" y="177"/>
                  </a:moveTo>
                  <a:cubicBezTo>
                    <a:pt x="129" y="198"/>
                    <a:pt x="153" y="215"/>
                    <a:pt x="178" y="228"/>
                  </a:cubicBezTo>
                  <a:lnTo>
                    <a:pt x="178" y="228"/>
                  </a:lnTo>
                  <a:cubicBezTo>
                    <a:pt x="159" y="208"/>
                    <a:pt x="136" y="191"/>
                    <a:pt x="107" y="177"/>
                  </a:cubicBezTo>
                  <a:close/>
                  <a:moveTo>
                    <a:pt x="1004" y="1"/>
                  </a:moveTo>
                  <a:cubicBezTo>
                    <a:pt x="821" y="62"/>
                    <a:pt x="609" y="153"/>
                    <a:pt x="426" y="244"/>
                  </a:cubicBezTo>
                  <a:cubicBezTo>
                    <a:pt x="388" y="257"/>
                    <a:pt x="351" y="263"/>
                    <a:pt x="316" y="263"/>
                  </a:cubicBezTo>
                  <a:cubicBezTo>
                    <a:pt x="267" y="263"/>
                    <a:pt x="221" y="251"/>
                    <a:pt x="178" y="228"/>
                  </a:cubicBezTo>
                  <a:lnTo>
                    <a:pt x="178" y="228"/>
                  </a:lnTo>
                  <a:cubicBezTo>
                    <a:pt x="301" y="358"/>
                    <a:pt x="222" y="598"/>
                    <a:pt x="31" y="670"/>
                  </a:cubicBezTo>
                  <a:cubicBezTo>
                    <a:pt x="305" y="4560"/>
                    <a:pt x="548" y="8451"/>
                    <a:pt x="791" y="12341"/>
                  </a:cubicBezTo>
                  <a:cubicBezTo>
                    <a:pt x="882" y="12341"/>
                    <a:pt x="973" y="12372"/>
                    <a:pt x="1065" y="12372"/>
                  </a:cubicBezTo>
                  <a:cubicBezTo>
                    <a:pt x="1217" y="12372"/>
                    <a:pt x="1277" y="12463"/>
                    <a:pt x="1308" y="12554"/>
                  </a:cubicBezTo>
                  <a:lnTo>
                    <a:pt x="1764" y="12341"/>
                  </a:lnTo>
                  <a:cubicBezTo>
                    <a:pt x="1520" y="8238"/>
                    <a:pt x="1247" y="4104"/>
                    <a:pt x="1004"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54"/>
            <p:cNvSpPr/>
            <p:nvPr/>
          </p:nvSpPr>
          <p:spPr>
            <a:xfrm>
              <a:off x="12538775" y="6894207"/>
              <a:ext cx="42521" cy="293450"/>
            </a:xfrm>
            <a:custGeom>
              <a:avLst/>
              <a:gdLst/>
              <a:ahLst/>
              <a:cxnLst/>
              <a:rect l="l" t="t" r="r" b="b"/>
              <a:pathLst>
                <a:path w="1612" h="11125" extrusionOk="0">
                  <a:moveTo>
                    <a:pt x="0" y="0"/>
                  </a:moveTo>
                  <a:lnTo>
                    <a:pt x="0" y="0"/>
                  </a:lnTo>
                  <a:cubicBezTo>
                    <a:pt x="183" y="3708"/>
                    <a:pt x="396" y="7417"/>
                    <a:pt x="608" y="11125"/>
                  </a:cubicBezTo>
                  <a:cubicBezTo>
                    <a:pt x="639" y="11064"/>
                    <a:pt x="669" y="11003"/>
                    <a:pt x="760" y="10942"/>
                  </a:cubicBezTo>
                  <a:cubicBezTo>
                    <a:pt x="1064" y="10821"/>
                    <a:pt x="1307" y="10669"/>
                    <a:pt x="1611" y="10547"/>
                  </a:cubicBezTo>
                  <a:cubicBezTo>
                    <a:pt x="1399" y="7325"/>
                    <a:pt x="1216" y="4103"/>
                    <a:pt x="1064" y="882"/>
                  </a:cubicBezTo>
                  <a:cubicBezTo>
                    <a:pt x="1064" y="638"/>
                    <a:pt x="1034" y="395"/>
                    <a:pt x="1034" y="182"/>
                  </a:cubicBezTo>
                  <a:cubicBezTo>
                    <a:pt x="912" y="213"/>
                    <a:pt x="791" y="274"/>
                    <a:pt x="669" y="304"/>
                  </a:cubicBezTo>
                  <a:cubicBezTo>
                    <a:pt x="636" y="315"/>
                    <a:pt x="605" y="320"/>
                    <a:pt x="577" y="320"/>
                  </a:cubicBezTo>
                  <a:cubicBezTo>
                    <a:pt x="446" y="320"/>
                    <a:pt x="360" y="216"/>
                    <a:pt x="335" y="91"/>
                  </a:cubicBezTo>
                  <a:cubicBezTo>
                    <a:pt x="213" y="61"/>
                    <a:pt x="92" y="30"/>
                    <a:pt x="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54"/>
            <p:cNvSpPr/>
            <p:nvPr/>
          </p:nvSpPr>
          <p:spPr>
            <a:xfrm>
              <a:off x="12512318" y="6321393"/>
              <a:ext cx="52940" cy="564821"/>
            </a:xfrm>
            <a:custGeom>
              <a:avLst/>
              <a:gdLst/>
              <a:ahLst/>
              <a:cxnLst/>
              <a:rect l="l" t="t" r="r" b="b"/>
              <a:pathLst>
                <a:path w="2007" h="21413" extrusionOk="0">
                  <a:moveTo>
                    <a:pt x="904" y="0"/>
                  </a:moveTo>
                  <a:cubicBezTo>
                    <a:pt x="868" y="0"/>
                    <a:pt x="831" y="4"/>
                    <a:pt x="791" y="14"/>
                  </a:cubicBezTo>
                  <a:cubicBezTo>
                    <a:pt x="517" y="14"/>
                    <a:pt x="244" y="44"/>
                    <a:pt x="0" y="74"/>
                  </a:cubicBezTo>
                  <a:cubicBezTo>
                    <a:pt x="61" y="3965"/>
                    <a:pt x="244" y="7886"/>
                    <a:pt x="487" y="11746"/>
                  </a:cubicBezTo>
                  <a:cubicBezTo>
                    <a:pt x="669" y="11959"/>
                    <a:pt x="821" y="12172"/>
                    <a:pt x="1034" y="12354"/>
                  </a:cubicBezTo>
                  <a:cubicBezTo>
                    <a:pt x="1223" y="12567"/>
                    <a:pt x="1044" y="12817"/>
                    <a:pt x="841" y="12817"/>
                  </a:cubicBezTo>
                  <a:cubicBezTo>
                    <a:pt x="783" y="12817"/>
                    <a:pt x="723" y="12797"/>
                    <a:pt x="669" y="12749"/>
                  </a:cubicBezTo>
                  <a:cubicBezTo>
                    <a:pt x="608" y="12689"/>
                    <a:pt x="578" y="12658"/>
                    <a:pt x="517" y="12597"/>
                  </a:cubicBezTo>
                  <a:lnTo>
                    <a:pt x="517" y="12597"/>
                  </a:lnTo>
                  <a:cubicBezTo>
                    <a:pt x="669" y="14999"/>
                    <a:pt x="791" y="17370"/>
                    <a:pt x="912" y="19740"/>
                  </a:cubicBezTo>
                  <a:cubicBezTo>
                    <a:pt x="912" y="20196"/>
                    <a:pt x="943" y="20652"/>
                    <a:pt x="973" y="21139"/>
                  </a:cubicBezTo>
                  <a:cubicBezTo>
                    <a:pt x="1155" y="21199"/>
                    <a:pt x="1307" y="21291"/>
                    <a:pt x="1490" y="21321"/>
                  </a:cubicBezTo>
                  <a:cubicBezTo>
                    <a:pt x="1520" y="21351"/>
                    <a:pt x="1551" y="21382"/>
                    <a:pt x="1581" y="21412"/>
                  </a:cubicBezTo>
                  <a:cubicBezTo>
                    <a:pt x="1733" y="21351"/>
                    <a:pt x="1854" y="21260"/>
                    <a:pt x="2006" y="21169"/>
                  </a:cubicBezTo>
                  <a:cubicBezTo>
                    <a:pt x="1824" y="18038"/>
                    <a:pt x="1672" y="14907"/>
                    <a:pt x="1490" y="11746"/>
                  </a:cubicBezTo>
                  <a:cubicBezTo>
                    <a:pt x="1307" y="11838"/>
                    <a:pt x="1125" y="11868"/>
                    <a:pt x="912" y="11898"/>
                  </a:cubicBezTo>
                  <a:cubicBezTo>
                    <a:pt x="891" y="11902"/>
                    <a:pt x="870" y="11904"/>
                    <a:pt x="851" y="11904"/>
                  </a:cubicBezTo>
                  <a:cubicBezTo>
                    <a:pt x="531" y="11904"/>
                    <a:pt x="417" y="11466"/>
                    <a:pt x="760" y="11351"/>
                  </a:cubicBezTo>
                  <a:cubicBezTo>
                    <a:pt x="1003" y="11260"/>
                    <a:pt x="1247" y="11108"/>
                    <a:pt x="1459" y="10956"/>
                  </a:cubicBezTo>
                  <a:cubicBezTo>
                    <a:pt x="1307" y="7309"/>
                    <a:pt x="1155" y="3661"/>
                    <a:pt x="1125" y="14"/>
                  </a:cubicBezTo>
                  <a:cubicBezTo>
                    <a:pt x="1044" y="14"/>
                    <a:pt x="976" y="0"/>
                    <a:pt x="904"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54"/>
            <p:cNvSpPr/>
            <p:nvPr/>
          </p:nvSpPr>
          <p:spPr>
            <a:xfrm>
              <a:off x="12578051" y="7538002"/>
              <a:ext cx="42521" cy="333570"/>
            </a:xfrm>
            <a:custGeom>
              <a:avLst/>
              <a:gdLst/>
              <a:ahLst/>
              <a:cxnLst/>
              <a:rect l="l" t="t" r="r" b="b"/>
              <a:pathLst>
                <a:path w="1612" h="12646" extrusionOk="0">
                  <a:moveTo>
                    <a:pt x="943" y="1"/>
                  </a:moveTo>
                  <a:cubicBezTo>
                    <a:pt x="669" y="62"/>
                    <a:pt x="396" y="153"/>
                    <a:pt x="92" y="213"/>
                  </a:cubicBezTo>
                  <a:cubicBezTo>
                    <a:pt x="82" y="224"/>
                    <a:pt x="72" y="227"/>
                    <a:pt x="62" y="227"/>
                  </a:cubicBezTo>
                  <a:cubicBezTo>
                    <a:pt x="41" y="227"/>
                    <a:pt x="21" y="213"/>
                    <a:pt x="1" y="213"/>
                  </a:cubicBezTo>
                  <a:lnTo>
                    <a:pt x="1" y="213"/>
                  </a:lnTo>
                  <a:cubicBezTo>
                    <a:pt x="183" y="3010"/>
                    <a:pt x="366" y="5806"/>
                    <a:pt x="548" y="8603"/>
                  </a:cubicBezTo>
                  <a:cubicBezTo>
                    <a:pt x="700" y="8694"/>
                    <a:pt x="730" y="8907"/>
                    <a:pt x="578" y="9028"/>
                  </a:cubicBezTo>
                  <a:cubicBezTo>
                    <a:pt x="639" y="10244"/>
                    <a:pt x="700" y="11429"/>
                    <a:pt x="761" y="12615"/>
                  </a:cubicBezTo>
                  <a:lnTo>
                    <a:pt x="791" y="12615"/>
                  </a:lnTo>
                  <a:cubicBezTo>
                    <a:pt x="791" y="12615"/>
                    <a:pt x="1095" y="12645"/>
                    <a:pt x="1612" y="12645"/>
                  </a:cubicBezTo>
                  <a:cubicBezTo>
                    <a:pt x="1551" y="11247"/>
                    <a:pt x="1490" y="9849"/>
                    <a:pt x="1429" y="8481"/>
                  </a:cubicBezTo>
                  <a:lnTo>
                    <a:pt x="1156" y="8481"/>
                  </a:lnTo>
                  <a:cubicBezTo>
                    <a:pt x="1146" y="8483"/>
                    <a:pt x="1137" y="8483"/>
                    <a:pt x="1128" y="8483"/>
                  </a:cubicBezTo>
                  <a:cubicBezTo>
                    <a:pt x="962" y="8483"/>
                    <a:pt x="860" y="8232"/>
                    <a:pt x="1004" y="8116"/>
                  </a:cubicBezTo>
                  <a:cubicBezTo>
                    <a:pt x="1125" y="7995"/>
                    <a:pt x="1247" y="7934"/>
                    <a:pt x="1399" y="7843"/>
                  </a:cubicBezTo>
                  <a:cubicBezTo>
                    <a:pt x="1247" y="5229"/>
                    <a:pt x="1095" y="2615"/>
                    <a:pt x="943"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54"/>
            <p:cNvSpPr/>
            <p:nvPr/>
          </p:nvSpPr>
          <p:spPr>
            <a:xfrm>
              <a:off x="12145117" y="6460455"/>
              <a:ext cx="393684" cy="433778"/>
            </a:xfrm>
            <a:custGeom>
              <a:avLst/>
              <a:gdLst/>
              <a:ahLst/>
              <a:cxnLst/>
              <a:rect l="l" t="t" r="r" b="b"/>
              <a:pathLst>
                <a:path w="14925" h="16445" extrusionOk="0">
                  <a:moveTo>
                    <a:pt x="608" y="0"/>
                  </a:moveTo>
                  <a:cubicBezTo>
                    <a:pt x="395" y="213"/>
                    <a:pt x="213" y="426"/>
                    <a:pt x="0" y="638"/>
                  </a:cubicBezTo>
                  <a:cubicBezTo>
                    <a:pt x="1733" y="3496"/>
                    <a:pt x="3739" y="6201"/>
                    <a:pt x="5958" y="8754"/>
                  </a:cubicBezTo>
                  <a:cubicBezTo>
                    <a:pt x="8085" y="11186"/>
                    <a:pt x="11520" y="15563"/>
                    <a:pt x="14924" y="16444"/>
                  </a:cubicBezTo>
                  <a:cubicBezTo>
                    <a:pt x="14924" y="16231"/>
                    <a:pt x="14894" y="16049"/>
                    <a:pt x="14894" y="15867"/>
                  </a:cubicBezTo>
                  <a:cubicBezTo>
                    <a:pt x="11733" y="14651"/>
                    <a:pt x="8632" y="10578"/>
                    <a:pt x="6505" y="8207"/>
                  </a:cubicBezTo>
                  <a:cubicBezTo>
                    <a:pt x="4256" y="5684"/>
                    <a:pt x="2341" y="2918"/>
                    <a:pt x="608"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54"/>
            <p:cNvSpPr/>
            <p:nvPr/>
          </p:nvSpPr>
          <p:spPr>
            <a:xfrm>
              <a:off x="12537984" y="6878169"/>
              <a:ext cx="16038" cy="17647"/>
            </a:xfrm>
            <a:custGeom>
              <a:avLst/>
              <a:gdLst/>
              <a:ahLst/>
              <a:cxnLst/>
              <a:rect l="l" t="t" r="r" b="b"/>
              <a:pathLst>
                <a:path w="608" h="669" extrusionOk="0">
                  <a:moveTo>
                    <a:pt x="0" y="0"/>
                  </a:moveTo>
                  <a:cubicBezTo>
                    <a:pt x="0" y="213"/>
                    <a:pt x="30" y="395"/>
                    <a:pt x="30" y="608"/>
                  </a:cubicBezTo>
                  <a:cubicBezTo>
                    <a:pt x="122" y="638"/>
                    <a:pt x="243" y="669"/>
                    <a:pt x="334" y="669"/>
                  </a:cubicBezTo>
                  <a:cubicBezTo>
                    <a:pt x="334" y="578"/>
                    <a:pt x="365" y="456"/>
                    <a:pt x="486" y="395"/>
                  </a:cubicBezTo>
                  <a:cubicBezTo>
                    <a:pt x="517" y="365"/>
                    <a:pt x="547" y="335"/>
                    <a:pt x="608" y="304"/>
                  </a:cubicBezTo>
                  <a:cubicBezTo>
                    <a:pt x="578" y="274"/>
                    <a:pt x="547" y="213"/>
                    <a:pt x="486" y="213"/>
                  </a:cubicBezTo>
                  <a:cubicBezTo>
                    <a:pt x="334" y="183"/>
                    <a:pt x="152" y="91"/>
                    <a:pt x="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54"/>
            <p:cNvSpPr/>
            <p:nvPr/>
          </p:nvSpPr>
          <p:spPr>
            <a:xfrm>
              <a:off x="12019217" y="6782762"/>
              <a:ext cx="537204" cy="431694"/>
            </a:xfrm>
            <a:custGeom>
              <a:avLst/>
              <a:gdLst/>
              <a:ahLst/>
              <a:cxnLst/>
              <a:rect l="l" t="t" r="r" b="b"/>
              <a:pathLst>
                <a:path w="20366" h="16366" extrusionOk="0">
                  <a:moveTo>
                    <a:pt x="123" y="0"/>
                  </a:moveTo>
                  <a:cubicBezTo>
                    <a:pt x="62" y="456"/>
                    <a:pt x="31" y="912"/>
                    <a:pt x="1" y="1398"/>
                  </a:cubicBezTo>
                  <a:cubicBezTo>
                    <a:pt x="5503" y="7964"/>
                    <a:pt x="11916" y="14772"/>
                    <a:pt x="20214" y="16353"/>
                  </a:cubicBezTo>
                  <a:cubicBezTo>
                    <a:pt x="20232" y="16362"/>
                    <a:pt x="20250" y="16365"/>
                    <a:pt x="20267" y="16365"/>
                  </a:cubicBezTo>
                  <a:cubicBezTo>
                    <a:pt x="20308" y="16365"/>
                    <a:pt x="20345" y="16344"/>
                    <a:pt x="20366" y="16323"/>
                  </a:cubicBezTo>
                  <a:lnTo>
                    <a:pt x="20336" y="15775"/>
                  </a:lnTo>
                  <a:cubicBezTo>
                    <a:pt x="11551" y="13921"/>
                    <a:pt x="5928" y="6535"/>
                    <a:pt x="123"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54"/>
            <p:cNvSpPr/>
            <p:nvPr/>
          </p:nvSpPr>
          <p:spPr>
            <a:xfrm>
              <a:off x="12555604" y="7198867"/>
              <a:ext cx="8836" cy="14455"/>
            </a:xfrm>
            <a:custGeom>
              <a:avLst/>
              <a:gdLst/>
              <a:ahLst/>
              <a:cxnLst/>
              <a:rect l="l" t="t" r="r" b="b"/>
              <a:pathLst>
                <a:path w="335" h="548" extrusionOk="0">
                  <a:moveTo>
                    <a:pt x="1" y="0"/>
                  </a:moveTo>
                  <a:cubicBezTo>
                    <a:pt x="1" y="2"/>
                    <a:pt x="1" y="4"/>
                    <a:pt x="1" y="5"/>
                  </a:cubicBezTo>
                  <a:lnTo>
                    <a:pt x="1" y="5"/>
                  </a:lnTo>
                  <a:lnTo>
                    <a:pt x="1" y="0"/>
                  </a:lnTo>
                  <a:close/>
                  <a:moveTo>
                    <a:pt x="1" y="5"/>
                  </a:moveTo>
                  <a:lnTo>
                    <a:pt x="31" y="548"/>
                  </a:lnTo>
                  <a:cubicBezTo>
                    <a:pt x="274" y="456"/>
                    <a:pt x="335" y="92"/>
                    <a:pt x="31" y="31"/>
                  </a:cubicBezTo>
                  <a:cubicBezTo>
                    <a:pt x="31" y="31"/>
                    <a:pt x="4" y="31"/>
                    <a:pt x="1" y="5"/>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54"/>
            <p:cNvSpPr/>
            <p:nvPr/>
          </p:nvSpPr>
          <p:spPr>
            <a:xfrm>
              <a:off x="12028054" y="7140335"/>
              <a:ext cx="549232" cy="394502"/>
            </a:xfrm>
            <a:custGeom>
              <a:avLst/>
              <a:gdLst/>
              <a:ahLst/>
              <a:cxnLst/>
              <a:rect l="l" t="t" r="r" b="b"/>
              <a:pathLst>
                <a:path w="20822" h="14956" extrusionOk="0">
                  <a:moveTo>
                    <a:pt x="0" y="1"/>
                  </a:moveTo>
                  <a:lnTo>
                    <a:pt x="0" y="1"/>
                  </a:lnTo>
                  <a:cubicBezTo>
                    <a:pt x="61" y="608"/>
                    <a:pt x="122" y="1186"/>
                    <a:pt x="183" y="1794"/>
                  </a:cubicBezTo>
                  <a:cubicBezTo>
                    <a:pt x="5654" y="8268"/>
                    <a:pt x="12675" y="14925"/>
                    <a:pt x="20730" y="14955"/>
                  </a:cubicBezTo>
                  <a:cubicBezTo>
                    <a:pt x="20761" y="14955"/>
                    <a:pt x="20761" y="14925"/>
                    <a:pt x="20791" y="14894"/>
                  </a:cubicBezTo>
                  <a:lnTo>
                    <a:pt x="20821" y="14894"/>
                  </a:lnTo>
                  <a:cubicBezTo>
                    <a:pt x="20821" y="14712"/>
                    <a:pt x="20821" y="14590"/>
                    <a:pt x="20791" y="14408"/>
                  </a:cubicBezTo>
                  <a:cubicBezTo>
                    <a:pt x="12250" y="13557"/>
                    <a:pt x="5532" y="6688"/>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54"/>
            <p:cNvSpPr/>
            <p:nvPr/>
          </p:nvSpPr>
          <p:spPr>
            <a:xfrm>
              <a:off x="12576469" y="7520382"/>
              <a:ext cx="13637" cy="12028"/>
            </a:xfrm>
            <a:custGeom>
              <a:avLst/>
              <a:gdLst/>
              <a:ahLst/>
              <a:cxnLst/>
              <a:rect l="l" t="t" r="r" b="b"/>
              <a:pathLst>
                <a:path w="517" h="456" extrusionOk="0">
                  <a:moveTo>
                    <a:pt x="0" y="0"/>
                  </a:moveTo>
                  <a:cubicBezTo>
                    <a:pt x="0" y="152"/>
                    <a:pt x="30" y="304"/>
                    <a:pt x="30" y="456"/>
                  </a:cubicBezTo>
                  <a:cubicBezTo>
                    <a:pt x="182" y="395"/>
                    <a:pt x="334" y="334"/>
                    <a:pt x="517" y="243"/>
                  </a:cubicBezTo>
                  <a:cubicBezTo>
                    <a:pt x="486" y="152"/>
                    <a:pt x="426" y="61"/>
                    <a:pt x="274" y="61"/>
                  </a:cubicBezTo>
                  <a:cubicBezTo>
                    <a:pt x="182" y="61"/>
                    <a:pt x="91" y="30"/>
                    <a:pt x="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54"/>
            <p:cNvSpPr/>
            <p:nvPr/>
          </p:nvSpPr>
          <p:spPr>
            <a:xfrm>
              <a:off x="12157937" y="7592525"/>
              <a:ext cx="435387" cy="196512"/>
            </a:xfrm>
            <a:custGeom>
              <a:avLst/>
              <a:gdLst/>
              <a:ahLst/>
              <a:cxnLst/>
              <a:rect l="l" t="t" r="r" b="b"/>
              <a:pathLst>
                <a:path w="16506" h="7450" extrusionOk="0">
                  <a:moveTo>
                    <a:pt x="0" y="1"/>
                  </a:moveTo>
                  <a:cubicBezTo>
                    <a:pt x="548" y="821"/>
                    <a:pt x="1095" y="1612"/>
                    <a:pt x="1703" y="2311"/>
                  </a:cubicBezTo>
                  <a:cubicBezTo>
                    <a:pt x="4880" y="4787"/>
                    <a:pt x="9478" y="7450"/>
                    <a:pt x="13734" y="7450"/>
                  </a:cubicBezTo>
                  <a:cubicBezTo>
                    <a:pt x="14649" y="7450"/>
                    <a:pt x="15548" y="7327"/>
                    <a:pt x="16414" y="7052"/>
                  </a:cubicBezTo>
                  <a:cubicBezTo>
                    <a:pt x="16445" y="7022"/>
                    <a:pt x="16475" y="6992"/>
                    <a:pt x="16505" y="6992"/>
                  </a:cubicBezTo>
                  <a:cubicBezTo>
                    <a:pt x="16475" y="6840"/>
                    <a:pt x="16475" y="6688"/>
                    <a:pt x="16475" y="6536"/>
                  </a:cubicBezTo>
                  <a:cubicBezTo>
                    <a:pt x="16432" y="6514"/>
                    <a:pt x="16389" y="6493"/>
                    <a:pt x="16335" y="6493"/>
                  </a:cubicBezTo>
                  <a:cubicBezTo>
                    <a:pt x="16313" y="6493"/>
                    <a:pt x="16289" y="6496"/>
                    <a:pt x="16262" y="6505"/>
                  </a:cubicBezTo>
                  <a:cubicBezTo>
                    <a:pt x="15441" y="6668"/>
                    <a:pt x="14625" y="6745"/>
                    <a:pt x="13814" y="6745"/>
                  </a:cubicBezTo>
                  <a:cubicBezTo>
                    <a:pt x="8861" y="6745"/>
                    <a:pt x="4128" y="3867"/>
                    <a:pt x="0"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54"/>
            <p:cNvSpPr/>
            <p:nvPr/>
          </p:nvSpPr>
          <p:spPr>
            <a:xfrm>
              <a:off x="12592480" y="7764902"/>
              <a:ext cx="4853" cy="12055"/>
            </a:xfrm>
            <a:custGeom>
              <a:avLst/>
              <a:gdLst/>
              <a:ahLst/>
              <a:cxnLst/>
              <a:rect l="l" t="t" r="r" b="b"/>
              <a:pathLst>
                <a:path w="184" h="457" extrusionOk="0">
                  <a:moveTo>
                    <a:pt x="1" y="1"/>
                  </a:moveTo>
                  <a:lnTo>
                    <a:pt x="31" y="457"/>
                  </a:lnTo>
                  <a:cubicBezTo>
                    <a:pt x="183" y="305"/>
                    <a:pt x="153" y="92"/>
                    <a:pt x="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54"/>
            <p:cNvSpPr/>
            <p:nvPr/>
          </p:nvSpPr>
          <p:spPr>
            <a:xfrm>
              <a:off x="12316677" y="6357029"/>
              <a:ext cx="209279" cy="296668"/>
            </a:xfrm>
            <a:custGeom>
              <a:avLst/>
              <a:gdLst/>
              <a:ahLst/>
              <a:cxnLst/>
              <a:rect l="l" t="t" r="r" b="b"/>
              <a:pathLst>
                <a:path w="7934" h="11247" extrusionOk="0">
                  <a:moveTo>
                    <a:pt x="913" y="0"/>
                  </a:moveTo>
                  <a:cubicBezTo>
                    <a:pt x="609" y="91"/>
                    <a:pt x="305" y="182"/>
                    <a:pt x="1" y="304"/>
                  </a:cubicBezTo>
                  <a:cubicBezTo>
                    <a:pt x="1977" y="4377"/>
                    <a:pt x="4591" y="8116"/>
                    <a:pt x="7934" y="11246"/>
                  </a:cubicBezTo>
                  <a:cubicBezTo>
                    <a:pt x="7904" y="10973"/>
                    <a:pt x="7904" y="10669"/>
                    <a:pt x="7873" y="10395"/>
                  </a:cubicBezTo>
                  <a:cubicBezTo>
                    <a:pt x="4955" y="7234"/>
                    <a:pt x="2676" y="3739"/>
                    <a:pt x="913"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54"/>
            <p:cNvSpPr/>
            <p:nvPr/>
          </p:nvSpPr>
          <p:spPr>
            <a:xfrm>
              <a:off x="12524347" y="6631223"/>
              <a:ext cx="20232" cy="28250"/>
            </a:xfrm>
            <a:custGeom>
              <a:avLst/>
              <a:gdLst/>
              <a:ahLst/>
              <a:cxnLst/>
              <a:rect l="l" t="t" r="r" b="b"/>
              <a:pathLst>
                <a:path w="767" h="1071" extrusionOk="0">
                  <a:moveTo>
                    <a:pt x="0" y="0"/>
                  </a:moveTo>
                  <a:cubicBezTo>
                    <a:pt x="31" y="274"/>
                    <a:pt x="61" y="578"/>
                    <a:pt x="61" y="851"/>
                  </a:cubicBezTo>
                  <a:cubicBezTo>
                    <a:pt x="122" y="882"/>
                    <a:pt x="152" y="943"/>
                    <a:pt x="213" y="1003"/>
                  </a:cubicBezTo>
                  <a:cubicBezTo>
                    <a:pt x="267" y="1051"/>
                    <a:pt x="327" y="1071"/>
                    <a:pt x="385" y="1071"/>
                  </a:cubicBezTo>
                  <a:cubicBezTo>
                    <a:pt x="588" y="1071"/>
                    <a:pt x="767" y="821"/>
                    <a:pt x="578" y="608"/>
                  </a:cubicBezTo>
                  <a:cubicBezTo>
                    <a:pt x="365" y="426"/>
                    <a:pt x="213" y="213"/>
                    <a:pt x="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54"/>
            <p:cNvSpPr/>
            <p:nvPr/>
          </p:nvSpPr>
          <p:spPr>
            <a:xfrm>
              <a:off x="12550803" y="6503741"/>
              <a:ext cx="102635" cy="127509"/>
            </a:xfrm>
            <a:custGeom>
              <a:avLst/>
              <a:gdLst/>
              <a:ahLst/>
              <a:cxnLst/>
              <a:rect l="l" t="t" r="r" b="b"/>
              <a:pathLst>
                <a:path w="3891" h="4834" extrusionOk="0">
                  <a:moveTo>
                    <a:pt x="3526" y="0"/>
                  </a:moveTo>
                  <a:cubicBezTo>
                    <a:pt x="2554" y="1429"/>
                    <a:pt x="1247" y="3162"/>
                    <a:pt x="0" y="4043"/>
                  </a:cubicBezTo>
                  <a:lnTo>
                    <a:pt x="31" y="4833"/>
                  </a:lnTo>
                  <a:cubicBezTo>
                    <a:pt x="1429" y="4317"/>
                    <a:pt x="2736" y="2827"/>
                    <a:pt x="3891" y="1277"/>
                  </a:cubicBezTo>
                  <a:cubicBezTo>
                    <a:pt x="3769" y="852"/>
                    <a:pt x="3648" y="396"/>
                    <a:pt x="3526"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54"/>
            <p:cNvSpPr/>
            <p:nvPr/>
          </p:nvSpPr>
          <p:spPr>
            <a:xfrm>
              <a:off x="12643810" y="6366630"/>
              <a:ext cx="113054" cy="170794"/>
            </a:xfrm>
            <a:custGeom>
              <a:avLst/>
              <a:gdLst/>
              <a:ahLst/>
              <a:cxnLst/>
              <a:rect l="l" t="t" r="r" b="b"/>
              <a:pathLst>
                <a:path w="4286" h="6475" extrusionOk="0">
                  <a:moveTo>
                    <a:pt x="3435" y="1"/>
                  </a:moveTo>
                  <a:cubicBezTo>
                    <a:pt x="2645" y="1308"/>
                    <a:pt x="1824" y="2584"/>
                    <a:pt x="943" y="3831"/>
                  </a:cubicBezTo>
                  <a:cubicBezTo>
                    <a:pt x="699" y="4195"/>
                    <a:pt x="365" y="4682"/>
                    <a:pt x="0" y="5198"/>
                  </a:cubicBezTo>
                  <a:cubicBezTo>
                    <a:pt x="122" y="5594"/>
                    <a:pt x="243" y="6050"/>
                    <a:pt x="365" y="6475"/>
                  </a:cubicBezTo>
                  <a:cubicBezTo>
                    <a:pt x="1216" y="5259"/>
                    <a:pt x="1976" y="4043"/>
                    <a:pt x="2584" y="3192"/>
                  </a:cubicBezTo>
                  <a:cubicBezTo>
                    <a:pt x="3192" y="2341"/>
                    <a:pt x="3739" y="1460"/>
                    <a:pt x="4286" y="578"/>
                  </a:cubicBezTo>
                  <a:cubicBezTo>
                    <a:pt x="4012" y="366"/>
                    <a:pt x="3709" y="183"/>
                    <a:pt x="343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54"/>
            <p:cNvSpPr/>
            <p:nvPr/>
          </p:nvSpPr>
          <p:spPr>
            <a:xfrm>
              <a:off x="12523291" y="6610385"/>
              <a:ext cx="28329" cy="25006"/>
            </a:xfrm>
            <a:custGeom>
              <a:avLst/>
              <a:gdLst/>
              <a:ahLst/>
              <a:cxnLst/>
              <a:rect l="l" t="t" r="r" b="b"/>
              <a:pathLst>
                <a:path w="1074" h="948" extrusionOk="0">
                  <a:moveTo>
                    <a:pt x="1043" y="0"/>
                  </a:moveTo>
                  <a:cubicBezTo>
                    <a:pt x="800" y="152"/>
                    <a:pt x="587" y="274"/>
                    <a:pt x="344" y="365"/>
                  </a:cubicBezTo>
                  <a:cubicBezTo>
                    <a:pt x="1" y="508"/>
                    <a:pt x="116" y="948"/>
                    <a:pt x="435" y="948"/>
                  </a:cubicBezTo>
                  <a:cubicBezTo>
                    <a:pt x="454" y="948"/>
                    <a:pt x="475" y="946"/>
                    <a:pt x="496" y="942"/>
                  </a:cubicBezTo>
                  <a:cubicBezTo>
                    <a:pt x="709" y="912"/>
                    <a:pt x="891" y="851"/>
                    <a:pt x="1074" y="790"/>
                  </a:cubicBezTo>
                  <a:lnTo>
                    <a:pt x="1043" y="0"/>
                  </a:ln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54"/>
            <p:cNvSpPr/>
            <p:nvPr/>
          </p:nvSpPr>
          <p:spPr>
            <a:xfrm>
              <a:off x="12564440" y="6777143"/>
              <a:ext cx="146738" cy="121890"/>
            </a:xfrm>
            <a:custGeom>
              <a:avLst/>
              <a:gdLst/>
              <a:ahLst/>
              <a:cxnLst/>
              <a:rect l="l" t="t" r="r" b="b"/>
              <a:pathLst>
                <a:path w="5563" h="4621" extrusionOk="0">
                  <a:moveTo>
                    <a:pt x="5350" y="0"/>
                  </a:moveTo>
                  <a:cubicBezTo>
                    <a:pt x="3769" y="1459"/>
                    <a:pt x="2006" y="2766"/>
                    <a:pt x="0" y="3891"/>
                  </a:cubicBezTo>
                  <a:cubicBezTo>
                    <a:pt x="30" y="4134"/>
                    <a:pt x="30" y="4377"/>
                    <a:pt x="61" y="4620"/>
                  </a:cubicBezTo>
                  <a:cubicBezTo>
                    <a:pt x="2067" y="3830"/>
                    <a:pt x="3891" y="2706"/>
                    <a:pt x="5562" y="1338"/>
                  </a:cubicBezTo>
                  <a:cubicBezTo>
                    <a:pt x="5502" y="882"/>
                    <a:pt x="5411" y="456"/>
                    <a:pt x="5350"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54"/>
            <p:cNvSpPr/>
            <p:nvPr/>
          </p:nvSpPr>
          <p:spPr>
            <a:xfrm>
              <a:off x="12705534" y="6543017"/>
              <a:ext cx="205270" cy="269420"/>
            </a:xfrm>
            <a:custGeom>
              <a:avLst/>
              <a:gdLst/>
              <a:ahLst/>
              <a:cxnLst/>
              <a:rect l="l" t="t" r="r" b="b"/>
              <a:pathLst>
                <a:path w="7782" h="10214" extrusionOk="0">
                  <a:moveTo>
                    <a:pt x="7204" y="1"/>
                  </a:moveTo>
                  <a:cubicBezTo>
                    <a:pt x="5107" y="3284"/>
                    <a:pt x="2828" y="6323"/>
                    <a:pt x="1" y="8876"/>
                  </a:cubicBezTo>
                  <a:cubicBezTo>
                    <a:pt x="92" y="9332"/>
                    <a:pt x="153" y="9758"/>
                    <a:pt x="213" y="10214"/>
                  </a:cubicBezTo>
                  <a:cubicBezTo>
                    <a:pt x="3223" y="7752"/>
                    <a:pt x="5745" y="4499"/>
                    <a:pt x="7782" y="1125"/>
                  </a:cubicBezTo>
                  <a:cubicBezTo>
                    <a:pt x="7600" y="730"/>
                    <a:pt x="7387" y="366"/>
                    <a:pt x="7204"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54"/>
            <p:cNvSpPr/>
            <p:nvPr/>
          </p:nvSpPr>
          <p:spPr>
            <a:xfrm>
              <a:off x="12547585" y="6879752"/>
              <a:ext cx="18464" cy="22896"/>
            </a:xfrm>
            <a:custGeom>
              <a:avLst/>
              <a:gdLst/>
              <a:ahLst/>
              <a:cxnLst/>
              <a:rect l="l" t="t" r="r" b="b"/>
              <a:pathLst>
                <a:path w="700" h="868" extrusionOk="0">
                  <a:moveTo>
                    <a:pt x="669" y="1"/>
                  </a:moveTo>
                  <a:cubicBezTo>
                    <a:pt x="517" y="62"/>
                    <a:pt x="396" y="153"/>
                    <a:pt x="244" y="244"/>
                  </a:cubicBezTo>
                  <a:cubicBezTo>
                    <a:pt x="359" y="388"/>
                    <a:pt x="256" y="642"/>
                    <a:pt x="38" y="642"/>
                  </a:cubicBezTo>
                  <a:cubicBezTo>
                    <a:pt x="26" y="642"/>
                    <a:pt x="13" y="641"/>
                    <a:pt x="1" y="639"/>
                  </a:cubicBezTo>
                  <a:lnTo>
                    <a:pt x="1" y="639"/>
                  </a:lnTo>
                  <a:cubicBezTo>
                    <a:pt x="26" y="764"/>
                    <a:pt x="112" y="868"/>
                    <a:pt x="243" y="868"/>
                  </a:cubicBezTo>
                  <a:cubicBezTo>
                    <a:pt x="271" y="868"/>
                    <a:pt x="302" y="863"/>
                    <a:pt x="335" y="852"/>
                  </a:cubicBezTo>
                  <a:cubicBezTo>
                    <a:pt x="457" y="822"/>
                    <a:pt x="578" y="761"/>
                    <a:pt x="700" y="730"/>
                  </a:cubicBezTo>
                  <a:cubicBezTo>
                    <a:pt x="669" y="487"/>
                    <a:pt x="669" y="244"/>
                    <a:pt x="669"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54"/>
            <p:cNvSpPr/>
            <p:nvPr/>
          </p:nvSpPr>
          <p:spPr>
            <a:xfrm>
              <a:off x="12546794" y="6886188"/>
              <a:ext cx="10287" cy="10498"/>
            </a:xfrm>
            <a:custGeom>
              <a:avLst/>
              <a:gdLst/>
              <a:ahLst/>
              <a:cxnLst/>
              <a:rect l="l" t="t" r="r" b="b"/>
              <a:pathLst>
                <a:path w="390" h="398" extrusionOk="0">
                  <a:moveTo>
                    <a:pt x="274" y="0"/>
                  </a:moveTo>
                  <a:cubicBezTo>
                    <a:pt x="244" y="31"/>
                    <a:pt x="183" y="61"/>
                    <a:pt x="152" y="91"/>
                  </a:cubicBezTo>
                  <a:cubicBezTo>
                    <a:pt x="31" y="152"/>
                    <a:pt x="0" y="274"/>
                    <a:pt x="31" y="395"/>
                  </a:cubicBezTo>
                  <a:cubicBezTo>
                    <a:pt x="43" y="397"/>
                    <a:pt x="56" y="398"/>
                    <a:pt x="68" y="398"/>
                  </a:cubicBezTo>
                  <a:cubicBezTo>
                    <a:pt x="286" y="398"/>
                    <a:pt x="389" y="144"/>
                    <a:pt x="274"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54"/>
            <p:cNvSpPr/>
            <p:nvPr/>
          </p:nvSpPr>
          <p:spPr>
            <a:xfrm>
              <a:off x="12553995" y="7187630"/>
              <a:ext cx="1635" cy="8863"/>
            </a:xfrm>
            <a:custGeom>
              <a:avLst/>
              <a:gdLst/>
              <a:ahLst/>
              <a:cxnLst/>
              <a:rect l="l" t="t" r="r" b="b"/>
              <a:pathLst>
                <a:path w="62" h="336" extrusionOk="0">
                  <a:moveTo>
                    <a:pt x="31" y="1"/>
                  </a:moveTo>
                  <a:cubicBezTo>
                    <a:pt x="1" y="122"/>
                    <a:pt x="1" y="244"/>
                    <a:pt x="62" y="335"/>
                  </a:cubicBezTo>
                  <a:cubicBezTo>
                    <a:pt x="62" y="244"/>
                    <a:pt x="62" y="122"/>
                    <a:pt x="3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54"/>
            <p:cNvSpPr/>
            <p:nvPr/>
          </p:nvSpPr>
          <p:spPr>
            <a:xfrm>
              <a:off x="12581269" y="7086631"/>
              <a:ext cx="157975" cy="109045"/>
            </a:xfrm>
            <a:custGeom>
              <a:avLst/>
              <a:gdLst/>
              <a:ahLst/>
              <a:cxnLst/>
              <a:rect l="l" t="t" r="r" b="b"/>
              <a:pathLst>
                <a:path w="5989" h="4134" extrusionOk="0">
                  <a:moveTo>
                    <a:pt x="5928" y="0"/>
                  </a:moveTo>
                  <a:cubicBezTo>
                    <a:pt x="4043" y="1216"/>
                    <a:pt x="2067" y="2280"/>
                    <a:pt x="0" y="3252"/>
                  </a:cubicBezTo>
                  <a:cubicBezTo>
                    <a:pt x="0" y="3526"/>
                    <a:pt x="31" y="3830"/>
                    <a:pt x="31" y="4134"/>
                  </a:cubicBezTo>
                  <a:cubicBezTo>
                    <a:pt x="2098" y="3252"/>
                    <a:pt x="4073" y="2249"/>
                    <a:pt x="5988" y="1125"/>
                  </a:cubicBezTo>
                  <a:cubicBezTo>
                    <a:pt x="5958" y="760"/>
                    <a:pt x="5958" y="395"/>
                    <a:pt x="5928"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54"/>
            <p:cNvSpPr/>
            <p:nvPr/>
          </p:nvSpPr>
          <p:spPr>
            <a:xfrm>
              <a:off x="12737609" y="6862132"/>
              <a:ext cx="270211" cy="254174"/>
            </a:xfrm>
            <a:custGeom>
              <a:avLst/>
              <a:gdLst/>
              <a:ahLst/>
              <a:cxnLst/>
              <a:rect l="l" t="t" r="r" b="b"/>
              <a:pathLst>
                <a:path w="10244" h="9636" extrusionOk="0">
                  <a:moveTo>
                    <a:pt x="10001" y="0"/>
                  </a:moveTo>
                  <a:cubicBezTo>
                    <a:pt x="7083" y="3283"/>
                    <a:pt x="3739" y="6140"/>
                    <a:pt x="1" y="8511"/>
                  </a:cubicBezTo>
                  <a:cubicBezTo>
                    <a:pt x="31" y="8906"/>
                    <a:pt x="31" y="9271"/>
                    <a:pt x="61" y="9636"/>
                  </a:cubicBezTo>
                  <a:cubicBezTo>
                    <a:pt x="3830" y="7386"/>
                    <a:pt x="7265" y="4651"/>
                    <a:pt x="10244" y="1459"/>
                  </a:cubicBezTo>
                  <a:cubicBezTo>
                    <a:pt x="10153" y="973"/>
                    <a:pt x="10062" y="487"/>
                    <a:pt x="1000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54"/>
            <p:cNvSpPr/>
            <p:nvPr/>
          </p:nvSpPr>
          <p:spPr>
            <a:xfrm>
              <a:off x="12554813" y="7172410"/>
              <a:ext cx="27274" cy="30176"/>
            </a:xfrm>
            <a:custGeom>
              <a:avLst/>
              <a:gdLst/>
              <a:ahLst/>
              <a:cxnLst/>
              <a:rect l="l" t="t" r="r" b="b"/>
              <a:pathLst>
                <a:path w="1034" h="1144" extrusionOk="0">
                  <a:moveTo>
                    <a:pt x="1003" y="0"/>
                  </a:moveTo>
                  <a:cubicBezTo>
                    <a:pt x="699" y="122"/>
                    <a:pt x="456" y="274"/>
                    <a:pt x="152" y="395"/>
                  </a:cubicBezTo>
                  <a:cubicBezTo>
                    <a:pt x="92" y="456"/>
                    <a:pt x="31" y="517"/>
                    <a:pt x="0" y="578"/>
                  </a:cubicBezTo>
                  <a:cubicBezTo>
                    <a:pt x="31" y="699"/>
                    <a:pt x="31" y="791"/>
                    <a:pt x="31" y="912"/>
                  </a:cubicBezTo>
                  <a:cubicBezTo>
                    <a:pt x="103" y="1057"/>
                    <a:pt x="213" y="1144"/>
                    <a:pt x="346" y="1144"/>
                  </a:cubicBezTo>
                  <a:cubicBezTo>
                    <a:pt x="381" y="1144"/>
                    <a:pt x="418" y="1138"/>
                    <a:pt x="456" y="1125"/>
                  </a:cubicBezTo>
                  <a:cubicBezTo>
                    <a:pt x="669" y="1034"/>
                    <a:pt x="851" y="943"/>
                    <a:pt x="1034" y="882"/>
                  </a:cubicBezTo>
                  <a:cubicBezTo>
                    <a:pt x="1034" y="578"/>
                    <a:pt x="1003" y="274"/>
                    <a:pt x="1003"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54"/>
            <p:cNvSpPr/>
            <p:nvPr/>
          </p:nvSpPr>
          <p:spPr>
            <a:xfrm>
              <a:off x="12571641" y="7534811"/>
              <a:ext cx="6436" cy="8836"/>
            </a:xfrm>
            <a:custGeom>
              <a:avLst/>
              <a:gdLst/>
              <a:ahLst/>
              <a:cxnLst/>
              <a:rect l="l" t="t" r="r" b="b"/>
              <a:pathLst>
                <a:path w="244" h="335" extrusionOk="0">
                  <a:moveTo>
                    <a:pt x="122" y="0"/>
                  </a:moveTo>
                  <a:cubicBezTo>
                    <a:pt x="1" y="122"/>
                    <a:pt x="92" y="304"/>
                    <a:pt x="244" y="334"/>
                  </a:cubicBezTo>
                  <a:cubicBezTo>
                    <a:pt x="244" y="243"/>
                    <a:pt x="244" y="122"/>
                    <a:pt x="213"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54"/>
            <p:cNvSpPr/>
            <p:nvPr/>
          </p:nvSpPr>
          <p:spPr>
            <a:xfrm>
              <a:off x="12602107" y="7455414"/>
              <a:ext cx="121890" cy="82614"/>
            </a:xfrm>
            <a:custGeom>
              <a:avLst/>
              <a:gdLst/>
              <a:ahLst/>
              <a:cxnLst/>
              <a:rect l="l" t="t" r="r" b="b"/>
              <a:pathLst>
                <a:path w="4621" h="3132" extrusionOk="0">
                  <a:moveTo>
                    <a:pt x="4621" y="1"/>
                  </a:moveTo>
                  <a:cubicBezTo>
                    <a:pt x="3162" y="913"/>
                    <a:pt x="1581" y="1703"/>
                    <a:pt x="1" y="2493"/>
                  </a:cubicBezTo>
                  <a:cubicBezTo>
                    <a:pt x="1" y="2706"/>
                    <a:pt x="1" y="2919"/>
                    <a:pt x="31" y="3132"/>
                  </a:cubicBezTo>
                  <a:cubicBezTo>
                    <a:pt x="1581" y="2676"/>
                    <a:pt x="3071" y="2007"/>
                    <a:pt x="4499" y="1217"/>
                  </a:cubicBezTo>
                  <a:cubicBezTo>
                    <a:pt x="4560" y="791"/>
                    <a:pt x="4590" y="396"/>
                    <a:pt x="462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54"/>
            <p:cNvSpPr/>
            <p:nvPr/>
          </p:nvSpPr>
          <p:spPr>
            <a:xfrm>
              <a:off x="12720780" y="7133108"/>
              <a:ext cx="307905" cy="354408"/>
            </a:xfrm>
            <a:custGeom>
              <a:avLst/>
              <a:gdLst/>
              <a:ahLst/>
              <a:cxnLst/>
              <a:rect l="l" t="t" r="r" b="b"/>
              <a:pathLst>
                <a:path w="11673" h="13436" extrusionOk="0">
                  <a:moveTo>
                    <a:pt x="11642" y="1"/>
                  </a:moveTo>
                  <a:cubicBezTo>
                    <a:pt x="9453" y="3010"/>
                    <a:pt x="7295" y="6019"/>
                    <a:pt x="4620" y="8694"/>
                  </a:cubicBezTo>
                  <a:cubicBezTo>
                    <a:pt x="3253" y="10092"/>
                    <a:pt x="1733" y="11217"/>
                    <a:pt x="122" y="12220"/>
                  </a:cubicBezTo>
                  <a:cubicBezTo>
                    <a:pt x="91" y="12615"/>
                    <a:pt x="61" y="13010"/>
                    <a:pt x="0" y="13436"/>
                  </a:cubicBezTo>
                  <a:cubicBezTo>
                    <a:pt x="4803" y="10731"/>
                    <a:pt x="8754" y="6262"/>
                    <a:pt x="11672" y="1673"/>
                  </a:cubicBezTo>
                  <a:cubicBezTo>
                    <a:pt x="11672" y="1126"/>
                    <a:pt x="11672" y="548"/>
                    <a:pt x="11642"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54"/>
            <p:cNvSpPr/>
            <p:nvPr/>
          </p:nvSpPr>
          <p:spPr>
            <a:xfrm>
              <a:off x="12577260" y="7521174"/>
              <a:ext cx="25665" cy="23265"/>
            </a:xfrm>
            <a:custGeom>
              <a:avLst/>
              <a:gdLst/>
              <a:ahLst/>
              <a:cxnLst/>
              <a:rect l="l" t="t" r="r" b="b"/>
              <a:pathLst>
                <a:path w="973" h="882" extrusionOk="0">
                  <a:moveTo>
                    <a:pt x="943" y="0"/>
                  </a:moveTo>
                  <a:cubicBezTo>
                    <a:pt x="791" y="61"/>
                    <a:pt x="639" y="152"/>
                    <a:pt x="487" y="213"/>
                  </a:cubicBezTo>
                  <a:cubicBezTo>
                    <a:pt x="517" y="365"/>
                    <a:pt x="456" y="517"/>
                    <a:pt x="244" y="548"/>
                  </a:cubicBezTo>
                  <a:cubicBezTo>
                    <a:pt x="183" y="548"/>
                    <a:pt x="92" y="517"/>
                    <a:pt x="0" y="517"/>
                  </a:cubicBezTo>
                  <a:cubicBezTo>
                    <a:pt x="31" y="639"/>
                    <a:pt x="31" y="730"/>
                    <a:pt x="31" y="851"/>
                  </a:cubicBezTo>
                  <a:cubicBezTo>
                    <a:pt x="61" y="851"/>
                    <a:pt x="92" y="882"/>
                    <a:pt x="122" y="882"/>
                  </a:cubicBezTo>
                  <a:cubicBezTo>
                    <a:pt x="396" y="791"/>
                    <a:pt x="699" y="700"/>
                    <a:pt x="973" y="639"/>
                  </a:cubicBezTo>
                  <a:cubicBezTo>
                    <a:pt x="943" y="426"/>
                    <a:pt x="943" y="213"/>
                    <a:pt x="943"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54"/>
            <p:cNvSpPr/>
            <p:nvPr/>
          </p:nvSpPr>
          <p:spPr>
            <a:xfrm>
              <a:off x="12574860" y="7532384"/>
              <a:ext cx="2427" cy="2453"/>
            </a:xfrm>
            <a:custGeom>
              <a:avLst/>
              <a:gdLst/>
              <a:ahLst/>
              <a:cxnLst/>
              <a:rect l="l" t="t" r="r" b="b"/>
              <a:pathLst>
                <a:path w="92" h="93" extrusionOk="0">
                  <a:moveTo>
                    <a:pt x="91" y="1"/>
                  </a:moveTo>
                  <a:cubicBezTo>
                    <a:pt x="91" y="31"/>
                    <a:pt x="61" y="31"/>
                    <a:pt x="61" y="31"/>
                  </a:cubicBezTo>
                  <a:cubicBezTo>
                    <a:pt x="31" y="62"/>
                    <a:pt x="31" y="62"/>
                    <a:pt x="0" y="92"/>
                  </a:cubicBezTo>
                  <a:lnTo>
                    <a:pt x="91" y="92"/>
                  </a:lnTo>
                  <a:cubicBezTo>
                    <a:pt x="91" y="62"/>
                    <a:pt x="91" y="31"/>
                    <a:pt x="91"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54"/>
            <p:cNvSpPr/>
            <p:nvPr/>
          </p:nvSpPr>
          <p:spPr>
            <a:xfrm>
              <a:off x="12577260" y="7526792"/>
              <a:ext cx="13637" cy="8836"/>
            </a:xfrm>
            <a:custGeom>
              <a:avLst/>
              <a:gdLst/>
              <a:ahLst/>
              <a:cxnLst/>
              <a:rect l="l" t="t" r="r" b="b"/>
              <a:pathLst>
                <a:path w="517" h="335" extrusionOk="0">
                  <a:moveTo>
                    <a:pt x="487" y="0"/>
                  </a:moveTo>
                  <a:lnTo>
                    <a:pt x="487" y="0"/>
                  </a:lnTo>
                  <a:cubicBezTo>
                    <a:pt x="335" y="91"/>
                    <a:pt x="152" y="152"/>
                    <a:pt x="0" y="213"/>
                  </a:cubicBezTo>
                  <a:cubicBezTo>
                    <a:pt x="0" y="243"/>
                    <a:pt x="0" y="274"/>
                    <a:pt x="0" y="304"/>
                  </a:cubicBezTo>
                  <a:cubicBezTo>
                    <a:pt x="92" y="304"/>
                    <a:pt x="183" y="335"/>
                    <a:pt x="244" y="335"/>
                  </a:cubicBezTo>
                  <a:cubicBezTo>
                    <a:pt x="456" y="304"/>
                    <a:pt x="517" y="152"/>
                    <a:pt x="487"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54"/>
            <p:cNvSpPr/>
            <p:nvPr/>
          </p:nvSpPr>
          <p:spPr>
            <a:xfrm>
              <a:off x="12614927" y="7727235"/>
              <a:ext cx="61776" cy="34502"/>
            </a:xfrm>
            <a:custGeom>
              <a:avLst/>
              <a:gdLst/>
              <a:ahLst/>
              <a:cxnLst/>
              <a:rect l="l" t="t" r="r" b="b"/>
              <a:pathLst>
                <a:path w="2342" h="1308" extrusionOk="0">
                  <a:moveTo>
                    <a:pt x="2341" y="0"/>
                  </a:moveTo>
                  <a:lnTo>
                    <a:pt x="2341" y="0"/>
                  </a:lnTo>
                  <a:cubicBezTo>
                    <a:pt x="1521" y="152"/>
                    <a:pt x="700" y="243"/>
                    <a:pt x="1" y="669"/>
                  </a:cubicBezTo>
                  <a:cubicBezTo>
                    <a:pt x="1" y="882"/>
                    <a:pt x="31" y="1094"/>
                    <a:pt x="31" y="1307"/>
                  </a:cubicBezTo>
                  <a:cubicBezTo>
                    <a:pt x="761" y="1246"/>
                    <a:pt x="1430" y="1155"/>
                    <a:pt x="2129" y="1003"/>
                  </a:cubicBezTo>
                  <a:cubicBezTo>
                    <a:pt x="2189" y="669"/>
                    <a:pt x="2281" y="334"/>
                    <a:pt x="2341" y="0"/>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54"/>
            <p:cNvSpPr/>
            <p:nvPr/>
          </p:nvSpPr>
          <p:spPr>
            <a:xfrm>
              <a:off x="12671058" y="7479471"/>
              <a:ext cx="332752" cy="274247"/>
            </a:xfrm>
            <a:custGeom>
              <a:avLst/>
              <a:gdLst/>
              <a:ahLst/>
              <a:cxnLst/>
              <a:rect l="l" t="t" r="r" b="b"/>
              <a:pathLst>
                <a:path w="12615" h="10397" extrusionOk="0">
                  <a:moveTo>
                    <a:pt x="12615" y="1"/>
                  </a:moveTo>
                  <a:cubicBezTo>
                    <a:pt x="11581" y="1095"/>
                    <a:pt x="10548" y="2159"/>
                    <a:pt x="9545" y="3253"/>
                  </a:cubicBezTo>
                  <a:cubicBezTo>
                    <a:pt x="7204" y="5806"/>
                    <a:pt x="4590" y="8086"/>
                    <a:pt x="1247" y="9180"/>
                  </a:cubicBezTo>
                  <a:cubicBezTo>
                    <a:pt x="913" y="9271"/>
                    <a:pt x="578" y="9363"/>
                    <a:pt x="213" y="9393"/>
                  </a:cubicBezTo>
                  <a:cubicBezTo>
                    <a:pt x="153" y="9727"/>
                    <a:pt x="61" y="10062"/>
                    <a:pt x="1" y="10396"/>
                  </a:cubicBezTo>
                  <a:cubicBezTo>
                    <a:pt x="3010" y="9819"/>
                    <a:pt x="5563" y="8451"/>
                    <a:pt x="8086" y="6354"/>
                  </a:cubicBezTo>
                  <a:cubicBezTo>
                    <a:pt x="9363" y="5290"/>
                    <a:pt x="10670" y="4135"/>
                    <a:pt x="11916" y="2949"/>
                  </a:cubicBezTo>
                  <a:cubicBezTo>
                    <a:pt x="12189" y="2037"/>
                    <a:pt x="12402" y="1065"/>
                    <a:pt x="12615" y="1"/>
                  </a:cubicBez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54"/>
            <p:cNvSpPr/>
            <p:nvPr/>
          </p:nvSpPr>
          <p:spPr>
            <a:xfrm>
              <a:off x="12600709" y="7744855"/>
              <a:ext cx="15062" cy="16934"/>
            </a:xfrm>
            <a:custGeom>
              <a:avLst/>
              <a:gdLst/>
              <a:ahLst/>
              <a:cxnLst/>
              <a:rect l="l" t="t" r="r" b="b"/>
              <a:pathLst>
                <a:path w="571" h="642" extrusionOk="0">
                  <a:moveTo>
                    <a:pt x="540" y="1"/>
                  </a:moveTo>
                  <a:cubicBezTo>
                    <a:pt x="388" y="92"/>
                    <a:pt x="266" y="153"/>
                    <a:pt x="145" y="274"/>
                  </a:cubicBezTo>
                  <a:cubicBezTo>
                    <a:pt x="1" y="390"/>
                    <a:pt x="103" y="641"/>
                    <a:pt x="269" y="641"/>
                  </a:cubicBezTo>
                  <a:cubicBezTo>
                    <a:pt x="278" y="641"/>
                    <a:pt x="287" y="641"/>
                    <a:pt x="297" y="639"/>
                  </a:cubicBezTo>
                  <a:lnTo>
                    <a:pt x="570" y="639"/>
                  </a:lnTo>
                  <a:lnTo>
                    <a:pt x="540" y="1"/>
                  </a:lnTo>
                  <a:close/>
                </a:path>
              </a:pathLst>
            </a:custGeom>
            <a:solidFill>
              <a:srgbClr val="10B0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42" name="Google Shape;542;p54"/>
          <p:cNvSpPr/>
          <p:nvPr/>
        </p:nvSpPr>
        <p:spPr>
          <a:xfrm>
            <a:off x="490225" y="449803"/>
            <a:ext cx="1170794" cy="679970"/>
          </a:xfrm>
          <a:custGeom>
            <a:avLst/>
            <a:gdLst/>
            <a:ahLst/>
            <a:cxnLst/>
            <a:rect l="l" t="t" r="r" b="b"/>
            <a:pathLst>
              <a:path w="61218" h="35554" extrusionOk="0">
                <a:moveTo>
                  <a:pt x="19770" y="1"/>
                </a:moveTo>
                <a:cubicBezTo>
                  <a:pt x="19565" y="1"/>
                  <a:pt x="19358" y="8"/>
                  <a:pt x="19150" y="22"/>
                </a:cubicBezTo>
                <a:cubicBezTo>
                  <a:pt x="14256" y="386"/>
                  <a:pt x="10578" y="4642"/>
                  <a:pt x="10913" y="9535"/>
                </a:cubicBezTo>
                <a:cubicBezTo>
                  <a:pt x="10913" y="9657"/>
                  <a:pt x="10943" y="9748"/>
                  <a:pt x="10943" y="9839"/>
                </a:cubicBezTo>
                <a:cubicBezTo>
                  <a:pt x="10424" y="9736"/>
                  <a:pt x="9904" y="9688"/>
                  <a:pt x="9366" y="9688"/>
                </a:cubicBezTo>
                <a:cubicBezTo>
                  <a:pt x="9116" y="9688"/>
                  <a:pt x="8862" y="9699"/>
                  <a:pt x="8602" y="9718"/>
                </a:cubicBezTo>
                <a:cubicBezTo>
                  <a:pt x="3709" y="10052"/>
                  <a:pt x="0" y="14308"/>
                  <a:pt x="365" y="19201"/>
                </a:cubicBezTo>
                <a:cubicBezTo>
                  <a:pt x="685" y="23917"/>
                  <a:pt x="4602" y="27490"/>
                  <a:pt x="9258" y="27490"/>
                </a:cubicBezTo>
                <a:cubicBezTo>
                  <a:pt x="9464" y="27490"/>
                  <a:pt x="9671" y="27483"/>
                  <a:pt x="9879" y="27469"/>
                </a:cubicBezTo>
                <a:cubicBezTo>
                  <a:pt x="10335" y="27438"/>
                  <a:pt x="10791" y="27378"/>
                  <a:pt x="11217" y="27256"/>
                </a:cubicBezTo>
                <a:cubicBezTo>
                  <a:pt x="12486" y="32103"/>
                  <a:pt x="16878" y="35554"/>
                  <a:pt x="21974" y="35554"/>
                </a:cubicBezTo>
                <a:cubicBezTo>
                  <a:pt x="22246" y="35554"/>
                  <a:pt x="22521" y="35544"/>
                  <a:pt x="22797" y="35524"/>
                </a:cubicBezTo>
                <a:cubicBezTo>
                  <a:pt x="26870" y="35250"/>
                  <a:pt x="30275" y="32818"/>
                  <a:pt x="31977" y="29445"/>
                </a:cubicBezTo>
                <a:cubicBezTo>
                  <a:pt x="33299" y="32348"/>
                  <a:pt x="36226" y="34328"/>
                  <a:pt x="39549" y="34328"/>
                </a:cubicBezTo>
                <a:cubicBezTo>
                  <a:pt x="39739" y="34328"/>
                  <a:pt x="39930" y="34321"/>
                  <a:pt x="40123" y="34308"/>
                </a:cubicBezTo>
                <a:cubicBezTo>
                  <a:pt x="43010" y="34095"/>
                  <a:pt x="45412" y="32454"/>
                  <a:pt x="46749" y="30113"/>
                </a:cubicBezTo>
                <a:cubicBezTo>
                  <a:pt x="48147" y="31001"/>
                  <a:pt x="49831" y="31507"/>
                  <a:pt x="51589" y="31507"/>
                </a:cubicBezTo>
                <a:cubicBezTo>
                  <a:pt x="51819" y="31507"/>
                  <a:pt x="52049" y="31499"/>
                  <a:pt x="52281" y="31481"/>
                </a:cubicBezTo>
                <a:cubicBezTo>
                  <a:pt x="57388" y="31116"/>
                  <a:pt x="61217" y="26709"/>
                  <a:pt x="60853" y="21633"/>
                </a:cubicBezTo>
                <a:cubicBezTo>
                  <a:pt x="60518" y="17013"/>
                  <a:pt x="56810" y="13426"/>
                  <a:pt x="52311" y="13092"/>
                </a:cubicBezTo>
                <a:cubicBezTo>
                  <a:pt x="52342" y="12666"/>
                  <a:pt x="52372" y="12241"/>
                  <a:pt x="52342" y="11815"/>
                </a:cubicBezTo>
                <a:cubicBezTo>
                  <a:pt x="52021" y="7445"/>
                  <a:pt x="48378" y="4137"/>
                  <a:pt x="44062" y="4137"/>
                </a:cubicBezTo>
                <a:cubicBezTo>
                  <a:pt x="43875" y="4137"/>
                  <a:pt x="43686" y="4143"/>
                  <a:pt x="43497" y="4155"/>
                </a:cubicBezTo>
                <a:cubicBezTo>
                  <a:pt x="41916" y="4277"/>
                  <a:pt x="40457" y="4855"/>
                  <a:pt x="39241" y="5736"/>
                </a:cubicBezTo>
                <a:cubicBezTo>
                  <a:pt x="37384" y="4316"/>
                  <a:pt x="35062" y="3485"/>
                  <a:pt x="32581" y="3485"/>
                </a:cubicBezTo>
                <a:cubicBezTo>
                  <a:pt x="32300" y="3485"/>
                  <a:pt x="32018" y="3496"/>
                  <a:pt x="31734" y="3517"/>
                </a:cubicBezTo>
                <a:cubicBezTo>
                  <a:pt x="30244" y="3608"/>
                  <a:pt x="28846" y="4003"/>
                  <a:pt x="27600" y="4611"/>
                </a:cubicBezTo>
                <a:cubicBezTo>
                  <a:pt x="26082" y="1834"/>
                  <a:pt x="23108" y="1"/>
                  <a:pt x="197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43" name="Google Shape;543;p54"/>
          <p:cNvGrpSpPr/>
          <p:nvPr/>
        </p:nvGrpSpPr>
        <p:grpSpPr>
          <a:xfrm>
            <a:off x="-1208" y="3506288"/>
            <a:ext cx="9144294" cy="1637222"/>
            <a:chOff x="6554550" y="3707188"/>
            <a:chExt cx="7127831" cy="1637222"/>
          </a:xfrm>
        </p:grpSpPr>
        <p:sp>
          <p:nvSpPr>
            <p:cNvPr id="544" name="Google Shape;544;p54"/>
            <p:cNvSpPr/>
            <p:nvPr/>
          </p:nvSpPr>
          <p:spPr>
            <a:xfrm>
              <a:off x="6554550" y="3707188"/>
              <a:ext cx="7122500" cy="468875"/>
            </a:xfrm>
            <a:custGeom>
              <a:avLst/>
              <a:gdLst/>
              <a:ahLst/>
              <a:cxnLst/>
              <a:rect l="l" t="t" r="r" b="b"/>
              <a:pathLst>
                <a:path w="284900" h="18755" extrusionOk="0">
                  <a:moveTo>
                    <a:pt x="1" y="0"/>
                  </a:moveTo>
                  <a:lnTo>
                    <a:pt x="1" y="18754"/>
                  </a:lnTo>
                  <a:lnTo>
                    <a:pt x="284900" y="18754"/>
                  </a:lnTo>
                  <a:lnTo>
                    <a:pt x="284900"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54"/>
            <p:cNvSpPr/>
            <p:nvPr/>
          </p:nvSpPr>
          <p:spPr>
            <a:xfrm>
              <a:off x="6554550" y="4172238"/>
              <a:ext cx="7124025" cy="496225"/>
            </a:xfrm>
            <a:custGeom>
              <a:avLst/>
              <a:gdLst/>
              <a:ahLst/>
              <a:cxnLst/>
              <a:rect l="l" t="t" r="r" b="b"/>
              <a:pathLst>
                <a:path w="284961" h="19849" extrusionOk="0">
                  <a:moveTo>
                    <a:pt x="1" y="0"/>
                  </a:moveTo>
                  <a:lnTo>
                    <a:pt x="1" y="19849"/>
                  </a:lnTo>
                  <a:lnTo>
                    <a:pt x="284960" y="16475"/>
                  </a:lnTo>
                  <a:lnTo>
                    <a:pt x="284960"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54"/>
            <p:cNvSpPr/>
            <p:nvPr/>
          </p:nvSpPr>
          <p:spPr>
            <a:xfrm>
              <a:off x="6554556" y="4217140"/>
              <a:ext cx="7124025" cy="635279"/>
            </a:xfrm>
            <a:custGeom>
              <a:avLst/>
              <a:gdLst/>
              <a:ahLst/>
              <a:cxnLst/>
              <a:rect l="l" t="t" r="r" b="b"/>
              <a:pathLst>
                <a:path w="284961" h="6476" extrusionOk="0">
                  <a:moveTo>
                    <a:pt x="284960" y="1"/>
                  </a:moveTo>
                  <a:lnTo>
                    <a:pt x="1" y="3375"/>
                  </a:lnTo>
                  <a:lnTo>
                    <a:pt x="1" y="6475"/>
                  </a:lnTo>
                  <a:lnTo>
                    <a:pt x="284960" y="6475"/>
                  </a:lnTo>
                  <a:lnTo>
                    <a:pt x="28496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54"/>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54"/>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9" name="Google Shape;549;p54"/>
          <p:cNvGrpSpPr/>
          <p:nvPr/>
        </p:nvGrpSpPr>
        <p:grpSpPr>
          <a:xfrm>
            <a:off x="3572082" y="3023058"/>
            <a:ext cx="1999791" cy="956170"/>
            <a:chOff x="1313950" y="2027925"/>
            <a:chExt cx="6516100" cy="3115575"/>
          </a:xfrm>
        </p:grpSpPr>
        <p:sp>
          <p:nvSpPr>
            <p:cNvPr id="550" name="Google Shape;550;p54"/>
            <p:cNvSpPr/>
            <p:nvPr/>
          </p:nvSpPr>
          <p:spPr>
            <a:xfrm>
              <a:off x="6738075" y="4060625"/>
              <a:ext cx="1039550" cy="1050950"/>
            </a:xfrm>
            <a:custGeom>
              <a:avLst/>
              <a:gdLst/>
              <a:ahLst/>
              <a:cxnLst/>
              <a:rect l="l" t="t" r="r" b="b"/>
              <a:pathLst>
                <a:path w="41582" h="42038" extrusionOk="0">
                  <a:moveTo>
                    <a:pt x="41582" y="1"/>
                  </a:moveTo>
                  <a:lnTo>
                    <a:pt x="0" y="2311"/>
                  </a:lnTo>
                  <a:lnTo>
                    <a:pt x="3131" y="42038"/>
                  </a:lnTo>
                  <a:lnTo>
                    <a:pt x="39484" y="40944"/>
                  </a:lnTo>
                  <a:lnTo>
                    <a:pt x="41582" y="1"/>
                  </a:lnTo>
                  <a:close/>
                </a:path>
              </a:pathLst>
            </a:custGeom>
            <a:solidFill>
              <a:srgbClr val="FFC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54"/>
            <p:cNvSpPr/>
            <p:nvPr/>
          </p:nvSpPr>
          <p:spPr>
            <a:xfrm>
              <a:off x="6437150" y="3809875"/>
              <a:ext cx="1351125" cy="1313100"/>
            </a:xfrm>
            <a:custGeom>
              <a:avLst/>
              <a:gdLst/>
              <a:ahLst/>
              <a:cxnLst/>
              <a:rect l="l" t="t" r="r" b="b"/>
              <a:pathLst>
                <a:path w="54045" h="52524" extrusionOk="0">
                  <a:moveTo>
                    <a:pt x="1520" y="0"/>
                  </a:moveTo>
                  <a:lnTo>
                    <a:pt x="1" y="52524"/>
                  </a:lnTo>
                  <a:lnTo>
                    <a:pt x="15168" y="52068"/>
                  </a:lnTo>
                  <a:lnTo>
                    <a:pt x="12037" y="12341"/>
                  </a:lnTo>
                  <a:lnTo>
                    <a:pt x="53619" y="10031"/>
                  </a:lnTo>
                  <a:lnTo>
                    <a:pt x="54044" y="1702"/>
                  </a:lnTo>
                  <a:lnTo>
                    <a:pt x="152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54"/>
            <p:cNvSpPr/>
            <p:nvPr/>
          </p:nvSpPr>
          <p:spPr>
            <a:xfrm>
              <a:off x="6475150" y="3328100"/>
              <a:ext cx="1354900" cy="525100"/>
            </a:xfrm>
            <a:custGeom>
              <a:avLst/>
              <a:gdLst/>
              <a:ahLst/>
              <a:cxnLst/>
              <a:rect l="l" t="t" r="r" b="b"/>
              <a:pathLst>
                <a:path w="54196" h="21004" extrusionOk="0">
                  <a:moveTo>
                    <a:pt x="548" y="0"/>
                  </a:moveTo>
                  <a:lnTo>
                    <a:pt x="0" y="19271"/>
                  </a:lnTo>
                  <a:lnTo>
                    <a:pt x="54196" y="21004"/>
                  </a:lnTo>
                  <a:lnTo>
                    <a:pt x="54196" y="21004"/>
                  </a:lnTo>
                  <a:lnTo>
                    <a:pt x="47722" y="5137"/>
                  </a:lnTo>
                  <a:lnTo>
                    <a:pt x="548" y="0"/>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54"/>
            <p:cNvSpPr/>
            <p:nvPr/>
          </p:nvSpPr>
          <p:spPr>
            <a:xfrm>
              <a:off x="6468300" y="3809875"/>
              <a:ext cx="1361750" cy="100325"/>
            </a:xfrm>
            <a:custGeom>
              <a:avLst/>
              <a:gdLst/>
              <a:ahLst/>
              <a:cxnLst/>
              <a:rect l="l" t="t" r="r" b="b"/>
              <a:pathLst>
                <a:path w="54470" h="4013" extrusionOk="0">
                  <a:moveTo>
                    <a:pt x="274" y="0"/>
                  </a:moveTo>
                  <a:lnTo>
                    <a:pt x="1" y="3435"/>
                  </a:lnTo>
                  <a:lnTo>
                    <a:pt x="53619" y="4012"/>
                  </a:lnTo>
                  <a:lnTo>
                    <a:pt x="54470" y="1733"/>
                  </a:lnTo>
                  <a:lnTo>
                    <a:pt x="274" y="0"/>
                  </a:lnTo>
                  <a:close/>
                </a:path>
              </a:pathLst>
            </a:custGeom>
            <a:solidFill>
              <a:srgbClr val="F05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54"/>
            <p:cNvSpPr/>
            <p:nvPr/>
          </p:nvSpPr>
          <p:spPr>
            <a:xfrm>
              <a:off x="2639200" y="2169275"/>
              <a:ext cx="3892200" cy="955950"/>
            </a:xfrm>
            <a:custGeom>
              <a:avLst/>
              <a:gdLst/>
              <a:ahLst/>
              <a:cxnLst/>
              <a:rect l="l" t="t" r="r" b="b"/>
              <a:pathLst>
                <a:path w="155688" h="38238" extrusionOk="0">
                  <a:moveTo>
                    <a:pt x="76051" y="0"/>
                  </a:moveTo>
                  <a:lnTo>
                    <a:pt x="1" y="25259"/>
                  </a:lnTo>
                  <a:lnTo>
                    <a:pt x="305" y="35806"/>
                  </a:lnTo>
                  <a:lnTo>
                    <a:pt x="155171" y="38238"/>
                  </a:lnTo>
                  <a:lnTo>
                    <a:pt x="155688" y="25259"/>
                  </a:lnTo>
                  <a:lnTo>
                    <a:pt x="7605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54"/>
            <p:cNvSpPr/>
            <p:nvPr/>
          </p:nvSpPr>
          <p:spPr>
            <a:xfrm>
              <a:off x="2812475" y="2277925"/>
              <a:ext cx="3559350" cy="705975"/>
            </a:xfrm>
            <a:custGeom>
              <a:avLst/>
              <a:gdLst/>
              <a:ahLst/>
              <a:cxnLst/>
              <a:rect l="l" t="t" r="r" b="b"/>
              <a:pathLst>
                <a:path w="142374" h="28239" extrusionOk="0">
                  <a:moveTo>
                    <a:pt x="69515" y="1"/>
                  </a:moveTo>
                  <a:lnTo>
                    <a:pt x="1277" y="20730"/>
                  </a:lnTo>
                  <a:lnTo>
                    <a:pt x="0" y="25776"/>
                  </a:lnTo>
                  <a:lnTo>
                    <a:pt x="142374" y="28238"/>
                  </a:lnTo>
                  <a:lnTo>
                    <a:pt x="142374" y="22676"/>
                  </a:lnTo>
                  <a:lnTo>
                    <a:pt x="69515" y="1"/>
                  </a:lnTo>
                  <a:close/>
                </a:path>
              </a:pathLst>
            </a:custGeom>
            <a:solidFill>
              <a:srgbClr val="FFC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54"/>
            <p:cNvSpPr/>
            <p:nvPr/>
          </p:nvSpPr>
          <p:spPr>
            <a:xfrm>
              <a:off x="2646800" y="3064425"/>
              <a:ext cx="3871675" cy="2079075"/>
            </a:xfrm>
            <a:custGeom>
              <a:avLst/>
              <a:gdLst/>
              <a:ahLst/>
              <a:cxnLst/>
              <a:rect l="l" t="t" r="r" b="b"/>
              <a:pathLst>
                <a:path w="154867" h="83163" extrusionOk="0">
                  <a:moveTo>
                    <a:pt x="1" y="0"/>
                  </a:moveTo>
                  <a:lnTo>
                    <a:pt x="2372" y="83162"/>
                  </a:lnTo>
                  <a:lnTo>
                    <a:pt x="31795" y="82919"/>
                  </a:lnTo>
                  <a:cubicBezTo>
                    <a:pt x="27387" y="64044"/>
                    <a:pt x="18725" y="25411"/>
                    <a:pt x="18725" y="25411"/>
                  </a:cubicBezTo>
                  <a:lnTo>
                    <a:pt x="154138" y="20487"/>
                  </a:lnTo>
                  <a:lnTo>
                    <a:pt x="154867" y="2432"/>
                  </a:lnTo>
                  <a:lnTo>
                    <a:pt x="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54"/>
            <p:cNvSpPr/>
            <p:nvPr/>
          </p:nvSpPr>
          <p:spPr>
            <a:xfrm>
              <a:off x="3114900" y="3576575"/>
              <a:ext cx="3385350" cy="1560850"/>
            </a:xfrm>
            <a:custGeom>
              <a:avLst/>
              <a:gdLst/>
              <a:ahLst/>
              <a:cxnLst/>
              <a:rect l="l" t="t" r="r" b="b"/>
              <a:pathLst>
                <a:path w="135414" h="62434" extrusionOk="0">
                  <a:moveTo>
                    <a:pt x="135414" y="1"/>
                  </a:moveTo>
                  <a:lnTo>
                    <a:pt x="1" y="4925"/>
                  </a:lnTo>
                  <a:cubicBezTo>
                    <a:pt x="1" y="4925"/>
                    <a:pt x="8663" y="43558"/>
                    <a:pt x="13071" y="62433"/>
                  </a:cubicBezTo>
                  <a:lnTo>
                    <a:pt x="132921" y="61339"/>
                  </a:lnTo>
                  <a:lnTo>
                    <a:pt x="135414" y="1"/>
                  </a:lnTo>
                  <a:close/>
                </a:path>
              </a:pathLst>
            </a:custGeom>
            <a:solidFill>
              <a:srgbClr val="FFC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54"/>
            <p:cNvSpPr/>
            <p:nvPr/>
          </p:nvSpPr>
          <p:spPr>
            <a:xfrm>
              <a:off x="3618700" y="3787075"/>
              <a:ext cx="1823775" cy="1345775"/>
            </a:xfrm>
            <a:custGeom>
              <a:avLst/>
              <a:gdLst/>
              <a:ahLst/>
              <a:cxnLst/>
              <a:rect l="l" t="t" r="r" b="b"/>
              <a:pathLst>
                <a:path w="72951" h="53831" extrusionOk="0">
                  <a:moveTo>
                    <a:pt x="72951" y="0"/>
                  </a:moveTo>
                  <a:lnTo>
                    <a:pt x="1" y="1064"/>
                  </a:lnTo>
                  <a:lnTo>
                    <a:pt x="5047" y="53162"/>
                  </a:lnTo>
                  <a:lnTo>
                    <a:pt x="8664" y="53162"/>
                  </a:lnTo>
                  <a:lnTo>
                    <a:pt x="66324" y="53831"/>
                  </a:lnTo>
                  <a:lnTo>
                    <a:pt x="70094" y="53831"/>
                  </a:lnTo>
                  <a:lnTo>
                    <a:pt x="72951" y="0"/>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54"/>
            <p:cNvSpPr/>
            <p:nvPr/>
          </p:nvSpPr>
          <p:spPr>
            <a:xfrm>
              <a:off x="3756250" y="3931450"/>
              <a:ext cx="1567675" cy="807025"/>
            </a:xfrm>
            <a:custGeom>
              <a:avLst/>
              <a:gdLst/>
              <a:ahLst/>
              <a:cxnLst/>
              <a:rect l="l" t="t" r="r" b="b"/>
              <a:pathLst>
                <a:path w="62707" h="32281" extrusionOk="0">
                  <a:moveTo>
                    <a:pt x="62707" y="0"/>
                  </a:moveTo>
                  <a:lnTo>
                    <a:pt x="1" y="5077"/>
                  </a:lnTo>
                  <a:lnTo>
                    <a:pt x="3162" y="32281"/>
                  </a:lnTo>
                  <a:lnTo>
                    <a:pt x="60944" y="23071"/>
                  </a:lnTo>
                  <a:lnTo>
                    <a:pt x="62707" y="0"/>
                  </a:lnTo>
                  <a:close/>
                </a:path>
              </a:pathLst>
            </a:custGeom>
            <a:solidFill>
              <a:srgbClr val="F9A2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54"/>
            <p:cNvSpPr/>
            <p:nvPr/>
          </p:nvSpPr>
          <p:spPr>
            <a:xfrm>
              <a:off x="1355750" y="3830375"/>
              <a:ext cx="1325275" cy="1286525"/>
            </a:xfrm>
            <a:custGeom>
              <a:avLst/>
              <a:gdLst/>
              <a:ahLst/>
              <a:cxnLst/>
              <a:rect l="l" t="t" r="r" b="b"/>
              <a:pathLst>
                <a:path w="53011" h="51461" extrusionOk="0">
                  <a:moveTo>
                    <a:pt x="52524" y="1"/>
                  </a:moveTo>
                  <a:lnTo>
                    <a:pt x="1" y="1703"/>
                  </a:lnTo>
                  <a:lnTo>
                    <a:pt x="2523" y="51005"/>
                  </a:lnTo>
                  <a:lnTo>
                    <a:pt x="18542" y="51461"/>
                  </a:lnTo>
                  <a:lnTo>
                    <a:pt x="11338" y="14256"/>
                  </a:lnTo>
                  <a:lnTo>
                    <a:pt x="11338" y="14256"/>
                  </a:lnTo>
                  <a:lnTo>
                    <a:pt x="53011" y="17053"/>
                  </a:lnTo>
                  <a:lnTo>
                    <a:pt x="5252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54"/>
            <p:cNvSpPr/>
            <p:nvPr/>
          </p:nvSpPr>
          <p:spPr>
            <a:xfrm>
              <a:off x="1639200" y="4186775"/>
              <a:ext cx="1066900" cy="956725"/>
            </a:xfrm>
            <a:custGeom>
              <a:avLst/>
              <a:gdLst/>
              <a:ahLst/>
              <a:cxnLst/>
              <a:rect l="l" t="t" r="r" b="b"/>
              <a:pathLst>
                <a:path w="42676" h="38269" extrusionOk="0">
                  <a:moveTo>
                    <a:pt x="0" y="0"/>
                  </a:moveTo>
                  <a:lnTo>
                    <a:pt x="7204" y="37205"/>
                  </a:lnTo>
                  <a:lnTo>
                    <a:pt x="42676" y="38268"/>
                  </a:lnTo>
                  <a:lnTo>
                    <a:pt x="42676" y="38268"/>
                  </a:lnTo>
                  <a:lnTo>
                    <a:pt x="41673" y="2797"/>
                  </a:lnTo>
                  <a:lnTo>
                    <a:pt x="0" y="0"/>
                  </a:lnTo>
                  <a:close/>
                </a:path>
              </a:pathLst>
            </a:custGeom>
            <a:solidFill>
              <a:srgbClr val="FFC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54"/>
            <p:cNvSpPr/>
            <p:nvPr/>
          </p:nvSpPr>
          <p:spPr>
            <a:xfrm>
              <a:off x="1313950" y="3349375"/>
              <a:ext cx="1354925" cy="525100"/>
            </a:xfrm>
            <a:custGeom>
              <a:avLst/>
              <a:gdLst/>
              <a:ahLst/>
              <a:cxnLst/>
              <a:rect l="l" t="t" r="r" b="b"/>
              <a:pathLst>
                <a:path w="54197" h="21004" extrusionOk="0">
                  <a:moveTo>
                    <a:pt x="53649" y="0"/>
                  </a:moveTo>
                  <a:lnTo>
                    <a:pt x="6475" y="5137"/>
                  </a:lnTo>
                  <a:lnTo>
                    <a:pt x="1" y="21004"/>
                  </a:lnTo>
                  <a:lnTo>
                    <a:pt x="54196" y="19241"/>
                  </a:lnTo>
                  <a:lnTo>
                    <a:pt x="53649" y="0"/>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54"/>
            <p:cNvSpPr/>
            <p:nvPr/>
          </p:nvSpPr>
          <p:spPr>
            <a:xfrm>
              <a:off x="2579175" y="2983875"/>
              <a:ext cx="3990975" cy="243950"/>
            </a:xfrm>
            <a:custGeom>
              <a:avLst/>
              <a:gdLst/>
              <a:ahLst/>
              <a:cxnLst/>
              <a:rect l="l" t="t" r="r" b="b"/>
              <a:pathLst>
                <a:path w="159639" h="9758" extrusionOk="0">
                  <a:moveTo>
                    <a:pt x="1" y="0"/>
                  </a:moveTo>
                  <a:lnTo>
                    <a:pt x="821" y="9757"/>
                  </a:lnTo>
                  <a:lnTo>
                    <a:pt x="159639" y="9757"/>
                  </a:lnTo>
                  <a:lnTo>
                    <a:pt x="159639" y="1429"/>
                  </a:lnTo>
                  <a:lnTo>
                    <a:pt x="1" y="0"/>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54"/>
            <p:cNvSpPr/>
            <p:nvPr/>
          </p:nvSpPr>
          <p:spPr>
            <a:xfrm>
              <a:off x="2599700" y="3227800"/>
              <a:ext cx="3970450" cy="76000"/>
            </a:xfrm>
            <a:custGeom>
              <a:avLst/>
              <a:gdLst/>
              <a:ahLst/>
              <a:cxnLst/>
              <a:rect l="l" t="t" r="r" b="b"/>
              <a:pathLst>
                <a:path w="158818" h="3040" extrusionOk="0">
                  <a:moveTo>
                    <a:pt x="0" y="0"/>
                  </a:moveTo>
                  <a:lnTo>
                    <a:pt x="1338" y="3040"/>
                  </a:lnTo>
                  <a:lnTo>
                    <a:pt x="157055" y="3040"/>
                  </a:lnTo>
                  <a:lnTo>
                    <a:pt x="158818" y="0"/>
                  </a:lnTo>
                  <a:close/>
                </a:path>
              </a:pathLst>
            </a:custGeom>
            <a:solidFill>
              <a:srgbClr val="F05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54"/>
            <p:cNvSpPr/>
            <p:nvPr/>
          </p:nvSpPr>
          <p:spPr>
            <a:xfrm>
              <a:off x="2535875" y="2055275"/>
              <a:ext cx="4089000" cy="860225"/>
            </a:xfrm>
            <a:custGeom>
              <a:avLst/>
              <a:gdLst/>
              <a:ahLst/>
              <a:cxnLst/>
              <a:rect l="l" t="t" r="r" b="b"/>
              <a:pathLst>
                <a:path w="163560" h="34409" extrusionOk="0">
                  <a:moveTo>
                    <a:pt x="81734" y="1"/>
                  </a:moveTo>
                  <a:lnTo>
                    <a:pt x="0" y="26840"/>
                  </a:lnTo>
                  <a:lnTo>
                    <a:pt x="426" y="32828"/>
                  </a:lnTo>
                  <a:lnTo>
                    <a:pt x="80883" y="6262"/>
                  </a:lnTo>
                  <a:lnTo>
                    <a:pt x="163559" y="34409"/>
                  </a:lnTo>
                  <a:lnTo>
                    <a:pt x="163559" y="25685"/>
                  </a:lnTo>
                  <a:lnTo>
                    <a:pt x="81734" y="1"/>
                  </a:lnTo>
                  <a:close/>
                </a:path>
              </a:pathLst>
            </a:custGeom>
            <a:solidFill>
              <a:srgbClr val="F05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54"/>
            <p:cNvSpPr/>
            <p:nvPr/>
          </p:nvSpPr>
          <p:spPr>
            <a:xfrm>
              <a:off x="2520675" y="2027925"/>
              <a:ext cx="4104200" cy="860225"/>
            </a:xfrm>
            <a:custGeom>
              <a:avLst/>
              <a:gdLst/>
              <a:ahLst/>
              <a:cxnLst/>
              <a:rect l="l" t="t" r="r" b="b"/>
              <a:pathLst>
                <a:path w="164168" h="34409" extrusionOk="0">
                  <a:moveTo>
                    <a:pt x="82342" y="1"/>
                  </a:moveTo>
                  <a:lnTo>
                    <a:pt x="0" y="26718"/>
                  </a:lnTo>
                  <a:lnTo>
                    <a:pt x="1034" y="32858"/>
                  </a:lnTo>
                  <a:lnTo>
                    <a:pt x="81491" y="6262"/>
                  </a:lnTo>
                  <a:lnTo>
                    <a:pt x="164167" y="34408"/>
                  </a:lnTo>
                  <a:lnTo>
                    <a:pt x="164167" y="25715"/>
                  </a:lnTo>
                  <a:lnTo>
                    <a:pt x="82342" y="1"/>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54"/>
            <p:cNvSpPr/>
            <p:nvPr/>
          </p:nvSpPr>
          <p:spPr>
            <a:xfrm>
              <a:off x="5776800" y="3874450"/>
              <a:ext cx="336650" cy="114025"/>
            </a:xfrm>
            <a:custGeom>
              <a:avLst/>
              <a:gdLst/>
              <a:ahLst/>
              <a:cxnLst/>
              <a:rect l="l" t="t" r="r" b="b"/>
              <a:pathLst>
                <a:path w="13466" h="4561" extrusionOk="0">
                  <a:moveTo>
                    <a:pt x="1" y="1"/>
                  </a:moveTo>
                  <a:lnTo>
                    <a:pt x="1" y="4560"/>
                  </a:lnTo>
                  <a:lnTo>
                    <a:pt x="13466" y="4560"/>
                  </a:lnTo>
                  <a:lnTo>
                    <a:pt x="1346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54"/>
            <p:cNvSpPr/>
            <p:nvPr/>
          </p:nvSpPr>
          <p:spPr>
            <a:xfrm>
              <a:off x="3091350" y="3977050"/>
              <a:ext cx="337425" cy="114000"/>
            </a:xfrm>
            <a:custGeom>
              <a:avLst/>
              <a:gdLst/>
              <a:ahLst/>
              <a:cxnLst/>
              <a:rect l="l" t="t" r="r" b="b"/>
              <a:pathLst>
                <a:path w="13497" h="4560" extrusionOk="0">
                  <a:moveTo>
                    <a:pt x="0" y="0"/>
                  </a:moveTo>
                  <a:lnTo>
                    <a:pt x="0" y="4560"/>
                  </a:lnTo>
                  <a:lnTo>
                    <a:pt x="13496" y="4560"/>
                  </a:lnTo>
                  <a:lnTo>
                    <a:pt x="1349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54"/>
            <p:cNvSpPr/>
            <p:nvPr/>
          </p:nvSpPr>
          <p:spPr>
            <a:xfrm>
              <a:off x="6062525" y="4135850"/>
              <a:ext cx="337425" cy="114025"/>
            </a:xfrm>
            <a:custGeom>
              <a:avLst/>
              <a:gdLst/>
              <a:ahLst/>
              <a:cxnLst/>
              <a:rect l="l" t="t" r="r" b="b"/>
              <a:pathLst>
                <a:path w="13497" h="4561" extrusionOk="0">
                  <a:moveTo>
                    <a:pt x="1" y="1"/>
                  </a:moveTo>
                  <a:lnTo>
                    <a:pt x="1" y="4560"/>
                  </a:lnTo>
                  <a:lnTo>
                    <a:pt x="13496" y="4560"/>
                  </a:lnTo>
                  <a:lnTo>
                    <a:pt x="1349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54"/>
            <p:cNvSpPr/>
            <p:nvPr/>
          </p:nvSpPr>
          <p:spPr>
            <a:xfrm>
              <a:off x="7330800" y="4139650"/>
              <a:ext cx="337400" cy="114025"/>
            </a:xfrm>
            <a:custGeom>
              <a:avLst/>
              <a:gdLst/>
              <a:ahLst/>
              <a:cxnLst/>
              <a:rect l="l" t="t" r="r" b="b"/>
              <a:pathLst>
                <a:path w="13496" h="4561" extrusionOk="0">
                  <a:moveTo>
                    <a:pt x="0" y="1"/>
                  </a:moveTo>
                  <a:lnTo>
                    <a:pt x="0" y="4560"/>
                  </a:lnTo>
                  <a:lnTo>
                    <a:pt x="13496" y="4560"/>
                  </a:lnTo>
                  <a:lnTo>
                    <a:pt x="1349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54"/>
            <p:cNvSpPr/>
            <p:nvPr/>
          </p:nvSpPr>
          <p:spPr>
            <a:xfrm>
              <a:off x="5656750" y="4588750"/>
              <a:ext cx="336650" cy="114000"/>
            </a:xfrm>
            <a:custGeom>
              <a:avLst/>
              <a:gdLst/>
              <a:ahLst/>
              <a:cxnLst/>
              <a:rect l="l" t="t" r="r" b="b"/>
              <a:pathLst>
                <a:path w="13466" h="4560" extrusionOk="0">
                  <a:moveTo>
                    <a:pt x="0" y="1"/>
                  </a:moveTo>
                  <a:lnTo>
                    <a:pt x="0" y="4560"/>
                  </a:lnTo>
                  <a:lnTo>
                    <a:pt x="13466" y="4560"/>
                  </a:lnTo>
                  <a:lnTo>
                    <a:pt x="1346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54"/>
            <p:cNvSpPr/>
            <p:nvPr/>
          </p:nvSpPr>
          <p:spPr>
            <a:xfrm>
              <a:off x="2114875" y="4312925"/>
              <a:ext cx="337425" cy="114000"/>
            </a:xfrm>
            <a:custGeom>
              <a:avLst/>
              <a:gdLst/>
              <a:ahLst/>
              <a:cxnLst/>
              <a:rect l="l" t="t" r="r" b="b"/>
              <a:pathLst>
                <a:path w="13497" h="4560" extrusionOk="0">
                  <a:moveTo>
                    <a:pt x="1" y="0"/>
                  </a:moveTo>
                  <a:lnTo>
                    <a:pt x="1" y="4559"/>
                  </a:lnTo>
                  <a:lnTo>
                    <a:pt x="13497" y="4559"/>
                  </a:lnTo>
                  <a:lnTo>
                    <a:pt x="1349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54"/>
            <p:cNvSpPr/>
            <p:nvPr/>
          </p:nvSpPr>
          <p:spPr>
            <a:xfrm>
              <a:off x="5331500" y="2713350"/>
              <a:ext cx="336675" cy="114000"/>
            </a:xfrm>
            <a:custGeom>
              <a:avLst/>
              <a:gdLst/>
              <a:ahLst/>
              <a:cxnLst/>
              <a:rect l="l" t="t" r="r" b="b"/>
              <a:pathLst>
                <a:path w="13467" h="4560" extrusionOk="0">
                  <a:moveTo>
                    <a:pt x="1" y="0"/>
                  </a:moveTo>
                  <a:lnTo>
                    <a:pt x="1" y="4560"/>
                  </a:lnTo>
                  <a:lnTo>
                    <a:pt x="13466" y="4560"/>
                  </a:lnTo>
                  <a:lnTo>
                    <a:pt x="1346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54"/>
            <p:cNvSpPr/>
            <p:nvPr/>
          </p:nvSpPr>
          <p:spPr>
            <a:xfrm>
              <a:off x="3770700" y="2573525"/>
              <a:ext cx="337400" cy="114000"/>
            </a:xfrm>
            <a:custGeom>
              <a:avLst/>
              <a:gdLst/>
              <a:ahLst/>
              <a:cxnLst/>
              <a:rect l="l" t="t" r="r" b="b"/>
              <a:pathLst>
                <a:path w="13496" h="4560" extrusionOk="0">
                  <a:moveTo>
                    <a:pt x="0" y="1"/>
                  </a:moveTo>
                  <a:lnTo>
                    <a:pt x="0" y="4560"/>
                  </a:lnTo>
                  <a:lnTo>
                    <a:pt x="13496" y="4560"/>
                  </a:lnTo>
                  <a:lnTo>
                    <a:pt x="1349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54"/>
            <p:cNvSpPr/>
            <p:nvPr/>
          </p:nvSpPr>
          <p:spPr>
            <a:xfrm>
              <a:off x="3560950" y="3746025"/>
              <a:ext cx="1938525" cy="1391400"/>
            </a:xfrm>
            <a:custGeom>
              <a:avLst/>
              <a:gdLst/>
              <a:ahLst/>
              <a:cxnLst/>
              <a:rect l="l" t="t" r="r" b="b"/>
              <a:pathLst>
                <a:path w="77541" h="55656" extrusionOk="0">
                  <a:moveTo>
                    <a:pt x="77540" y="1"/>
                  </a:moveTo>
                  <a:lnTo>
                    <a:pt x="1" y="1247"/>
                  </a:lnTo>
                  <a:lnTo>
                    <a:pt x="5381" y="54926"/>
                  </a:lnTo>
                  <a:lnTo>
                    <a:pt x="9211" y="54926"/>
                  </a:lnTo>
                  <a:lnTo>
                    <a:pt x="3466" y="3588"/>
                  </a:lnTo>
                  <a:lnTo>
                    <a:pt x="73954" y="2706"/>
                  </a:lnTo>
                  <a:lnTo>
                    <a:pt x="73954" y="2706"/>
                  </a:lnTo>
                  <a:lnTo>
                    <a:pt x="70519" y="55655"/>
                  </a:lnTo>
                  <a:lnTo>
                    <a:pt x="74501" y="55655"/>
                  </a:lnTo>
                  <a:lnTo>
                    <a:pt x="77540" y="1"/>
                  </a:lnTo>
                  <a:close/>
                </a:path>
              </a:pathLst>
            </a:custGeom>
            <a:solidFill>
              <a:srgbClr val="F05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54"/>
            <p:cNvSpPr/>
            <p:nvPr/>
          </p:nvSpPr>
          <p:spPr>
            <a:xfrm>
              <a:off x="4445475" y="3801225"/>
              <a:ext cx="110125" cy="1322525"/>
            </a:xfrm>
            <a:custGeom>
              <a:avLst/>
              <a:gdLst/>
              <a:ahLst/>
              <a:cxnLst/>
              <a:rect l="l" t="t" r="r" b="b"/>
              <a:pathLst>
                <a:path w="4405" h="52901" extrusionOk="0">
                  <a:moveTo>
                    <a:pt x="4142" y="0"/>
                  </a:moveTo>
                  <a:lnTo>
                    <a:pt x="4142" y="0"/>
                  </a:lnTo>
                  <a:cubicBezTo>
                    <a:pt x="4139" y="0"/>
                    <a:pt x="4137" y="4"/>
                    <a:pt x="4134" y="12"/>
                  </a:cubicBezTo>
                  <a:cubicBezTo>
                    <a:pt x="4023" y="326"/>
                    <a:pt x="3570" y="431"/>
                    <a:pt x="3016" y="431"/>
                  </a:cubicBezTo>
                  <a:cubicBezTo>
                    <a:pt x="1909" y="431"/>
                    <a:pt x="396" y="12"/>
                    <a:pt x="396" y="12"/>
                  </a:cubicBezTo>
                  <a:lnTo>
                    <a:pt x="1" y="52718"/>
                  </a:lnTo>
                  <a:lnTo>
                    <a:pt x="2432" y="52900"/>
                  </a:lnTo>
                  <a:cubicBezTo>
                    <a:pt x="2432" y="52900"/>
                    <a:pt x="4405" y="0"/>
                    <a:pt x="4142" y="0"/>
                  </a:cubicBezTo>
                  <a:close/>
                </a:path>
              </a:pathLst>
            </a:custGeom>
            <a:solidFill>
              <a:srgbClr val="F05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54"/>
            <p:cNvSpPr/>
            <p:nvPr/>
          </p:nvSpPr>
          <p:spPr>
            <a:xfrm>
              <a:off x="6518475" y="2882050"/>
              <a:ext cx="106400" cy="137550"/>
            </a:xfrm>
            <a:custGeom>
              <a:avLst/>
              <a:gdLst/>
              <a:ahLst/>
              <a:cxnLst/>
              <a:rect l="l" t="t" r="r" b="b"/>
              <a:pathLst>
                <a:path w="4256" h="5502" extrusionOk="0">
                  <a:moveTo>
                    <a:pt x="395" y="0"/>
                  </a:moveTo>
                  <a:lnTo>
                    <a:pt x="0" y="5502"/>
                  </a:lnTo>
                  <a:lnTo>
                    <a:pt x="4255" y="1338"/>
                  </a:lnTo>
                  <a:lnTo>
                    <a:pt x="395" y="0"/>
                  </a:lnTo>
                  <a:close/>
                </a:path>
              </a:pathLst>
            </a:custGeom>
            <a:solidFill>
              <a:srgbClr val="F05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54"/>
            <p:cNvSpPr/>
            <p:nvPr/>
          </p:nvSpPr>
          <p:spPr>
            <a:xfrm>
              <a:off x="2546500" y="2845575"/>
              <a:ext cx="98825" cy="139075"/>
            </a:xfrm>
            <a:custGeom>
              <a:avLst/>
              <a:gdLst/>
              <a:ahLst/>
              <a:cxnLst/>
              <a:rect l="l" t="t" r="r" b="b"/>
              <a:pathLst>
                <a:path w="3953" h="5563" extrusionOk="0">
                  <a:moveTo>
                    <a:pt x="3739" y="0"/>
                  </a:moveTo>
                  <a:lnTo>
                    <a:pt x="1" y="1216"/>
                  </a:lnTo>
                  <a:lnTo>
                    <a:pt x="3952" y="5563"/>
                  </a:lnTo>
                  <a:lnTo>
                    <a:pt x="3739" y="0"/>
                  </a:lnTo>
                  <a:close/>
                </a:path>
              </a:pathLst>
            </a:custGeom>
            <a:solidFill>
              <a:srgbClr val="F05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54"/>
            <p:cNvSpPr/>
            <p:nvPr/>
          </p:nvSpPr>
          <p:spPr>
            <a:xfrm>
              <a:off x="4265375" y="2362275"/>
              <a:ext cx="636050" cy="598050"/>
            </a:xfrm>
            <a:custGeom>
              <a:avLst/>
              <a:gdLst/>
              <a:ahLst/>
              <a:cxnLst/>
              <a:rect l="l" t="t" r="r" b="b"/>
              <a:pathLst>
                <a:path w="25442" h="23922" extrusionOk="0">
                  <a:moveTo>
                    <a:pt x="12098" y="1"/>
                  </a:moveTo>
                  <a:cubicBezTo>
                    <a:pt x="5290" y="1"/>
                    <a:pt x="1" y="5837"/>
                    <a:pt x="1" y="11946"/>
                  </a:cubicBezTo>
                  <a:cubicBezTo>
                    <a:pt x="1" y="19667"/>
                    <a:pt x="6688" y="23922"/>
                    <a:pt x="13527" y="23922"/>
                  </a:cubicBezTo>
                  <a:cubicBezTo>
                    <a:pt x="20335" y="23922"/>
                    <a:pt x="25442" y="17235"/>
                    <a:pt x="25442" y="11095"/>
                  </a:cubicBezTo>
                  <a:cubicBezTo>
                    <a:pt x="25442" y="4985"/>
                    <a:pt x="18907" y="1"/>
                    <a:pt x="1209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54"/>
            <p:cNvSpPr/>
            <p:nvPr/>
          </p:nvSpPr>
          <p:spPr>
            <a:xfrm>
              <a:off x="4247150" y="2353150"/>
              <a:ext cx="636050" cy="598075"/>
            </a:xfrm>
            <a:custGeom>
              <a:avLst/>
              <a:gdLst/>
              <a:ahLst/>
              <a:cxnLst/>
              <a:rect l="l" t="t" r="r" b="b"/>
              <a:pathLst>
                <a:path w="25442" h="23923" extrusionOk="0">
                  <a:moveTo>
                    <a:pt x="12098" y="1"/>
                  </a:moveTo>
                  <a:cubicBezTo>
                    <a:pt x="5289" y="1"/>
                    <a:pt x="0" y="5837"/>
                    <a:pt x="0" y="11946"/>
                  </a:cubicBezTo>
                  <a:cubicBezTo>
                    <a:pt x="0" y="19697"/>
                    <a:pt x="6718" y="23922"/>
                    <a:pt x="13526" y="23922"/>
                  </a:cubicBezTo>
                  <a:cubicBezTo>
                    <a:pt x="20335" y="23922"/>
                    <a:pt x="25441" y="17235"/>
                    <a:pt x="25441" y="11095"/>
                  </a:cubicBezTo>
                  <a:cubicBezTo>
                    <a:pt x="25441" y="4986"/>
                    <a:pt x="18906" y="1"/>
                    <a:pt x="1209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54"/>
            <p:cNvSpPr/>
            <p:nvPr/>
          </p:nvSpPr>
          <p:spPr>
            <a:xfrm>
              <a:off x="4331500" y="2385825"/>
              <a:ext cx="516750" cy="322225"/>
            </a:xfrm>
            <a:custGeom>
              <a:avLst/>
              <a:gdLst/>
              <a:ahLst/>
              <a:cxnLst/>
              <a:rect l="l" t="t" r="r" b="b"/>
              <a:pathLst>
                <a:path w="20670" h="12889" extrusionOk="0">
                  <a:moveTo>
                    <a:pt x="8785" y="1"/>
                  </a:moveTo>
                  <a:cubicBezTo>
                    <a:pt x="5107" y="1"/>
                    <a:pt x="1945" y="1885"/>
                    <a:pt x="0" y="4591"/>
                  </a:cubicBezTo>
                  <a:cubicBezTo>
                    <a:pt x="6626" y="7691"/>
                    <a:pt x="13313" y="10670"/>
                    <a:pt x="20244" y="12889"/>
                  </a:cubicBezTo>
                  <a:cubicBezTo>
                    <a:pt x="20517" y="11916"/>
                    <a:pt x="20669" y="10882"/>
                    <a:pt x="20669" y="9879"/>
                  </a:cubicBezTo>
                  <a:cubicBezTo>
                    <a:pt x="20669" y="4408"/>
                    <a:pt x="14864" y="1"/>
                    <a:pt x="8785" y="1"/>
                  </a:cubicBezTo>
                  <a:close/>
                </a:path>
              </a:pathLst>
            </a:custGeom>
            <a:solidFill>
              <a:srgbClr val="E6E4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54"/>
            <p:cNvSpPr/>
            <p:nvPr/>
          </p:nvSpPr>
          <p:spPr>
            <a:xfrm>
              <a:off x="4281350" y="2500575"/>
              <a:ext cx="556250" cy="417975"/>
            </a:xfrm>
            <a:custGeom>
              <a:avLst/>
              <a:gdLst/>
              <a:ahLst/>
              <a:cxnLst/>
              <a:rect l="l" t="t" r="r" b="b"/>
              <a:pathLst>
                <a:path w="22250" h="16719" extrusionOk="0">
                  <a:moveTo>
                    <a:pt x="2006" y="1"/>
                  </a:moveTo>
                  <a:cubicBezTo>
                    <a:pt x="760" y="1794"/>
                    <a:pt x="0" y="3891"/>
                    <a:pt x="0" y="6049"/>
                  </a:cubicBezTo>
                  <a:cubicBezTo>
                    <a:pt x="0" y="12949"/>
                    <a:pt x="5988" y="16718"/>
                    <a:pt x="12067" y="16718"/>
                  </a:cubicBezTo>
                  <a:cubicBezTo>
                    <a:pt x="17022" y="16718"/>
                    <a:pt x="20973" y="12736"/>
                    <a:pt x="22250" y="8299"/>
                  </a:cubicBezTo>
                  <a:cubicBezTo>
                    <a:pt x="15319" y="6080"/>
                    <a:pt x="8632" y="3101"/>
                    <a:pt x="20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54"/>
            <p:cNvSpPr/>
            <p:nvPr/>
          </p:nvSpPr>
          <p:spPr>
            <a:xfrm>
              <a:off x="4525275" y="2515775"/>
              <a:ext cx="79800" cy="160350"/>
            </a:xfrm>
            <a:custGeom>
              <a:avLst/>
              <a:gdLst/>
              <a:ahLst/>
              <a:cxnLst/>
              <a:rect l="l" t="t" r="r" b="b"/>
              <a:pathLst>
                <a:path w="3192" h="6414" extrusionOk="0">
                  <a:moveTo>
                    <a:pt x="1550" y="1"/>
                  </a:moveTo>
                  <a:lnTo>
                    <a:pt x="0" y="2189"/>
                  </a:lnTo>
                  <a:lnTo>
                    <a:pt x="1246" y="2189"/>
                  </a:lnTo>
                  <a:lnTo>
                    <a:pt x="1246" y="6414"/>
                  </a:lnTo>
                  <a:lnTo>
                    <a:pt x="2128" y="6414"/>
                  </a:lnTo>
                  <a:lnTo>
                    <a:pt x="1854" y="1885"/>
                  </a:lnTo>
                  <a:lnTo>
                    <a:pt x="3192" y="1885"/>
                  </a:lnTo>
                  <a:lnTo>
                    <a:pt x="1550" y="1"/>
                  </a:lnTo>
                  <a:close/>
                </a:path>
              </a:pathLst>
            </a:custGeom>
            <a:solidFill>
              <a:srgbClr val="645C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54"/>
            <p:cNvSpPr/>
            <p:nvPr/>
          </p:nvSpPr>
          <p:spPr>
            <a:xfrm>
              <a:off x="4553375" y="2593275"/>
              <a:ext cx="252325" cy="88175"/>
            </a:xfrm>
            <a:custGeom>
              <a:avLst/>
              <a:gdLst/>
              <a:ahLst/>
              <a:cxnLst/>
              <a:rect l="l" t="t" r="r" b="b"/>
              <a:pathLst>
                <a:path w="10093" h="3527" extrusionOk="0">
                  <a:moveTo>
                    <a:pt x="7600" y="1"/>
                  </a:moveTo>
                  <a:lnTo>
                    <a:pt x="7934" y="1217"/>
                  </a:lnTo>
                  <a:lnTo>
                    <a:pt x="1" y="2676"/>
                  </a:lnTo>
                  <a:lnTo>
                    <a:pt x="244" y="3527"/>
                  </a:lnTo>
                  <a:lnTo>
                    <a:pt x="8390" y="1703"/>
                  </a:lnTo>
                  <a:lnTo>
                    <a:pt x="8755" y="3010"/>
                  </a:lnTo>
                  <a:lnTo>
                    <a:pt x="10092" y="913"/>
                  </a:lnTo>
                  <a:lnTo>
                    <a:pt x="7600" y="1"/>
                  </a:lnTo>
                  <a:close/>
                </a:path>
              </a:pathLst>
            </a:custGeom>
            <a:solidFill>
              <a:srgbClr val="645C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54"/>
            <p:cNvSpPr/>
            <p:nvPr/>
          </p:nvSpPr>
          <p:spPr>
            <a:xfrm>
              <a:off x="1313950" y="3830375"/>
              <a:ext cx="1361750" cy="101100"/>
            </a:xfrm>
            <a:custGeom>
              <a:avLst/>
              <a:gdLst/>
              <a:ahLst/>
              <a:cxnLst/>
              <a:rect l="l" t="t" r="r" b="b"/>
              <a:pathLst>
                <a:path w="54470" h="4044" extrusionOk="0">
                  <a:moveTo>
                    <a:pt x="54196" y="1"/>
                  </a:moveTo>
                  <a:lnTo>
                    <a:pt x="1" y="1764"/>
                  </a:lnTo>
                  <a:lnTo>
                    <a:pt x="852" y="4043"/>
                  </a:lnTo>
                  <a:lnTo>
                    <a:pt x="54470" y="3466"/>
                  </a:lnTo>
                  <a:lnTo>
                    <a:pt x="54196" y="1"/>
                  </a:lnTo>
                  <a:close/>
                </a:path>
              </a:pathLst>
            </a:custGeom>
            <a:solidFill>
              <a:srgbClr val="F059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86" name="Google Shape;586;p54">
            <a:hlinkClick r:id="rId3" action="ppaction://hlinksldjump"/>
          </p:cNvPr>
          <p:cNvSpPr/>
          <p:nvPr/>
        </p:nvSpPr>
        <p:spPr>
          <a:xfrm>
            <a:off x="3297700" y="3851225"/>
            <a:ext cx="2548500" cy="572700"/>
          </a:xfrm>
          <a:prstGeom prst="roundRect">
            <a:avLst>
              <a:gd name="adj" fmla="val 30219"/>
            </a:avLst>
          </a:prstGeom>
          <a:solidFill>
            <a:schemeClr val="lt2"/>
          </a:solidFill>
          <a:ln>
            <a:noFill/>
          </a:ln>
          <a:effectLst>
            <a:outerShdw blurRad="57150" dist="28575" dir="762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54"/>
          <p:cNvSpPr/>
          <p:nvPr/>
        </p:nvSpPr>
        <p:spPr>
          <a:xfrm>
            <a:off x="6542212" y="3762350"/>
            <a:ext cx="2616038" cy="888818"/>
          </a:xfrm>
          <a:custGeom>
            <a:avLst/>
            <a:gdLst/>
            <a:ahLst/>
            <a:cxnLst/>
            <a:rect l="l" t="t" r="r" b="b"/>
            <a:pathLst>
              <a:path w="119304" h="39911" extrusionOk="0">
                <a:moveTo>
                  <a:pt x="0" y="791"/>
                </a:moveTo>
                <a:lnTo>
                  <a:pt x="0" y="39910"/>
                </a:lnTo>
                <a:lnTo>
                  <a:pt x="119303" y="39910"/>
                </a:lnTo>
                <a:lnTo>
                  <a:pt x="118878" y="518"/>
                </a:lnTo>
                <a:lnTo>
                  <a:pt x="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54"/>
          <p:cNvSpPr/>
          <p:nvPr/>
        </p:nvSpPr>
        <p:spPr>
          <a:xfrm>
            <a:off x="-14225" y="3762361"/>
            <a:ext cx="2616038" cy="888818"/>
          </a:xfrm>
          <a:custGeom>
            <a:avLst/>
            <a:gdLst/>
            <a:ahLst/>
            <a:cxnLst/>
            <a:rect l="l" t="t" r="r" b="b"/>
            <a:pathLst>
              <a:path w="119304" h="39911" extrusionOk="0">
                <a:moveTo>
                  <a:pt x="0" y="791"/>
                </a:moveTo>
                <a:lnTo>
                  <a:pt x="0" y="39910"/>
                </a:lnTo>
                <a:lnTo>
                  <a:pt x="119303" y="39910"/>
                </a:lnTo>
                <a:lnTo>
                  <a:pt x="118878" y="518"/>
                </a:lnTo>
                <a:lnTo>
                  <a:pt x="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89" name="Google Shape;589;p54"/>
          <p:cNvGrpSpPr/>
          <p:nvPr/>
        </p:nvGrpSpPr>
        <p:grpSpPr>
          <a:xfrm>
            <a:off x="6771113" y="2827500"/>
            <a:ext cx="1104150" cy="2065350"/>
            <a:chOff x="35658225" y="12492275"/>
            <a:chExt cx="1104150" cy="2065350"/>
          </a:xfrm>
        </p:grpSpPr>
        <p:sp>
          <p:nvSpPr>
            <p:cNvPr id="590" name="Google Shape;590;p54"/>
            <p:cNvSpPr/>
            <p:nvPr/>
          </p:nvSpPr>
          <p:spPr>
            <a:xfrm>
              <a:off x="35658225" y="12736025"/>
              <a:ext cx="1104150" cy="1000175"/>
            </a:xfrm>
            <a:custGeom>
              <a:avLst/>
              <a:gdLst/>
              <a:ahLst/>
              <a:cxnLst/>
              <a:rect l="l" t="t" r="r" b="b"/>
              <a:pathLst>
                <a:path w="44166" h="40007" extrusionOk="0">
                  <a:moveTo>
                    <a:pt x="31369" y="1"/>
                  </a:moveTo>
                  <a:lnTo>
                    <a:pt x="1581" y="4591"/>
                  </a:lnTo>
                  <a:cubicBezTo>
                    <a:pt x="1581" y="4591"/>
                    <a:pt x="1" y="26020"/>
                    <a:pt x="9089" y="33436"/>
                  </a:cubicBezTo>
                  <a:cubicBezTo>
                    <a:pt x="14157" y="37572"/>
                    <a:pt x="21816" y="40007"/>
                    <a:pt x="27858" y="40007"/>
                  </a:cubicBezTo>
                  <a:cubicBezTo>
                    <a:pt x="32650" y="40007"/>
                    <a:pt x="36425" y="38475"/>
                    <a:pt x="37083" y="35047"/>
                  </a:cubicBezTo>
                  <a:cubicBezTo>
                    <a:pt x="37083" y="35047"/>
                    <a:pt x="37118" y="35050"/>
                    <a:pt x="37182" y="35050"/>
                  </a:cubicBezTo>
                  <a:cubicBezTo>
                    <a:pt x="37773" y="35050"/>
                    <a:pt x="40829" y="34777"/>
                    <a:pt x="40609" y="29120"/>
                  </a:cubicBezTo>
                  <a:cubicBezTo>
                    <a:pt x="40609" y="29120"/>
                    <a:pt x="43254" y="28542"/>
                    <a:pt x="43710" y="24895"/>
                  </a:cubicBezTo>
                  <a:cubicBezTo>
                    <a:pt x="44166" y="21248"/>
                    <a:pt x="36111" y="18269"/>
                    <a:pt x="34378" y="13162"/>
                  </a:cubicBezTo>
                  <a:cubicBezTo>
                    <a:pt x="32646" y="8025"/>
                    <a:pt x="31369" y="1"/>
                    <a:pt x="31369" y="1"/>
                  </a:cubicBezTo>
                  <a:close/>
                </a:path>
              </a:pathLst>
            </a:custGeom>
            <a:solidFill>
              <a:srgbClr val="6735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54"/>
            <p:cNvSpPr/>
            <p:nvPr/>
          </p:nvSpPr>
          <p:spPr>
            <a:xfrm>
              <a:off x="35897600" y="13187750"/>
              <a:ext cx="551700" cy="602400"/>
            </a:xfrm>
            <a:custGeom>
              <a:avLst/>
              <a:gdLst/>
              <a:ahLst/>
              <a:cxnLst/>
              <a:rect l="l" t="t" r="r" b="b"/>
              <a:pathLst>
                <a:path w="22068" h="24096" extrusionOk="0">
                  <a:moveTo>
                    <a:pt x="11171" y="0"/>
                  </a:moveTo>
                  <a:cubicBezTo>
                    <a:pt x="9954" y="0"/>
                    <a:pt x="8643" y="74"/>
                    <a:pt x="7265" y="230"/>
                  </a:cubicBezTo>
                  <a:cubicBezTo>
                    <a:pt x="7265" y="230"/>
                    <a:pt x="0" y="929"/>
                    <a:pt x="395" y="5337"/>
                  </a:cubicBezTo>
                  <a:cubicBezTo>
                    <a:pt x="821" y="9744"/>
                    <a:pt x="456" y="19714"/>
                    <a:pt x="2797" y="23392"/>
                  </a:cubicBezTo>
                  <a:cubicBezTo>
                    <a:pt x="3132" y="23900"/>
                    <a:pt x="4690" y="24095"/>
                    <a:pt x="6733" y="24095"/>
                  </a:cubicBezTo>
                  <a:cubicBezTo>
                    <a:pt x="10801" y="24095"/>
                    <a:pt x="16792" y="23320"/>
                    <a:pt x="18876" y="22692"/>
                  </a:cubicBezTo>
                  <a:cubicBezTo>
                    <a:pt x="21976" y="21750"/>
                    <a:pt x="22067" y="18832"/>
                    <a:pt x="21733" y="15853"/>
                  </a:cubicBezTo>
                  <a:cubicBezTo>
                    <a:pt x="21368" y="12875"/>
                    <a:pt x="20426" y="5793"/>
                    <a:pt x="19362" y="2601"/>
                  </a:cubicBezTo>
                  <a:cubicBezTo>
                    <a:pt x="18837" y="1000"/>
                    <a:pt x="15643" y="0"/>
                    <a:pt x="1117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54"/>
            <p:cNvSpPr/>
            <p:nvPr/>
          </p:nvSpPr>
          <p:spPr>
            <a:xfrm>
              <a:off x="35917350" y="13186300"/>
              <a:ext cx="551700" cy="602325"/>
            </a:xfrm>
            <a:custGeom>
              <a:avLst/>
              <a:gdLst/>
              <a:ahLst/>
              <a:cxnLst/>
              <a:rect l="l" t="t" r="r" b="b"/>
              <a:pathLst>
                <a:path w="22068" h="24093" extrusionOk="0">
                  <a:moveTo>
                    <a:pt x="11118" y="1"/>
                  </a:moveTo>
                  <a:cubicBezTo>
                    <a:pt x="9916" y="1"/>
                    <a:pt x="8623" y="74"/>
                    <a:pt x="7265" y="227"/>
                  </a:cubicBezTo>
                  <a:cubicBezTo>
                    <a:pt x="7265" y="227"/>
                    <a:pt x="0" y="957"/>
                    <a:pt x="426" y="5364"/>
                  </a:cubicBezTo>
                  <a:cubicBezTo>
                    <a:pt x="852" y="9741"/>
                    <a:pt x="456" y="19741"/>
                    <a:pt x="2827" y="23389"/>
                  </a:cubicBezTo>
                  <a:cubicBezTo>
                    <a:pt x="3152" y="23897"/>
                    <a:pt x="4704" y="24092"/>
                    <a:pt x="6742" y="24092"/>
                  </a:cubicBezTo>
                  <a:cubicBezTo>
                    <a:pt x="10802" y="24092"/>
                    <a:pt x="16792" y="23317"/>
                    <a:pt x="18876" y="22690"/>
                  </a:cubicBezTo>
                  <a:cubicBezTo>
                    <a:pt x="22007" y="21747"/>
                    <a:pt x="22068" y="18860"/>
                    <a:pt x="21733" y="15881"/>
                  </a:cubicBezTo>
                  <a:cubicBezTo>
                    <a:pt x="21369" y="12902"/>
                    <a:pt x="20426" y="5820"/>
                    <a:pt x="19363" y="2629"/>
                  </a:cubicBezTo>
                  <a:cubicBezTo>
                    <a:pt x="18835" y="1021"/>
                    <a:pt x="15618" y="1"/>
                    <a:pt x="1111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54"/>
            <p:cNvSpPr/>
            <p:nvPr/>
          </p:nvSpPr>
          <p:spPr>
            <a:xfrm>
              <a:off x="35978900" y="14042275"/>
              <a:ext cx="208225" cy="222675"/>
            </a:xfrm>
            <a:custGeom>
              <a:avLst/>
              <a:gdLst/>
              <a:ahLst/>
              <a:cxnLst/>
              <a:rect l="l" t="t" r="r" b="b"/>
              <a:pathLst>
                <a:path w="8329" h="8907" extrusionOk="0">
                  <a:moveTo>
                    <a:pt x="8329" y="1"/>
                  </a:moveTo>
                  <a:lnTo>
                    <a:pt x="1" y="366"/>
                  </a:lnTo>
                  <a:lnTo>
                    <a:pt x="517" y="4135"/>
                  </a:lnTo>
                  <a:cubicBezTo>
                    <a:pt x="2919" y="6080"/>
                    <a:pt x="5502" y="7752"/>
                    <a:pt x="8268" y="8907"/>
                  </a:cubicBezTo>
                  <a:lnTo>
                    <a:pt x="8329" y="1"/>
                  </a:ln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54"/>
            <p:cNvSpPr/>
            <p:nvPr/>
          </p:nvSpPr>
          <p:spPr>
            <a:xfrm>
              <a:off x="35991825" y="14145625"/>
              <a:ext cx="193800" cy="328000"/>
            </a:xfrm>
            <a:custGeom>
              <a:avLst/>
              <a:gdLst/>
              <a:ahLst/>
              <a:cxnLst/>
              <a:rect l="l" t="t" r="r" b="b"/>
              <a:pathLst>
                <a:path w="7752" h="13120" extrusionOk="0">
                  <a:moveTo>
                    <a:pt x="0" y="1"/>
                  </a:moveTo>
                  <a:lnTo>
                    <a:pt x="1794" y="12767"/>
                  </a:lnTo>
                  <a:cubicBezTo>
                    <a:pt x="2878" y="13025"/>
                    <a:pt x="3813" y="13119"/>
                    <a:pt x="4600" y="13119"/>
                  </a:cubicBezTo>
                  <a:cubicBezTo>
                    <a:pt x="6680" y="13119"/>
                    <a:pt x="7721" y="12463"/>
                    <a:pt x="7721" y="12463"/>
                  </a:cubicBezTo>
                  <a:lnTo>
                    <a:pt x="7751" y="4773"/>
                  </a:lnTo>
                  <a:cubicBezTo>
                    <a:pt x="4985" y="3618"/>
                    <a:pt x="2402" y="1946"/>
                    <a:pt x="0" y="1"/>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54"/>
            <p:cNvSpPr/>
            <p:nvPr/>
          </p:nvSpPr>
          <p:spPr>
            <a:xfrm>
              <a:off x="35929500" y="14512100"/>
              <a:ext cx="257875" cy="45525"/>
            </a:xfrm>
            <a:custGeom>
              <a:avLst/>
              <a:gdLst/>
              <a:ahLst/>
              <a:cxnLst/>
              <a:rect l="l" t="t" r="r" b="b"/>
              <a:pathLst>
                <a:path w="10315" h="1821" extrusionOk="0">
                  <a:moveTo>
                    <a:pt x="7831" y="0"/>
                  </a:moveTo>
                  <a:cubicBezTo>
                    <a:pt x="4809" y="0"/>
                    <a:pt x="92" y="266"/>
                    <a:pt x="92" y="266"/>
                  </a:cubicBezTo>
                  <a:cubicBezTo>
                    <a:pt x="92" y="266"/>
                    <a:pt x="1" y="1117"/>
                    <a:pt x="1308" y="1391"/>
                  </a:cubicBezTo>
                  <a:cubicBezTo>
                    <a:pt x="2254" y="1606"/>
                    <a:pt x="3762" y="1821"/>
                    <a:pt x="5295" y="1821"/>
                  </a:cubicBezTo>
                  <a:cubicBezTo>
                    <a:pt x="5930" y="1821"/>
                    <a:pt x="6569" y="1784"/>
                    <a:pt x="7174" y="1695"/>
                  </a:cubicBezTo>
                  <a:cubicBezTo>
                    <a:pt x="9211" y="1421"/>
                    <a:pt x="10153" y="1208"/>
                    <a:pt x="10153" y="1208"/>
                  </a:cubicBezTo>
                  <a:cubicBezTo>
                    <a:pt x="10153" y="1208"/>
                    <a:pt x="10244" y="813"/>
                    <a:pt x="10305" y="236"/>
                  </a:cubicBezTo>
                  <a:cubicBezTo>
                    <a:pt x="10315" y="60"/>
                    <a:pt x="9263" y="0"/>
                    <a:pt x="78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54"/>
            <p:cNvSpPr/>
            <p:nvPr/>
          </p:nvSpPr>
          <p:spPr>
            <a:xfrm>
              <a:off x="35928750" y="14478475"/>
              <a:ext cx="96525" cy="67650"/>
            </a:xfrm>
            <a:custGeom>
              <a:avLst/>
              <a:gdLst/>
              <a:ahLst/>
              <a:cxnLst/>
              <a:rect l="l" t="t" r="r" b="b"/>
              <a:pathLst>
                <a:path w="3861" h="2706" extrusionOk="0">
                  <a:moveTo>
                    <a:pt x="2432" y="0"/>
                  </a:moveTo>
                  <a:cubicBezTo>
                    <a:pt x="1399" y="395"/>
                    <a:pt x="274" y="942"/>
                    <a:pt x="122" y="1611"/>
                  </a:cubicBezTo>
                  <a:cubicBezTo>
                    <a:pt x="0" y="2219"/>
                    <a:pt x="1703" y="2614"/>
                    <a:pt x="3861" y="2705"/>
                  </a:cubicBezTo>
                  <a:cubicBezTo>
                    <a:pt x="3587" y="1763"/>
                    <a:pt x="3131" y="821"/>
                    <a:pt x="243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54"/>
            <p:cNvSpPr/>
            <p:nvPr/>
          </p:nvSpPr>
          <p:spPr>
            <a:xfrm>
              <a:off x="35989550" y="14457175"/>
              <a:ext cx="203675" cy="89850"/>
            </a:xfrm>
            <a:custGeom>
              <a:avLst/>
              <a:gdLst/>
              <a:ahLst/>
              <a:cxnLst/>
              <a:rect l="l" t="t" r="r" b="b"/>
              <a:pathLst>
                <a:path w="8147" h="3594" extrusionOk="0">
                  <a:moveTo>
                    <a:pt x="7812" y="1"/>
                  </a:moveTo>
                  <a:cubicBezTo>
                    <a:pt x="7812" y="1"/>
                    <a:pt x="6413" y="644"/>
                    <a:pt x="4387" y="644"/>
                  </a:cubicBezTo>
                  <a:cubicBezTo>
                    <a:pt x="3628" y="644"/>
                    <a:pt x="2780" y="554"/>
                    <a:pt x="1885" y="305"/>
                  </a:cubicBezTo>
                  <a:cubicBezTo>
                    <a:pt x="1885" y="305"/>
                    <a:pt x="973" y="518"/>
                    <a:pt x="0" y="852"/>
                  </a:cubicBezTo>
                  <a:cubicBezTo>
                    <a:pt x="699" y="1673"/>
                    <a:pt x="1155" y="2615"/>
                    <a:pt x="1429" y="3557"/>
                  </a:cubicBezTo>
                  <a:cubicBezTo>
                    <a:pt x="1866" y="3582"/>
                    <a:pt x="2321" y="3594"/>
                    <a:pt x="2781" y="3594"/>
                  </a:cubicBezTo>
                  <a:cubicBezTo>
                    <a:pt x="4621" y="3594"/>
                    <a:pt x="6547" y="3399"/>
                    <a:pt x="7812" y="3010"/>
                  </a:cubicBezTo>
                  <a:cubicBezTo>
                    <a:pt x="7812" y="3010"/>
                    <a:pt x="8146" y="1247"/>
                    <a:pt x="78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54"/>
            <p:cNvSpPr/>
            <p:nvPr/>
          </p:nvSpPr>
          <p:spPr>
            <a:xfrm>
              <a:off x="35981825" y="14422225"/>
              <a:ext cx="51750" cy="56650"/>
            </a:xfrm>
            <a:custGeom>
              <a:avLst/>
              <a:gdLst/>
              <a:ahLst/>
              <a:cxnLst/>
              <a:rect l="l" t="t" r="r" b="b"/>
              <a:pathLst>
                <a:path w="2070" h="2266" extrusionOk="0">
                  <a:moveTo>
                    <a:pt x="1272" y="233"/>
                  </a:moveTo>
                  <a:cubicBezTo>
                    <a:pt x="1306" y="233"/>
                    <a:pt x="1349" y="245"/>
                    <a:pt x="1403" y="274"/>
                  </a:cubicBezTo>
                  <a:cubicBezTo>
                    <a:pt x="1646" y="396"/>
                    <a:pt x="1646" y="1004"/>
                    <a:pt x="1646" y="1247"/>
                  </a:cubicBezTo>
                  <a:cubicBezTo>
                    <a:pt x="1661" y="1395"/>
                    <a:pt x="1662" y="1536"/>
                    <a:pt x="1658" y="1676"/>
                  </a:cubicBezTo>
                  <a:lnTo>
                    <a:pt x="1658" y="1676"/>
                  </a:lnTo>
                  <a:cubicBezTo>
                    <a:pt x="1571" y="1533"/>
                    <a:pt x="1483" y="1390"/>
                    <a:pt x="1403" y="1247"/>
                  </a:cubicBezTo>
                  <a:cubicBezTo>
                    <a:pt x="1376" y="1165"/>
                    <a:pt x="984" y="233"/>
                    <a:pt x="1272" y="233"/>
                  </a:cubicBezTo>
                  <a:close/>
                  <a:moveTo>
                    <a:pt x="664" y="1084"/>
                  </a:moveTo>
                  <a:cubicBezTo>
                    <a:pt x="686" y="1084"/>
                    <a:pt x="709" y="1088"/>
                    <a:pt x="735" y="1095"/>
                  </a:cubicBezTo>
                  <a:cubicBezTo>
                    <a:pt x="887" y="1156"/>
                    <a:pt x="1039" y="1308"/>
                    <a:pt x="1130" y="1399"/>
                  </a:cubicBezTo>
                  <a:cubicBezTo>
                    <a:pt x="1262" y="1550"/>
                    <a:pt x="1382" y="1713"/>
                    <a:pt x="1491" y="1880"/>
                  </a:cubicBezTo>
                  <a:lnTo>
                    <a:pt x="1491" y="1880"/>
                  </a:lnTo>
                  <a:cubicBezTo>
                    <a:pt x="1517" y="1924"/>
                    <a:pt x="1541" y="1965"/>
                    <a:pt x="1563" y="2002"/>
                  </a:cubicBezTo>
                  <a:lnTo>
                    <a:pt x="1563" y="2002"/>
                  </a:lnTo>
                  <a:cubicBezTo>
                    <a:pt x="1188" y="1894"/>
                    <a:pt x="777" y="1755"/>
                    <a:pt x="552" y="1429"/>
                  </a:cubicBezTo>
                  <a:cubicBezTo>
                    <a:pt x="445" y="1269"/>
                    <a:pt x="503" y="1084"/>
                    <a:pt x="664" y="1084"/>
                  </a:cubicBezTo>
                  <a:close/>
                  <a:moveTo>
                    <a:pt x="1303" y="0"/>
                  </a:moveTo>
                  <a:cubicBezTo>
                    <a:pt x="1296" y="0"/>
                    <a:pt x="1289" y="1"/>
                    <a:pt x="1282" y="1"/>
                  </a:cubicBezTo>
                  <a:cubicBezTo>
                    <a:pt x="780" y="16"/>
                    <a:pt x="852" y="517"/>
                    <a:pt x="1065" y="1039"/>
                  </a:cubicBezTo>
                  <a:lnTo>
                    <a:pt x="1065" y="1039"/>
                  </a:lnTo>
                  <a:cubicBezTo>
                    <a:pt x="1017" y="1004"/>
                    <a:pt x="968" y="972"/>
                    <a:pt x="917" y="943"/>
                  </a:cubicBezTo>
                  <a:cubicBezTo>
                    <a:pt x="834" y="887"/>
                    <a:pt x="712" y="851"/>
                    <a:pt x="596" y="851"/>
                  </a:cubicBezTo>
                  <a:cubicBezTo>
                    <a:pt x="458" y="851"/>
                    <a:pt x="328" y="902"/>
                    <a:pt x="279" y="1034"/>
                  </a:cubicBezTo>
                  <a:cubicBezTo>
                    <a:pt x="0" y="1758"/>
                    <a:pt x="1074" y="2100"/>
                    <a:pt x="1653" y="2175"/>
                  </a:cubicBezTo>
                  <a:lnTo>
                    <a:pt x="1653" y="2175"/>
                  </a:lnTo>
                  <a:cubicBezTo>
                    <a:pt x="1672" y="2235"/>
                    <a:pt x="1728" y="2265"/>
                    <a:pt x="1783" y="2265"/>
                  </a:cubicBezTo>
                  <a:cubicBezTo>
                    <a:pt x="1852" y="2265"/>
                    <a:pt x="1920" y="2220"/>
                    <a:pt x="1920" y="2128"/>
                  </a:cubicBezTo>
                  <a:cubicBezTo>
                    <a:pt x="1950" y="1647"/>
                    <a:pt x="2070" y="0"/>
                    <a:pt x="130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54"/>
            <p:cNvSpPr/>
            <p:nvPr/>
          </p:nvSpPr>
          <p:spPr>
            <a:xfrm>
              <a:off x="36273750" y="13928200"/>
              <a:ext cx="315375" cy="280675"/>
            </a:xfrm>
            <a:custGeom>
              <a:avLst/>
              <a:gdLst/>
              <a:ahLst/>
              <a:cxnLst/>
              <a:rect l="l" t="t" r="r" b="b"/>
              <a:pathLst>
                <a:path w="12615" h="11227" extrusionOk="0">
                  <a:moveTo>
                    <a:pt x="6357" y="0"/>
                  </a:moveTo>
                  <a:cubicBezTo>
                    <a:pt x="4426" y="0"/>
                    <a:pt x="241" y="3110"/>
                    <a:pt x="91" y="4807"/>
                  </a:cubicBezTo>
                  <a:cubicBezTo>
                    <a:pt x="0" y="6327"/>
                    <a:pt x="1277" y="8485"/>
                    <a:pt x="2948" y="10643"/>
                  </a:cubicBezTo>
                  <a:cubicBezTo>
                    <a:pt x="4750" y="11045"/>
                    <a:pt x="6622" y="11226"/>
                    <a:pt x="8495" y="11226"/>
                  </a:cubicBezTo>
                  <a:cubicBezTo>
                    <a:pt x="9877" y="11226"/>
                    <a:pt x="11259" y="11128"/>
                    <a:pt x="12614" y="10947"/>
                  </a:cubicBezTo>
                  <a:cubicBezTo>
                    <a:pt x="10943" y="8090"/>
                    <a:pt x="8754" y="4108"/>
                    <a:pt x="7234" y="491"/>
                  </a:cubicBezTo>
                  <a:cubicBezTo>
                    <a:pt x="7093" y="148"/>
                    <a:pt x="6779" y="0"/>
                    <a:pt x="6357" y="0"/>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54"/>
            <p:cNvSpPr/>
            <p:nvPr/>
          </p:nvSpPr>
          <p:spPr>
            <a:xfrm>
              <a:off x="36347450" y="14194275"/>
              <a:ext cx="304750" cy="189225"/>
            </a:xfrm>
            <a:custGeom>
              <a:avLst/>
              <a:gdLst/>
              <a:ahLst/>
              <a:cxnLst/>
              <a:rect l="l" t="t" r="r" b="b"/>
              <a:pathLst>
                <a:path w="12190" h="7569" extrusionOk="0">
                  <a:moveTo>
                    <a:pt x="0" y="0"/>
                  </a:moveTo>
                  <a:lnTo>
                    <a:pt x="0" y="0"/>
                  </a:lnTo>
                  <a:cubicBezTo>
                    <a:pt x="2949" y="3800"/>
                    <a:pt x="7143" y="7569"/>
                    <a:pt x="7143" y="7569"/>
                  </a:cubicBezTo>
                  <a:cubicBezTo>
                    <a:pt x="11064" y="6505"/>
                    <a:pt x="12189" y="4438"/>
                    <a:pt x="12189" y="4438"/>
                  </a:cubicBezTo>
                  <a:cubicBezTo>
                    <a:pt x="12189" y="4438"/>
                    <a:pt x="11125" y="2766"/>
                    <a:pt x="9666" y="304"/>
                  </a:cubicBezTo>
                  <a:cubicBezTo>
                    <a:pt x="8311" y="485"/>
                    <a:pt x="6929" y="583"/>
                    <a:pt x="5547" y="583"/>
                  </a:cubicBezTo>
                  <a:cubicBezTo>
                    <a:pt x="3674" y="583"/>
                    <a:pt x="1802" y="402"/>
                    <a:pt x="0" y="0"/>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54"/>
            <p:cNvSpPr/>
            <p:nvPr/>
          </p:nvSpPr>
          <p:spPr>
            <a:xfrm>
              <a:off x="36459925" y="14357525"/>
              <a:ext cx="231775" cy="136275"/>
            </a:xfrm>
            <a:custGeom>
              <a:avLst/>
              <a:gdLst/>
              <a:ahLst/>
              <a:cxnLst/>
              <a:rect l="l" t="t" r="r" b="b"/>
              <a:pathLst>
                <a:path w="9271" h="5451" extrusionOk="0">
                  <a:moveTo>
                    <a:pt x="8852" y="1"/>
                  </a:moveTo>
                  <a:cubicBezTo>
                    <a:pt x="7919" y="1"/>
                    <a:pt x="0" y="4929"/>
                    <a:pt x="0" y="4929"/>
                  </a:cubicBezTo>
                  <a:cubicBezTo>
                    <a:pt x="0" y="4929"/>
                    <a:pt x="221" y="5451"/>
                    <a:pt x="988" y="5451"/>
                  </a:cubicBezTo>
                  <a:cubicBezTo>
                    <a:pt x="1165" y="5451"/>
                    <a:pt x="1372" y="5423"/>
                    <a:pt x="1611" y="5355"/>
                  </a:cubicBezTo>
                  <a:cubicBezTo>
                    <a:pt x="2918" y="4990"/>
                    <a:pt x="5198" y="4048"/>
                    <a:pt x="6869" y="2802"/>
                  </a:cubicBezTo>
                  <a:cubicBezTo>
                    <a:pt x="8541" y="1586"/>
                    <a:pt x="9271" y="917"/>
                    <a:pt x="9271" y="917"/>
                  </a:cubicBezTo>
                  <a:cubicBezTo>
                    <a:pt x="9271" y="917"/>
                    <a:pt x="9180" y="552"/>
                    <a:pt x="8936" y="36"/>
                  </a:cubicBezTo>
                  <a:cubicBezTo>
                    <a:pt x="8925" y="12"/>
                    <a:pt x="8897" y="1"/>
                    <a:pt x="885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54"/>
            <p:cNvSpPr/>
            <p:nvPr/>
          </p:nvSpPr>
          <p:spPr>
            <a:xfrm>
              <a:off x="36455350" y="14418425"/>
              <a:ext cx="99575" cy="69075"/>
            </a:xfrm>
            <a:custGeom>
              <a:avLst/>
              <a:gdLst/>
              <a:ahLst/>
              <a:cxnLst/>
              <a:rect l="l" t="t" r="r" b="b"/>
              <a:pathLst>
                <a:path w="3983" h="2763" extrusionOk="0">
                  <a:moveTo>
                    <a:pt x="1429" y="1"/>
                  </a:moveTo>
                  <a:cubicBezTo>
                    <a:pt x="700" y="821"/>
                    <a:pt x="1" y="1855"/>
                    <a:pt x="183" y="2493"/>
                  </a:cubicBezTo>
                  <a:cubicBezTo>
                    <a:pt x="239" y="2679"/>
                    <a:pt x="433" y="2762"/>
                    <a:pt x="731" y="2762"/>
                  </a:cubicBezTo>
                  <a:cubicBezTo>
                    <a:pt x="1410" y="2762"/>
                    <a:pt x="2630" y="2328"/>
                    <a:pt x="3982" y="1673"/>
                  </a:cubicBezTo>
                  <a:cubicBezTo>
                    <a:pt x="3283" y="943"/>
                    <a:pt x="2432" y="396"/>
                    <a:pt x="142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54"/>
            <p:cNvSpPr/>
            <p:nvPr/>
          </p:nvSpPr>
          <p:spPr>
            <a:xfrm>
              <a:off x="36491075" y="14305200"/>
              <a:ext cx="197575" cy="155050"/>
            </a:xfrm>
            <a:custGeom>
              <a:avLst/>
              <a:gdLst/>
              <a:ahLst/>
              <a:cxnLst/>
              <a:rect l="l" t="t" r="r" b="b"/>
              <a:pathLst>
                <a:path w="7903" h="6202" extrusionOk="0">
                  <a:moveTo>
                    <a:pt x="6444" y="1"/>
                  </a:moveTo>
                  <a:cubicBezTo>
                    <a:pt x="6444" y="1"/>
                    <a:pt x="4712" y="2341"/>
                    <a:pt x="1398" y="3132"/>
                  </a:cubicBezTo>
                  <a:cubicBezTo>
                    <a:pt x="1398" y="3132"/>
                    <a:pt x="699" y="3740"/>
                    <a:pt x="0" y="4530"/>
                  </a:cubicBezTo>
                  <a:cubicBezTo>
                    <a:pt x="1003" y="4925"/>
                    <a:pt x="1854" y="5502"/>
                    <a:pt x="2553" y="6202"/>
                  </a:cubicBezTo>
                  <a:cubicBezTo>
                    <a:pt x="4529" y="5259"/>
                    <a:pt x="6748" y="3831"/>
                    <a:pt x="7873" y="2645"/>
                  </a:cubicBezTo>
                  <a:cubicBezTo>
                    <a:pt x="7903" y="2645"/>
                    <a:pt x="7326" y="943"/>
                    <a:pt x="64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54"/>
            <p:cNvSpPr/>
            <p:nvPr/>
          </p:nvSpPr>
          <p:spPr>
            <a:xfrm>
              <a:off x="36474800" y="14355275"/>
              <a:ext cx="51525" cy="50275"/>
            </a:xfrm>
            <a:custGeom>
              <a:avLst/>
              <a:gdLst/>
              <a:ahLst/>
              <a:cxnLst/>
              <a:rect l="l" t="t" r="r" b="b"/>
              <a:pathLst>
                <a:path w="2061" h="2011" extrusionOk="0">
                  <a:moveTo>
                    <a:pt x="651" y="247"/>
                  </a:moveTo>
                  <a:cubicBezTo>
                    <a:pt x="955" y="247"/>
                    <a:pt x="1229" y="794"/>
                    <a:pt x="1350" y="977"/>
                  </a:cubicBezTo>
                  <a:cubicBezTo>
                    <a:pt x="1423" y="1108"/>
                    <a:pt x="1490" y="1233"/>
                    <a:pt x="1555" y="1357"/>
                  </a:cubicBezTo>
                  <a:lnTo>
                    <a:pt x="1555" y="1357"/>
                  </a:lnTo>
                  <a:cubicBezTo>
                    <a:pt x="1416" y="1276"/>
                    <a:pt x="1277" y="1191"/>
                    <a:pt x="1138" y="1098"/>
                  </a:cubicBezTo>
                  <a:cubicBezTo>
                    <a:pt x="1046" y="1037"/>
                    <a:pt x="104" y="247"/>
                    <a:pt x="651" y="247"/>
                  </a:cubicBezTo>
                  <a:close/>
                  <a:moveTo>
                    <a:pt x="600" y="1291"/>
                  </a:moveTo>
                  <a:cubicBezTo>
                    <a:pt x="718" y="1291"/>
                    <a:pt x="863" y="1349"/>
                    <a:pt x="955" y="1372"/>
                  </a:cubicBezTo>
                  <a:cubicBezTo>
                    <a:pt x="1162" y="1434"/>
                    <a:pt x="1369" y="1538"/>
                    <a:pt x="1566" y="1646"/>
                  </a:cubicBezTo>
                  <a:lnTo>
                    <a:pt x="1566" y="1646"/>
                  </a:lnTo>
                  <a:cubicBezTo>
                    <a:pt x="1587" y="1659"/>
                    <a:pt x="1608" y="1670"/>
                    <a:pt x="1627" y="1681"/>
                  </a:cubicBezTo>
                  <a:lnTo>
                    <a:pt x="1627" y="1681"/>
                  </a:lnTo>
                  <a:cubicBezTo>
                    <a:pt x="1416" y="1736"/>
                    <a:pt x="1189" y="1782"/>
                    <a:pt x="969" y="1782"/>
                  </a:cubicBezTo>
                  <a:cubicBezTo>
                    <a:pt x="794" y="1782"/>
                    <a:pt x="623" y="1753"/>
                    <a:pt x="469" y="1676"/>
                  </a:cubicBezTo>
                  <a:cubicBezTo>
                    <a:pt x="286" y="1585"/>
                    <a:pt x="256" y="1341"/>
                    <a:pt x="499" y="1311"/>
                  </a:cubicBezTo>
                  <a:cubicBezTo>
                    <a:pt x="529" y="1296"/>
                    <a:pt x="563" y="1291"/>
                    <a:pt x="600" y="1291"/>
                  </a:cubicBezTo>
                  <a:close/>
                  <a:moveTo>
                    <a:pt x="662" y="1"/>
                  </a:moveTo>
                  <a:cubicBezTo>
                    <a:pt x="588" y="1"/>
                    <a:pt x="513" y="21"/>
                    <a:pt x="438" y="65"/>
                  </a:cubicBezTo>
                  <a:cubicBezTo>
                    <a:pt x="0" y="331"/>
                    <a:pt x="295" y="734"/>
                    <a:pt x="730" y="1087"/>
                  </a:cubicBezTo>
                  <a:lnTo>
                    <a:pt x="730" y="1087"/>
                  </a:lnTo>
                  <a:cubicBezTo>
                    <a:pt x="673" y="1078"/>
                    <a:pt x="617" y="1071"/>
                    <a:pt x="560" y="1068"/>
                  </a:cubicBezTo>
                  <a:cubicBezTo>
                    <a:pt x="347" y="1068"/>
                    <a:pt x="13" y="1220"/>
                    <a:pt x="43" y="1463"/>
                  </a:cubicBezTo>
                  <a:cubicBezTo>
                    <a:pt x="102" y="1877"/>
                    <a:pt x="435" y="2010"/>
                    <a:pt x="817" y="2010"/>
                  </a:cubicBezTo>
                  <a:cubicBezTo>
                    <a:pt x="1155" y="2010"/>
                    <a:pt x="1533" y="1905"/>
                    <a:pt x="1793" y="1798"/>
                  </a:cubicBezTo>
                  <a:lnTo>
                    <a:pt x="1793" y="1798"/>
                  </a:lnTo>
                  <a:cubicBezTo>
                    <a:pt x="1814" y="1824"/>
                    <a:pt x="1843" y="1836"/>
                    <a:pt x="1873" y="1836"/>
                  </a:cubicBezTo>
                  <a:cubicBezTo>
                    <a:pt x="1960" y="1836"/>
                    <a:pt x="2061" y="1740"/>
                    <a:pt x="2019" y="1615"/>
                  </a:cubicBezTo>
                  <a:cubicBezTo>
                    <a:pt x="1830" y="1264"/>
                    <a:pt x="1257" y="1"/>
                    <a:pt x="6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54"/>
            <p:cNvSpPr/>
            <p:nvPr/>
          </p:nvSpPr>
          <p:spPr>
            <a:xfrm>
              <a:off x="36457625" y="12735950"/>
              <a:ext cx="205950" cy="377525"/>
            </a:xfrm>
            <a:custGeom>
              <a:avLst/>
              <a:gdLst/>
              <a:ahLst/>
              <a:cxnLst/>
              <a:rect l="l" t="t" r="r" b="b"/>
              <a:pathLst>
                <a:path w="8238" h="15101" extrusionOk="0">
                  <a:moveTo>
                    <a:pt x="5792" y="0"/>
                  </a:moveTo>
                  <a:cubicBezTo>
                    <a:pt x="5059" y="0"/>
                    <a:pt x="4621" y="2892"/>
                    <a:pt x="4621" y="2892"/>
                  </a:cubicBezTo>
                  <a:cubicBezTo>
                    <a:pt x="4621" y="2892"/>
                    <a:pt x="4986" y="65"/>
                    <a:pt x="4226" y="34"/>
                  </a:cubicBezTo>
                  <a:cubicBezTo>
                    <a:pt x="4223" y="34"/>
                    <a:pt x="4219" y="34"/>
                    <a:pt x="4216" y="34"/>
                  </a:cubicBezTo>
                  <a:cubicBezTo>
                    <a:pt x="3496" y="34"/>
                    <a:pt x="3405" y="3317"/>
                    <a:pt x="3405" y="3317"/>
                  </a:cubicBezTo>
                  <a:cubicBezTo>
                    <a:pt x="3405" y="3317"/>
                    <a:pt x="3259" y="2318"/>
                    <a:pt x="2761" y="2318"/>
                  </a:cubicBezTo>
                  <a:cubicBezTo>
                    <a:pt x="2657" y="2318"/>
                    <a:pt x="2538" y="2361"/>
                    <a:pt x="2402" y="2466"/>
                  </a:cubicBezTo>
                  <a:cubicBezTo>
                    <a:pt x="1612" y="3074"/>
                    <a:pt x="3284" y="5749"/>
                    <a:pt x="3284" y="5749"/>
                  </a:cubicBezTo>
                  <a:cubicBezTo>
                    <a:pt x="3284" y="5749"/>
                    <a:pt x="3284" y="6205"/>
                    <a:pt x="2615" y="8819"/>
                  </a:cubicBezTo>
                  <a:cubicBezTo>
                    <a:pt x="2068" y="10946"/>
                    <a:pt x="1004" y="13165"/>
                    <a:pt x="1" y="14898"/>
                  </a:cubicBezTo>
                  <a:cubicBezTo>
                    <a:pt x="588" y="15036"/>
                    <a:pt x="1166" y="15101"/>
                    <a:pt x="1733" y="15101"/>
                  </a:cubicBezTo>
                  <a:cubicBezTo>
                    <a:pt x="3163" y="15101"/>
                    <a:pt x="4531" y="14691"/>
                    <a:pt x="5837" y="14016"/>
                  </a:cubicBezTo>
                  <a:cubicBezTo>
                    <a:pt x="6202" y="12953"/>
                    <a:pt x="6536" y="11889"/>
                    <a:pt x="6779" y="10825"/>
                  </a:cubicBezTo>
                  <a:cubicBezTo>
                    <a:pt x="8238" y="4776"/>
                    <a:pt x="7813" y="490"/>
                    <a:pt x="7174" y="430"/>
                  </a:cubicBezTo>
                  <a:cubicBezTo>
                    <a:pt x="7170" y="429"/>
                    <a:pt x="7167" y="429"/>
                    <a:pt x="7163" y="429"/>
                  </a:cubicBezTo>
                  <a:cubicBezTo>
                    <a:pt x="6562" y="429"/>
                    <a:pt x="6201" y="2833"/>
                    <a:pt x="6141" y="3196"/>
                  </a:cubicBezTo>
                  <a:cubicBezTo>
                    <a:pt x="6202" y="2800"/>
                    <a:pt x="6536" y="126"/>
                    <a:pt x="5837" y="4"/>
                  </a:cubicBezTo>
                  <a:cubicBezTo>
                    <a:pt x="5822" y="2"/>
                    <a:pt x="5807" y="0"/>
                    <a:pt x="5792" y="0"/>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54"/>
            <p:cNvSpPr/>
            <p:nvPr/>
          </p:nvSpPr>
          <p:spPr>
            <a:xfrm>
              <a:off x="36404450" y="13086350"/>
              <a:ext cx="199100" cy="307775"/>
            </a:xfrm>
            <a:custGeom>
              <a:avLst/>
              <a:gdLst/>
              <a:ahLst/>
              <a:cxnLst/>
              <a:rect l="l" t="t" r="r" b="b"/>
              <a:pathLst>
                <a:path w="7964" h="12311" extrusionOk="0">
                  <a:moveTo>
                    <a:pt x="7964" y="0"/>
                  </a:moveTo>
                  <a:lnTo>
                    <a:pt x="7964" y="0"/>
                  </a:lnTo>
                  <a:cubicBezTo>
                    <a:pt x="6658" y="675"/>
                    <a:pt x="5290" y="1085"/>
                    <a:pt x="3860" y="1085"/>
                  </a:cubicBezTo>
                  <a:cubicBezTo>
                    <a:pt x="3293" y="1085"/>
                    <a:pt x="2715" y="1020"/>
                    <a:pt x="2128" y="882"/>
                  </a:cubicBezTo>
                  <a:cubicBezTo>
                    <a:pt x="1034" y="2888"/>
                    <a:pt x="0" y="4317"/>
                    <a:pt x="0" y="4317"/>
                  </a:cubicBezTo>
                  <a:lnTo>
                    <a:pt x="1064" y="12311"/>
                  </a:lnTo>
                  <a:cubicBezTo>
                    <a:pt x="2888" y="10669"/>
                    <a:pt x="5380" y="6505"/>
                    <a:pt x="7204" y="2067"/>
                  </a:cubicBezTo>
                  <a:cubicBezTo>
                    <a:pt x="7477" y="1368"/>
                    <a:pt x="7721" y="699"/>
                    <a:pt x="7964" y="0"/>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54"/>
            <p:cNvSpPr/>
            <p:nvPr/>
          </p:nvSpPr>
          <p:spPr>
            <a:xfrm>
              <a:off x="35836800" y="13675250"/>
              <a:ext cx="717350" cy="455825"/>
            </a:xfrm>
            <a:custGeom>
              <a:avLst/>
              <a:gdLst/>
              <a:ahLst/>
              <a:cxnLst/>
              <a:rect l="l" t="t" r="r" b="b"/>
              <a:pathLst>
                <a:path w="28694" h="18233" extrusionOk="0">
                  <a:moveTo>
                    <a:pt x="4985" y="1"/>
                  </a:moveTo>
                  <a:lnTo>
                    <a:pt x="5107" y="1004"/>
                  </a:lnTo>
                  <a:lnTo>
                    <a:pt x="5016" y="1004"/>
                  </a:lnTo>
                  <a:lnTo>
                    <a:pt x="1" y="15047"/>
                  </a:lnTo>
                  <a:cubicBezTo>
                    <a:pt x="1" y="15047"/>
                    <a:pt x="1733" y="17266"/>
                    <a:pt x="5502" y="17326"/>
                  </a:cubicBezTo>
                  <a:cubicBezTo>
                    <a:pt x="6088" y="17341"/>
                    <a:pt x="6631" y="17344"/>
                    <a:pt x="7143" y="17344"/>
                  </a:cubicBezTo>
                  <a:cubicBezTo>
                    <a:pt x="7766" y="17344"/>
                    <a:pt x="8344" y="17339"/>
                    <a:pt x="8901" y="17339"/>
                  </a:cubicBezTo>
                  <a:cubicBezTo>
                    <a:pt x="10831" y="17339"/>
                    <a:pt x="12503" y="17408"/>
                    <a:pt x="14894" y="18026"/>
                  </a:cubicBezTo>
                  <a:cubicBezTo>
                    <a:pt x="15464" y="18168"/>
                    <a:pt x="16107" y="18233"/>
                    <a:pt x="16793" y="18233"/>
                  </a:cubicBezTo>
                  <a:cubicBezTo>
                    <a:pt x="20497" y="18233"/>
                    <a:pt x="25463" y="16349"/>
                    <a:pt x="27053" y="14682"/>
                  </a:cubicBezTo>
                  <a:cubicBezTo>
                    <a:pt x="27691" y="14044"/>
                    <a:pt x="28238" y="13375"/>
                    <a:pt x="28694" y="12767"/>
                  </a:cubicBezTo>
                  <a:cubicBezTo>
                    <a:pt x="19758" y="11642"/>
                    <a:pt x="11338" y="6810"/>
                    <a:pt x="4985" y="1"/>
                  </a:cubicBezTo>
                  <a:close/>
                </a:path>
              </a:pathLst>
            </a:custGeom>
            <a:solidFill>
              <a:srgbClr val="1C1B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54"/>
            <p:cNvSpPr/>
            <p:nvPr/>
          </p:nvSpPr>
          <p:spPr>
            <a:xfrm>
              <a:off x="35890750" y="13159300"/>
              <a:ext cx="612500" cy="496975"/>
            </a:xfrm>
            <a:custGeom>
              <a:avLst/>
              <a:gdLst/>
              <a:ahLst/>
              <a:cxnLst/>
              <a:rect l="l" t="t" r="r" b="b"/>
              <a:pathLst>
                <a:path w="24500" h="19879" extrusionOk="0">
                  <a:moveTo>
                    <a:pt x="20548" y="0"/>
                  </a:moveTo>
                  <a:cubicBezTo>
                    <a:pt x="20548" y="0"/>
                    <a:pt x="19454" y="1885"/>
                    <a:pt x="15806" y="3921"/>
                  </a:cubicBezTo>
                  <a:cubicBezTo>
                    <a:pt x="15778" y="3940"/>
                    <a:pt x="15747" y="3947"/>
                    <a:pt x="15715" y="3947"/>
                  </a:cubicBezTo>
                  <a:cubicBezTo>
                    <a:pt x="15643" y="3947"/>
                    <a:pt x="15565" y="3912"/>
                    <a:pt x="15502" y="3891"/>
                  </a:cubicBezTo>
                  <a:cubicBezTo>
                    <a:pt x="14092" y="3684"/>
                    <a:pt x="12856" y="3603"/>
                    <a:pt x="11784" y="3603"/>
                  </a:cubicBezTo>
                  <a:cubicBezTo>
                    <a:pt x="7983" y="3603"/>
                    <a:pt x="6262" y="4620"/>
                    <a:pt x="6262" y="4620"/>
                  </a:cubicBezTo>
                  <a:cubicBezTo>
                    <a:pt x="6262" y="4620"/>
                    <a:pt x="2128" y="5137"/>
                    <a:pt x="274" y="8177"/>
                  </a:cubicBezTo>
                  <a:cubicBezTo>
                    <a:pt x="153" y="8329"/>
                    <a:pt x="92" y="8511"/>
                    <a:pt x="1" y="8663"/>
                  </a:cubicBezTo>
                  <a:cubicBezTo>
                    <a:pt x="5502" y="14499"/>
                    <a:pt x="12980" y="17599"/>
                    <a:pt x="20579" y="19879"/>
                  </a:cubicBezTo>
                  <a:lnTo>
                    <a:pt x="20639" y="19879"/>
                  </a:lnTo>
                  <a:lnTo>
                    <a:pt x="20214" y="19210"/>
                  </a:lnTo>
                  <a:lnTo>
                    <a:pt x="20031" y="12007"/>
                  </a:lnTo>
                  <a:cubicBezTo>
                    <a:pt x="20031" y="12007"/>
                    <a:pt x="22919" y="10274"/>
                    <a:pt x="24013" y="7599"/>
                  </a:cubicBezTo>
                  <a:cubicBezTo>
                    <a:pt x="24500" y="6414"/>
                    <a:pt x="21186" y="517"/>
                    <a:pt x="2054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54"/>
            <p:cNvSpPr/>
            <p:nvPr/>
          </p:nvSpPr>
          <p:spPr>
            <a:xfrm>
              <a:off x="35850475" y="13375875"/>
              <a:ext cx="554750" cy="328225"/>
            </a:xfrm>
            <a:custGeom>
              <a:avLst/>
              <a:gdLst/>
              <a:ahLst/>
              <a:cxnLst/>
              <a:rect l="l" t="t" r="r" b="b"/>
              <a:pathLst>
                <a:path w="22190" h="13129" extrusionOk="0">
                  <a:moveTo>
                    <a:pt x="1612" y="0"/>
                  </a:moveTo>
                  <a:cubicBezTo>
                    <a:pt x="1" y="2827"/>
                    <a:pt x="61" y="5015"/>
                    <a:pt x="61" y="5015"/>
                  </a:cubicBezTo>
                  <a:cubicBezTo>
                    <a:pt x="61" y="5015"/>
                    <a:pt x="1247" y="5927"/>
                    <a:pt x="3679" y="6110"/>
                  </a:cubicBezTo>
                  <a:cubicBezTo>
                    <a:pt x="3770" y="6110"/>
                    <a:pt x="3861" y="6140"/>
                    <a:pt x="3983" y="6140"/>
                  </a:cubicBezTo>
                  <a:lnTo>
                    <a:pt x="3952" y="7751"/>
                  </a:lnTo>
                  <a:lnTo>
                    <a:pt x="4438" y="11976"/>
                  </a:lnTo>
                  <a:cubicBezTo>
                    <a:pt x="4803" y="12371"/>
                    <a:pt x="5168" y="12736"/>
                    <a:pt x="5533" y="13101"/>
                  </a:cubicBezTo>
                  <a:cubicBezTo>
                    <a:pt x="6339" y="13118"/>
                    <a:pt x="7152" y="13129"/>
                    <a:pt x="7968" y="13129"/>
                  </a:cubicBezTo>
                  <a:cubicBezTo>
                    <a:pt x="12840" y="13129"/>
                    <a:pt x="17816" y="12752"/>
                    <a:pt x="22190" y="11216"/>
                  </a:cubicBezTo>
                  <a:cubicBezTo>
                    <a:pt x="14591" y="8936"/>
                    <a:pt x="7113" y="5836"/>
                    <a:pt x="1612" y="0"/>
                  </a:cubicBezTo>
                  <a:close/>
                </a:path>
              </a:pathLst>
            </a:custGeom>
            <a:solidFill>
              <a:srgbClr val="E6E4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54"/>
            <p:cNvSpPr/>
            <p:nvPr/>
          </p:nvSpPr>
          <p:spPr>
            <a:xfrm>
              <a:off x="35988775" y="13655500"/>
              <a:ext cx="602625" cy="338950"/>
            </a:xfrm>
            <a:custGeom>
              <a:avLst/>
              <a:gdLst/>
              <a:ahLst/>
              <a:cxnLst/>
              <a:rect l="l" t="t" r="r" b="b"/>
              <a:pathLst>
                <a:path w="24105" h="13558" extrusionOk="0">
                  <a:moveTo>
                    <a:pt x="16718" y="1"/>
                  </a:moveTo>
                  <a:cubicBezTo>
                    <a:pt x="12315" y="1564"/>
                    <a:pt x="7332" y="1943"/>
                    <a:pt x="2437" y="1943"/>
                  </a:cubicBezTo>
                  <a:cubicBezTo>
                    <a:pt x="1622" y="1943"/>
                    <a:pt x="808" y="1933"/>
                    <a:pt x="1" y="1916"/>
                  </a:cubicBezTo>
                  <a:lnTo>
                    <a:pt x="1" y="1916"/>
                  </a:lnTo>
                  <a:cubicBezTo>
                    <a:pt x="6232" y="8116"/>
                    <a:pt x="14195" y="12493"/>
                    <a:pt x="22615" y="13557"/>
                  </a:cubicBezTo>
                  <a:cubicBezTo>
                    <a:pt x="23557" y="12372"/>
                    <a:pt x="24104" y="11460"/>
                    <a:pt x="24104" y="11460"/>
                  </a:cubicBezTo>
                  <a:lnTo>
                    <a:pt x="16718" y="1"/>
                  </a:lnTo>
                  <a:close/>
                </a:path>
              </a:pathLst>
            </a:custGeom>
            <a:solidFill>
              <a:srgbClr val="2B2B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54"/>
            <p:cNvSpPr/>
            <p:nvPr/>
          </p:nvSpPr>
          <p:spPr>
            <a:xfrm>
              <a:off x="36259300" y="13205750"/>
              <a:ext cx="198350" cy="489300"/>
            </a:xfrm>
            <a:custGeom>
              <a:avLst/>
              <a:gdLst/>
              <a:ahLst/>
              <a:cxnLst/>
              <a:rect l="l" t="t" r="r" b="b"/>
              <a:pathLst>
                <a:path w="7934" h="19572" extrusionOk="0">
                  <a:moveTo>
                    <a:pt x="2240" y="0"/>
                  </a:moveTo>
                  <a:cubicBezTo>
                    <a:pt x="1284" y="0"/>
                    <a:pt x="800" y="897"/>
                    <a:pt x="153" y="1121"/>
                  </a:cubicBezTo>
                  <a:cubicBezTo>
                    <a:pt x="61" y="2732"/>
                    <a:pt x="1" y="6349"/>
                    <a:pt x="730" y="9115"/>
                  </a:cubicBezTo>
                  <a:cubicBezTo>
                    <a:pt x="2280" y="14951"/>
                    <a:pt x="4651" y="16836"/>
                    <a:pt x="7934" y="19571"/>
                  </a:cubicBezTo>
                  <a:cubicBezTo>
                    <a:pt x="7812" y="17930"/>
                    <a:pt x="6840" y="14981"/>
                    <a:pt x="6840" y="14981"/>
                  </a:cubicBezTo>
                  <a:cubicBezTo>
                    <a:pt x="6840" y="14981"/>
                    <a:pt x="4742" y="9936"/>
                    <a:pt x="4134" y="7687"/>
                  </a:cubicBezTo>
                  <a:cubicBezTo>
                    <a:pt x="3526" y="5437"/>
                    <a:pt x="2949" y="148"/>
                    <a:pt x="2949" y="148"/>
                  </a:cubicBezTo>
                  <a:cubicBezTo>
                    <a:pt x="2685" y="44"/>
                    <a:pt x="2451" y="0"/>
                    <a:pt x="224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54"/>
            <p:cNvSpPr/>
            <p:nvPr/>
          </p:nvSpPr>
          <p:spPr>
            <a:xfrm>
              <a:off x="36228900" y="13233775"/>
              <a:ext cx="230275" cy="484075"/>
            </a:xfrm>
            <a:custGeom>
              <a:avLst/>
              <a:gdLst/>
              <a:ahLst/>
              <a:cxnLst/>
              <a:rect l="l" t="t" r="r" b="b"/>
              <a:pathLst>
                <a:path w="9211" h="19363" extrusionOk="0">
                  <a:moveTo>
                    <a:pt x="1369" y="0"/>
                  </a:moveTo>
                  <a:lnTo>
                    <a:pt x="1369" y="0"/>
                  </a:lnTo>
                  <a:cubicBezTo>
                    <a:pt x="913" y="152"/>
                    <a:pt x="639" y="395"/>
                    <a:pt x="609" y="760"/>
                  </a:cubicBezTo>
                  <a:cubicBezTo>
                    <a:pt x="457" y="1793"/>
                    <a:pt x="1" y="5958"/>
                    <a:pt x="2128" y="11246"/>
                  </a:cubicBezTo>
                  <a:cubicBezTo>
                    <a:pt x="4226" y="16535"/>
                    <a:pt x="9089" y="19362"/>
                    <a:pt x="9089" y="19362"/>
                  </a:cubicBezTo>
                  <a:cubicBezTo>
                    <a:pt x="9180" y="19180"/>
                    <a:pt x="9211" y="18845"/>
                    <a:pt x="9180" y="18450"/>
                  </a:cubicBezTo>
                  <a:cubicBezTo>
                    <a:pt x="5867" y="15715"/>
                    <a:pt x="3496" y="13800"/>
                    <a:pt x="1946" y="7994"/>
                  </a:cubicBezTo>
                  <a:cubicBezTo>
                    <a:pt x="1217" y="5228"/>
                    <a:pt x="1277" y="1611"/>
                    <a:pt x="136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54"/>
            <p:cNvSpPr/>
            <p:nvPr/>
          </p:nvSpPr>
          <p:spPr>
            <a:xfrm>
              <a:off x="35722825" y="12981525"/>
              <a:ext cx="136025" cy="83300"/>
            </a:xfrm>
            <a:custGeom>
              <a:avLst/>
              <a:gdLst/>
              <a:ahLst/>
              <a:cxnLst/>
              <a:rect l="l" t="t" r="r" b="b"/>
              <a:pathLst>
                <a:path w="5441" h="3332" extrusionOk="0">
                  <a:moveTo>
                    <a:pt x="3464" y="0"/>
                  </a:moveTo>
                  <a:cubicBezTo>
                    <a:pt x="2197" y="0"/>
                    <a:pt x="935" y="483"/>
                    <a:pt x="0" y="1397"/>
                  </a:cubicBezTo>
                  <a:cubicBezTo>
                    <a:pt x="343" y="2424"/>
                    <a:pt x="1299" y="3331"/>
                    <a:pt x="2780" y="3331"/>
                  </a:cubicBezTo>
                  <a:cubicBezTo>
                    <a:pt x="3535" y="3331"/>
                    <a:pt x="4426" y="3096"/>
                    <a:pt x="5441" y="2522"/>
                  </a:cubicBezTo>
                  <a:lnTo>
                    <a:pt x="5076" y="272"/>
                  </a:lnTo>
                  <a:cubicBezTo>
                    <a:pt x="4555" y="89"/>
                    <a:pt x="4009" y="0"/>
                    <a:pt x="3464" y="0"/>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54"/>
            <p:cNvSpPr/>
            <p:nvPr/>
          </p:nvSpPr>
          <p:spPr>
            <a:xfrm>
              <a:off x="35715975" y="12937200"/>
              <a:ext cx="133775" cy="79250"/>
            </a:xfrm>
            <a:custGeom>
              <a:avLst/>
              <a:gdLst/>
              <a:ahLst/>
              <a:cxnLst/>
              <a:rect l="l" t="t" r="r" b="b"/>
              <a:pathLst>
                <a:path w="5351" h="3170" extrusionOk="0">
                  <a:moveTo>
                    <a:pt x="3042" y="1"/>
                  </a:moveTo>
                  <a:cubicBezTo>
                    <a:pt x="2345" y="1"/>
                    <a:pt x="1564" y="183"/>
                    <a:pt x="852" y="769"/>
                  </a:cubicBezTo>
                  <a:cubicBezTo>
                    <a:pt x="183" y="1316"/>
                    <a:pt x="1" y="2288"/>
                    <a:pt x="305" y="3170"/>
                  </a:cubicBezTo>
                  <a:cubicBezTo>
                    <a:pt x="1218" y="2256"/>
                    <a:pt x="2474" y="1773"/>
                    <a:pt x="3739" y="1773"/>
                  </a:cubicBezTo>
                  <a:cubicBezTo>
                    <a:pt x="4283" y="1773"/>
                    <a:pt x="4829" y="1862"/>
                    <a:pt x="5350" y="2045"/>
                  </a:cubicBezTo>
                  <a:lnTo>
                    <a:pt x="5107" y="495"/>
                  </a:lnTo>
                  <a:cubicBezTo>
                    <a:pt x="5107" y="495"/>
                    <a:pt x="4189" y="1"/>
                    <a:pt x="3042" y="1"/>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54"/>
            <p:cNvSpPr/>
            <p:nvPr/>
          </p:nvSpPr>
          <p:spPr>
            <a:xfrm>
              <a:off x="35758525" y="12985325"/>
              <a:ext cx="89700" cy="61675"/>
            </a:xfrm>
            <a:custGeom>
              <a:avLst/>
              <a:gdLst/>
              <a:ahLst/>
              <a:cxnLst/>
              <a:rect l="l" t="t" r="r" b="b"/>
              <a:pathLst>
                <a:path w="3588" h="2467" extrusionOk="0">
                  <a:moveTo>
                    <a:pt x="1759" y="1"/>
                  </a:moveTo>
                  <a:cubicBezTo>
                    <a:pt x="1173" y="1"/>
                    <a:pt x="549" y="240"/>
                    <a:pt x="62" y="455"/>
                  </a:cubicBezTo>
                  <a:cubicBezTo>
                    <a:pt x="1" y="485"/>
                    <a:pt x="31" y="515"/>
                    <a:pt x="62" y="515"/>
                  </a:cubicBezTo>
                  <a:cubicBezTo>
                    <a:pt x="615" y="423"/>
                    <a:pt x="1236" y="163"/>
                    <a:pt x="1801" y="163"/>
                  </a:cubicBezTo>
                  <a:cubicBezTo>
                    <a:pt x="2167" y="163"/>
                    <a:pt x="2510" y="272"/>
                    <a:pt x="2797" y="607"/>
                  </a:cubicBezTo>
                  <a:cubicBezTo>
                    <a:pt x="3192" y="1093"/>
                    <a:pt x="3284" y="1792"/>
                    <a:pt x="3405" y="2400"/>
                  </a:cubicBezTo>
                  <a:cubicBezTo>
                    <a:pt x="3405" y="2446"/>
                    <a:pt x="3432" y="2466"/>
                    <a:pt x="3465" y="2466"/>
                  </a:cubicBezTo>
                  <a:cubicBezTo>
                    <a:pt x="3518" y="2466"/>
                    <a:pt x="3587" y="2414"/>
                    <a:pt x="3587" y="2339"/>
                  </a:cubicBezTo>
                  <a:cubicBezTo>
                    <a:pt x="3466" y="1640"/>
                    <a:pt x="3314" y="728"/>
                    <a:pt x="2676" y="272"/>
                  </a:cubicBezTo>
                  <a:cubicBezTo>
                    <a:pt x="2403" y="76"/>
                    <a:pt x="2087" y="1"/>
                    <a:pt x="1759"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54"/>
            <p:cNvSpPr/>
            <p:nvPr/>
          </p:nvSpPr>
          <p:spPr>
            <a:xfrm>
              <a:off x="35796075" y="13002750"/>
              <a:ext cx="49525" cy="23325"/>
            </a:xfrm>
            <a:custGeom>
              <a:avLst/>
              <a:gdLst/>
              <a:ahLst/>
              <a:cxnLst/>
              <a:rect l="l" t="t" r="r" b="b"/>
              <a:pathLst>
                <a:path w="1981" h="933" extrusionOk="0">
                  <a:moveTo>
                    <a:pt x="739" y="1"/>
                  </a:moveTo>
                  <a:cubicBezTo>
                    <a:pt x="503" y="1"/>
                    <a:pt x="266" y="98"/>
                    <a:pt x="49" y="335"/>
                  </a:cubicBezTo>
                  <a:cubicBezTo>
                    <a:pt x="0" y="360"/>
                    <a:pt x="50" y="443"/>
                    <a:pt x="102" y="443"/>
                  </a:cubicBezTo>
                  <a:cubicBezTo>
                    <a:pt x="115" y="443"/>
                    <a:pt x="128" y="438"/>
                    <a:pt x="140" y="426"/>
                  </a:cubicBezTo>
                  <a:cubicBezTo>
                    <a:pt x="352" y="292"/>
                    <a:pt x="539" y="194"/>
                    <a:pt x="748" y="194"/>
                  </a:cubicBezTo>
                  <a:cubicBezTo>
                    <a:pt x="869" y="194"/>
                    <a:pt x="998" y="227"/>
                    <a:pt x="1143" y="305"/>
                  </a:cubicBezTo>
                  <a:cubicBezTo>
                    <a:pt x="1386" y="457"/>
                    <a:pt x="1569" y="700"/>
                    <a:pt x="1782" y="913"/>
                  </a:cubicBezTo>
                  <a:cubicBezTo>
                    <a:pt x="1795" y="926"/>
                    <a:pt x="1814" y="932"/>
                    <a:pt x="1833" y="932"/>
                  </a:cubicBezTo>
                  <a:cubicBezTo>
                    <a:pt x="1900" y="932"/>
                    <a:pt x="1981" y="862"/>
                    <a:pt x="1933" y="791"/>
                  </a:cubicBezTo>
                  <a:cubicBezTo>
                    <a:pt x="1652" y="369"/>
                    <a:pt x="1199" y="1"/>
                    <a:pt x="739"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54"/>
            <p:cNvSpPr/>
            <p:nvPr/>
          </p:nvSpPr>
          <p:spPr>
            <a:xfrm>
              <a:off x="36429525" y="12867300"/>
              <a:ext cx="129850" cy="85075"/>
            </a:xfrm>
            <a:custGeom>
              <a:avLst/>
              <a:gdLst/>
              <a:ahLst/>
              <a:cxnLst/>
              <a:rect l="l" t="t" r="r" b="b"/>
              <a:pathLst>
                <a:path w="5194" h="3403" extrusionOk="0">
                  <a:moveTo>
                    <a:pt x="3067" y="0"/>
                  </a:moveTo>
                  <a:cubicBezTo>
                    <a:pt x="1973" y="0"/>
                    <a:pt x="881" y="351"/>
                    <a:pt x="0" y="1011"/>
                  </a:cubicBezTo>
                  <a:lnTo>
                    <a:pt x="365" y="3261"/>
                  </a:lnTo>
                  <a:cubicBezTo>
                    <a:pt x="865" y="3358"/>
                    <a:pt x="1321" y="3403"/>
                    <a:pt x="1737" y="3403"/>
                  </a:cubicBezTo>
                  <a:cubicBezTo>
                    <a:pt x="4176" y="3403"/>
                    <a:pt x="5193" y="1867"/>
                    <a:pt x="5167" y="464"/>
                  </a:cubicBezTo>
                  <a:cubicBezTo>
                    <a:pt x="4505" y="151"/>
                    <a:pt x="3785" y="0"/>
                    <a:pt x="3067" y="0"/>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54"/>
            <p:cNvSpPr/>
            <p:nvPr/>
          </p:nvSpPr>
          <p:spPr>
            <a:xfrm>
              <a:off x="36423450" y="12831975"/>
              <a:ext cx="135275" cy="61375"/>
            </a:xfrm>
            <a:custGeom>
              <a:avLst/>
              <a:gdLst/>
              <a:ahLst/>
              <a:cxnLst/>
              <a:rect l="l" t="t" r="r" b="b"/>
              <a:pathLst>
                <a:path w="5411" h="2455" extrusionOk="0">
                  <a:moveTo>
                    <a:pt x="2159" y="0"/>
                  </a:moveTo>
                  <a:cubicBezTo>
                    <a:pt x="748" y="0"/>
                    <a:pt x="0" y="881"/>
                    <a:pt x="0" y="905"/>
                  </a:cubicBezTo>
                  <a:lnTo>
                    <a:pt x="243" y="2455"/>
                  </a:lnTo>
                  <a:cubicBezTo>
                    <a:pt x="1128" y="1773"/>
                    <a:pt x="2224" y="1415"/>
                    <a:pt x="3324" y="1415"/>
                  </a:cubicBezTo>
                  <a:cubicBezTo>
                    <a:pt x="4037" y="1415"/>
                    <a:pt x="4752" y="1566"/>
                    <a:pt x="5410" y="1877"/>
                  </a:cubicBezTo>
                  <a:cubicBezTo>
                    <a:pt x="5410" y="965"/>
                    <a:pt x="4377" y="570"/>
                    <a:pt x="3556" y="266"/>
                  </a:cubicBezTo>
                  <a:cubicBezTo>
                    <a:pt x="3036" y="75"/>
                    <a:pt x="2569" y="0"/>
                    <a:pt x="2159" y="0"/>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54"/>
            <p:cNvSpPr/>
            <p:nvPr/>
          </p:nvSpPr>
          <p:spPr>
            <a:xfrm>
              <a:off x="36442425" y="12871300"/>
              <a:ext cx="76775" cy="75875"/>
            </a:xfrm>
            <a:custGeom>
              <a:avLst/>
              <a:gdLst/>
              <a:ahLst/>
              <a:cxnLst/>
              <a:rect l="l" t="t" r="r" b="b"/>
              <a:pathLst>
                <a:path w="3071" h="3035" extrusionOk="0">
                  <a:moveTo>
                    <a:pt x="2360" y="4"/>
                  </a:moveTo>
                  <a:cubicBezTo>
                    <a:pt x="1632" y="4"/>
                    <a:pt x="844" y="135"/>
                    <a:pt x="426" y="760"/>
                  </a:cubicBezTo>
                  <a:cubicBezTo>
                    <a:pt x="1" y="1368"/>
                    <a:pt x="153" y="2280"/>
                    <a:pt x="274" y="2979"/>
                  </a:cubicBezTo>
                  <a:cubicBezTo>
                    <a:pt x="287" y="3017"/>
                    <a:pt x="327" y="3034"/>
                    <a:pt x="366" y="3034"/>
                  </a:cubicBezTo>
                  <a:cubicBezTo>
                    <a:pt x="420" y="3034"/>
                    <a:pt x="475" y="3002"/>
                    <a:pt x="457" y="2949"/>
                  </a:cubicBezTo>
                  <a:cubicBezTo>
                    <a:pt x="396" y="2310"/>
                    <a:pt x="183" y="1551"/>
                    <a:pt x="518" y="943"/>
                  </a:cubicBezTo>
                  <a:cubicBezTo>
                    <a:pt x="1004" y="0"/>
                    <a:pt x="2159" y="244"/>
                    <a:pt x="3010" y="92"/>
                  </a:cubicBezTo>
                  <a:cubicBezTo>
                    <a:pt x="3071" y="92"/>
                    <a:pt x="3040" y="31"/>
                    <a:pt x="3010" y="31"/>
                  </a:cubicBezTo>
                  <a:cubicBezTo>
                    <a:pt x="2808" y="16"/>
                    <a:pt x="2587" y="4"/>
                    <a:pt x="2360" y="4"/>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54"/>
            <p:cNvSpPr/>
            <p:nvPr/>
          </p:nvSpPr>
          <p:spPr>
            <a:xfrm>
              <a:off x="36445475" y="12894350"/>
              <a:ext cx="43075" cy="32025"/>
            </a:xfrm>
            <a:custGeom>
              <a:avLst/>
              <a:gdLst/>
              <a:ahLst/>
              <a:cxnLst/>
              <a:rect l="l" t="t" r="r" b="b"/>
              <a:pathLst>
                <a:path w="1723" h="1281" extrusionOk="0">
                  <a:moveTo>
                    <a:pt x="1155" y="1"/>
                  </a:moveTo>
                  <a:cubicBezTo>
                    <a:pt x="596" y="1"/>
                    <a:pt x="167" y="573"/>
                    <a:pt x="0" y="1145"/>
                  </a:cubicBezTo>
                  <a:cubicBezTo>
                    <a:pt x="0" y="1226"/>
                    <a:pt x="68" y="1280"/>
                    <a:pt x="122" y="1280"/>
                  </a:cubicBezTo>
                  <a:cubicBezTo>
                    <a:pt x="149" y="1280"/>
                    <a:pt x="173" y="1267"/>
                    <a:pt x="183" y="1236"/>
                  </a:cubicBezTo>
                  <a:cubicBezTo>
                    <a:pt x="365" y="963"/>
                    <a:pt x="426" y="659"/>
                    <a:pt x="639" y="446"/>
                  </a:cubicBezTo>
                  <a:cubicBezTo>
                    <a:pt x="806" y="260"/>
                    <a:pt x="997" y="188"/>
                    <a:pt x="1196" y="188"/>
                  </a:cubicBezTo>
                  <a:cubicBezTo>
                    <a:pt x="1322" y="188"/>
                    <a:pt x="1452" y="217"/>
                    <a:pt x="1581" y="264"/>
                  </a:cubicBezTo>
                  <a:cubicBezTo>
                    <a:pt x="1591" y="267"/>
                    <a:pt x="1601" y="269"/>
                    <a:pt x="1610" y="269"/>
                  </a:cubicBezTo>
                  <a:cubicBezTo>
                    <a:pt x="1684" y="269"/>
                    <a:pt x="1723" y="169"/>
                    <a:pt x="1642" y="142"/>
                  </a:cubicBezTo>
                  <a:cubicBezTo>
                    <a:pt x="1472" y="44"/>
                    <a:pt x="1308" y="1"/>
                    <a:pt x="1155"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54"/>
            <p:cNvSpPr/>
            <p:nvPr/>
          </p:nvSpPr>
          <p:spPr>
            <a:xfrm>
              <a:off x="36094400" y="13210200"/>
              <a:ext cx="151250" cy="77075"/>
            </a:xfrm>
            <a:custGeom>
              <a:avLst/>
              <a:gdLst/>
              <a:ahLst/>
              <a:cxnLst/>
              <a:rect l="l" t="t" r="r" b="b"/>
              <a:pathLst>
                <a:path w="6050" h="3083" extrusionOk="0">
                  <a:moveTo>
                    <a:pt x="6049" y="1"/>
                  </a:moveTo>
                  <a:lnTo>
                    <a:pt x="6049" y="1"/>
                  </a:lnTo>
                  <a:cubicBezTo>
                    <a:pt x="4074" y="122"/>
                    <a:pt x="2128" y="457"/>
                    <a:pt x="213" y="1095"/>
                  </a:cubicBezTo>
                  <a:cubicBezTo>
                    <a:pt x="153" y="1308"/>
                    <a:pt x="92" y="1521"/>
                    <a:pt x="1" y="1703"/>
                  </a:cubicBezTo>
                  <a:cubicBezTo>
                    <a:pt x="1" y="1703"/>
                    <a:pt x="1305" y="3082"/>
                    <a:pt x="3250" y="3082"/>
                  </a:cubicBezTo>
                  <a:cubicBezTo>
                    <a:pt x="4075" y="3082"/>
                    <a:pt x="5015" y="2834"/>
                    <a:pt x="6019" y="2129"/>
                  </a:cubicBezTo>
                  <a:cubicBezTo>
                    <a:pt x="6019" y="2129"/>
                    <a:pt x="5958" y="1156"/>
                    <a:pt x="6049" y="1"/>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54"/>
            <p:cNvSpPr/>
            <p:nvPr/>
          </p:nvSpPr>
          <p:spPr>
            <a:xfrm>
              <a:off x="36094400" y="13153225"/>
              <a:ext cx="162650" cy="84375"/>
            </a:xfrm>
            <a:custGeom>
              <a:avLst/>
              <a:gdLst/>
              <a:ahLst/>
              <a:cxnLst/>
              <a:rect l="l" t="t" r="r" b="b"/>
              <a:pathLst>
                <a:path w="6506" h="3375" extrusionOk="0">
                  <a:moveTo>
                    <a:pt x="6505" y="0"/>
                  </a:moveTo>
                  <a:lnTo>
                    <a:pt x="1" y="547"/>
                  </a:lnTo>
                  <a:cubicBezTo>
                    <a:pt x="1" y="547"/>
                    <a:pt x="517" y="2128"/>
                    <a:pt x="213" y="3374"/>
                  </a:cubicBezTo>
                  <a:cubicBezTo>
                    <a:pt x="2128" y="2736"/>
                    <a:pt x="4074" y="2401"/>
                    <a:pt x="6049" y="2280"/>
                  </a:cubicBezTo>
                  <a:cubicBezTo>
                    <a:pt x="6110" y="1520"/>
                    <a:pt x="6232" y="699"/>
                    <a:pt x="6505" y="0"/>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54"/>
            <p:cNvSpPr/>
            <p:nvPr/>
          </p:nvSpPr>
          <p:spPr>
            <a:xfrm>
              <a:off x="35779500" y="12594425"/>
              <a:ext cx="671325" cy="584125"/>
            </a:xfrm>
            <a:custGeom>
              <a:avLst/>
              <a:gdLst/>
              <a:ahLst/>
              <a:cxnLst/>
              <a:rect l="l" t="t" r="r" b="b"/>
              <a:pathLst>
                <a:path w="26853" h="23365" extrusionOk="0">
                  <a:moveTo>
                    <a:pt x="12130" y="0"/>
                  </a:moveTo>
                  <a:cubicBezTo>
                    <a:pt x="6200" y="0"/>
                    <a:pt x="0" y="2436"/>
                    <a:pt x="2080" y="13446"/>
                  </a:cubicBezTo>
                  <a:cubicBezTo>
                    <a:pt x="2080" y="13446"/>
                    <a:pt x="2688" y="17854"/>
                    <a:pt x="4086" y="19829"/>
                  </a:cubicBezTo>
                  <a:cubicBezTo>
                    <a:pt x="5400" y="21674"/>
                    <a:pt x="8821" y="23365"/>
                    <a:pt x="13050" y="23365"/>
                  </a:cubicBezTo>
                  <a:cubicBezTo>
                    <a:pt x="13420" y="23365"/>
                    <a:pt x="13796" y="23352"/>
                    <a:pt x="14177" y="23325"/>
                  </a:cubicBezTo>
                  <a:cubicBezTo>
                    <a:pt x="18949" y="22990"/>
                    <a:pt x="24937" y="20407"/>
                    <a:pt x="25819" y="16790"/>
                  </a:cubicBezTo>
                  <a:cubicBezTo>
                    <a:pt x="26670" y="13142"/>
                    <a:pt x="26852" y="10711"/>
                    <a:pt x="25849" y="7306"/>
                  </a:cubicBezTo>
                  <a:cubicBezTo>
                    <a:pt x="24846" y="3932"/>
                    <a:pt x="24390" y="2413"/>
                    <a:pt x="20925" y="1379"/>
                  </a:cubicBezTo>
                  <a:cubicBezTo>
                    <a:pt x="19577" y="989"/>
                    <a:pt x="15908" y="0"/>
                    <a:pt x="12130" y="0"/>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54"/>
            <p:cNvSpPr/>
            <p:nvPr/>
          </p:nvSpPr>
          <p:spPr>
            <a:xfrm>
              <a:off x="35973575" y="12924300"/>
              <a:ext cx="38025" cy="42200"/>
            </a:xfrm>
            <a:custGeom>
              <a:avLst/>
              <a:gdLst/>
              <a:ahLst/>
              <a:cxnLst/>
              <a:rect l="l" t="t" r="r" b="b"/>
              <a:pathLst>
                <a:path w="1521" h="1688" extrusionOk="0">
                  <a:moveTo>
                    <a:pt x="702" y="1"/>
                  </a:moveTo>
                  <a:cubicBezTo>
                    <a:pt x="671" y="1"/>
                    <a:pt x="640" y="3"/>
                    <a:pt x="609" y="8"/>
                  </a:cubicBezTo>
                  <a:cubicBezTo>
                    <a:pt x="244" y="69"/>
                    <a:pt x="1" y="494"/>
                    <a:pt x="62" y="981"/>
                  </a:cubicBezTo>
                  <a:cubicBezTo>
                    <a:pt x="145" y="1398"/>
                    <a:pt x="457" y="1688"/>
                    <a:pt x="789" y="1688"/>
                  </a:cubicBezTo>
                  <a:cubicBezTo>
                    <a:pt x="820" y="1688"/>
                    <a:pt x="851" y="1685"/>
                    <a:pt x="882" y="1680"/>
                  </a:cubicBezTo>
                  <a:cubicBezTo>
                    <a:pt x="1277" y="1619"/>
                    <a:pt x="1521" y="1194"/>
                    <a:pt x="1460" y="738"/>
                  </a:cubicBezTo>
                  <a:cubicBezTo>
                    <a:pt x="1376" y="318"/>
                    <a:pt x="1060" y="1"/>
                    <a:pt x="702" y="1"/>
                  </a:cubicBezTo>
                  <a:close/>
                </a:path>
              </a:pathLst>
            </a:custGeom>
            <a:solidFill>
              <a:srgbClr val="1111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54"/>
            <p:cNvSpPr/>
            <p:nvPr/>
          </p:nvSpPr>
          <p:spPr>
            <a:xfrm>
              <a:off x="36258550" y="12877325"/>
              <a:ext cx="38000" cy="42250"/>
            </a:xfrm>
            <a:custGeom>
              <a:avLst/>
              <a:gdLst/>
              <a:ahLst/>
              <a:cxnLst/>
              <a:rect l="l" t="t" r="r" b="b"/>
              <a:pathLst>
                <a:path w="1520" h="1690" extrusionOk="0">
                  <a:moveTo>
                    <a:pt x="689" y="0"/>
                  </a:moveTo>
                  <a:cubicBezTo>
                    <a:pt x="672" y="0"/>
                    <a:pt x="655" y="1"/>
                    <a:pt x="638" y="3"/>
                  </a:cubicBezTo>
                  <a:cubicBezTo>
                    <a:pt x="243" y="94"/>
                    <a:pt x="0" y="519"/>
                    <a:pt x="61" y="975"/>
                  </a:cubicBezTo>
                  <a:cubicBezTo>
                    <a:pt x="142" y="1380"/>
                    <a:pt x="439" y="1689"/>
                    <a:pt x="781" y="1689"/>
                  </a:cubicBezTo>
                  <a:cubicBezTo>
                    <a:pt x="824" y="1689"/>
                    <a:pt x="868" y="1684"/>
                    <a:pt x="912" y="1674"/>
                  </a:cubicBezTo>
                  <a:cubicBezTo>
                    <a:pt x="1277" y="1614"/>
                    <a:pt x="1520" y="1218"/>
                    <a:pt x="1459" y="732"/>
                  </a:cubicBezTo>
                  <a:cubicBezTo>
                    <a:pt x="1401" y="297"/>
                    <a:pt x="1039" y="0"/>
                    <a:pt x="689" y="0"/>
                  </a:cubicBezTo>
                  <a:close/>
                </a:path>
              </a:pathLst>
            </a:custGeom>
            <a:solidFill>
              <a:srgbClr val="1111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54"/>
            <p:cNvSpPr/>
            <p:nvPr/>
          </p:nvSpPr>
          <p:spPr>
            <a:xfrm>
              <a:off x="36116450" y="12883150"/>
              <a:ext cx="47875" cy="71550"/>
            </a:xfrm>
            <a:custGeom>
              <a:avLst/>
              <a:gdLst/>
              <a:ahLst/>
              <a:cxnLst/>
              <a:rect l="l" t="t" r="r" b="b"/>
              <a:pathLst>
                <a:path w="1915" h="2862" extrusionOk="0">
                  <a:moveTo>
                    <a:pt x="125" y="0"/>
                  </a:moveTo>
                  <a:cubicBezTo>
                    <a:pt x="104" y="0"/>
                    <a:pt x="82" y="22"/>
                    <a:pt x="61" y="43"/>
                  </a:cubicBezTo>
                  <a:cubicBezTo>
                    <a:pt x="31" y="408"/>
                    <a:pt x="61" y="803"/>
                    <a:pt x="31" y="1198"/>
                  </a:cubicBezTo>
                  <a:cubicBezTo>
                    <a:pt x="31" y="1472"/>
                    <a:pt x="0" y="1836"/>
                    <a:pt x="183" y="2080"/>
                  </a:cubicBezTo>
                  <a:cubicBezTo>
                    <a:pt x="278" y="2199"/>
                    <a:pt x="430" y="2281"/>
                    <a:pt x="594" y="2281"/>
                  </a:cubicBezTo>
                  <a:cubicBezTo>
                    <a:pt x="639" y="2281"/>
                    <a:pt x="684" y="2275"/>
                    <a:pt x="730" y="2262"/>
                  </a:cubicBezTo>
                  <a:cubicBezTo>
                    <a:pt x="821" y="2232"/>
                    <a:pt x="912" y="2140"/>
                    <a:pt x="973" y="2080"/>
                  </a:cubicBezTo>
                  <a:cubicBezTo>
                    <a:pt x="1034" y="2019"/>
                    <a:pt x="1125" y="1897"/>
                    <a:pt x="1186" y="1897"/>
                  </a:cubicBezTo>
                  <a:cubicBezTo>
                    <a:pt x="1307" y="2019"/>
                    <a:pt x="1429" y="2171"/>
                    <a:pt x="1581" y="2323"/>
                  </a:cubicBezTo>
                  <a:cubicBezTo>
                    <a:pt x="1520" y="2475"/>
                    <a:pt x="1429" y="2596"/>
                    <a:pt x="1277" y="2657"/>
                  </a:cubicBezTo>
                  <a:cubicBezTo>
                    <a:pt x="1176" y="2707"/>
                    <a:pt x="1221" y="2862"/>
                    <a:pt x="1309" y="2862"/>
                  </a:cubicBezTo>
                  <a:cubicBezTo>
                    <a:pt x="1327" y="2862"/>
                    <a:pt x="1347" y="2855"/>
                    <a:pt x="1368" y="2840"/>
                  </a:cubicBezTo>
                  <a:cubicBezTo>
                    <a:pt x="1672" y="2688"/>
                    <a:pt x="1915" y="2323"/>
                    <a:pt x="1794" y="1988"/>
                  </a:cubicBezTo>
                  <a:cubicBezTo>
                    <a:pt x="1721" y="1794"/>
                    <a:pt x="1511" y="1658"/>
                    <a:pt x="1306" y="1658"/>
                  </a:cubicBezTo>
                  <a:cubicBezTo>
                    <a:pt x="1255" y="1658"/>
                    <a:pt x="1204" y="1666"/>
                    <a:pt x="1155" y="1684"/>
                  </a:cubicBezTo>
                  <a:cubicBezTo>
                    <a:pt x="1003" y="1745"/>
                    <a:pt x="942" y="1897"/>
                    <a:pt x="821" y="1958"/>
                  </a:cubicBezTo>
                  <a:cubicBezTo>
                    <a:pt x="714" y="2020"/>
                    <a:pt x="626" y="2046"/>
                    <a:pt x="553" y="2046"/>
                  </a:cubicBezTo>
                  <a:cubicBezTo>
                    <a:pt x="233" y="2046"/>
                    <a:pt x="213" y="1531"/>
                    <a:pt x="213" y="1259"/>
                  </a:cubicBezTo>
                  <a:cubicBezTo>
                    <a:pt x="243" y="894"/>
                    <a:pt x="395" y="317"/>
                    <a:pt x="152" y="13"/>
                  </a:cubicBezTo>
                  <a:cubicBezTo>
                    <a:pt x="143" y="4"/>
                    <a:pt x="134" y="0"/>
                    <a:pt x="125"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54"/>
            <p:cNvSpPr/>
            <p:nvPr/>
          </p:nvSpPr>
          <p:spPr>
            <a:xfrm>
              <a:off x="36125850" y="12994175"/>
              <a:ext cx="62800" cy="35625"/>
            </a:xfrm>
            <a:custGeom>
              <a:avLst/>
              <a:gdLst/>
              <a:ahLst/>
              <a:cxnLst/>
              <a:rect l="l" t="t" r="r" b="b"/>
              <a:pathLst>
                <a:path w="2512" h="1425" extrusionOk="0">
                  <a:moveTo>
                    <a:pt x="2292" y="1"/>
                  </a:moveTo>
                  <a:cubicBezTo>
                    <a:pt x="2220" y="1"/>
                    <a:pt x="2147" y="48"/>
                    <a:pt x="2147" y="131"/>
                  </a:cubicBezTo>
                  <a:cubicBezTo>
                    <a:pt x="2177" y="709"/>
                    <a:pt x="1873" y="1104"/>
                    <a:pt x="1296" y="1195"/>
                  </a:cubicBezTo>
                  <a:cubicBezTo>
                    <a:pt x="1083" y="1195"/>
                    <a:pt x="840" y="1165"/>
                    <a:pt x="627" y="1043"/>
                  </a:cubicBezTo>
                  <a:cubicBezTo>
                    <a:pt x="414" y="921"/>
                    <a:pt x="323" y="709"/>
                    <a:pt x="171" y="557"/>
                  </a:cubicBezTo>
                  <a:cubicBezTo>
                    <a:pt x="141" y="557"/>
                    <a:pt x="110" y="557"/>
                    <a:pt x="80" y="587"/>
                  </a:cubicBezTo>
                  <a:cubicBezTo>
                    <a:pt x="0" y="1146"/>
                    <a:pt x="712" y="1425"/>
                    <a:pt x="1196" y="1425"/>
                  </a:cubicBezTo>
                  <a:cubicBezTo>
                    <a:pt x="1266" y="1425"/>
                    <a:pt x="1330" y="1419"/>
                    <a:pt x="1387" y="1408"/>
                  </a:cubicBezTo>
                  <a:cubicBezTo>
                    <a:pt x="2056" y="1316"/>
                    <a:pt x="2512" y="769"/>
                    <a:pt x="2421" y="101"/>
                  </a:cubicBezTo>
                  <a:cubicBezTo>
                    <a:pt x="2407" y="32"/>
                    <a:pt x="2350" y="1"/>
                    <a:pt x="2292"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54"/>
            <p:cNvSpPr/>
            <p:nvPr/>
          </p:nvSpPr>
          <p:spPr>
            <a:xfrm>
              <a:off x="35908225" y="12827975"/>
              <a:ext cx="51700" cy="49550"/>
            </a:xfrm>
            <a:custGeom>
              <a:avLst/>
              <a:gdLst/>
              <a:ahLst/>
              <a:cxnLst/>
              <a:rect l="l" t="t" r="r" b="b"/>
              <a:pathLst>
                <a:path w="2068" h="1982" extrusionOk="0">
                  <a:moveTo>
                    <a:pt x="1946" y="1"/>
                  </a:moveTo>
                  <a:cubicBezTo>
                    <a:pt x="1095" y="62"/>
                    <a:pt x="31" y="1065"/>
                    <a:pt x="1" y="1946"/>
                  </a:cubicBezTo>
                  <a:cubicBezTo>
                    <a:pt x="1" y="1964"/>
                    <a:pt x="21" y="1981"/>
                    <a:pt x="44" y="1981"/>
                  </a:cubicBezTo>
                  <a:cubicBezTo>
                    <a:pt x="61" y="1981"/>
                    <a:pt x="79" y="1972"/>
                    <a:pt x="92" y="1946"/>
                  </a:cubicBezTo>
                  <a:cubicBezTo>
                    <a:pt x="517" y="1095"/>
                    <a:pt x="1065" y="548"/>
                    <a:pt x="1976" y="183"/>
                  </a:cubicBezTo>
                  <a:cubicBezTo>
                    <a:pt x="2068" y="153"/>
                    <a:pt x="2068" y="1"/>
                    <a:pt x="1946"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54"/>
            <p:cNvSpPr/>
            <p:nvPr/>
          </p:nvSpPr>
          <p:spPr>
            <a:xfrm>
              <a:off x="36246375" y="12770850"/>
              <a:ext cx="67150" cy="21250"/>
            </a:xfrm>
            <a:custGeom>
              <a:avLst/>
              <a:gdLst/>
              <a:ahLst/>
              <a:cxnLst/>
              <a:rect l="l" t="t" r="r" b="b"/>
              <a:pathLst>
                <a:path w="2686" h="850" extrusionOk="0">
                  <a:moveTo>
                    <a:pt x="791" y="1"/>
                  </a:moveTo>
                  <a:cubicBezTo>
                    <a:pt x="530" y="1"/>
                    <a:pt x="280" y="41"/>
                    <a:pt x="62" y="128"/>
                  </a:cubicBezTo>
                  <a:cubicBezTo>
                    <a:pt x="1" y="158"/>
                    <a:pt x="1" y="249"/>
                    <a:pt x="62" y="249"/>
                  </a:cubicBezTo>
                  <a:cubicBezTo>
                    <a:pt x="913" y="310"/>
                    <a:pt x="1703" y="310"/>
                    <a:pt x="2402" y="827"/>
                  </a:cubicBezTo>
                  <a:cubicBezTo>
                    <a:pt x="2423" y="842"/>
                    <a:pt x="2445" y="849"/>
                    <a:pt x="2468" y="849"/>
                  </a:cubicBezTo>
                  <a:cubicBezTo>
                    <a:pt x="2577" y="849"/>
                    <a:pt x="2685" y="690"/>
                    <a:pt x="2584" y="614"/>
                  </a:cubicBezTo>
                  <a:cubicBezTo>
                    <a:pt x="2151" y="246"/>
                    <a:pt x="1439" y="1"/>
                    <a:pt x="791"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54"/>
            <p:cNvSpPr/>
            <p:nvPr/>
          </p:nvSpPr>
          <p:spPr>
            <a:xfrm>
              <a:off x="35934825" y="12998850"/>
              <a:ext cx="125400" cy="109650"/>
            </a:xfrm>
            <a:custGeom>
              <a:avLst/>
              <a:gdLst/>
              <a:ahLst/>
              <a:cxnLst/>
              <a:rect l="l" t="t" r="r" b="b"/>
              <a:pathLst>
                <a:path w="5016" h="4386" extrusionOk="0">
                  <a:moveTo>
                    <a:pt x="2574" y="1"/>
                  </a:moveTo>
                  <a:cubicBezTo>
                    <a:pt x="2438" y="1"/>
                    <a:pt x="2299" y="12"/>
                    <a:pt x="2159" y="35"/>
                  </a:cubicBezTo>
                  <a:cubicBezTo>
                    <a:pt x="882" y="218"/>
                    <a:pt x="1" y="1373"/>
                    <a:pt x="213" y="2558"/>
                  </a:cubicBezTo>
                  <a:cubicBezTo>
                    <a:pt x="376" y="3641"/>
                    <a:pt x="1334" y="4386"/>
                    <a:pt x="2443" y="4386"/>
                  </a:cubicBezTo>
                  <a:cubicBezTo>
                    <a:pt x="2579" y="4386"/>
                    <a:pt x="2718" y="4375"/>
                    <a:pt x="2858" y="4351"/>
                  </a:cubicBezTo>
                  <a:cubicBezTo>
                    <a:pt x="4134" y="4139"/>
                    <a:pt x="5016" y="3014"/>
                    <a:pt x="4803" y="1798"/>
                  </a:cubicBezTo>
                  <a:cubicBezTo>
                    <a:pt x="4641" y="743"/>
                    <a:pt x="3683" y="1"/>
                    <a:pt x="2574" y="1"/>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54"/>
            <p:cNvSpPr/>
            <p:nvPr/>
          </p:nvSpPr>
          <p:spPr>
            <a:xfrm>
              <a:off x="36250175" y="12946625"/>
              <a:ext cx="124650" cy="110200"/>
            </a:xfrm>
            <a:custGeom>
              <a:avLst/>
              <a:gdLst/>
              <a:ahLst/>
              <a:cxnLst/>
              <a:rect l="l" t="t" r="r" b="b"/>
              <a:pathLst>
                <a:path w="4986" h="4408" extrusionOk="0">
                  <a:moveTo>
                    <a:pt x="2495" y="1"/>
                  </a:moveTo>
                  <a:cubicBezTo>
                    <a:pt x="2374" y="1"/>
                    <a:pt x="2252" y="9"/>
                    <a:pt x="2129" y="27"/>
                  </a:cubicBezTo>
                  <a:cubicBezTo>
                    <a:pt x="852" y="240"/>
                    <a:pt x="1" y="1395"/>
                    <a:pt x="183" y="2580"/>
                  </a:cubicBezTo>
                  <a:cubicBezTo>
                    <a:pt x="373" y="3639"/>
                    <a:pt x="1340" y="4407"/>
                    <a:pt x="2454" y="4407"/>
                  </a:cubicBezTo>
                  <a:cubicBezTo>
                    <a:pt x="2587" y="4407"/>
                    <a:pt x="2722" y="4396"/>
                    <a:pt x="2858" y="4374"/>
                  </a:cubicBezTo>
                  <a:cubicBezTo>
                    <a:pt x="4104" y="4161"/>
                    <a:pt x="4986" y="3006"/>
                    <a:pt x="4803" y="1820"/>
                  </a:cubicBezTo>
                  <a:cubicBezTo>
                    <a:pt x="4611" y="749"/>
                    <a:pt x="3625" y="1"/>
                    <a:pt x="2495" y="1"/>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54"/>
            <p:cNvSpPr/>
            <p:nvPr/>
          </p:nvSpPr>
          <p:spPr>
            <a:xfrm>
              <a:off x="35968250" y="13032400"/>
              <a:ext cx="12200" cy="12325"/>
            </a:xfrm>
            <a:custGeom>
              <a:avLst/>
              <a:gdLst/>
              <a:ahLst/>
              <a:cxnLst/>
              <a:rect l="l" t="t" r="r" b="b"/>
              <a:pathLst>
                <a:path w="488" h="493" extrusionOk="0">
                  <a:moveTo>
                    <a:pt x="183" y="0"/>
                  </a:moveTo>
                  <a:cubicBezTo>
                    <a:pt x="92" y="31"/>
                    <a:pt x="1" y="152"/>
                    <a:pt x="31" y="274"/>
                  </a:cubicBezTo>
                  <a:cubicBezTo>
                    <a:pt x="31" y="406"/>
                    <a:pt x="124" y="492"/>
                    <a:pt x="228" y="492"/>
                  </a:cubicBezTo>
                  <a:cubicBezTo>
                    <a:pt x="243" y="492"/>
                    <a:pt x="259" y="491"/>
                    <a:pt x="275" y="487"/>
                  </a:cubicBezTo>
                  <a:cubicBezTo>
                    <a:pt x="396" y="487"/>
                    <a:pt x="487" y="335"/>
                    <a:pt x="457" y="213"/>
                  </a:cubicBezTo>
                  <a:cubicBezTo>
                    <a:pt x="427" y="91"/>
                    <a:pt x="305" y="0"/>
                    <a:pt x="183"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54"/>
            <p:cNvSpPr/>
            <p:nvPr/>
          </p:nvSpPr>
          <p:spPr>
            <a:xfrm>
              <a:off x="36010825" y="13061275"/>
              <a:ext cx="12175" cy="12325"/>
            </a:xfrm>
            <a:custGeom>
              <a:avLst/>
              <a:gdLst/>
              <a:ahLst/>
              <a:cxnLst/>
              <a:rect l="l" t="t" r="r" b="b"/>
              <a:pathLst>
                <a:path w="487" h="493" extrusionOk="0">
                  <a:moveTo>
                    <a:pt x="213" y="0"/>
                  </a:moveTo>
                  <a:cubicBezTo>
                    <a:pt x="91" y="31"/>
                    <a:pt x="0" y="152"/>
                    <a:pt x="31" y="274"/>
                  </a:cubicBezTo>
                  <a:cubicBezTo>
                    <a:pt x="57" y="406"/>
                    <a:pt x="130" y="492"/>
                    <a:pt x="228" y="492"/>
                  </a:cubicBezTo>
                  <a:cubicBezTo>
                    <a:pt x="243" y="492"/>
                    <a:pt x="258" y="491"/>
                    <a:pt x="274" y="487"/>
                  </a:cubicBezTo>
                  <a:cubicBezTo>
                    <a:pt x="395" y="487"/>
                    <a:pt x="486" y="335"/>
                    <a:pt x="456" y="213"/>
                  </a:cubicBezTo>
                  <a:cubicBezTo>
                    <a:pt x="426" y="91"/>
                    <a:pt x="335" y="0"/>
                    <a:pt x="213"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54"/>
            <p:cNvSpPr/>
            <p:nvPr/>
          </p:nvSpPr>
          <p:spPr>
            <a:xfrm>
              <a:off x="35969775" y="13092275"/>
              <a:ext cx="12175" cy="12475"/>
            </a:xfrm>
            <a:custGeom>
              <a:avLst/>
              <a:gdLst/>
              <a:ahLst/>
              <a:cxnLst/>
              <a:rect l="l" t="t" r="r" b="b"/>
              <a:pathLst>
                <a:path w="487" h="499" extrusionOk="0">
                  <a:moveTo>
                    <a:pt x="250" y="1"/>
                  </a:moveTo>
                  <a:cubicBezTo>
                    <a:pt x="238" y="1"/>
                    <a:pt x="225" y="3"/>
                    <a:pt x="214" y="7"/>
                  </a:cubicBezTo>
                  <a:cubicBezTo>
                    <a:pt x="92" y="37"/>
                    <a:pt x="1" y="158"/>
                    <a:pt x="31" y="280"/>
                  </a:cubicBezTo>
                  <a:cubicBezTo>
                    <a:pt x="31" y="412"/>
                    <a:pt x="123" y="499"/>
                    <a:pt x="227" y="499"/>
                  </a:cubicBezTo>
                  <a:cubicBezTo>
                    <a:pt x="243" y="499"/>
                    <a:pt x="259" y="497"/>
                    <a:pt x="274" y="493"/>
                  </a:cubicBezTo>
                  <a:cubicBezTo>
                    <a:pt x="396" y="462"/>
                    <a:pt x="487" y="341"/>
                    <a:pt x="457" y="219"/>
                  </a:cubicBezTo>
                  <a:cubicBezTo>
                    <a:pt x="430" y="87"/>
                    <a:pt x="335" y="1"/>
                    <a:pt x="250"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54"/>
            <p:cNvSpPr/>
            <p:nvPr/>
          </p:nvSpPr>
          <p:spPr>
            <a:xfrm>
              <a:off x="36029825" y="13013250"/>
              <a:ext cx="12175" cy="12475"/>
            </a:xfrm>
            <a:custGeom>
              <a:avLst/>
              <a:gdLst/>
              <a:ahLst/>
              <a:cxnLst/>
              <a:rect l="l" t="t" r="r" b="b"/>
              <a:pathLst>
                <a:path w="487" h="499" extrusionOk="0">
                  <a:moveTo>
                    <a:pt x="260" y="1"/>
                  </a:moveTo>
                  <a:cubicBezTo>
                    <a:pt x="244" y="1"/>
                    <a:pt x="229" y="2"/>
                    <a:pt x="213" y="6"/>
                  </a:cubicBezTo>
                  <a:cubicBezTo>
                    <a:pt x="91" y="37"/>
                    <a:pt x="0" y="158"/>
                    <a:pt x="30" y="280"/>
                  </a:cubicBezTo>
                  <a:cubicBezTo>
                    <a:pt x="57" y="412"/>
                    <a:pt x="153" y="499"/>
                    <a:pt x="257" y="499"/>
                  </a:cubicBezTo>
                  <a:cubicBezTo>
                    <a:pt x="273" y="499"/>
                    <a:pt x="288" y="497"/>
                    <a:pt x="304" y="493"/>
                  </a:cubicBezTo>
                  <a:cubicBezTo>
                    <a:pt x="395" y="462"/>
                    <a:pt x="486" y="341"/>
                    <a:pt x="456" y="219"/>
                  </a:cubicBezTo>
                  <a:cubicBezTo>
                    <a:pt x="456" y="87"/>
                    <a:pt x="364" y="1"/>
                    <a:pt x="260"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54"/>
            <p:cNvSpPr/>
            <p:nvPr/>
          </p:nvSpPr>
          <p:spPr>
            <a:xfrm>
              <a:off x="36070850" y="13064150"/>
              <a:ext cx="12175" cy="11725"/>
            </a:xfrm>
            <a:custGeom>
              <a:avLst/>
              <a:gdLst/>
              <a:ahLst/>
              <a:cxnLst/>
              <a:rect l="l" t="t" r="r" b="b"/>
              <a:pathLst>
                <a:path w="487" h="469" extrusionOk="0">
                  <a:moveTo>
                    <a:pt x="260" y="1"/>
                  </a:moveTo>
                  <a:cubicBezTo>
                    <a:pt x="245" y="1"/>
                    <a:pt x="229" y="3"/>
                    <a:pt x="213" y="7"/>
                  </a:cubicBezTo>
                  <a:cubicBezTo>
                    <a:pt x="92" y="7"/>
                    <a:pt x="0" y="128"/>
                    <a:pt x="31" y="280"/>
                  </a:cubicBezTo>
                  <a:cubicBezTo>
                    <a:pt x="57" y="386"/>
                    <a:pt x="129" y="469"/>
                    <a:pt x="228" y="469"/>
                  </a:cubicBezTo>
                  <a:cubicBezTo>
                    <a:pt x="243" y="469"/>
                    <a:pt x="258" y="467"/>
                    <a:pt x="274" y="463"/>
                  </a:cubicBezTo>
                  <a:cubicBezTo>
                    <a:pt x="396" y="463"/>
                    <a:pt x="487" y="341"/>
                    <a:pt x="456" y="189"/>
                  </a:cubicBezTo>
                  <a:cubicBezTo>
                    <a:pt x="430" y="84"/>
                    <a:pt x="358" y="1"/>
                    <a:pt x="260"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54"/>
            <p:cNvSpPr/>
            <p:nvPr/>
          </p:nvSpPr>
          <p:spPr>
            <a:xfrm>
              <a:off x="36242575" y="12987425"/>
              <a:ext cx="12200" cy="12325"/>
            </a:xfrm>
            <a:custGeom>
              <a:avLst/>
              <a:gdLst/>
              <a:ahLst/>
              <a:cxnLst/>
              <a:rect l="l" t="t" r="r" b="b"/>
              <a:pathLst>
                <a:path w="488" h="493" extrusionOk="0">
                  <a:moveTo>
                    <a:pt x="259" y="0"/>
                  </a:moveTo>
                  <a:cubicBezTo>
                    <a:pt x="245" y="0"/>
                    <a:pt x="229" y="2"/>
                    <a:pt x="214" y="6"/>
                  </a:cubicBezTo>
                  <a:cubicBezTo>
                    <a:pt x="92" y="36"/>
                    <a:pt x="1" y="158"/>
                    <a:pt x="31" y="279"/>
                  </a:cubicBezTo>
                  <a:cubicBezTo>
                    <a:pt x="62" y="401"/>
                    <a:pt x="183" y="492"/>
                    <a:pt x="274" y="492"/>
                  </a:cubicBezTo>
                  <a:cubicBezTo>
                    <a:pt x="396" y="462"/>
                    <a:pt x="487" y="340"/>
                    <a:pt x="457" y="219"/>
                  </a:cubicBezTo>
                  <a:cubicBezTo>
                    <a:pt x="430" y="86"/>
                    <a:pt x="358" y="0"/>
                    <a:pt x="259"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54"/>
            <p:cNvSpPr/>
            <p:nvPr/>
          </p:nvSpPr>
          <p:spPr>
            <a:xfrm>
              <a:off x="36274500" y="13042150"/>
              <a:ext cx="11425" cy="12450"/>
            </a:xfrm>
            <a:custGeom>
              <a:avLst/>
              <a:gdLst/>
              <a:ahLst/>
              <a:cxnLst/>
              <a:rect l="l" t="t" r="r" b="b"/>
              <a:pathLst>
                <a:path w="457" h="498" extrusionOk="0">
                  <a:moveTo>
                    <a:pt x="221" y="1"/>
                  </a:moveTo>
                  <a:cubicBezTo>
                    <a:pt x="209" y="1"/>
                    <a:pt x="196" y="2"/>
                    <a:pt x="183" y="5"/>
                  </a:cubicBezTo>
                  <a:cubicBezTo>
                    <a:pt x="61" y="36"/>
                    <a:pt x="0" y="157"/>
                    <a:pt x="0" y="279"/>
                  </a:cubicBezTo>
                  <a:cubicBezTo>
                    <a:pt x="27" y="411"/>
                    <a:pt x="123" y="498"/>
                    <a:pt x="227" y="498"/>
                  </a:cubicBezTo>
                  <a:cubicBezTo>
                    <a:pt x="243" y="498"/>
                    <a:pt x="258" y="496"/>
                    <a:pt x="274" y="492"/>
                  </a:cubicBezTo>
                  <a:cubicBezTo>
                    <a:pt x="365" y="461"/>
                    <a:pt x="456" y="340"/>
                    <a:pt x="426" y="218"/>
                  </a:cubicBezTo>
                  <a:cubicBezTo>
                    <a:pt x="426" y="109"/>
                    <a:pt x="329" y="1"/>
                    <a:pt x="221"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54"/>
            <p:cNvSpPr/>
            <p:nvPr/>
          </p:nvSpPr>
          <p:spPr>
            <a:xfrm>
              <a:off x="36310225" y="12979825"/>
              <a:ext cx="12175" cy="12325"/>
            </a:xfrm>
            <a:custGeom>
              <a:avLst/>
              <a:gdLst/>
              <a:ahLst/>
              <a:cxnLst/>
              <a:rect l="l" t="t" r="r" b="b"/>
              <a:pathLst>
                <a:path w="487" h="493" extrusionOk="0">
                  <a:moveTo>
                    <a:pt x="249" y="0"/>
                  </a:moveTo>
                  <a:cubicBezTo>
                    <a:pt x="237" y="0"/>
                    <a:pt x="225" y="2"/>
                    <a:pt x="213" y="6"/>
                  </a:cubicBezTo>
                  <a:cubicBezTo>
                    <a:pt x="91" y="36"/>
                    <a:pt x="0" y="158"/>
                    <a:pt x="30" y="280"/>
                  </a:cubicBezTo>
                  <a:cubicBezTo>
                    <a:pt x="30" y="401"/>
                    <a:pt x="152" y="492"/>
                    <a:pt x="274" y="492"/>
                  </a:cubicBezTo>
                  <a:cubicBezTo>
                    <a:pt x="395" y="462"/>
                    <a:pt x="486" y="340"/>
                    <a:pt x="456" y="219"/>
                  </a:cubicBezTo>
                  <a:cubicBezTo>
                    <a:pt x="430" y="86"/>
                    <a:pt x="334" y="0"/>
                    <a:pt x="249"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54"/>
            <p:cNvSpPr/>
            <p:nvPr/>
          </p:nvSpPr>
          <p:spPr>
            <a:xfrm>
              <a:off x="36349725" y="13017950"/>
              <a:ext cx="12175" cy="12325"/>
            </a:xfrm>
            <a:custGeom>
              <a:avLst/>
              <a:gdLst/>
              <a:ahLst/>
              <a:cxnLst/>
              <a:rect l="l" t="t" r="r" b="b"/>
              <a:pathLst>
                <a:path w="487" h="493" extrusionOk="0">
                  <a:moveTo>
                    <a:pt x="183" y="1"/>
                  </a:moveTo>
                  <a:cubicBezTo>
                    <a:pt x="92" y="31"/>
                    <a:pt x="1" y="153"/>
                    <a:pt x="31" y="274"/>
                  </a:cubicBezTo>
                  <a:cubicBezTo>
                    <a:pt x="31" y="407"/>
                    <a:pt x="123" y="493"/>
                    <a:pt x="227" y="493"/>
                  </a:cubicBezTo>
                  <a:cubicBezTo>
                    <a:pt x="243" y="493"/>
                    <a:pt x="258" y="491"/>
                    <a:pt x="274" y="487"/>
                  </a:cubicBezTo>
                  <a:cubicBezTo>
                    <a:pt x="396" y="487"/>
                    <a:pt x="487" y="335"/>
                    <a:pt x="457" y="214"/>
                  </a:cubicBezTo>
                  <a:cubicBezTo>
                    <a:pt x="426" y="92"/>
                    <a:pt x="305" y="1"/>
                    <a:pt x="183"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54"/>
            <p:cNvSpPr/>
            <p:nvPr/>
          </p:nvSpPr>
          <p:spPr>
            <a:xfrm>
              <a:off x="36304900" y="13019325"/>
              <a:ext cx="11425" cy="12325"/>
            </a:xfrm>
            <a:custGeom>
              <a:avLst/>
              <a:gdLst/>
              <a:ahLst/>
              <a:cxnLst/>
              <a:rect l="l" t="t" r="r" b="b"/>
              <a:pathLst>
                <a:path w="457" h="493" extrusionOk="0">
                  <a:moveTo>
                    <a:pt x="230" y="1"/>
                  </a:moveTo>
                  <a:cubicBezTo>
                    <a:pt x="214" y="1"/>
                    <a:pt x="198" y="3"/>
                    <a:pt x="183" y="7"/>
                  </a:cubicBezTo>
                  <a:cubicBezTo>
                    <a:pt x="61" y="37"/>
                    <a:pt x="0" y="159"/>
                    <a:pt x="0" y="280"/>
                  </a:cubicBezTo>
                  <a:cubicBezTo>
                    <a:pt x="31" y="402"/>
                    <a:pt x="152" y="493"/>
                    <a:pt x="274" y="493"/>
                  </a:cubicBezTo>
                  <a:cubicBezTo>
                    <a:pt x="395" y="462"/>
                    <a:pt x="456" y="341"/>
                    <a:pt x="456" y="219"/>
                  </a:cubicBezTo>
                  <a:cubicBezTo>
                    <a:pt x="430" y="87"/>
                    <a:pt x="334" y="1"/>
                    <a:pt x="230"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54"/>
            <p:cNvSpPr/>
            <p:nvPr/>
          </p:nvSpPr>
          <p:spPr>
            <a:xfrm>
              <a:off x="35879350" y="12782600"/>
              <a:ext cx="520550" cy="261200"/>
            </a:xfrm>
            <a:custGeom>
              <a:avLst/>
              <a:gdLst/>
              <a:ahLst/>
              <a:cxnLst/>
              <a:rect l="l" t="t" r="r" b="b"/>
              <a:pathLst>
                <a:path w="20822" h="10448" extrusionOk="0">
                  <a:moveTo>
                    <a:pt x="16204" y="430"/>
                  </a:moveTo>
                  <a:cubicBezTo>
                    <a:pt x="18062" y="430"/>
                    <a:pt x="19699" y="1778"/>
                    <a:pt x="20001" y="3670"/>
                  </a:cubicBezTo>
                  <a:cubicBezTo>
                    <a:pt x="20335" y="5737"/>
                    <a:pt x="18937" y="7713"/>
                    <a:pt x="16840" y="8077"/>
                  </a:cubicBezTo>
                  <a:cubicBezTo>
                    <a:pt x="16635" y="8110"/>
                    <a:pt x="16431" y="8126"/>
                    <a:pt x="16229" y="8126"/>
                  </a:cubicBezTo>
                  <a:cubicBezTo>
                    <a:pt x="14372" y="8126"/>
                    <a:pt x="12734" y="6781"/>
                    <a:pt x="12433" y="4916"/>
                  </a:cubicBezTo>
                  <a:cubicBezTo>
                    <a:pt x="12098" y="2819"/>
                    <a:pt x="13496" y="843"/>
                    <a:pt x="15594" y="478"/>
                  </a:cubicBezTo>
                  <a:cubicBezTo>
                    <a:pt x="15799" y="446"/>
                    <a:pt x="16003" y="430"/>
                    <a:pt x="16204" y="430"/>
                  </a:cubicBezTo>
                  <a:close/>
                  <a:moveTo>
                    <a:pt x="4593" y="2345"/>
                  </a:moveTo>
                  <a:cubicBezTo>
                    <a:pt x="6451" y="2345"/>
                    <a:pt x="8088" y="3690"/>
                    <a:pt x="8390" y="5555"/>
                  </a:cubicBezTo>
                  <a:cubicBezTo>
                    <a:pt x="8724" y="7652"/>
                    <a:pt x="7326" y="9628"/>
                    <a:pt x="5229" y="9962"/>
                  </a:cubicBezTo>
                  <a:cubicBezTo>
                    <a:pt x="5008" y="10000"/>
                    <a:pt x="4789" y="10019"/>
                    <a:pt x="4573" y="10019"/>
                  </a:cubicBezTo>
                  <a:cubicBezTo>
                    <a:pt x="2734" y="10019"/>
                    <a:pt x="1121" y="8677"/>
                    <a:pt x="821" y="6801"/>
                  </a:cubicBezTo>
                  <a:cubicBezTo>
                    <a:pt x="457" y="4734"/>
                    <a:pt x="1885" y="2728"/>
                    <a:pt x="3983" y="2393"/>
                  </a:cubicBezTo>
                  <a:cubicBezTo>
                    <a:pt x="4188" y="2361"/>
                    <a:pt x="4392" y="2345"/>
                    <a:pt x="4593" y="2345"/>
                  </a:cubicBezTo>
                  <a:close/>
                  <a:moveTo>
                    <a:pt x="16176" y="1"/>
                  </a:moveTo>
                  <a:cubicBezTo>
                    <a:pt x="15954" y="1"/>
                    <a:pt x="15729" y="18"/>
                    <a:pt x="15503" y="53"/>
                  </a:cubicBezTo>
                  <a:cubicBezTo>
                    <a:pt x="13192" y="448"/>
                    <a:pt x="11612" y="2637"/>
                    <a:pt x="12007" y="4977"/>
                  </a:cubicBezTo>
                  <a:cubicBezTo>
                    <a:pt x="12007" y="4977"/>
                    <a:pt x="11495" y="4919"/>
                    <a:pt x="10864" y="4919"/>
                  </a:cubicBezTo>
                  <a:cubicBezTo>
                    <a:pt x="10127" y="4919"/>
                    <a:pt x="9227" y="4998"/>
                    <a:pt x="8785" y="5342"/>
                  </a:cubicBezTo>
                  <a:cubicBezTo>
                    <a:pt x="8562" y="3645"/>
                    <a:pt x="6583" y="1922"/>
                    <a:pt x="4501" y="1922"/>
                  </a:cubicBezTo>
                  <a:cubicBezTo>
                    <a:pt x="4308" y="1922"/>
                    <a:pt x="4115" y="1937"/>
                    <a:pt x="3922" y="1968"/>
                  </a:cubicBezTo>
                  <a:cubicBezTo>
                    <a:pt x="1581" y="2363"/>
                    <a:pt x="1" y="4551"/>
                    <a:pt x="396" y="6892"/>
                  </a:cubicBezTo>
                  <a:cubicBezTo>
                    <a:pt x="723" y="8963"/>
                    <a:pt x="2541" y="10448"/>
                    <a:pt x="4578" y="10448"/>
                  </a:cubicBezTo>
                  <a:cubicBezTo>
                    <a:pt x="4813" y="10448"/>
                    <a:pt x="5051" y="10428"/>
                    <a:pt x="5290" y="10387"/>
                  </a:cubicBezTo>
                  <a:cubicBezTo>
                    <a:pt x="7478" y="10053"/>
                    <a:pt x="8998" y="8077"/>
                    <a:pt x="8876" y="5919"/>
                  </a:cubicBezTo>
                  <a:cubicBezTo>
                    <a:pt x="9007" y="5723"/>
                    <a:pt x="9480" y="5185"/>
                    <a:pt x="10553" y="5185"/>
                  </a:cubicBezTo>
                  <a:cubicBezTo>
                    <a:pt x="10979" y="5185"/>
                    <a:pt x="11499" y="5269"/>
                    <a:pt x="12129" y="5494"/>
                  </a:cubicBezTo>
                  <a:cubicBezTo>
                    <a:pt x="12673" y="7317"/>
                    <a:pt x="14361" y="8555"/>
                    <a:pt x="16236" y="8555"/>
                  </a:cubicBezTo>
                  <a:cubicBezTo>
                    <a:pt x="16455" y="8555"/>
                    <a:pt x="16677" y="8538"/>
                    <a:pt x="16901" y="8503"/>
                  </a:cubicBezTo>
                  <a:cubicBezTo>
                    <a:pt x="19241" y="8108"/>
                    <a:pt x="20822" y="5919"/>
                    <a:pt x="20427" y="3579"/>
                  </a:cubicBezTo>
                  <a:cubicBezTo>
                    <a:pt x="20070" y="1492"/>
                    <a:pt x="18249" y="1"/>
                    <a:pt x="1617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54"/>
            <p:cNvSpPr/>
            <p:nvPr/>
          </p:nvSpPr>
          <p:spPr>
            <a:xfrm>
              <a:off x="35691650" y="12692725"/>
              <a:ext cx="217375" cy="180125"/>
            </a:xfrm>
            <a:custGeom>
              <a:avLst/>
              <a:gdLst/>
              <a:ahLst/>
              <a:cxnLst/>
              <a:rect l="l" t="t" r="r" b="b"/>
              <a:pathLst>
                <a:path w="8695" h="7205" extrusionOk="0">
                  <a:moveTo>
                    <a:pt x="1521" y="0"/>
                  </a:moveTo>
                  <a:cubicBezTo>
                    <a:pt x="639" y="1216"/>
                    <a:pt x="1" y="2827"/>
                    <a:pt x="214" y="4894"/>
                  </a:cubicBezTo>
                  <a:cubicBezTo>
                    <a:pt x="244" y="4985"/>
                    <a:pt x="244" y="5076"/>
                    <a:pt x="244" y="5168"/>
                  </a:cubicBezTo>
                  <a:cubicBezTo>
                    <a:pt x="2463" y="6505"/>
                    <a:pt x="5107" y="7174"/>
                    <a:pt x="7752" y="7204"/>
                  </a:cubicBezTo>
                  <a:cubicBezTo>
                    <a:pt x="8086" y="6657"/>
                    <a:pt x="8421" y="6080"/>
                    <a:pt x="8694" y="5472"/>
                  </a:cubicBezTo>
                  <a:cubicBezTo>
                    <a:pt x="6019" y="4134"/>
                    <a:pt x="3648" y="2219"/>
                    <a:pt x="1521"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54"/>
            <p:cNvSpPr/>
            <p:nvPr/>
          </p:nvSpPr>
          <p:spPr>
            <a:xfrm>
              <a:off x="35729650" y="12492625"/>
              <a:ext cx="527400" cy="336900"/>
            </a:xfrm>
            <a:custGeom>
              <a:avLst/>
              <a:gdLst/>
              <a:ahLst/>
              <a:cxnLst/>
              <a:rect l="l" t="t" r="r" b="b"/>
              <a:pathLst>
                <a:path w="21096" h="13476" extrusionOk="0">
                  <a:moveTo>
                    <a:pt x="4874" y="0"/>
                  </a:moveTo>
                  <a:cubicBezTo>
                    <a:pt x="4815" y="0"/>
                    <a:pt x="4751" y="13"/>
                    <a:pt x="4682" y="41"/>
                  </a:cubicBezTo>
                  <a:cubicBezTo>
                    <a:pt x="3435" y="558"/>
                    <a:pt x="4439" y="4144"/>
                    <a:pt x="4439" y="4144"/>
                  </a:cubicBezTo>
                  <a:cubicBezTo>
                    <a:pt x="4439" y="4144"/>
                    <a:pt x="3256" y="1876"/>
                    <a:pt x="2611" y="1876"/>
                  </a:cubicBezTo>
                  <a:cubicBezTo>
                    <a:pt x="2532" y="1876"/>
                    <a:pt x="2462" y="1910"/>
                    <a:pt x="2402" y="1986"/>
                  </a:cubicBezTo>
                  <a:cubicBezTo>
                    <a:pt x="1824" y="2685"/>
                    <a:pt x="3648" y="5117"/>
                    <a:pt x="3648" y="5117"/>
                  </a:cubicBezTo>
                  <a:cubicBezTo>
                    <a:pt x="3648" y="5117"/>
                    <a:pt x="1490" y="5998"/>
                    <a:pt x="1" y="8004"/>
                  </a:cubicBezTo>
                  <a:cubicBezTo>
                    <a:pt x="2098" y="10223"/>
                    <a:pt x="4469" y="12138"/>
                    <a:pt x="7174" y="13476"/>
                  </a:cubicBezTo>
                  <a:cubicBezTo>
                    <a:pt x="7721" y="12351"/>
                    <a:pt x="8086" y="11196"/>
                    <a:pt x="8056" y="10223"/>
                  </a:cubicBezTo>
                  <a:lnTo>
                    <a:pt x="8056" y="10223"/>
                  </a:lnTo>
                  <a:cubicBezTo>
                    <a:pt x="8056" y="10224"/>
                    <a:pt x="10913" y="12290"/>
                    <a:pt x="13466" y="12959"/>
                  </a:cubicBezTo>
                  <a:cubicBezTo>
                    <a:pt x="13979" y="13077"/>
                    <a:pt x="14479" y="13157"/>
                    <a:pt x="14941" y="13157"/>
                  </a:cubicBezTo>
                  <a:cubicBezTo>
                    <a:pt x="15191" y="13157"/>
                    <a:pt x="15430" y="13134"/>
                    <a:pt x="15655" y="13080"/>
                  </a:cubicBezTo>
                  <a:cubicBezTo>
                    <a:pt x="18025" y="12503"/>
                    <a:pt x="16840" y="10254"/>
                    <a:pt x="16475" y="9646"/>
                  </a:cubicBezTo>
                  <a:lnTo>
                    <a:pt x="16475" y="9646"/>
                  </a:lnTo>
                  <a:cubicBezTo>
                    <a:pt x="16915" y="10320"/>
                    <a:pt x="18827" y="13061"/>
                    <a:pt x="20872" y="13061"/>
                  </a:cubicBezTo>
                  <a:cubicBezTo>
                    <a:pt x="20946" y="13061"/>
                    <a:pt x="21021" y="13058"/>
                    <a:pt x="21095" y="13050"/>
                  </a:cubicBezTo>
                  <a:cubicBezTo>
                    <a:pt x="19545" y="8156"/>
                    <a:pt x="16901" y="3658"/>
                    <a:pt x="12889" y="497"/>
                  </a:cubicBezTo>
                  <a:cubicBezTo>
                    <a:pt x="8603" y="1530"/>
                    <a:pt x="5563" y="3597"/>
                    <a:pt x="5563" y="3597"/>
                  </a:cubicBezTo>
                  <a:cubicBezTo>
                    <a:pt x="5563" y="3597"/>
                    <a:pt x="5861" y="0"/>
                    <a:pt x="4874" y="0"/>
                  </a:cubicBezTo>
                  <a:close/>
                </a:path>
              </a:pathLst>
            </a:custGeom>
            <a:solidFill>
              <a:srgbClr val="6735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54"/>
            <p:cNvSpPr/>
            <p:nvPr/>
          </p:nvSpPr>
          <p:spPr>
            <a:xfrm>
              <a:off x="36051850" y="12492275"/>
              <a:ext cx="250025" cy="326625"/>
            </a:xfrm>
            <a:custGeom>
              <a:avLst/>
              <a:gdLst/>
              <a:ahLst/>
              <a:cxnLst/>
              <a:rect l="l" t="t" r="r" b="b"/>
              <a:pathLst>
                <a:path w="10001" h="13065" extrusionOk="0">
                  <a:moveTo>
                    <a:pt x="4036" y="0"/>
                  </a:moveTo>
                  <a:cubicBezTo>
                    <a:pt x="3672" y="0"/>
                    <a:pt x="3300" y="18"/>
                    <a:pt x="2919" y="55"/>
                  </a:cubicBezTo>
                  <a:cubicBezTo>
                    <a:pt x="1915" y="146"/>
                    <a:pt x="912" y="298"/>
                    <a:pt x="1" y="511"/>
                  </a:cubicBezTo>
                  <a:cubicBezTo>
                    <a:pt x="4013" y="3672"/>
                    <a:pt x="6657" y="8170"/>
                    <a:pt x="8207" y="13064"/>
                  </a:cubicBezTo>
                  <a:cubicBezTo>
                    <a:pt x="8329" y="13064"/>
                    <a:pt x="8420" y="13064"/>
                    <a:pt x="8511" y="13034"/>
                  </a:cubicBezTo>
                  <a:cubicBezTo>
                    <a:pt x="9302" y="12851"/>
                    <a:pt x="9758" y="12487"/>
                    <a:pt x="10001" y="12031"/>
                  </a:cubicBezTo>
                  <a:cubicBezTo>
                    <a:pt x="9727" y="7836"/>
                    <a:pt x="8603" y="3733"/>
                    <a:pt x="6384" y="237"/>
                  </a:cubicBezTo>
                  <a:cubicBezTo>
                    <a:pt x="5645" y="89"/>
                    <a:pt x="4863" y="0"/>
                    <a:pt x="4036"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54"/>
            <p:cNvSpPr/>
            <p:nvPr/>
          </p:nvSpPr>
          <p:spPr>
            <a:xfrm>
              <a:off x="36211425" y="12498200"/>
              <a:ext cx="302450" cy="344475"/>
            </a:xfrm>
            <a:custGeom>
              <a:avLst/>
              <a:gdLst/>
              <a:ahLst/>
              <a:cxnLst/>
              <a:rect l="l" t="t" r="r" b="b"/>
              <a:pathLst>
                <a:path w="12098" h="13779" extrusionOk="0">
                  <a:moveTo>
                    <a:pt x="1" y="0"/>
                  </a:moveTo>
                  <a:cubicBezTo>
                    <a:pt x="2220" y="3496"/>
                    <a:pt x="3344" y="7599"/>
                    <a:pt x="3618" y="11794"/>
                  </a:cubicBezTo>
                  <a:cubicBezTo>
                    <a:pt x="4195" y="10821"/>
                    <a:pt x="3831" y="9606"/>
                    <a:pt x="3830" y="9605"/>
                  </a:cubicBezTo>
                  <a:lnTo>
                    <a:pt x="3830" y="9605"/>
                  </a:lnTo>
                  <a:cubicBezTo>
                    <a:pt x="3831" y="9607"/>
                    <a:pt x="5865" y="13778"/>
                    <a:pt x="8528" y="13778"/>
                  </a:cubicBezTo>
                  <a:cubicBezTo>
                    <a:pt x="8722" y="13778"/>
                    <a:pt x="8919" y="13756"/>
                    <a:pt x="9119" y="13709"/>
                  </a:cubicBezTo>
                  <a:cubicBezTo>
                    <a:pt x="12098" y="12979"/>
                    <a:pt x="8694" y="6626"/>
                    <a:pt x="7448" y="4742"/>
                  </a:cubicBezTo>
                  <a:cubicBezTo>
                    <a:pt x="6475" y="3283"/>
                    <a:pt x="3861" y="790"/>
                    <a:pt x="1" y="0"/>
                  </a:cubicBezTo>
                  <a:close/>
                </a:path>
              </a:pathLst>
            </a:custGeom>
            <a:solidFill>
              <a:srgbClr val="6735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54"/>
            <p:cNvSpPr/>
            <p:nvPr/>
          </p:nvSpPr>
          <p:spPr>
            <a:xfrm>
              <a:off x="35697750" y="12821900"/>
              <a:ext cx="187700" cy="145925"/>
            </a:xfrm>
            <a:custGeom>
              <a:avLst/>
              <a:gdLst/>
              <a:ahLst/>
              <a:cxnLst/>
              <a:rect l="l" t="t" r="r" b="b"/>
              <a:pathLst>
                <a:path w="7508" h="5837" extrusionOk="0">
                  <a:moveTo>
                    <a:pt x="0" y="1"/>
                  </a:moveTo>
                  <a:lnTo>
                    <a:pt x="0" y="1"/>
                  </a:lnTo>
                  <a:cubicBezTo>
                    <a:pt x="547" y="5320"/>
                    <a:pt x="1186" y="5837"/>
                    <a:pt x="1186" y="5837"/>
                  </a:cubicBezTo>
                  <a:cubicBezTo>
                    <a:pt x="1186" y="5837"/>
                    <a:pt x="2242" y="4610"/>
                    <a:pt x="3939" y="4610"/>
                  </a:cubicBezTo>
                  <a:cubicBezTo>
                    <a:pt x="4396" y="4610"/>
                    <a:pt x="4899" y="4699"/>
                    <a:pt x="5441" y="4925"/>
                  </a:cubicBezTo>
                  <a:cubicBezTo>
                    <a:pt x="5441" y="4925"/>
                    <a:pt x="6505" y="3679"/>
                    <a:pt x="7508" y="2037"/>
                  </a:cubicBezTo>
                  <a:cubicBezTo>
                    <a:pt x="4863" y="2007"/>
                    <a:pt x="2189" y="1338"/>
                    <a:pt x="0" y="1"/>
                  </a:cubicBezTo>
                  <a:close/>
                </a:path>
              </a:pathLst>
            </a:custGeom>
            <a:solidFill>
              <a:srgbClr val="6735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54"/>
            <p:cNvSpPr/>
            <p:nvPr/>
          </p:nvSpPr>
          <p:spPr>
            <a:xfrm>
              <a:off x="36189400" y="12726150"/>
              <a:ext cx="1525" cy="3825"/>
            </a:xfrm>
            <a:custGeom>
              <a:avLst/>
              <a:gdLst/>
              <a:ahLst/>
              <a:cxnLst/>
              <a:rect l="l" t="t" r="r" b="b"/>
              <a:pathLst>
                <a:path w="61" h="153" extrusionOk="0">
                  <a:moveTo>
                    <a:pt x="61" y="153"/>
                  </a:moveTo>
                  <a:cubicBezTo>
                    <a:pt x="31" y="62"/>
                    <a:pt x="0" y="1"/>
                    <a:pt x="0" y="1"/>
                  </a:cubicBezTo>
                  <a:cubicBezTo>
                    <a:pt x="0" y="1"/>
                    <a:pt x="31" y="62"/>
                    <a:pt x="61" y="153"/>
                  </a:cubicBezTo>
                  <a:close/>
                </a:path>
              </a:pathLst>
            </a:custGeom>
            <a:solidFill>
              <a:srgbClr val="F269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54"/>
            <p:cNvSpPr/>
            <p:nvPr/>
          </p:nvSpPr>
          <p:spPr>
            <a:xfrm>
              <a:off x="35931800" y="13248625"/>
              <a:ext cx="136025" cy="490500"/>
            </a:xfrm>
            <a:custGeom>
              <a:avLst/>
              <a:gdLst/>
              <a:ahLst/>
              <a:cxnLst/>
              <a:rect l="l" t="t" r="r" b="b"/>
              <a:pathLst>
                <a:path w="5441" h="19620" extrusionOk="0">
                  <a:moveTo>
                    <a:pt x="4019" y="0"/>
                  </a:moveTo>
                  <a:cubicBezTo>
                    <a:pt x="3180" y="0"/>
                    <a:pt x="2028" y="372"/>
                    <a:pt x="851" y="1139"/>
                  </a:cubicBezTo>
                  <a:cubicBezTo>
                    <a:pt x="851" y="1139"/>
                    <a:pt x="1793" y="4908"/>
                    <a:pt x="1611" y="7248"/>
                  </a:cubicBezTo>
                  <a:cubicBezTo>
                    <a:pt x="1459" y="9589"/>
                    <a:pt x="365" y="14908"/>
                    <a:pt x="365" y="14908"/>
                  </a:cubicBezTo>
                  <a:cubicBezTo>
                    <a:pt x="365" y="14908"/>
                    <a:pt x="0" y="18008"/>
                    <a:pt x="152" y="19619"/>
                  </a:cubicBezTo>
                  <a:cubicBezTo>
                    <a:pt x="2857" y="16336"/>
                    <a:pt x="4833" y="13996"/>
                    <a:pt x="5228" y="7978"/>
                  </a:cubicBezTo>
                  <a:cubicBezTo>
                    <a:pt x="5441" y="5120"/>
                    <a:pt x="4681" y="1595"/>
                    <a:pt x="4286" y="14"/>
                  </a:cubicBezTo>
                  <a:cubicBezTo>
                    <a:pt x="4201" y="5"/>
                    <a:pt x="4112" y="0"/>
                    <a:pt x="40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54"/>
            <p:cNvSpPr/>
            <p:nvPr/>
          </p:nvSpPr>
          <p:spPr>
            <a:xfrm>
              <a:off x="35935575" y="13248975"/>
              <a:ext cx="164925" cy="512175"/>
            </a:xfrm>
            <a:custGeom>
              <a:avLst/>
              <a:gdLst/>
              <a:ahLst/>
              <a:cxnLst/>
              <a:rect l="l" t="t" r="r" b="b"/>
              <a:pathLst>
                <a:path w="6597" h="20487" extrusionOk="0">
                  <a:moveTo>
                    <a:pt x="4135" y="0"/>
                  </a:moveTo>
                  <a:lnTo>
                    <a:pt x="4135" y="0"/>
                  </a:lnTo>
                  <a:cubicBezTo>
                    <a:pt x="4530" y="1581"/>
                    <a:pt x="5290" y="5106"/>
                    <a:pt x="5077" y="7964"/>
                  </a:cubicBezTo>
                  <a:cubicBezTo>
                    <a:pt x="4682" y="13982"/>
                    <a:pt x="2706" y="16322"/>
                    <a:pt x="1" y="19605"/>
                  </a:cubicBezTo>
                  <a:cubicBezTo>
                    <a:pt x="62" y="20031"/>
                    <a:pt x="123" y="20335"/>
                    <a:pt x="244" y="20487"/>
                  </a:cubicBezTo>
                  <a:cubicBezTo>
                    <a:pt x="244" y="20487"/>
                    <a:pt x="4469" y="16778"/>
                    <a:pt x="5533" y="11186"/>
                  </a:cubicBezTo>
                  <a:cubicBezTo>
                    <a:pt x="6597" y="5593"/>
                    <a:pt x="5381" y="1611"/>
                    <a:pt x="5047" y="608"/>
                  </a:cubicBezTo>
                  <a:cubicBezTo>
                    <a:pt x="4925" y="274"/>
                    <a:pt x="4591" y="61"/>
                    <a:pt x="413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54"/>
            <p:cNvSpPr/>
            <p:nvPr/>
          </p:nvSpPr>
          <p:spPr>
            <a:xfrm>
              <a:off x="35821600" y="13499725"/>
              <a:ext cx="135275" cy="144400"/>
            </a:xfrm>
            <a:custGeom>
              <a:avLst/>
              <a:gdLst/>
              <a:ahLst/>
              <a:cxnLst/>
              <a:rect l="l" t="t" r="r" b="b"/>
              <a:pathLst>
                <a:path w="5411" h="5776" extrusionOk="0">
                  <a:moveTo>
                    <a:pt x="1460" y="1"/>
                  </a:moveTo>
                  <a:cubicBezTo>
                    <a:pt x="1460" y="1"/>
                    <a:pt x="761" y="1855"/>
                    <a:pt x="1" y="4134"/>
                  </a:cubicBezTo>
                  <a:cubicBezTo>
                    <a:pt x="2226" y="5331"/>
                    <a:pt x="2304" y="5661"/>
                    <a:pt x="2236" y="5747"/>
                  </a:cubicBezTo>
                  <a:lnTo>
                    <a:pt x="2236" y="5747"/>
                  </a:lnTo>
                  <a:cubicBezTo>
                    <a:pt x="3599" y="4901"/>
                    <a:pt x="5411" y="2584"/>
                    <a:pt x="5411" y="2584"/>
                  </a:cubicBezTo>
                  <a:lnTo>
                    <a:pt x="5138" y="973"/>
                  </a:lnTo>
                  <a:cubicBezTo>
                    <a:pt x="5138" y="973"/>
                    <a:pt x="3131" y="730"/>
                    <a:pt x="1460" y="1"/>
                  </a:cubicBezTo>
                  <a:close/>
                  <a:moveTo>
                    <a:pt x="2236" y="5747"/>
                  </a:moveTo>
                  <a:cubicBezTo>
                    <a:pt x="2220" y="5757"/>
                    <a:pt x="2205" y="5766"/>
                    <a:pt x="2189" y="5776"/>
                  </a:cubicBezTo>
                  <a:cubicBezTo>
                    <a:pt x="2189" y="5776"/>
                    <a:pt x="2218" y="5770"/>
                    <a:pt x="2236" y="5747"/>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54"/>
            <p:cNvSpPr/>
            <p:nvPr/>
          </p:nvSpPr>
          <p:spPr>
            <a:xfrm>
              <a:off x="35795275" y="13432300"/>
              <a:ext cx="349300" cy="360150"/>
            </a:xfrm>
            <a:custGeom>
              <a:avLst/>
              <a:gdLst/>
              <a:ahLst/>
              <a:cxnLst/>
              <a:rect l="l" t="t" r="r" b="b"/>
              <a:pathLst>
                <a:path w="13972" h="14406" extrusionOk="0">
                  <a:moveTo>
                    <a:pt x="11334" y="0"/>
                  </a:moveTo>
                  <a:cubicBezTo>
                    <a:pt x="10733" y="0"/>
                    <a:pt x="9832" y="1103"/>
                    <a:pt x="9534" y="1482"/>
                  </a:cubicBezTo>
                  <a:cubicBezTo>
                    <a:pt x="9319" y="1306"/>
                    <a:pt x="9017" y="1005"/>
                    <a:pt x="8820" y="1005"/>
                  </a:cubicBezTo>
                  <a:cubicBezTo>
                    <a:pt x="8710" y="1005"/>
                    <a:pt x="8633" y="1099"/>
                    <a:pt x="8622" y="1360"/>
                  </a:cubicBezTo>
                  <a:cubicBezTo>
                    <a:pt x="8561" y="2120"/>
                    <a:pt x="8744" y="2546"/>
                    <a:pt x="8744" y="2546"/>
                  </a:cubicBezTo>
                  <a:cubicBezTo>
                    <a:pt x="8744" y="2546"/>
                    <a:pt x="4701" y="7530"/>
                    <a:pt x="3303" y="8442"/>
                  </a:cubicBezTo>
                  <a:cubicBezTo>
                    <a:pt x="3364" y="8351"/>
                    <a:pt x="3273" y="8017"/>
                    <a:pt x="1054" y="6831"/>
                  </a:cubicBezTo>
                  <a:cubicBezTo>
                    <a:pt x="567" y="8382"/>
                    <a:pt x="111" y="9962"/>
                    <a:pt x="81" y="10783"/>
                  </a:cubicBezTo>
                  <a:cubicBezTo>
                    <a:pt x="0" y="12559"/>
                    <a:pt x="1301" y="14406"/>
                    <a:pt x="2908" y="14406"/>
                  </a:cubicBezTo>
                  <a:cubicBezTo>
                    <a:pt x="3116" y="14406"/>
                    <a:pt x="3330" y="14375"/>
                    <a:pt x="3546" y="14309"/>
                  </a:cubicBezTo>
                  <a:cubicBezTo>
                    <a:pt x="5431" y="13701"/>
                    <a:pt x="8409" y="10935"/>
                    <a:pt x="11145" y="6619"/>
                  </a:cubicBezTo>
                  <a:cubicBezTo>
                    <a:pt x="11145" y="6619"/>
                    <a:pt x="11935" y="5676"/>
                    <a:pt x="12391" y="4612"/>
                  </a:cubicBezTo>
                  <a:cubicBezTo>
                    <a:pt x="12391" y="4612"/>
                    <a:pt x="13972" y="2029"/>
                    <a:pt x="13637" y="1421"/>
                  </a:cubicBezTo>
                  <a:cubicBezTo>
                    <a:pt x="13564" y="1293"/>
                    <a:pt x="13472" y="1242"/>
                    <a:pt x="13371" y="1242"/>
                  </a:cubicBezTo>
                  <a:cubicBezTo>
                    <a:pt x="12966" y="1242"/>
                    <a:pt x="12422" y="2059"/>
                    <a:pt x="12422" y="2059"/>
                  </a:cubicBezTo>
                  <a:cubicBezTo>
                    <a:pt x="12422" y="2059"/>
                    <a:pt x="12938" y="935"/>
                    <a:pt x="12574" y="661"/>
                  </a:cubicBezTo>
                  <a:cubicBezTo>
                    <a:pt x="12537" y="637"/>
                    <a:pt x="12496" y="626"/>
                    <a:pt x="12452" y="626"/>
                  </a:cubicBezTo>
                  <a:cubicBezTo>
                    <a:pt x="12053" y="626"/>
                    <a:pt x="11388" y="1512"/>
                    <a:pt x="11388" y="1512"/>
                  </a:cubicBezTo>
                  <a:cubicBezTo>
                    <a:pt x="11388" y="1512"/>
                    <a:pt x="12026" y="357"/>
                    <a:pt x="11540" y="53"/>
                  </a:cubicBezTo>
                  <a:cubicBezTo>
                    <a:pt x="11477" y="17"/>
                    <a:pt x="11408" y="0"/>
                    <a:pt x="11334" y="0"/>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53" name="Google Shape;653;p54"/>
          <p:cNvGrpSpPr/>
          <p:nvPr/>
        </p:nvGrpSpPr>
        <p:grpSpPr>
          <a:xfrm>
            <a:off x="1349038" y="2666913"/>
            <a:ext cx="1114025" cy="2225925"/>
            <a:chOff x="31594325" y="12376475"/>
            <a:chExt cx="1114025" cy="2225925"/>
          </a:xfrm>
        </p:grpSpPr>
        <p:sp>
          <p:nvSpPr>
            <p:cNvPr id="654" name="Google Shape;654;p54"/>
            <p:cNvSpPr/>
            <p:nvPr/>
          </p:nvSpPr>
          <p:spPr>
            <a:xfrm>
              <a:off x="31870150" y="13547600"/>
              <a:ext cx="174050" cy="203975"/>
            </a:xfrm>
            <a:custGeom>
              <a:avLst/>
              <a:gdLst/>
              <a:ahLst/>
              <a:cxnLst/>
              <a:rect l="l" t="t" r="r" b="b"/>
              <a:pathLst>
                <a:path w="6962" h="8159" extrusionOk="0">
                  <a:moveTo>
                    <a:pt x="5472" y="0"/>
                  </a:moveTo>
                  <a:lnTo>
                    <a:pt x="1247" y="335"/>
                  </a:lnTo>
                  <a:cubicBezTo>
                    <a:pt x="1247" y="335"/>
                    <a:pt x="1" y="5137"/>
                    <a:pt x="214" y="6566"/>
                  </a:cubicBezTo>
                  <a:cubicBezTo>
                    <a:pt x="385" y="7718"/>
                    <a:pt x="2632" y="8158"/>
                    <a:pt x="4308" y="8158"/>
                  </a:cubicBezTo>
                  <a:cubicBezTo>
                    <a:pt x="4711" y="8158"/>
                    <a:pt x="5081" y="8133"/>
                    <a:pt x="5381" y="8086"/>
                  </a:cubicBezTo>
                  <a:cubicBezTo>
                    <a:pt x="6962" y="7812"/>
                    <a:pt x="5472" y="1"/>
                    <a:pt x="547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54"/>
            <p:cNvSpPr/>
            <p:nvPr/>
          </p:nvSpPr>
          <p:spPr>
            <a:xfrm>
              <a:off x="31887650" y="13490600"/>
              <a:ext cx="146675" cy="80575"/>
            </a:xfrm>
            <a:custGeom>
              <a:avLst/>
              <a:gdLst/>
              <a:ahLst/>
              <a:cxnLst/>
              <a:rect l="l" t="t" r="r" b="b"/>
              <a:pathLst>
                <a:path w="5867" h="3223" extrusionOk="0">
                  <a:moveTo>
                    <a:pt x="1337" y="1"/>
                  </a:moveTo>
                  <a:cubicBezTo>
                    <a:pt x="0" y="31"/>
                    <a:pt x="547" y="2615"/>
                    <a:pt x="547" y="2615"/>
                  </a:cubicBezTo>
                  <a:lnTo>
                    <a:pt x="5866" y="3223"/>
                  </a:lnTo>
                  <a:lnTo>
                    <a:pt x="5289" y="1186"/>
                  </a:lnTo>
                  <a:cubicBezTo>
                    <a:pt x="5289" y="1186"/>
                    <a:pt x="2645" y="1"/>
                    <a:pt x="1337" y="1"/>
                  </a:cubicBezTo>
                  <a:close/>
                </a:path>
              </a:pathLst>
            </a:custGeom>
            <a:solidFill>
              <a:srgbClr val="F899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54"/>
            <p:cNvSpPr/>
            <p:nvPr/>
          </p:nvSpPr>
          <p:spPr>
            <a:xfrm>
              <a:off x="31899800" y="13170400"/>
              <a:ext cx="557775" cy="607000"/>
            </a:xfrm>
            <a:custGeom>
              <a:avLst/>
              <a:gdLst/>
              <a:ahLst/>
              <a:cxnLst/>
              <a:rect l="l" t="t" r="r" b="b"/>
              <a:pathLst>
                <a:path w="22311" h="24280" extrusionOk="0">
                  <a:moveTo>
                    <a:pt x="12135" y="0"/>
                  </a:moveTo>
                  <a:cubicBezTo>
                    <a:pt x="8025" y="0"/>
                    <a:pt x="3553" y="1202"/>
                    <a:pt x="3405" y="3295"/>
                  </a:cubicBezTo>
                  <a:cubicBezTo>
                    <a:pt x="3131" y="6942"/>
                    <a:pt x="0" y="19921"/>
                    <a:pt x="244" y="22779"/>
                  </a:cubicBezTo>
                  <a:cubicBezTo>
                    <a:pt x="339" y="23898"/>
                    <a:pt x="2616" y="24280"/>
                    <a:pt x="5534" y="24280"/>
                  </a:cubicBezTo>
                  <a:cubicBezTo>
                    <a:pt x="10066" y="24280"/>
                    <a:pt x="16145" y="23357"/>
                    <a:pt x="17995" y="22839"/>
                  </a:cubicBezTo>
                  <a:cubicBezTo>
                    <a:pt x="21004" y="22019"/>
                    <a:pt x="22311" y="5392"/>
                    <a:pt x="18359" y="1562"/>
                  </a:cubicBezTo>
                  <a:cubicBezTo>
                    <a:pt x="17255" y="494"/>
                    <a:pt x="14769" y="0"/>
                    <a:pt x="12135" y="0"/>
                  </a:cubicBezTo>
                  <a:close/>
                </a:path>
              </a:pathLst>
            </a:custGeom>
            <a:solidFill>
              <a:srgbClr val="F269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54"/>
            <p:cNvSpPr/>
            <p:nvPr/>
          </p:nvSpPr>
          <p:spPr>
            <a:xfrm>
              <a:off x="32421075" y="13617400"/>
              <a:ext cx="229525" cy="343025"/>
            </a:xfrm>
            <a:custGeom>
              <a:avLst/>
              <a:gdLst/>
              <a:ahLst/>
              <a:cxnLst/>
              <a:rect l="l" t="t" r="r" b="b"/>
              <a:pathLst>
                <a:path w="9181" h="13721" extrusionOk="0">
                  <a:moveTo>
                    <a:pt x="537" y="0"/>
                  </a:moveTo>
                  <a:cubicBezTo>
                    <a:pt x="358" y="0"/>
                    <a:pt x="179" y="2"/>
                    <a:pt x="1" y="5"/>
                  </a:cubicBezTo>
                  <a:cubicBezTo>
                    <a:pt x="1004" y="1981"/>
                    <a:pt x="1855" y="3744"/>
                    <a:pt x="1855" y="3744"/>
                  </a:cubicBezTo>
                  <a:lnTo>
                    <a:pt x="4043" y="9245"/>
                  </a:lnTo>
                  <a:cubicBezTo>
                    <a:pt x="4043" y="9245"/>
                    <a:pt x="2828" y="11251"/>
                    <a:pt x="3496" y="11403"/>
                  </a:cubicBezTo>
                  <a:cubicBezTo>
                    <a:pt x="3571" y="11421"/>
                    <a:pt x="3646" y="11429"/>
                    <a:pt x="3720" y="11429"/>
                  </a:cubicBezTo>
                  <a:cubicBezTo>
                    <a:pt x="4288" y="11429"/>
                    <a:pt x="4834" y="10978"/>
                    <a:pt x="4834" y="10978"/>
                  </a:cubicBezTo>
                  <a:cubicBezTo>
                    <a:pt x="4834" y="10978"/>
                    <a:pt x="5016" y="13561"/>
                    <a:pt x="5746" y="13713"/>
                  </a:cubicBezTo>
                  <a:cubicBezTo>
                    <a:pt x="5772" y="13719"/>
                    <a:pt x="5797" y="13721"/>
                    <a:pt x="5821" y="13721"/>
                  </a:cubicBezTo>
                  <a:cubicBezTo>
                    <a:pt x="6487" y="13721"/>
                    <a:pt x="6232" y="11740"/>
                    <a:pt x="6232" y="11738"/>
                  </a:cubicBezTo>
                  <a:lnTo>
                    <a:pt x="6232" y="11738"/>
                  </a:lnTo>
                  <a:cubicBezTo>
                    <a:pt x="6232" y="11740"/>
                    <a:pt x="6586" y="13654"/>
                    <a:pt x="7148" y="13654"/>
                  </a:cubicBezTo>
                  <a:cubicBezTo>
                    <a:pt x="7157" y="13654"/>
                    <a:pt x="7165" y="13653"/>
                    <a:pt x="7174" y="13652"/>
                  </a:cubicBezTo>
                  <a:cubicBezTo>
                    <a:pt x="7782" y="13561"/>
                    <a:pt x="7418" y="11526"/>
                    <a:pt x="7417" y="11525"/>
                  </a:cubicBezTo>
                  <a:lnTo>
                    <a:pt x="7417" y="11525"/>
                  </a:lnTo>
                  <a:cubicBezTo>
                    <a:pt x="7418" y="11526"/>
                    <a:pt x="8040" y="13069"/>
                    <a:pt x="8541" y="13069"/>
                  </a:cubicBezTo>
                  <a:cubicBezTo>
                    <a:pt x="8594" y="13069"/>
                    <a:pt x="8645" y="13052"/>
                    <a:pt x="8694" y="13014"/>
                  </a:cubicBezTo>
                  <a:cubicBezTo>
                    <a:pt x="9180" y="12649"/>
                    <a:pt x="8360" y="10279"/>
                    <a:pt x="8360" y="10279"/>
                  </a:cubicBezTo>
                  <a:cubicBezTo>
                    <a:pt x="8360" y="10279"/>
                    <a:pt x="6627" y="4199"/>
                    <a:pt x="5594" y="552"/>
                  </a:cubicBezTo>
                  <a:cubicBezTo>
                    <a:pt x="3970" y="139"/>
                    <a:pt x="2247" y="0"/>
                    <a:pt x="537" y="0"/>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54"/>
            <p:cNvSpPr/>
            <p:nvPr/>
          </p:nvSpPr>
          <p:spPr>
            <a:xfrm>
              <a:off x="32361050" y="13418425"/>
              <a:ext cx="199875" cy="212775"/>
            </a:xfrm>
            <a:custGeom>
              <a:avLst/>
              <a:gdLst/>
              <a:ahLst/>
              <a:cxnLst/>
              <a:rect l="l" t="t" r="r" b="b"/>
              <a:pathLst>
                <a:path w="7995" h="8511" extrusionOk="0">
                  <a:moveTo>
                    <a:pt x="4925" y="0"/>
                  </a:moveTo>
                  <a:cubicBezTo>
                    <a:pt x="3435" y="2189"/>
                    <a:pt x="1247" y="2462"/>
                    <a:pt x="1" y="3374"/>
                  </a:cubicBezTo>
                  <a:cubicBezTo>
                    <a:pt x="578" y="4408"/>
                    <a:pt x="1551" y="6262"/>
                    <a:pt x="2402" y="7964"/>
                  </a:cubicBezTo>
                  <a:cubicBezTo>
                    <a:pt x="2580" y="7961"/>
                    <a:pt x="2759" y="7959"/>
                    <a:pt x="2938" y="7959"/>
                  </a:cubicBezTo>
                  <a:cubicBezTo>
                    <a:pt x="4648" y="7959"/>
                    <a:pt x="6371" y="8098"/>
                    <a:pt x="7995" y="8511"/>
                  </a:cubicBezTo>
                  <a:cubicBezTo>
                    <a:pt x="7539" y="6930"/>
                    <a:pt x="7235" y="5806"/>
                    <a:pt x="7235" y="5775"/>
                  </a:cubicBezTo>
                  <a:cubicBezTo>
                    <a:pt x="6505" y="3374"/>
                    <a:pt x="5715" y="1490"/>
                    <a:pt x="4925" y="0"/>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54"/>
            <p:cNvSpPr/>
            <p:nvPr/>
          </p:nvSpPr>
          <p:spPr>
            <a:xfrm>
              <a:off x="32352700" y="14239850"/>
              <a:ext cx="215825" cy="231725"/>
            </a:xfrm>
            <a:custGeom>
              <a:avLst/>
              <a:gdLst/>
              <a:ahLst/>
              <a:cxnLst/>
              <a:rect l="l" t="t" r="r" b="b"/>
              <a:pathLst>
                <a:path w="8633" h="9269" extrusionOk="0">
                  <a:moveTo>
                    <a:pt x="7052" y="1"/>
                  </a:moveTo>
                  <a:cubicBezTo>
                    <a:pt x="5107" y="1764"/>
                    <a:pt x="2553" y="3010"/>
                    <a:pt x="0" y="3800"/>
                  </a:cubicBezTo>
                  <a:lnTo>
                    <a:pt x="2189" y="9180"/>
                  </a:lnTo>
                  <a:cubicBezTo>
                    <a:pt x="2521" y="9242"/>
                    <a:pt x="2855" y="9269"/>
                    <a:pt x="3187" y="9269"/>
                  </a:cubicBezTo>
                  <a:cubicBezTo>
                    <a:pt x="5979" y="9269"/>
                    <a:pt x="8602" y="7326"/>
                    <a:pt x="8602" y="7326"/>
                  </a:cubicBezTo>
                  <a:cubicBezTo>
                    <a:pt x="8633" y="6141"/>
                    <a:pt x="7751" y="2524"/>
                    <a:pt x="7052" y="1"/>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54"/>
            <p:cNvSpPr/>
            <p:nvPr/>
          </p:nvSpPr>
          <p:spPr>
            <a:xfrm>
              <a:off x="32313175" y="14175275"/>
              <a:ext cx="215825" cy="159600"/>
            </a:xfrm>
            <a:custGeom>
              <a:avLst/>
              <a:gdLst/>
              <a:ahLst/>
              <a:cxnLst/>
              <a:rect l="l" t="t" r="r" b="b"/>
              <a:pathLst>
                <a:path w="8633" h="6384" extrusionOk="0">
                  <a:moveTo>
                    <a:pt x="7904" y="0"/>
                  </a:moveTo>
                  <a:lnTo>
                    <a:pt x="1" y="2584"/>
                  </a:lnTo>
                  <a:lnTo>
                    <a:pt x="1581" y="6383"/>
                  </a:lnTo>
                  <a:cubicBezTo>
                    <a:pt x="4134" y="5593"/>
                    <a:pt x="6688" y="4347"/>
                    <a:pt x="8633" y="2584"/>
                  </a:cubicBezTo>
                  <a:cubicBezTo>
                    <a:pt x="8238" y="1094"/>
                    <a:pt x="7904" y="0"/>
                    <a:pt x="7904" y="0"/>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54"/>
            <p:cNvSpPr/>
            <p:nvPr/>
          </p:nvSpPr>
          <p:spPr>
            <a:xfrm>
              <a:off x="32421850" y="14440475"/>
              <a:ext cx="286500" cy="117800"/>
            </a:xfrm>
            <a:custGeom>
              <a:avLst/>
              <a:gdLst/>
              <a:ahLst/>
              <a:cxnLst/>
              <a:rect l="l" t="t" r="r" b="b"/>
              <a:pathLst>
                <a:path w="11460" h="4712" extrusionOk="0">
                  <a:moveTo>
                    <a:pt x="11034" y="0"/>
                  </a:moveTo>
                  <a:lnTo>
                    <a:pt x="11034" y="0"/>
                  </a:lnTo>
                  <a:cubicBezTo>
                    <a:pt x="11033" y="1"/>
                    <a:pt x="0" y="3192"/>
                    <a:pt x="274" y="3769"/>
                  </a:cubicBezTo>
                  <a:cubicBezTo>
                    <a:pt x="517" y="4347"/>
                    <a:pt x="760" y="4712"/>
                    <a:pt x="760" y="4712"/>
                  </a:cubicBezTo>
                  <a:cubicBezTo>
                    <a:pt x="760" y="4712"/>
                    <a:pt x="1824" y="4620"/>
                    <a:pt x="4104" y="4134"/>
                  </a:cubicBezTo>
                  <a:cubicBezTo>
                    <a:pt x="6414" y="3678"/>
                    <a:pt x="8906" y="2493"/>
                    <a:pt x="10183" y="1672"/>
                  </a:cubicBezTo>
                  <a:cubicBezTo>
                    <a:pt x="11459" y="882"/>
                    <a:pt x="11034" y="0"/>
                    <a:pt x="11034" y="0"/>
                  </a:cubicBezTo>
                  <a:close/>
                </a:path>
              </a:pathLst>
            </a:custGeom>
            <a:solidFill>
              <a:srgbClr val="3A30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54"/>
            <p:cNvSpPr/>
            <p:nvPr/>
          </p:nvSpPr>
          <p:spPr>
            <a:xfrm>
              <a:off x="32608025" y="14419950"/>
              <a:ext cx="99550" cy="85125"/>
            </a:xfrm>
            <a:custGeom>
              <a:avLst/>
              <a:gdLst/>
              <a:ahLst/>
              <a:cxnLst/>
              <a:rect l="l" t="t" r="r" b="b"/>
              <a:pathLst>
                <a:path w="3982" h="3405" extrusionOk="0">
                  <a:moveTo>
                    <a:pt x="578" y="1"/>
                  </a:moveTo>
                  <a:cubicBezTo>
                    <a:pt x="152" y="1125"/>
                    <a:pt x="0" y="2280"/>
                    <a:pt x="61" y="3405"/>
                  </a:cubicBezTo>
                  <a:cubicBezTo>
                    <a:pt x="2310" y="2493"/>
                    <a:pt x="3982" y="1460"/>
                    <a:pt x="3587" y="821"/>
                  </a:cubicBezTo>
                  <a:cubicBezTo>
                    <a:pt x="3192" y="183"/>
                    <a:pt x="1824" y="31"/>
                    <a:pt x="578" y="1"/>
                  </a:cubicBezTo>
                  <a:close/>
                </a:path>
              </a:pathLst>
            </a:custGeom>
            <a:solidFill>
              <a:srgbClr val="3A30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54"/>
            <p:cNvSpPr/>
            <p:nvPr/>
          </p:nvSpPr>
          <p:spPr>
            <a:xfrm>
              <a:off x="32408175" y="14419950"/>
              <a:ext cx="214300" cy="129200"/>
            </a:xfrm>
            <a:custGeom>
              <a:avLst/>
              <a:gdLst/>
              <a:ahLst/>
              <a:cxnLst/>
              <a:rect l="l" t="t" r="r" b="b"/>
              <a:pathLst>
                <a:path w="8572" h="5168" extrusionOk="0">
                  <a:moveTo>
                    <a:pt x="8572" y="1"/>
                  </a:moveTo>
                  <a:cubicBezTo>
                    <a:pt x="7417" y="1"/>
                    <a:pt x="6383" y="122"/>
                    <a:pt x="6383" y="122"/>
                  </a:cubicBezTo>
                  <a:cubicBezTo>
                    <a:pt x="3917" y="1806"/>
                    <a:pt x="1413" y="1991"/>
                    <a:pt x="432" y="1991"/>
                  </a:cubicBezTo>
                  <a:cubicBezTo>
                    <a:pt x="156" y="1991"/>
                    <a:pt x="0" y="1976"/>
                    <a:pt x="0" y="1976"/>
                  </a:cubicBezTo>
                  <a:lnTo>
                    <a:pt x="0" y="1976"/>
                  </a:lnTo>
                  <a:cubicBezTo>
                    <a:pt x="91" y="3405"/>
                    <a:pt x="1094" y="5168"/>
                    <a:pt x="1094" y="5168"/>
                  </a:cubicBezTo>
                  <a:cubicBezTo>
                    <a:pt x="2949" y="5107"/>
                    <a:pt x="5775" y="4317"/>
                    <a:pt x="8055" y="3405"/>
                  </a:cubicBezTo>
                  <a:cubicBezTo>
                    <a:pt x="7994" y="2280"/>
                    <a:pt x="8146" y="1125"/>
                    <a:pt x="8572" y="1"/>
                  </a:cubicBezTo>
                  <a:close/>
                </a:path>
              </a:pathLst>
            </a:custGeom>
            <a:solidFill>
              <a:srgbClr val="F269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54"/>
            <p:cNvSpPr/>
            <p:nvPr/>
          </p:nvSpPr>
          <p:spPr>
            <a:xfrm>
              <a:off x="32554825" y="14368375"/>
              <a:ext cx="71775" cy="65475"/>
            </a:xfrm>
            <a:custGeom>
              <a:avLst/>
              <a:gdLst/>
              <a:ahLst/>
              <a:cxnLst/>
              <a:rect l="l" t="t" r="r" b="b"/>
              <a:pathLst>
                <a:path w="2871" h="2619" extrusionOk="0">
                  <a:moveTo>
                    <a:pt x="974" y="269"/>
                  </a:moveTo>
                  <a:cubicBezTo>
                    <a:pt x="1230" y="269"/>
                    <a:pt x="1182" y="1291"/>
                    <a:pt x="1156" y="1395"/>
                  </a:cubicBezTo>
                  <a:cubicBezTo>
                    <a:pt x="1139" y="1591"/>
                    <a:pt x="1105" y="1779"/>
                    <a:pt x="1068" y="1967"/>
                  </a:cubicBezTo>
                  <a:lnTo>
                    <a:pt x="1068" y="1967"/>
                  </a:lnTo>
                  <a:cubicBezTo>
                    <a:pt x="1011" y="1812"/>
                    <a:pt x="958" y="1653"/>
                    <a:pt x="912" y="1486"/>
                  </a:cubicBezTo>
                  <a:cubicBezTo>
                    <a:pt x="821" y="1243"/>
                    <a:pt x="608" y="605"/>
                    <a:pt x="821" y="361"/>
                  </a:cubicBezTo>
                  <a:cubicBezTo>
                    <a:pt x="882" y="297"/>
                    <a:pt x="932" y="269"/>
                    <a:pt x="974" y="269"/>
                  </a:cubicBezTo>
                  <a:close/>
                  <a:moveTo>
                    <a:pt x="1955" y="961"/>
                  </a:moveTo>
                  <a:cubicBezTo>
                    <a:pt x="2094" y="961"/>
                    <a:pt x="2175" y="1108"/>
                    <a:pt x="2128" y="1273"/>
                  </a:cubicBezTo>
                  <a:cubicBezTo>
                    <a:pt x="2026" y="1707"/>
                    <a:pt x="1646" y="2012"/>
                    <a:pt x="1274" y="2261"/>
                  </a:cubicBezTo>
                  <a:lnTo>
                    <a:pt x="1274" y="2261"/>
                  </a:lnTo>
                  <a:cubicBezTo>
                    <a:pt x="1339" y="1993"/>
                    <a:pt x="1402" y="1715"/>
                    <a:pt x="1520" y="1456"/>
                  </a:cubicBezTo>
                  <a:cubicBezTo>
                    <a:pt x="1581" y="1304"/>
                    <a:pt x="1672" y="1091"/>
                    <a:pt x="1824" y="1000"/>
                  </a:cubicBezTo>
                  <a:cubicBezTo>
                    <a:pt x="1872" y="973"/>
                    <a:pt x="1916" y="961"/>
                    <a:pt x="1955" y="961"/>
                  </a:cubicBezTo>
                  <a:close/>
                  <a:moveTo>
                    <a:pt x="1000" y="0"/>
                  </a:moveTo>
                  <a:cubicBezTo>
                    <a:pt x="946" y="0"/>
                    <a:pt x="887" y="9"/>
                    <a:pt x="821" y="27"/>
                  </a:cubicBezTo>
                  <a:cubicBezTo>
                    <a:pt x="1" y="301"/>
                    <a:pt x="760" y="2033"/>
                    <a:pt x="943" y="2520"/>
                  </a:cubicBezTo>
                  <a:cubicBezTo>
                    <a:pt x="966" y="2589"/>
                    <a:pt x="1025" y="2619"/>
                    <a:pt x="1085" y="2619"/>
                  </a:cubicBezTo>
                  <a:cubicBezTo>
                    <a:pt x="1165" y="2619"/>
                    <a:pt x="1248" y="2566"/>
                    <a:pt x="1254" y="2485"/>
                  </a:cubicBezTo>
                  <a:lnTo>
                    <a:pt x="1254" y="2485"/>
                  </a:lnTo>
                  <a:cubicBezTo>
                    <a:pt x="1824" y="2183"/>
                    <a:pt x="2870" y="1431"/>
                    <a:pt x="2280" y="757"/>
                  </a:cubicBezTo>
                  <a:cubicBezTo>
                    <a:pt x="2217" y="683"/>
                    <a:pt x="2132" y="653"/>
                    <a:pt x="2041" y="653"/>
                  </a:cubicBezTo>
                  <a:cubicBezTo>
                    <a:pt x="1870" y="653"/>
                    <a:pt x="1680" y="759"/>
                    <a:pt x="1581" y="878"/>
                  </a:cubicBezTo>
                  <a:cubicBezTo>
                    <a:pt x="1538" y="928"/>
                    <a:pt x="1499" y="980"/>
                    <a:pt x="1461" y="1035"/>
                  </a:cubicBezTo>
                  <a:lnTo>
                    <a:pt x="1461" y="1035"/>
                  </a:lnTo>
                  <a:cubicBezTo>
                    <a:pt x="1491" y="487"/>
                    <a:pt x="1405" y="0"/>
                    <a:pt x="1000" y="0"/>
                  </a:cubicBezTo>
                  <a:close/>
                </a:path>
              </a:pathLst>
            </a:custGeom>
            <a:solidFill>
              <a:srgbClr val="3A30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54"/>
            <p:cNvSpPr/>
            <p:nvPr/>
          </p:nvSpPr>
          <p:spPr>
            <a:xfrm>
              <a:off x="31978825" y="14315100"/>
              <a:ext cx="199125" cy="193300"/>
            </a:xfrm>
            <a:custGeom>
              <a:avLst/>
              <a:gdLst/>
              <a:ahLst/>
              <a:cxnLst/>
              <a:rect l="l" t="t" r="r" b="b"/>
              <a:pathLst>
                <a:path w="7965" h="7732" extrusionOk="0">
                  <a:moveTo>
                    <a:pt x="7964" y="0"/>
                  </a:moveTo>
                  <a:lnTo>
                    <a:pt x="7964" y="0"/>
                  </a:lnTo>
                  <a:cubicBezTo>
                    <a:pt x="6001" y="736"/>
                    <a:pt x="3760" y="1056"/>
                    <a:pt x="1562" y="1056"/>
                  </a:cubicBezTo>
                  <a:cubicBezTo>
                    <a:pt x="1038" y="1056"/>
                    <a:pt x="516" y="1038"/>
                    <a:pt x="1" y="1003"/>
                  </a:cubicBezTo>
                  <a:lnTo>
                    <a:pt x="1" y="1003"/>
                  </a:lnTo>
                  <a:lnTo>
                    <a:pt x="183" y="6839"/>
                  </a:lnTo>
                  <a:cubicBezTo>
                    <a:pt x="1324" y="7531"/>
                    <a:pt x="2682" y="7732"/>
                    <a:pt x="3870" y="7732"/>
                  </a:cubicBezTo>
                  <a:cubicBezTo>
                    <a:pt x="5499" y="7732"/>
                    <a:pt x="6809" y="7356"/>
                    <a:pt x="6809" y="7356"/>
                  </a:cubicBezTo>
                  <a:cubicBezTo>
                    <a:pt x="7265" y="6292"/>
                    <a:pt x="7721" y="2584"/>
                    <a:pt x="7964" y="0"/>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54"/>
            <p:cNvSpPr/>
            <p:nvPr/>
          </p:nvSpPr>
          <p:spPr>
            <a:xfrm>
              <a:off x="31976550" y="14237575"/>
              <a:ext cx="208225" cy="103950"/>
            </a:xfrm>
            <a:custGeom>
              <a:avLst/>
              <a:gdLst/>
              <a:ahLst/>
              <a:cxnLst/>
              <a:rect l="l" t="t" r="r" b="b"/>
              <a:pathLst>
                <a:path w="8329" h="4158" extrusionOk="0">
                  <a:moveTo>
                    <a:pt x="0" y="1"/>
                  </a:moveTo>
                  <a:lnTo>
                    <a:pt x="92" y="4104"/>
                  </a:lnTo>
                  <a:cubicBezTo>
                    <a:pt x="607" y="4139"/>
                    <a:pt x="1129" y="4157"/>
                    <a:pt x="1653" y="4157"/>
                  </a:cubicBezTo>
                  <a:cubicBezTo>
                    <a:pt x="3851" y="4157"/>
                    <a:pt x="6092" y="3837"/>
                    <a:pt x="8055" y="3101"/>
                  </a:cubicBezTo>
                  <a:cubicBezTo>
                    <a:pt x="8238" y="1551"/>
                    <a:pt x="8329" y="396"/>
                    <a:pt x="8329" y="396"/>
                  </a:cubicBezTo>
                  <a:lnTo>
                    <a:pt x="0" y="1"/>
                  </a:ln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54"/>
            <p:cNvSpPr/>
            <p:nvPr/>
          </p:nvSpPr>
          <p:spPr>
            <a:xfrm>
              <a:off x="31978650" y="14549025"/>
              <a:ext cx="287450" cy="53375"/>
            </a:xfrm>
            <a:custGeom>
              <a:avLst/>
              <a:gdLst/>
              <a:ahLst/>
              <a:cxnLst/>
              <a:rect l="l" t="t" r="r" b="b"/>
              <a:pathLst>
                <a:path w="11498" h="2135" extrusionOk="0">
                  <a:moveTo>
                    <a:pt x="1743" y="1"/>
                  </a:moveTo>
                  <a:cubicBezTo>
                    <a:pt x="694" y="1"/>
                    <a:pt x="0" y="60"/>
                    <a:pt x="8" y="218"/>
                  </a:cubicBezTo>
                  <a:cubicBezTo>
                    <a:pt x="38" y="856"/>
                    <a:pt x="129" y="1281"/>
                    <a:pt x="129" y="1281"/>
                  </a:cubicBezTo>
                  <a:cubicBezTo>
                    <a:pt x="129" y="1281"/>
                    <a:pt x="1193" y="1555"/>
                    <a:pt x="3473" y="1950"/>
                  </a:cubicBezTo>
                  <a:cubicBezTo>
                    <a:pt x="4310" y="2082"/>
                    <a:pt x="5207" y="2135"/>
                    <a:pt x="6081" y="2135"/>
                  </a:cubicBezTo>
                  <a:cubicBezTo>
                    <a:pt x="7620" y="2135"/>
                    <a:pt x="9088" y="1973"/>
                    <a:pt x="10038" y="1798"/>
                  </a:cubicBezTo>
                  <a:cubicBezTo>
                    <a:pt x="11497" y="1494"/>
                    <a:pt x="11436" y="552"/>
                    <a:pt x="11436" y="552"/>
                  </a:cubicBezTo>
                  <a:cubicBezTo>
                    <a:pt x="11436" y="552"/>
                    <a:pt x="4940" y="1"/>
                    <a:pt x="1743" y="1"/>
                  </a:cubicBezTo>
                  <a:close/>
                </a:path>
              </a:pathLst>
            </a:custGeom>
            <a:solidFill>
              <a:srgbClr val="3A30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54"/>
            <p:cNvSpPr/>
            <p:nvPr/>
          </p:nvSpPr>
          <p:spPr>
            <a:xfrm>
              <a:off x="32158925" y="14516450"/>
              <a:ext cx="108675" cy="74500"/>
            </a:xfrm>
            <a:custGeom>
              <a:avLst/>
              <a:gdLst/>
              <a:ahLst/>
              <a:cxnLst/>
              <a:rect l="l" t="t" r="r" b="b"/>
              <a:pathLst>
                <a:path w="4347" h="2980" extrusionOk="0">
                  <a:moveTo>
                    <a:pt x="1703" y="1"/>
                  </a:moveTo>
                  <a:cubicBezTo>
                    <a:pt x="882" y="882"/>
                    <a:pt x="335" y="1916"/>
                    <a:pt x="0" y="2980"/>
                  </a:cubicBezTo>
                  <a:cubicBezTo>
                    <a:pt x="2432" y="2919"/>
                    <a:pt x="4347" y="2554"/>
                    <a:pt x="4225" y="1855"/>
                  </a:cubicBezTo>
                  <a:cubicBezTo>
                    <a:pt x="4073" y="1095"/>
                    <a:pt x="2858" y="457"/>
                    <a:pt x="1703" y="1"/>
                  </a:cubicBezTo>
                  <a:close/>
                </a:path>
              </a:pathLst>
            </a:custGeom>
            <a:solidFill>
              <a:srgbClr val="3A30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54"/>
            <p:cNvSpPr/>
            <p:nvPr/>
          </p:nvSpPr>
          <p:spPr>
            <a:xfrm>
              <a:off x="31972750" y="14486075"/>
              <a:ext cx="228750" cy="105075"/>
            </a:xfrm>
            <a:custGeom>
              <a:avLst/>
              <a:gdLst/>
              <a:ahLst/>
              <a:cxnLst/>
              <a:rect l="l" t="t" r="r" b="b"/>
              <a:pathLst>
                <a:path w="9150" h="4203" extrusionOk="0">
                  <a:moveTo>
                    <a:pt x="426" y="0"/>
                  </a:moveTo>
                  <a:cubicBezTo>
                    <a:pt x="0" y="1368"/>
                    <a:pt x="304" y="3374"/>
                    <a:pt x="304" y="3374"/>
                  </a:cubicBezTo>
                  <a:cubicBezTo>
                    <a:pt x="1919" y="3903"/>
                    <a:pt x="4502" y="4202"/>
                    <a:pt x="6817" y="4202"/>
                  </a:cubicBezTo>
                  <a:cubicBezTo>
                    <a:pt x="7029" y="4202"/>
                    <a:pt x="7240" y="4200"/>
                    <a:pt x="7447" y="4195"/>
                  </a:cubicBezTo>
                  <a:cubicBezTo>
                    <a:pt x="7782" y="3131"/>
                    <a:pt x="8329" y="2097"/>
                    <a:pt x="9150" y="1216"/>
                  </a:cubicBezTo>
                  <a:cubicBezTo>
                    <a:pt x="8055" y="790"/>
                    <a:pt x="7052" y="517"/>
                    <a:pt x="7052" y="517"/>
                  </a:cubicBezTo>
                  <a:cubicBezTo>
                    <a:pt x="6155" y="737"/>
                    <a:pt x="5304" y="821"/>
                    <a:pt x="4530" y="821"/>
                  </a:cubicBezTo>
                  <a:cubicBezTo>
                    <a:pt x="2103" y="821"/>
                    <a:pt x="426" y="0"/>
                    <a:pt x="426" y="0"/>
                  </a:cubicBezTo>
                  <a:close/>
                </a:path>
              </a:pathLst>
            </a:custGeom>
            <a:solidFill>
              <a:srgbClr val="F269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54"/>
            <p:cNvSpPr/>
            <p:nvPr/>
          </p:nvSpPr>
          <p:spPr>
            <a:xfrm>
              <a:off x="32153675" y="14452600"/>
              <a:ext cx="56975" cy="62650"/>
            </a:xfrm>
            <a:custGeom>
              <a:avLst/>
              <a:gdLst/>
              <a:ahLst/>
              <a:cxnLst/>
              <a:rect l="l" t="t" r="r" b="b"/>
              <a:pathLst>
                <a:path w="2279" h="2506" extrusionOk="0">
                  <a:moveTo>
                    <a:pt x="887" y="237"/>
                  </a:moveTo>
                  <a:cubicBezTo>
                    <a:pt x="1204" y="237"/>
                    <a:pt x="752" y="1290"/>
                    <a:pt x="697" y="1400"/>
                  </a:cubicBezTo>
                  <a:cubicBezTo>
                    <a:pt x="599" y="1562"/>
                    <a:pt x="502" y="1715"/>
                    <a:pt x="400" y="1869"/>
                  </a:cubicBezTo>
                  <a:lnTo>
                    <a:pt x="400" y="1869"/>
                  </a:lnTo>
                  <a:cubicBezTo>
                    <a:pt x="400" y="1703"/>
                    <a:pt x="408" y="1536"/>
                    <a:pt x="423" y="1369"/>
                  </a:cubicBezTo>
                  <a:cubicBezTo>
                    <a:pt x="454" y="1126"/>
                    <a:pt x="454" y="427"/>
                    <a:pt x="757" y="275"/>
                  </a:cubicBezTo>
                  <a:cubicBezTo>
                    <a:pt x="810" y="249"/>
                    <a:pt x="853" y="237"/>
                    <a:pt x="887" y="237"/>
                  </a:cubicBezTo>
                  <a:close/>
                  <a:moveTo>
                    <a:pt x="1529" y="1238"/>
                  </a:moveTo>
                  <a:cubicBezTo>
                    <a:pt x="1716" y="1238"/>
                    <a:pt x="1775" y="1450"/>
                    <a:pt x="1639" y="1613"/>
                  </a:cubicBezTo>
                  <a:cubicBezTo>
                    <a:pt x="1388" y="1964"/>
                    <a:pt x="930" y="2108"/>
                    <a:pt x="504" y="2216"/>
                  </a:cubicBezTo>
                  <a:lnTo>
                    <a:pt x="504" y="2216"/>
                  </a:lnTo>
                  <a:cubicBezTo>
                    <a:pt x="539" y="2163"/>
                    <a:pt x="577" y="2104"/>
                    <a:pt x="617" y="2040"/>
                  </a:cubicBezTo>
                  <a:lnTo>
                    <a:pt x="617" y="2040"/>
                  </a:lnTo>
                  <a:cubicBezTo>
                    <a:pt x="735" y="1871"/>
                    <a:pt x="863" y="1707"/>
                    <a:pt x="1001" y="1552"/>
                  </a:cubicBezTo>
                  <a:cubicBezTo>
                    <a:pt x="1122" y="1461"/>
                    <a:pt x="1274" y="1278"/>
                    <a:pt x="1457" y="1248"/>
                  </a:cubicBezTo>
                  <a:cubicBezTo>
                    <a:pt x="1483" y="1241"/>
                    <a:pt x="1507" y="1238"/>
                    <a:pt x="1529" y="1238"/>
                  </a:cubicBezTo>
                  <a:close/>
                  <a:moveTo>
                    <a:pt x="838" y="0"/>
                  </a:moveTo>
                  <a:cubicBezTo>
                    <a:pt x="0" y="0"/>
                    <a:pt x="89" y="1834"/>
                    <a:pt x="89" y="2342"/>
                  </a:cubicBezTo>
                  <a:cubicBezTo>
                    <a:pt x="89" y="2453"/>
                    <a:pt x="179" y="2506"/>
                    <a:pt x="266" y="2506"/>
                  </a:cubicBezTo>
                  <a:cubicBezTo>
                    <a:pt x="330" y="2506"/>
                    <a:pt x="393" y="2476"/>
                    <a:pt x="415" y="2419"/>
                  </a:cubicBezTo>
                  <a:lnTo>
                    <a:pt x="415" y="2419"/>
                  </a:lnTo>
                  <a:cubicBezTo>
                    <a:pt x="1086" y="2346"/>
                    <a:pt x="2279" y="2020"/>
                    <a:pt x="1973" y="1187"/>
                  </a:cubicBezTo>
                  <a:cubicBezTo>
                    <a:pt x="1922" y="1034"/>
                    <a:pt x="1776" y="976"/>
                    <a:pt x="1620" y="976"/>
                  </a:cubicBezTo>
                  <a:cubicBezTo>
                    <a:pt x="1497" y="976"/>
                    <a:pt x="1368" y="1012"/>
                    <a:pt x="1274" y="1065"/>
                  </a:cubicBezTo>
                  <a:cubicBezTo>
                    <a:pt x="1214" y="1096"/>
                    <a:pt x="1155" y="1130"/>
                    <a:pt x="1099" y="1168"/>
                  </a:cubicBezTo>
                  <a:lnTo>
                    <a:pt x="1099" y="1168"/>
                  </a:lnTo>
                  <a:cubicBezTo>
                    <a:pt x="1360" y="590"/>
                    <a:pt x="1459" y="33"/>
                    <a:pt x="879" y="2"/>
                  </a:cubicBezTo>
                  <a:cubicBezTo>
                    <a:pt x="865" y="1"/>
                    <a:pt x="851" y="0"/>
                    <a:pt x="838" y="0"/>
                  </a:cubicBezTo>
                  <a:close/>
                </a:path>
              </a:pathLst>
            </a:custGeom>
            <a:solidFill>
              <a:srgbClr val="3A30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54"/>
            <p:cNvSpPr/>
            <p:nvPr/>
          </p:nvSpPr>
          <p:spPr>
            <a:xfrm>
              <a:off x="32675650" y="12757325"/>
              <a:ext cx="775" cy="1525"/>
            </a:xfrm>
            <a:custGeom>
              <a:avLst/>
              <a:gdLst/>
              <a:ahLst/>
              <a:cxnLst/>
              <a:rect l="l" t="t" r="r" b="b"/>
              <a:pathLst>
                <a:path w="31" h="61" extrusionOk="0">
                  <a:moveTo>
                    <a:pt x="31" y="0"/>
                  </a:moveTo>
                  <a:cubicBezTo>
                    <a:pt x="0" y="30"/>
                    <a:pt x="0" y="61"/>
                    <a:pt x="0" y="61"/>
                  </a:cubicBezTo>
                  <a:cubicBezTo>
                    <a:pt x="0" y="61"/>
                    <a:pt x="0" y="30"/>
                    <a:pt x="31" y="0"/>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54"/>
            <p:cNvSpPr/>
            <p:nvPr/>
          </p:nvSpPr>
          <p:spPr>
            <a:xfrm>
              <a:off x="31594325" y="12659175"/>
              <a:ext cx="266750" cy="472800"/>
            </a:xfrm>
            <a:custGeom>
              <a:avLst/>
              <a:gdLst/>
              <a:ahLst/>
              <a:cxnLst/>
              <a:rect l="l" t="t" r="r" b="b"/>
              <a:pathLst>
                <a:path w="10670" h="18912" extrusionOk="0">
                  <a:moveTo>
                    <a:pt x="2731" y="0"/>
                  </a:moveTo>
                  <a:cubicBezTo>
                    <a:pt x="2712" y="0"/>
                    <a:pt x="2694" y="2"/>
                    <a:pt x="2675" y="5"/>
                  </a:cubicBezTo>
                  <a:cubicBezTo>
                    <a:pt x="1885" y="127"/>
                    <a:pt x="2280" y="3136"/>
                    <a:pt x="2341" y="3561"/>
                  </a:cubicBezTo>
                  <a:cubicBezTo>
                    <a:pt x="2280" y="3138"/>
                    <a:pt x="1889" y="491"/>
                    <a:pt x="1198" y="491"/>
                  </a:cubicBezTo>
                  <a:cubicBezTo>
                    <a:pt x="1194" y="491"/>
                    <a:pt x="1190" y="491"/>
                    <a:pt x="1186" y="491"/>
                  </a:cubicBezTo>
                  <a:cubicBezTo>
                    <a:pt x="456" y="552"/>
                    <a:pt x="0" y="5355"/>
                    <a:pt x="1672" y="12102"/>
                  </a:cubicBezTo>
                  <a:cubicBezTo>
                    <a:pt x="2128" y="13987"/>
                    <a:pt x="2797" y="15932"/>
                    <a:pt x="3587" y="17847"/>
                  </a:cubicBezTo>
                  <a:cubicBezTo>
                    <a:pt x="5897" y="18546"/>
                    <a:pt x="8268" y="18911"/>
                    <a:pt x="10669" y="18911"/>
                  </a:cubicBezTo>
                  <a:cubicBezTo>
                    <a:pt x="9393" y="16935"/>
                    <a:pt x="7265" y="13318"/>
                    <a:pt x="6323" y="9823"/>
                  </a:cubicBezTo>
                  <a:cubicBezTo>
                    <a:pt x="5563" y="6935"/>
                    <a:pt x="5563" y="6388"/>
                    <a:pt x="5563" y="6388"/>
                  </a:cubicBezTo>
                  <a:cubicBezTo>
                    <a:pt x="5563" y="6388"/>
                    <a:pt x="7417" y="3409"/>
                    <a:pt x="6505" y="2710"/>
                  </a:cubicBezTo>
                  <a:cubicBezTo>
                    <a:pt x="6356" y="2597"/>
                    <a:pt x="6225" y="2550"/>
                    <a:pt x="6110" y="2550"/>
                  </a:cubicBezTo>
                  <a:cubicBezTo>
                    <a:pt x="5548" y="2550"/>
                    <a:pt x="5380" y="3683"/>
                    <a:pt x="5380" y="3683"/>
                  </a:cubicBezTo>
                  <a:cubicBezTo>
                    <a:pt x="5380" y="3683"/>
                    <a:pt x="5290" y="35"/>
                    <a:pt x="4479" y="35"/>
                  </a:cubicBezTo>
                  <a:cubicBezTo>
                    <a:pt x="4475" y="35"/>
                    <a:pt x="4472" y="35"/>
                    <a:pt x="4469" y="35"/>
                  </a:cubicBezTo>
                  <a:cubicBezTo>
                    <a:pt x="3617" y="66"/>
                    <a:pt x="4043" y="3227"/>
                    <a:pt x="4043" y="3227"/>
                  </a:cubicBezTo>
                  <a:cubicBezTo>
                    <a:pt x="4043" y="3227"/>
                    <a:pt x="3549" y="0"/>
                    <a:pt x="2731" y="0"/>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54"/>
            <p:cNvSpPr/>
            <p:nvPr/>
          </p:nvSpPr>
          <p:spPr>
            <a:xfrm>
              <a:off x="31684000" y="13105350"/>
              <a:ext cx="202150" cy="287250"/>
            </a:xfrm>
            <a:custGeom>
              <a:avLst/>
              <a:gdLst/>
              <a:ahLst/>
              <a:cxnLst/>
              <a:rect l="l" t="t" r="r" b="b"/>
              <a:pathLst>
                <a:path w="8086" h="11490" extrusionOk="0">
                  <a:moveTo>
                    <a:pt x="0" y="0"/>
                  </a:moveTo>
                  <a:cubicBezTo>
                    <a:pt x="30" y="31"/>
                    <a:pt x="30" y="61"/>
                    <a:pt x="30" y="91"/>
                  </a:cubicBezTo>
                  <a:cubicBezTo>
                    <a:pt x="2097" y="5046"/>
                    <a:pt x="4894" y="9666"/>
                    <a:pt x="6930" y="11490"/>
                  </a:cubicBezTo>
                  <a:lnTo>
                    <a:pt x="8085" y="2584"/>
                  </a:lnTo>
                  <a:cubicBezTo>
                    <a:pt x="8085" y="2584"/>
                    <a:pt x="7660" y="2006"/>
                    <a:pt x="7082" y="1064"/>
                  </a:cubicBezTo>
                  <a:cubicBezTo>
                    <a:pt x="4681" y="1064"/>
                    <a:pt x="2310" y="699"/>
                    <a:pt x="0" y="0"/>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54"/>
            <p:cNvSpPr/>
            <p:nvPr/>
          </p:nvSpPr>
          <p:spPr>
            <a:xfrm>
              <a:off x="32073825" y="13290000"/>
              <a:ext cx="0" cy="25"/>
            </a:xfrm>
            <a:custGeom>
              <a:avLst/>
              <a:gdLst/>
              <a:ahLst/>
              <a:cxnLst/>
              <a:rect l="l" t="t" r="r" b="b"/>
              <a:pathLst>
                <a:path h="1" extrusionOk="0">
                  <a:moveTo>
                    <a:pt x="0" y="0"/>
                  </a:move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54"/>
            <p:cNvSpPr/>
            <p:nvPr/>
          </p:nvSpPr>
          <p:spPr>
            <a:xfrm>
              <a:off x="31731100" y="12870975"/>
              <a:ext cx="145175" cy="91975"/>
            </a:xfrm>
            <a:custGeom>
              <a:avLst/>
              <a:gdLst/>
              <a:ahLst/>
              <a:cxnLst/>
              <a:rect l="l" t="t" r="r" b="b"/>
              <a:pathLst>
                <a:path w="5807" h="3679" extrusionOk="0">
                  <a:moveTo>
                    <a:pt x="3178" y="1"/>
                  </a:moveTo>
                  <a:cubicBezTo>
                    <a:pt x="2059" y="1"/>
                    <a:pt x="941" y="331"/>
                    <a:pt x="1" y="986"/>
                  </a:cubicBezTo>
                  <a:cubicBezTo>
                    <a:pt x="206" y="2358"/>
                    <a:pt x="1324" y="3679"/>
                    <a:pt x="3419" y="3679"/>
                  </a:cubicBezTo>
                  <a:cubicBezTo>
                    <a:pt x="4108" y="3679"/>
                    <a:pt x="4903" y="3536"/>
                    <a:pt x="5806" y="3205"/>
                  </a:cubicBezTo>
                  <a:lnTo>
                    <a:pt x="5806" y="652"/>
                  </a:lnTo>
                  <a:cubicBezTo>
                    <a:pt x="4991" y="217"/>
                    <a:pt x="4084" y="1"/>
                    <a:pt x="3178" y="1"/>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54"/>
            <p:cNvSpPr/>
            <p:nvPr/>
          </p:nvSpPr>
          <p:spPr>
            <a:xfrm>
              <a:off x="31727300" y="12819075"/>
              <a:ext cx="148975" cy="76575"/>
            </a:xfrm>
            <a:custGeom>
              <a:avLst/>
              <a:gdLst/>
              <a:ahLst/>
              <a:cxnLst/>
              <a:rect l="l" t="t" r="r" b="b"/>
              <a:pathLst>
                <a:path w="5959" h="3063" extrusionOk="0">
                  <a:moveTo>
                    <a:pt x="3108" y="0"/>
                  </a:moveTo>
                  <a:cubicBezTo>
                    <a:pt x="2510" y="0"/>
                    <a:pt x="1863" y="136"/>
                    <a:pt x="1216" y="509"/>
                  </a:cubicBezTo>
                  <a:cubicBezTo>
                    <a:pt x="365" y="995"/>
                    <a:pt x="1" y="2059"/>
                    <a:pt x="153" y="3062"/>
                  </a:cubicBezTo>
                  <a:cubicBezTo>
                    <a:pt x="1093" y="2407"/>
                    <a:pt x="2211" y="2077"/>
                    <a:pt x="3330" y="2077"/>
                  </a:cubicBezTo>
                  <a:cubicBezTo>
                    <a:pt x="4236" y="2077"/>
                    <a:pt x="5143" y="2293"/>
                    <a:pt x="5958" y="2728"/>
                  </a:cubicBezTo>
                  <a:lnTo>
                    <a:pt x="5958" y="965"/>
                  </a:lnTo>
                  <a:cubicBezTo>
                    <a:pt x="5958" y="965"/>
                    <a:pt x="4704" y="0"/>
                    <a:pt x="3108" y="0"/>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54"/>
            <p:cNvSpPr/>
            <p:nvPr/>
          </p:nvSpPr>
          <p:spPr>
            <a:xfrm>
              <a:off x="31774425" y="12875100"/>
              <a:ext cx="90450" cy="76000"/>
            </a:xfrm>
            <a:custGeom>
              <a:avLst/>
              <a:gdLst/>
              <a:ahLst/>
              <a:cxnLst/>
              <a:rect l="l" t="t" r="r" b="b"/>
              <a:pathLst>
                <a:path w="3618" h="3040" extrusionOk="0">
                  <a:moveTo>
                    <a:pt x="1523" y="0"/>
                  </a:moveTo>
                  <a:cubicBezTo>
                    <a:pt x="1014" y="0"/>
                    <a:pt x="487" y="110"/>
                    <a:pt x="31" y="213"/>
                  </a:cubicBezTo>
                  <a:cubicBezTo>
                    <a:pt x="0" y="244"/>
                    <a:pt x="0" y="304"/>
                    <a:pt x="61" y="304"/>
                  </a:cubicBezTo>
                  <a:cubicBezTo>
                    <a:pt x="532" y="304"/>
                    <a:pt x="1087" y="183"/>
                    <a:pt x="1611" y="183"/>
                  </a:cubicBezTo>
                  <a:cubicBezTo>
                    <a:pt x="2135" y="183"/>
                    <a:pt x="2629" y="304"/>
                    <a:pt x="2979" y="791"/>
                  </a:cubicBezTo>
                  <a:cubicBezTo>
                    <a:pt x="3404" y="1399"/>
                    <a:pt x="3344" y="2250"/>
                    <a:pt x="3374" y="2949"/>
                  </a:cubicBezTo>
                  <a:cubicBezTo>
                    <a:pt x="3374" y="3010"/>
                    <a:pt x="3427" y="3040"/>
                    <a:pt x="3480" y="3040"/>
                  </a:cubicBezTo>
                  <a:cubicBezTo>
                    <a:pt x="3534" y="3040"/>
                    <a:pt x="3587" y="3010"/>
                    <a:pt x="3587" y="2949"/>
                  </a:cubicBezTo>
                  <a:cubicBezTo>
                    <a:pt x="3617" y="2128"/>
                    <a:pt x="3587" y="1125"/>
                    <a:pt x="2979" y="517"/>
                  </a:cubicBezTo>
                  <a:cubicBezTo>
                    <a:pt x="2587" y="125"/>
                    <a:pt x="2065" y="0"/>
                    <a:pt x="1523"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54"/>
            <p:cNvSpPr/>
            <p:nvPr/>
          </p:nvSpPr>
          <p:spPr>
            <a:xfrm>
              <a:off x="31812625" y="12896725"/>
              <a:ext cx="52050" cy="31200"/>
            </a:xfrm>
            <a:custGeom>
              <a:avLst/>
              <a:gdLst/>
              <a:ahLst/>
              <a:cxnLst/>
              <a:rect l="l" t="t" r="r" b="b"/>
              <a:pathLst>
                <a:path w="2082" h="1248" extrusionOk="0">
                  <a:moveTo>
                    <a:pt x="743" y="0"/>
                  </a:moveTo>
                  <a:cubicBezTo>
                    <a:pt x="520" y="0"/>
                    <a:pt x="286" y="78"/>
                    <a:pt x="53" y="260"/>
                  </a:cubicBezTo>
                  <a:cubicBezTo>
                    <a:pt x="0" y="312"/>
                    <a:pt x="61" y="388"/>
                    <a:pt x="118" y="388"/>
                  </a:cubicBezTo>
                  <a:cubicBezTo>
                    <a:pt x="127" y="388"/>
                    <a:pt x="136" y="386"/>
                    <a:pt x="144" y="382"/>
                  </a:cubicBezTo>
                  <a:cubicBezTo>
                    <a:pt x="345" y="281"/>
                    <a:pt x="532" y="221"/>
                    <a:pt x="712" y="221"/>
                  </a:cubicBezTo>
                  <a:cubicBezTo>
                    <a:pt x="914" y="221"/>
                    <a:pt x="1106" y="296"/>
                    <a:pt x="1299" y="473"/>
                  </a:cubicBezTo>
                  <a:cubicBezTo>
                    <a:pt x="1542" y="686"/>
                    <a:pt x="1664" y="959"/>
                    <a:pt x="1876" y="1202"/>
                  </a:cubicBezTo>
                  <a:cubicBezTo>
                    <a:pt x="1901" y="1235"/>
                    <a:pt x="1927" y="1248"/>
                    <a:pt x="1952" y="1248"/>
                  </a:cubicBezTo>
                  <a:cubicBezTo>
                    <a:pt x="2021" y="1248"/>
                    <a:pt x="2081" y="1148"/>
                    <a:pt x="2059" y="1081"/>
                  </a:cubicBezTo>
                  <a:cubicBezTo>
                    <a:pt x="1798" y="494"/>
                    <a:pt x="1304" y="0"/>
                    <a:pt x="743"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54"/>
            <p:cNvSpPr/>
            <p:nvPr/>
          </p:nvSpPr>
          <p:spPr>
            <a:xfrm>
              <a:off x="32532800" y="12869450"/>
              <a:ext cx="144400" cy="91875"/>
            </a:xfrm>
            <a:custGeom>
              <a:avLst/>
              <a:gdLst/>
              <a:ahLst/>
              <a:cxnLst/>
              <a:rect l="l" t="t" r="r" b="b"/>
              <a:pathLst>
                <a:path w="5776" h="3675" extrusionOk="0">
                  <a:moveTo>
                    <a:pt x="2603" y="1"/>
                  </a:moveTo>
                  <a:cubicBezTo>
                    <a:pt x="1701" y="1"/>
                    <a:pt x="802" y="217"/>
                    <a:pt x="0" y="652"/>
                  </a:cubicBezTo>
                  <a:lnTo>
                    <a:pt x="0" y="3205"/>
                  </a:lnTo>
                  <a:cubicBezTo>
                    <a:pt x="896" y="3534"/>
                    <a:pt x="1685" y="3675"/>
                    <a:pt x="2370" y="3675"/>
                  </a:cubicBezTo>
                  <a:cubicBezTo>
                    <a:pt x="4474" y="3675"/>
                    <a:pt x="5592" y="2339"/>
                    <a:pt x="5775" y="986"/>
                  </a:cubicBezTo>
                  <a:cubicBezTo>
                    <a:pt x="4834" y="331"/>
                    <a:pt x="3717" y="1"/>
                    <a:pt x="2603" y="1"/>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54"/>
            <p:cNvSpPr/>
            <p:nvPr/>
          </p:nvSpPr>
          <p:spPr>
            <a:xfrm>
              <a:off x="32532800" y="12817250"/>
              <a:ext cx="148200" cy="76875"/>
            </a:xfrm>
            <a:custGeom>
              <a:avLst/>
              <a:gdLst/>
              <a:ahLst/>
              <a:cxnLst/>
              <a:rect l="l" t="t" r="r" b="b"/>
              <a:pathLst>
                <a:path w="5928" h="3075" extrusionOk="0">
                  <a:moveTo>
                    <a:pt x="2854" y="1"/>
                  </a:moveTo>
                  <a:cubicBezTo>
                    <a:pt x="1253" y="1"/>
                    <a:pt x="0" y="977"/>
                    <a:pt x="0" y="977"/>
                  </a:cubicBezTo>
                  <a:lnTo>
                    <a:pt x="0" y="2740"/>
                  </a:lnTo>
                  <a:cubicBezTo>
                    <a:pt x="802" y="2305"/>
                    <a:pt x="1701" y="2089"/>
                    <a:pt x="2603" y="2089"/>
                  </a:cubicBezTo>
                  <a:cubicBezTo>
                    <a:pt x="3717" y="2089"/>
                    <a:pt x="4834" y="2419"/>
                    <a:pt x="5775" y="3074"/>
                  </a:cubicBezTo>
                  <a:cubicBezTo>
                    <a:pt x="5927" y="2041"/>
                    <a:pt x="5562" y="1007"/>
                    <a:pt x="4711" y="491"/>
                  </a:cubicBezTo>
                  <a:cubicBezTo>
                    <a:pt x="4075" y="132"/>
                    <a:pt x="3441" y="1"/>
                    <a:pt x="2854" y="1"/>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54"/>
            <p:cNvSpPr/>
            <p:nvPr/>
          </p:nvSpPr>
          <p:spPr>
            <a:xfrm>
              <a:off x="32544175" y="12873200"/>
              <a:ext cx="90450" cy="76400"/>
            </a:xfrm>
            <a:custGeom>
              <a:avLst/>
              <a:gdLst/>
              <a:ahLst/>
              <a:cxnLst/>
              <a:rect l="l" t="t" r="r" b="b"/>
              <a:pathLst>
                <a:path w="3618" h="3056" extrusionOk="0">
                  <a:moveTo>
                    <a:pt x="2095" y="0"/>
                  </a:moveTo>
                  <a:cubicBezTo>
                    <a:pt x="1553" y="0"/>
                    <a:pt x="1031" y="126"/>
                    <a:pt x="639" y="502"/>
                  </a:cubicBezTo>
                  <a:cubicBezTo>
                    <a:pt x="31" y="1140"/>
                    <a:pt x="1" y="2143"/>
                    <a:pt x="31" y="2964"/>
                  </a:cubicBezTo>
                  <a:cubicBezTo>
                    <a:pt x="31" y="3025"/>
                    <a:pt x="85" y="3055"/>
                    <a:pt x="138" y="3055"/>
                  </a:cubicBezTo>
                  <a:cubicBezTo>
                    <a:pt x="191" y="3055"/>
                    <a:pt x="244" y="3025"/>
                    <a:pt x="244" y="2964"/>
                  </a:cubicBezTo>
                  <a:cubicBezTo>
                    <a:pt x="275" y="2234"/>
                    <a:pt x="214" y="1414"/>
                    <a:pt x="639" y="806"/>
                  </a:cubicBezTo>
                  <a:cubicBezTo>
                    <a:pt x="984" y="304"/>
                    <a:pt x="1500" y="182"/>
                    <a:pt x="2047" y="182"/>
                  </a:cubicBezTo>
                  <a:cubicBezTo>
                    <a:pt x="2560" y="182"/>
                    <a:pt x="3101" y="289"/>
                    <a:pt x="3557" y="289"/>
                  </a:cubicBezTo>
                  <a:cubicBezTo>
                    <a:pt x="3588" y="289"/>
                    <a:pt x="3618" y="228"/>
                    <a:pt x="3588" y="228"/>
                  </a:cubicBezTo>
                  <a:cubicBezTo>
                    <a:pt x="3131" y="111"/>
                    <a:pt x="2604" y="0"/>
                    <a:pt x="2095"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54"/>
            <p:cNvSpPr/>
            <p:nvPr/>
          </p:nvSpPr>
          <p:spPr>
            <a:xfrm>
              <a:off x="32544400" y="12894575"/>
              <a:ext cx="51950" cy="31825"/>
            </a:xfrm>
            <a:custGeom>
              <a:avLst/>
              <a:gdLst/>
              <a:ahLst/>
              <a:cxnLst/>
              <a:rect l="l" t="t" r="r" b="b"/>
              <a:pathLst>
                <a:path w="2078" h="1273" extrusionOk="0">
                  <a:moveTo>
                    <a:pt x="1353" y="1"/>
                  </a:moveTo>
                  <a:cubicBezTo>
                    <a:pt x="786" y="1"/>
                    <a:pt x="286" y="514"/>
                    <a:pt x="22" y="1106"/>
                  </a:cubicBezTo>
                  <a:cubicBezTo>
                    <a:pt x="0" y="1173"/>
                    <a:pt x="60" y="1273"/>
                    <a:pt x="129" y="1273"/>
                  </a:cubicBezTo>
                  <a:cubicBezTo>
                    <a:pt x="154" y="1273"/>
                    <a:pt x="181" y="1260"/>
                    <a:pt x="205" y="1227"/>
                  </a:cubicBezTo>
                  <a:cubicBezTo>
                    <a:pt x="418" y="984"/>
                    <a:pt x="539" y="711"/>
                    <a:pt x="782" y="498"/>
                  </a:cubicBezTo>
                  <a:cubicBezTo>
                    <a:pt x="981" y="316"/>
                    <a:pt x="1180" y="242"/>
                    <a:pt x="1383" y="242"/>
                  </a:cubicBezTo>
                  <a:cubicBezTo>
                    <a:pt x="1554" y="242"/>
                    <a:pt x="1727" y="293"/>
                    <a:pt x="1907" y="376"/>
                  </a:cubicBezTo>
                  <a:cubicBezTo>
                    <a:pt x="1924" y="388"/>
                    <a:pt x="1942" y="393"/>
                    <a:pt x="1958" y="393"/>
                  </a:cubicBezTo>
                  <a:cubicBezTo>
                    <a:pt x="2027" y="393"/>
                    <a:pt x="2078" y="304"/>
                    <a:pt x="2028" y="255"/>
                  </a:cubicBezTo>
                  <a:cubicBezTo>
                    <a:pt x="1800" y="77"/>
                    <a:pt x="1571" y="1"/>
                    <a:pt x="1353"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54"/>
            <p:cNvSpPr/>
            <p:nvPr/>
          </p:nvSpPr>
          <p:spPr>
            <a:xfrm>
              <a:off x="32136875" y="13195000"/>
              <a:ext cx="168725" cy="79250"/>
            </a:xfrm>
            <a:custGeom>
              <a:avLst/>
              <a:gdLst/>
              <a:ahLst/>
              <a:cxnLst/>
              <a:rect l="l" t="t" r="r" b="b"/>
              <a:pathLst>
                <a:path w="6749" h="3170" extrusionOk="0">
                  <a:moveTo>
                    <a:pt x="6749" y="1"/>
                  </a:moveTo>
                  <a:lnTo>
                    <a:pt x="6749" y="1"/>
                  </a:lnTo>
                  <a:cubicBezTo>
                    <a:pt x="4530" y="153"/>
                    <a:pt x="2372" y="548"/>
                    <a:pt x="244" y="1247"/>
                  </a:cubicBezTo>
                  <a:cubicBezTo>
                    <a:pt x="183" y="1490"/>
                    <a:pt x="92" y="1733"/>
                    <a:pt x="1" y="1916"/>
                  </a:cubicBezTo>
                  <a:cubicBezTo>
                    <a:pt x="1" y="1916"/>
                    <a:pt x="1069" y="3170"/>
                    <a:pt x="3360" y="3170"/>
                  </a:cubicBezTo>
                  <a:cubicBezTo>
                    <a:pt x="4279" y="3170"/>
                    <a:pt x="5395" y="2968"/>
                    <a:pt x="6718" y="2402"/>
                  </a:cubicBezTo>
                  <a:cubicBezTo>
                    <a:pt x="6718" y="2402"/>
                    <a:pt x="6627" y="1308"/>
                    <a:pt x="6749" y="1"/>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54"/>
            <p:cNvSpPr/>
            <p:nvPr/>
          </p:nvSpPr>
          <p:spPr>
            <a:xfrm>
              <a:off x="32136125" y="13131175"/>
              <a:ext cx="181625" cy="95025"/>
            </a:xfrm>
            <a:custGeom>
              <a:avLst/>
              <a:gdLst/>
              <a:ahLst/>
              <a:cxnLst/>
              <a:rect l="l" t="t" r="r" b="b"/>
              <a:pathLst>
                <a:path w="7265" h="3801" extrusionOk="0">
                  <a:moveTo>
                    <a:pt x="7265" y="1"/>
                  </a:moveTo>
                  <a:lnTo>
                    <a:pt x="0" y="639"/>
                  </a:lnTo>
                  <a:cubicBezTo>
                    <a:pt x="0" y="639"/>
                    <a:pt x="578" y="2432"/>
                    <a:pt x="274" y="3800"/>
                  </a:cubicBezTo>
                  <a:cubicBezTo>
                    <a:pt x="2402" y="3101"/>
                    <a:pt x="4560" y="2706"/>
                    <a:pt x="6779" y="2554"/>
                  </a:cubicBezTo>
                  <a:cubicBezTo>
                    <a:pt x="6840" y="1733"/>
                    <a:pt x="6991" y="791"/>
                    <a:pt x="7265" y="1"/>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54"/>
            <p:cNvSpPr/>
            <p:nvPr/>
          </p:nvSpPr>
          <p:spPr>
            <a:xfrm>
              <a:off x="31859725" y="12488175"/>
              <a:ext cx="701950" cy="660750"/>
            </a:xfrm>
            <a:custGeom>
              <a:avLst/>
              <a:gdLst/>
              <a:ahLst/>
              <a:cxnLst/>
              <a:rect l="l" t="t" r="r" b="b"/>
              <a:pathLst>
                <a:path w="28078" h="26430" extrusionOk="0">
                  <a:moveTo>
                    <a:pt x="10605" y="0"/>
                  </a:moveTo>
                  <a:cubicBezTo>
                    <a:pt x="5093" y="0"/>
                    <a:pt x="1" y="2804"/>
                    <a:pt x="266" y="13319"/>
                  </a:cubicBezTo>
                  <a:cubicBezTo>
                    <a:pt x="266" y="13319"/>
                    <a:pt x="144" y="18243"/>
                    <a:pt x="1330" y="20705"/>
                  </a:cubicBezTo>
                  <a:cubicBezTo>
                    <a:pt x="2546" y="23137"/>
                    <a:pt x="6528" y="25873"/>
                    <a:pt x="11847" y="26359"/>
                  </a:cubicBezTo>
                  <a:cubicBezTo>
                    <a:pt x="12395" y="26406"/>
                    <a:pt x="12962" y="26429"/>
                    <a:pt x="13539" y="26429"/>
                  </a:cubicBezTo>
                  <a:cubicBezTo>
                    <a:pt x="18567" y="26429"/>
                    <a:pt x="24411" y="24654"/>
                    <a:pt x="25829" y="21192"/>
                  </a:cubicBezTo>
                  <a:cubicBezTo>
                    <a:pt x="27440" y="17362"/>
                    <a:pt x="28078" y="14687"/>
                    <a:pt x="27561" y="10766"/>
                  </a:cubicBezTo>
                  <a:cubicBezTo>
                    <a:pt x="27075" y="6845"/>
                    <a:pt x="26862" y="5112"/>
                    <a:pt x="23215" y="3380"/>
                  </a:cubicBezTo>
                  <a:cubicBezTo>
                    <a:pt x="21439" y="2522"/>
                    <a:pt x="15833" y="0"/>
                    <a:pt x="10605" y="0"/>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54"/>
            <p:cNvSpPr/>
            <p:nvPr/>
          </p:nvSpPr>
          <p:spPr>
            <a:xfrm>
              <a:off x="32021375" y="12842425"/>
              <a:ext cx="39550" cy="47125"/>
            </a:xfrm>
            <a:custGeom>
              <a:avLst/>
              <a:gdLst/>
              <a:ahLst/>
              <a:cxnLst/>
              <a:rect l="l" t="t" r="r" b="b"/>
              <a:pathLst>
                <a:path w="1582" h="1885" extrusionOk="0">
                  <a:moveTo>
                    <a:pt x="791" y="0"/>
                  </a:moveTo>
                  <a:cubicBezTo>
                    <a:pt x="365" y="0"/>
                    <a:pt x="1" y="426"/>
                    <a:pt x="1" y="943"/>
                  </a:cubicBezTo>
                  <a:cubicBezTo>
                    <a:pt x="1" y="1459"/>
                    <a:pt x="365" y="1885"/>
                    <a:pt x="791" y="1885"/>
                  </a:cubicBezTo>
                  <a:cubicBezTo>
                    <a:pt x="1217" y="1885"/>
                    <a:pt x="1581" y="1459"/>
                    <a:pt x="1581" y="943"/>
                  </a:cubicBezTo>
                  <a:cubicBezTo>
                    <a:pt x="1581" y="426"/>
                    <a:pt x="1217" y="0"/>
                    <a:pt x="791" y="0"/>
                  </a:cubicBezTo>
                  <a:close/>
                </a:path>
              </a:pathLst>
            </a:custGeom>
            <a:solidFill>
              <a:srgbClr val="1111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54"/>
            <p:cNvSpPr/>
            <p:nvPr/>
          </p:nvSpPr>
          <p:spPr>
            <a:xfrm>
              <a:off x="32344325" y="12841650"/>
              <a:ext cx="39550" cy="47150"/>
            </a:xfrm>
            <a:custGeom>
              <a:avLst/>
              <a:gdLst/>
              <a:ahLst/>
              <a:cxnLst/>
              <a:rect l="l" t="t" r="r" b="b"/>
              <a:pathLst>
                <a:path w="1582" h="1886" extrusionOk="0">
                  <a:moveTo>
                    <a:pt x="791" y="1"/>
                  </a:moveTo>
                  <a:cubicBezTo>
                    <a:pt x="335" y="1"/>
                    <a:pt x="1" y="427"/>
                    <a:pt x="1" y="943"/>
                  </a:cubicBezTo>
                  <a:cubicBezTo>
                    <a:pt x="1" y="1460"/>
                    <a:pt x="366" y="1885"/>
                    <a:pt x="791" y="1885"/>
                  </a:cubicBezTo>
                  <a:cubicBezTo>
                    <a:pt x="1217" y="1885"/>
                    <a:pt x="1581" y="1460"/>
                    <a:pt x="1581" y="943"/>
                  </a:cubicBezTo>
                  <a:cubicBezTo>
                    <a:pt x="1581" y="427"/>
                    <a:pt x="1217" y="1"/>
                    <a:pt x="791" y="1"/>
                  </a:cubicBezTo>
                  <a:close/>
                </a:path>
              </a:pathLst>
            </a:custGeom>
            <a:solidFill>
              <a:srgbClr val="1111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54"/>
            <p:cNvSpPr/>
            <p:nvPr/>
          </p:nvSpPr>
          <p:spPr>
            <a:xfrm>
              <a:off x="32180950" y="12819825"/>
              <a:ext cx="49425" cy="84425"/>
            </a:xfrm>
            <a:custGeom>
              <a:avLst/>
              <a:gdLst/>
              <a:ahLst/>
              <a:cxnLst/>
              <a:rect l="l" t="t" r="r" b="b"/>
              <a:pathLst>
                <a:path w="1977" h="3377" extrusionOk="0">
                  <a:moveTo>
                    <a:pt x="430" y="0"/>
                  </a:moveTo>
                  <a:cubicBezTo>
                    <a:pt x="411" y="0"/>
                    <a:pt x="396" y="8"/>
                    <a:pt x="396" y="23"/>
                  </a:cubicBezTo>
                  <a:cubicBezTo>
                    <a:pt x="274" y="448"/>
                    <a:pt x="214" y="935"/>
                    <a:pt x="122" y="1360"/>
                  </a:cubicBezTo>
                  <a:cubicBezTo>
                    <a:pt x="92" y="1634"/>
                    <a:pt x="1" y="1999"/>
                    <a:pt x="153" y="2272"/>
                  </a:cubicBezTo>
                  <a:cubicBezTo>
                    <a:pt x="244" y="2485"/>
                    <a:pt x="426" y="2607"/>
                    <a:pt x="670" y="2607"/>
                  </a:cubicBezTo>
                  <a:cubicBezTo>
                    <a:pt x="791" y="2607"/>
                    <a:pt x="882" y="2515"/>
                    <a:pt x="973" y="2455"/>
                  </a:cubicBezTo>
                  <a:cubicBezTo>
                    <a:pt x="1034" y="2424"/>
                    <a:pt x="1095" y="2363"/>
                    <a:pt x="1156" y="2333"/>
                  </a:cubicBezTo>
                  <a:cubicBezTo>
                    <a:pt x="1222" y="2285"/>
                    <a:pt x="1277" y="2262"/>
                    <a:pt x="1320" y="2262"/>
                  </a:cubicBezTo>
                  <a:cubicBezTo>
                    <a:pt x="1414" y="2262"/>
                    <a:pt x="1450" y="2377"/>
                    <a:pt x="1429" y="2607"/>
                  </a:cubicBezTo>
                  <a:cubicBezTo>
                    <a:pt x="1642" y="2880"/>
                    <a:pt x="1581" y="3032"/>
                    <a:pt x="1247" y="3123"/>
                  </a:cubicBezTo>
                  <a:cubicBezTo>
                    <a:pt x="1112" y="3177"/>
                    <a:pt x="1169" y="3376"/>
                    <a:pt x="1269" y="3376"/>
                  </a:cubicBezTo>
                  <a:cubicBezTo>
                    <a:pt x="1282" y="3376"/>
                    <a:pt x="1295" y="3373"/>
                    <a:pt x="1308" y="3366"/>
                  </a:cubicBezTo>
                  <a:cubicBezTo>
                    <a:pt x="1673" y="3245"/>
                    <a:pt x="1977" y="2941"/>
                    <a:pt x="1946" y="2546"/>
                  </a:cubicBezTo>
                  <a:cubicBezTo>
                    <a:pt x="1917" y="2259"/>
                    <a:pt x="1672" y="2026"/>
                    <a:pt x="1415" y="2026"/>
                  </a:cubicBezTo>
                  <a:cubicBezTo>
                    <a:pt x="1400" y="2026"/>
                    <a:pt x="1384" y="2027"/>
                    <a:pt x="1369" y="2029"/>
                  </a:cubicBezTo>
                  <a:cubicBezTo>
                    <a:pt x="1156" y="2029"/>
                    <a:pt x="1034" y="2181"/>
                    <a:pt x="882" y="2272"/>
                  </a:cubicBezTo>
                  <a:cubicBezTo>
                    <a:pt x="774" y="2316"/>
                    <a:pt x="684" y="2335"/>
                    <a:pt x="610" y="2335"/>
                  </a:cubicBezTo>
                  <a:cubicBezTo>
                    <a:pt x="164" y="2335"/>
                    <a:pt x="283" y="1643"/>
                    <a:pt x="335" y="1330"/>
                  </a:cubicBezTo>
                  <a:cubicBezTo>
                    <a:pt x="426" y="965"/>
                    <a:pt x="670" y="388"/>
                    <a:pt x="487" y="23"/>
                  </a:cubicBezTo>
                  <a:cubicBezTo>
                    <a:pt x="472" y="8"/>
                    <a:pt x="449" y="0"/>
                    <a:pt x="430"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54"/>
            <p:cNvSpPr/>
            <p:nvPr/>
          </p:nvSpPr>
          <p:spPr>
            <a:xfrm>
              <a:off x="32156650" y="12947500"/>
              <a:ext cx="101850" cy="70475"/>
            </a:xfrm>
            <a:custGeom>
              <a:avLst/>
              <a:gdLst/>
              <a:ahLst/>
              <a:cxnLst/>
              <a:rect l="l" t="t" r="r" b="b"/>
              <a:pathLst>
                <a:path w="4074" h="2819" extrusionOk="0">
                  <a:moveTo>
                    <a:pt x="472" y="0"/>
                  </a:moveTo>
                  <a:cubicBezTo>
                    <a:pt x="336" y="0"/>
                    <a:pt x="208" y="76"/>
                    <a:pt x="122" y="296"/>
                  </a:cubicBezTo>
                  <a:cubicBezTo>
                    <a:pt x="61" y="509"/>
                    <a:pt x="0" y="782"/>
                    <a:pt x="31" y="1086"/>
                  </a:cubicBezTo>
                  <a:cubicBezTo>
                    <a:pt x="1064" y="1573"/>
                    <a:pt x="2219" y="2089"/>
                    <a:pt x="3222" y="2819"/>
                  </a:cubicBezTo>
                  <a:cubicBezTo>
                    <a:pt x="3921" y="2393"/>
                    <a:pt x="4073" y="1542"/>
                    <a:pt x="4073" y="1056"/>
                  </a:cubicBezTo>
                  <a:cubicBezTo>
                    <a:pt x="4073" y="614"/>
                    <a:pt x="3928" y="485"/>
                    <a:pt x="3787" y="485"/>
                  </a:cubicBezTo>
                  <a:cubicBezTo>
                    <a:pt x="3695" y="485"/>
                    <a:pt x="3604" y="540"/>
                    <a:pt x="3556" y="600"/>
                  </a:cubicBezTo>
                  <a:cubicBezTo>
                    <a:pt x="3232" y="998"/>
                    <a:pt x="2744" y="1231"/>
                    <a:pt x="2278" y="1231"/>
                  </a:cubicBezTo>
                  <a:cubicBezTo>
                    <a:pt x="1783" y="1231"/>
                    <a:pt x="1314" y="967"/>
                    <a:pt x="1094" y="357"/>
                  </a:cubicBezTo>
                  <a:cubicBezTo>
                    <a:pt x="1094" y="357"/>
                    <a:pt x="766" y="0"/>
                    <a:pt x="472" y="0"/>
                  </a:cubicBezTo>
                  <a:close/>
                </a:path>
              </a:pathLst>
            </a:custGeom>
            <a:solidFill>
              <a:srgbClr val="1111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54"/>
            <p:cNvSpPr/>
            <p:nvPr/>
          </p:nvSpPr>
          <p:spPr>
            <a:xfrm>
              <a:off x="32156650" y="12974650"/>
              <a:ext cx="80550" cy="49350"/>
            </a:xfrm>
            <a:custGeom>
              <a:avLst/>
              <a:gdLst/>
              <a:ahLst/>
              <a:cxnLst/>
              <a:rect l="l" t="t" r="r" b="b"/>
              <a:pathLst>
                <a:path w="3222" h="1974" extrusionOk="0">
                  <a:moveTo>
                    <a:pt x="0" y="0"/>
                  </a:moveTo>
                  <a:lnTo>
                    <a:pt x="0" y="0"/>
                  </a:lnTo>
                  <a:cubicBezTo>
                    <a:pt x="31" y="730"/>
                    <a:pt x="335" y="1581"/>
                    <a:pt x="1459" y="1854"/>
                  </a:cubicBezTo>
                  <a:cubicBezTo>
                    <a:pt x="1765" y="1937"/>
                    <a:pt x="2040" y="1974"/>
                    <a:pt x="2284" y="1974"/>
                  </a:cubicBezTo>
                  <a:cubicBezTo>
                    <a:pt x="2670" y="1974"/>
                    <a:pt x="2980" y="1882"/>
                    <a:pt x="3222" y="1733"/>
                  </a:cubicBezTo>
                  <a:cubicBezTo>
                    <a:pt x="2219" y="1003"/>
                    <a:pt x="1064" y="487"/>
                    <a:pt x="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54"/>
            <p:cNvSpPr/>
            <p:nvPr/>
          </p:nvSpPr>
          <p:spPr>
            <a:xfrm>
              <a:off x="31960050" y="12729875"/>
              <a:ext cx="65900" cy="46325"/>
            </a:xfrm>
            <a:custGeom>
              <a:avLst/>
              <a:gdLst/>
              <a:ahLst/>
              <a:cxnLst/>
              <a:rect l="l" t="t" r="r" b="b"/>
              <a:pathLst>
                <a:path w="2636" h="1853" extrusionOk="0">
                  <a:moveTo>
                    <a:pt x="2390" y="1"/>
                  </a:moveTo>
                  <a:cubicBezTo>
                    <a:pt x="1455" y="1"/>
                    <a:pt x="198" y="855"/>
                    <a:pt x="22" y="1767"/>
                  </a:cubicBezTo>
                  <a:cubicBezTo>
                    <a:pt x="1" y="1810"/>
                    <a:pt x="40" y="1853"/>
                    <a:pt x="75" y="1853"/>
                  </a:cubicBezTo>
                  <a:cubicBezTo>
                    <a:pt x="90" y="1853"/>
                    <a:pt x="104" y="1845"/>
                    <a:pt x="113" y="1828"/>
                  </a:cubicBezTo>
                  <a:cubicBezTo>
                    <a:pt x="752" y="946"/>
                    <a:pt x="1451" y="429"/>
                    <a:pt x="2515" y="217"/>
                  </a:cubicBezTo>
                  <a:cubicBezTo>
                    <a:pt x="2636" y="186"/>
                    <a:pt x="2606" y="4"/>
                    <a:pt x="2484" y="4"/>
                  </a:cubicBezTo>
                  <a:cubicBezTo>
                    <a:pt x="2453" y="2"/>
                    <a:pt x="2422" y="1"/>
                    <a:pt x="2390"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54"/>
            <p:cNvSpPr/>
            <p:nvPr/>
          </p:nvSpPr>
          <p:spPr>
            <a:xfrm>
              <a:off x="32351175" y="12721350"/>
              <a:ext cx="71575" cy="31575"/>
            </a:xfrm>
            <a:custGeom>
              <a:avLst/>
              <a:gdLst/>
              <a:ahLst/>
              <a:cxnLst/>
              <a:rect l="l" t="t" r="r" b="b"/>
              <a:pathLst>
                <a:path w="2863" h="1263" extrusionOk="0">
                  <a:moveTo>
                    <a:pt x="497" y="1"/>
                  </a:moveTo>
                  <a:cubicBezTo>
                    <a:pt x="355" y="1"/>
                    <a:pt x="219" y="14"/>
                    <a:pt x="92" y="41"/>
                  </a:cubicBezTo>
                  <a:cubicBezTo>
                    <a:pt x="0" y="41"/>
                    <a:pt x="0" y="162"/>
                    <a:pt x="92" y="162"/>
                  </a:cubicBezTo>
                  <a:cubicBezTo>
                    <a:pt x="973" y="406"/>
                    <a:pt x="1855" y="527"/>
                    <a:pt x="2554" y="1226"/>
                  </a:cubicBezTo>
                  <a:cubicBezTo>
                    <a:pt x="2579" y="1252"/>
                    <a:pt x="2609" y="1263"/>
                    <a:pt x="2638" y="1263"/>
                  </a:cubicBezTo>
                  <a:cubicBezTo>
                    <a:pt x="2750" y="1263"/>
                    <a:pt x="2863" y="1110"/>
                    <a:pt x="2766" y="1014"/>
                  </a:cubicBezTo>
                  <a:cubicBezTo>
                    <a:pt x="2275" y="419"/>
                    <a:pt x="1301" y="1"/>
                    <a:pt x="497"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54"/>
            <p:cNvSpPr/>
            <p:nvPr/>
          </p:nvSpPr>
          <p:spPr>
            <a:xfrm>
              <a:off x="31962100" y="12924500"/>
              <a:ext cx="130725" cy="122350"/>
            </a:xfrm>
            <a:custGeom>
              <a:avLst/>
              <a:gdLst/>
              <a:ahLst/>
              <a:cxnLst/>
              <a:rect l="l" t="t" r="r" b="b"/>
              <a:pathLst>
                <a:path w="5229" h="4894" extrusionOk="0">
                  <a:moveTo>
                    <a:pt x="2615" y="0"/>
                  </a:moveTo>
                  <a:cubicBezTo>
                    <a:pt x="1156" y="0"/>
                    <a:pt x="1" y="1094"/>
                    <a:pt x="1" y="2462"/>
                  </a:cubicBezTo>
                  <a:cubicBezTo>
                    <a:pt x="1" y="3800"/>
                    <a:pt x="1186" y="4894"/>
                    <a:pt x="2615" y="4894"/>
                  </a:cubicBezTo>
                  <a:cubicBezTo>
                    <a:pt x="4074" y="4894"/>
                    <a:pt x="5229" y="3800"/>
                    <a:pt x="5229" y="2432"/>
                  </a:cubicBezTo>
                  <a:cubicBezTo>
                    <a:pt x="5229" y="1094"/>
                    <a:pt x="4043" y="0"/>
                    <a:pt x="2615" y="0"/>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54"/>
            <p:cNvSpPr/>
            <p:nvPr/>
          </p:nvSpPr>
          <p:spPr>
            <a:xfrm>
              <a:off x="32318500" y="12923725"/>
              <a:ext cx="130725" cy="122375"/>
            </a:xfrm>
            <a:custGeom>
              <a:avLst/>
              <a:gdLst/>
              <a:ahLst/>
              <a:cxnLst/>
              <a:rect l="l" t="t" r="r" b="b"/>
              <a:pathLst>
                <a:path w="5229" h="4895" extrusionOk="0">
                  <a:moveTo>
                    <a:pt x="2614" y="1"/>
                  </a:moveTo>
                  <a:cubicBezTo>
                    <a:pt x="1155" y="1"/>
                    <a:pt x="0" y="1095"/>
                    <a:pt x="0" y="2463"/>
                  </a:cubicBezTo>
                  <a:cubicBezTo>
                    <a:pt x="0" y="3800"/>
                    <a:pt x="1186" y="4894"/>
                    <a:pt x="2614" y="4894"/>
                  </a:cubicBezTo>
                  <a:cubicBezTo>
                    <a:pt x="4073" y="4894"/>
                    <a:pt x="5228" y="3800"/>
                    <a:pt x="5228" y="2432"/>
                  </a:cubicBezTo>
                  <a:cubicBezTo>
                    <a:pt x="5228" y="1095"/>
                    <a:pt x="4043" y="1"/>
                    <a:pt x="2614" y="1"/>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54"/>
            <p:cNvSpPr/>
            <p:nvPr/>
          </p:nvSpPr>
          <p:spPr>
            <a:xfrm>
              <a:off x="31822300" y="12524800"/>
              <a:ext cx="810050" cy="318400"/>
            </a:xfrm>
            <a:custGeom>
              <a:avLst/>
              <a:gdLst/>
              <a:ahLst/>
              <a:cxnLst/>
              <a:rect l="l" t="t" r="r" b="b"/>
              <a:pathLst>
                <a:path w="32402" h="12736" extrusionOk="0">
                  <a:moveTo>
                    <a:pt x="23374" y="0"/>
                  </a:moveTo>
                  <a:cubicBezTo>
                    <a:pt x="23374" y="1876"/>
                    <a:pt x="22405" y="4367"/>
                    <a:pt x="20738" y="4367"/>
                  </a:cubicBezTo>
                  <a:cubicBezTo>
                    <a:pt x="20515" y="4367"/>
                    <a:pt x="20279" y="4322"/>
                    <a:pt x="20031" y="4225"/>
                  </a:cubicBezTo>
                  <a:cubicBezTo>
                    <a:pt x="18754" y="3374"/>
                    <a:pt x="17903" y="1702"/>
                    <a:pt x="16657" y="456"/>
                  </a:cubicBezTo>
                  <a:cubicBezTo>
                    <a:pt x="16165" y="3597"/>
                    <a:pt x="14558" y="4653"/>
                    <a:pt x="12560" y="4653"/>
                  </a:cubicBezTo>
                  <a:cubicBezTo>
                    <a:pt x="9493" y="4653"/>
                    <a:pt x="5505" y="2164"/>
                    <a:pt x="3222" y="912"/>
                  </a:cubicBezTo>
                  <a:cubicBezTo>
                    <a:pt x="1824" y="4407"/>
                    <a:pt x="1885" y="8480"/>
                    <a:pt x="0" y="11915"/>
                  </a:cubicBezTo>
                  <a:cubicBezTo>
                    <a:pt x="1246" y="12158"/>
                    <a:pt x="2158" y="12736"/>
                    <a:pt x="2158" y="12736"/>
                  </a:cubicBezTo>
                  <a:cubicBezTo>
                    <a:pt x="4985" y="12189"/>
                    <a:pt x="4468" y="2494"/>
                    <a:pt x="4468" y="2492"/>
                  </a:cubicBezTo>
                  <a:lnTo>
                    <a:pt x="4468" y="2492"/>
                  </a:lnTo>
                  <a:cubicBezTo>
                    <a:pt x="4469" y="2493"/>
                    <a:pt x="10639" y="6535"/>
                    <a:pt x="13800" y="6809"/>
                  </a:cubicBezTo>
                  <a:cubicBezTo>
                    <a:pt x="13933" y="6820"/>
                    <a:pt x="14062" y="6826"/>
                    <a:pt x="14186" y="6826"/>
                  </a:cubicBezTo>
                  <a:cubicBezTo>
                    <a:pt x="16971" y="6826"/>
                    <a:pt x="17417" y="4012"/>
                    <a:pt x="17417" y="4012"/>
                  </a:cubicBezTo>
                  <a:cubicBezTo>
                    <a:pt x="17417" y="4012"/>
                    <a:pt x="18693" y="6110"/>
                    <a:pt x="21003" y="6322"/>
                  </a:cubicBezTo>
                  <a:cubicBezTo>
                    <a:pt x="21085" y="6329"/>
                    <a:pt x="21163" y="6332"/>
                    <a:pt x="21239" y="6332"/>
                  </a:cubicBezTo>
                  <a:cubicBezTo>
                    <a:pt x="23303" y="6332"/>
                    <a:pt x="23162" y="4013"/>
                    <a:pt x="23162" y="4012"/>
                  </a:cubicBezTo>
                  <a:lnTo>
                    <a:pt x="23162" y="4012"/>
                  </a:lnTo>
                  <a:cubicBezTo>
                    <a:pt x="24410" y="5582"/>
                    <a:pt x="25361" y="6021"/>
                    <a:pt x="26035" y="6021"/>
                  </a:cubicBezTo>
                  <a:cubicBezTo>
                    <a:pt x="26888" y="6021"/>
                    <a:pt x="27295" y="5319"/>
                    <a:pt x="27295" y="5319"/>
                  </a:cubicBezTo>
                  <a:cubicBezTo>
                    <a:pt x="27295" y="5319"/>
                    <a:pt x="27326" y="11824"/>
                    <a:pt x="29545" y="12067"/>
                  </a:cubicBezTo>
                  <a:cubicBezTo>
                    <a:pt x="29657" y="12080"/>
                    <a:pt x="29763" y="12085"/>
                    <a:pt x="29865" y="12085"/>
                  </a:cubicBezTo>
                  <a:cubicBezTo>
                    <a:pt x="31736" y="12085"/>
                    <a:pt x="31764" y="10061"/>
                    <a:pt x="31764" y="10061"/>
                  </a:cubicBezTo>
                  <a:cubicBezTo>
                    <a:pt x="31897" y="10111"/>
                    <a:pt x="32022" y="10134"/>
                    <a:pt x="32138" y="10134"/>
                  </a:cubicBezTo>
                  <a:cubicBezTo>
                    <a:pt x="32232" y="10134"/>
                    <a:pt x="32320" y="10119"/>
                    <a:pt x="32402" y="10091"/>
                  </a:cubicBezTo>
                  <a:cubicBezTo>
                    <a:pt x="30365" y="8541"/>
                    <a:pt x="29636" y="5137"/>
                    <a:pt x="29241" y="2097"/>
                  </a:cubicBezTo>
                  <a:cubicBezTo>
                    <a:pt x="28857" y="3078"/>
                    <a:pt x="28194" y="3421"/>
                    <a:pt x="27467" y="3421"/>
                  </a:cubicBezTo>
                  <a:cubicBezTo>
                    <a:pt x="26638" y="3421"/>
                    <a:pt x="25726" y="2976"/>
                    <a:pt x="25046" y="2523"/>
                  </a:cubicBezTo>
                  <a:cubicBezTo>
                    <a:pt x="24621" y="1702"/>
                    <a:pt x="23374" y="1277"/>
                    <a:pt x="23374" y="0"/>
                  </a:cubicBezTo>
                  <a:close/>
                </a:path>
              </a:pathLst>
            </a:custGeom>
            <a:solidFill>
              <a:srgbClr val="5829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54"/>
            <p:cNvSpPr/>
            <p:nvPr/>
          </p:nvSpPr>
          <p:spPr>
            <a:xfrm>
              <a:off x="31735650" y="12376475"/>
              <a:ext cx="972700" cy="446225"/>
            </a:xfrm>
            <a:custGeom>
              <a:avLst/>
              <a:gdLst/>
              <a:ahLst/>
              <a:cxnLst/>
              <a:rect l="l" t="t" r="r" b="b"/>
              <a:pathLst>
                <a:path w="38908" h="17849" extrusionOk="0">
                  <a:moveTo>
                    <a:pt x="18940" y="1"/>
                  </a:moveTo>
                  <a:cubicBezTo>
                    <a:pt x="13405" y="1"/>
                    <a:pt x="7387" y="4383"/>
                    <a:pt x="7387" y="4383"/>
                  </a:cubicBezTo>
                  <a:cubicBezTo>
                    <a:pt x="7387" y="4383"/>
                    <a:pt x="8360" y="887"/>
                    <a:pt x="6597" y="735"/>
                  </a:cubicBezTo>
                  <a:cubicBezTo>
                    <a:pt x="6572" y="734"/>
                    <a:pt x="6549" y="733"/>
                    <a:pt x="6525" y="733"/>
                  </a:cubicBezTo>
                  <a:cubicBezTo>
                    <a:pt x="4892" y="733"/>
                    <a:pt x="5867" y="4869"/>
                    <a:pt x="5867" y="4869"/>
                  </a:cubicBezTo>
                  <a:cubicBezTo>
                    <a:pt x="5867" y="4869"/>
                    <a:pt x="4621" y="2982"/>
                    <a:pt x="3559" y="2982"/>
                  </a:cubicBezTo>
                  <a:cubicBezTo>
                    <a:pt x="3234" y="2982"/>
                    <a:pt x="2925" y="3159"/>
                    <a:pt x="2676" y="3623"/>
                  </a:cubicBezTo>
                  <a:cubicBezTo>
                    <a:pt x="1642" y="5568"/>
                    <a:pt x="4986" y="7453"/>
                    <a:pt x="4986" y="7453"/>
                  </a:cubicBezTo>
                  <a:cubicBezTo>
                    <a:pt x="4606" y="7634"/>
                    <a:pt x="4361" y="7683"/>
                    <a:pt x="4175" y="7683"/>
                  </a:cubicBezTo>
                  <a:cubicBezTo>
                    <a:pt x="3957" y="7683"/>
                    <a:pt x="3821" y="7616"/>
                    <a:pt x="3643" y="7616"/>
                  </a:cubicBezTo>
                  <a:cubicBezTo>
                    <a:pt x="3438" y="7616"/>
                    <a:pt x="3178" y="7706"/>
                    <a:pt x="2676" y="8091"/>
                  </a:cubicBezTo>
                  <a:cubicBezTo>
                    <a:pt x="366" y="10280"/>
                    <a:pt x="2129" y="13502"/>
                    <a:pt x="2129" y="13502"/>
                  </a:cubicBezTo>
                  <a:cubicBezTo>
                    <a:pt x="1" y="15599"/>
                    <a:pt x="2129" y="17757"/>
                    <a:pt x="2129" y="17757"/>
                  </a:cubicBezTo>
                  <a:cubicBezTo>
                    <a:pt x="2250" y="17749"/>
                    <a:pt x="2370" y="17745"/>
                    <a:pt x="2488" y="17745"/>
                  </a:cubicBezTo>
                  <a:cubicBezTo>
                    <a:pt x="2841" y="17745"/>
                    <a:pt x="3177" y="17780"/>
                    <a:pt x="3496" y="17848"/>
                  </a:cubicBezTo>
                  <a:cubicBezTo>
                    <a:pt x="5351" y="14413"/>
                    <a:pt x="5290" y="10340"/>
                    <a:pt x="6688" y="6845"/>
                  </a:cubicBezTo>
                  <a:cubicBezTo>
                    <a:pt x="8971" y="8097"/>
                    <a:pt x="12959" y="10586"/>
                    <a:pt x="16026" y="10586"/>
                  </a:cubicBezTo>
                  <a:cubicBezTo>
                    <a:pt x="18024" y="10586"/>
                    <a:pt x="19631" y="9530"/>
                    <a:pt x="20123" y="6389"/>
                  </a:cubicBezTo>
                  <a:cubicBezTo>
                    <a:pt x="21369" y="7635"/>
                    <a:pt x="22220" y="9307"/>
                    <a:pt x="23497" y="10158"/>
                  </a:cubicBezTo>
                  <a:cubicBezTo>
                    <a:pt x="23745" y="10255"/>
                    <a:pt x="23981" y="10300"/>
                    <a:pt x="24205" y="10300"/>
                  </a:cubicBezTo>
                  <a:cubicBezTo>
                    <a:pt x="25872" y="10300"/>
                    <a:pt x="26840" y="7813"/>
                    <a:pt x="26840" y="5963"/>
                  </a:cubicBezTo>
                  <a:cubicBezTo>
                    <a:pt x="26840" y="7210"/>
                    <a:pt x="28087" y="7635"/>
                    <a:pt x="28512" y="8456"/>
                  </a:cubicBezTo>
                  <a:cubicBezTo>
                    <a:pt x="29192" y="8909"/>
                    <a:pt x="30104" y="9354"/>
                    <a:pt x="30933" y="9354"/>
                  </a:cubicBezTo>
                  <a:cubicBezTo>
                    <a:pt x="31660" y="9354"/>
                    <a:pt x="32323" y="9011"/>
                    <a:pt x="32707" y="8030"/>
                  </a:cubicBezTo>
                  <a:cubicBezTo>
                    <a:pt x="33102" y="11100"/>
                    <a:pt x="33831" y="14474"/>
                    <a:pt x="35868" y="16024"/>
                  </a:cubicBezTo>
                  <a:cubicBezTo>
                    <a:pt x="36537" y="15812"/>
                    <a:pt x="36993" y="15021"/>
                    <a:pt x="36993" y="15021"/>
                  </a:cubicBezTo>
                  <a:cubicBezTo>
                    <a:pt x="38907" y="11617"/>
                    <a:pt x="36354" y="10827"/>
                    <a:pt x="36354" y="10827"/>
                  </a:cubicBezTo>
                  <a:cubicBezTo>
                    <a:pt x="36552" y="7127"/>
                    <a:pt x="33549" y="6996"/>
                    <a:pt x="33122" y="6996"/>
                  </a:cubicBezTo>
                  <a:cubicBezTo>
                    <a:pt x="33089" y="6996"/>
                    <a:pt x="33071" y="6997"/>
                    <a:pt x="33071" y="6997"/>
                  </a:cubicBezTo>
                  <a:cubicBezTo>
                    <a:pt x="32289" y="3390"/>
                    <a:pt x="28846" y="2719"/>
                    <a:pt x="26392" y="2719"/>
                  </a:cubicBezTo>
                  <a:cubicBezTo>
                    <a:pt x="24938" y="2719"/>
                    <a:pt x="23831" y="2954"/>
                    <a:pt x="23831" y="2954"/>
                  </a:cubicBezTo>
                  <a:cubicBezTo>
                    <a:pt x="23831" y="2954"/>
                    <a:pt x="24865" y="219"/>
                    <a:pt x="19272" y="6"/>
                  </a:cubicBezTo>
                  <a:cubicBezTo>
                    <a:pt x="19162" y="2"/>
                    <a:pt x="19051" y="1"/>
                    <a:pt x="18940" y="1"/>
                  </a:cubicBezTo>
                  <a:close/>
                </a:path>
              </a:pathLst>
            </a:custGeom>
            <a:solidFill>
              <a:srgbClr val="6634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54"/>
            <p:cNvSpPr/>
            <p:nvPr/>
          </p:nvSpPr>
          <p:spPr>
            <a:xfrm>
              <a:off x="32018625" y="12420175"/>
              <a:ext cx="186675" cy="182475"/>
            </a:xfrm>
            <a:custGeom>
              <a:avLst/>
              <a:gdLst/>
              <a:ahLst/>
              <a:cxnLst/>
              <a:rect l="l" t="t" r="r" b="b"/>
              <a:pathLst>
                <a:path w="7467" h="7299" extrusionOk="0">
                  <a:moveTo>
                    <a:pt x="5432" y="1"/>
                  </a:moveTo>
                  <a:cubicBezTo>
                    <a:pt x="5321" y="1"/>
                    <a:pt x="5210" y="187"/>
                    <a:pt x="5339" y="264"/>
                  </a:cubicBezTo>
                  <a:cubicBezTo>
                    <a:pt x="6220" y="963"/>
                    <a:pt x="6615" y="2240"/>
                    <a:pt x="6767" y="3334"/>
                  </a:cubicBezTo>
                  <a:cubicBezTo>
                    <a:pt x="6906" y="4303"/>
                    <a:pt x="6591" y="5372"/>
                    <a:pt x="5523" y="5372"/>
                  </a:cubicBezTo>
                  <a:cubicBezTo>
                    <a:pt x="5419" y="5372"/>
                    <a:pt x="5306" y="5362"/>
                    <a:pt x="5187" y="5340"/>
                  </a:cubicBezTo>
                  <a:cubicBezTo>
                    <a:pt x="4427" y="5188"/>
                    <a:pt x="3697" y="4519"/>
                    <a:pt x="3302" y="3881"/>
                  </a:cubicBezTo>
                  <a:cubicBezTo>
                    <a:pt x="3273" y="3832"/>
                    <a:pt x="3233" y="3811"/>
                    <a:pt x="3196" y="3811"/>
                  </a:cubicBezTo>
                  <a:cubicBezTo>
                    <a:pt x="3118" y="3811"/>
                    <a:pt x="3048" y="3900"/>
                    <a:pt x="3089" y="4003"/>
                  </a:cubicBezTo>
                  <a:cubicBezTo>
                    <a:pt x="3333" y="4580"/>
                    <a:pt x="3697" y="5644"/>
                    <a:pt x="3424" y="6282"/>
                  </a:cubicBezTo>
                  <a:cubicBezTo>
                    <a:pt x="3273" y="6696"/>
                    <a:pt x="2901" y="6889"/>
                    <a:pt x="2495" y="6889"/>
                  </a:cubicBezTo>
                  <a:cubicBezTo>
                    <a:pt x="2246" y="6889"/>
                    <a:pt x="1984" y="6816"/>
                    <a:pt x="1752" y="6677"/>
                  </a:cubicBezTo>
                  <a:cubicBezTo>
                    <a:pt x="1023" y="6252"/>
                    <a:pt x="536" y="5492"/>
                    <a:pt x="202" y="4702"/>
                  </a:cubicBezTo>
                  <a:cubicBezTo>
                    <a:pt x="190" y="4655"/>
                    <a:pt x="157" y="4635"/>
                    <a:pt x="121" y="4635"/>
                  </a:cubicBezTo>
                  <a:cubicBezTo>
                    <a:pt x="63" y="4635"/>
                    <a:pt x="1" y="4687"/>
                    <a:pt x="20" y="4763"/>
                  </a:cubicBezTo>
                  <a:cubicBezTo>
                    <a:pt x="273" y="5598"/>
                    <a:pt x="1454" y="7298"/>
                    <a:pt x="2597" y="7298"/>
                  </a:cubicBezTo>
                  <a:cubicBezTo>
                    <a:pt x="2826" y="7298"/>
                    <a:pt x="3054" y="7230"/>
                    <a:pt x="3272" y="7073"/>
                  </a:cubicBezTo>
                  <a:cubicBezTo>
                    <a:pt x="3789" y="6708"/>
                    <a:pt x="3758" y="5918"/>
                    <a:pt x="3728" y="5340"/>
                  </a:cubicBezTo>
                  <a:cubicBezTo>
                    <a:pt x="3688" y="5122"/>
                    <a:pt x="3648" y="4891"/>
                    <a:pt x="3592" y="4672"/>
                  </a:cubicBezTo>
                  <a:lnTo>
                    <a:pt x="3592" y="4672"/>
                  </a:lnTo>
                  <a:cubicBezTo>
                    <a:pt x="4037" y="5238"/>
                    <a:pt x="4857" y="5627"/>
                    <a:pt x="5593" y="5627"/>
                  </a:cubicBezTo>
                  <a:cubicBezTo>
                    <a:pt x="6222" y="5627"/>
                    <a:pt x="6791" y="5342"/>
                    <a:pt x="7011" y="4641"/>
                  </a:cubicBezTo>
                  <a:cubicBezTo>
                    <a:pt x="7466" y="3243"/>
                    <a:pt x="6646" y="872"/>
                    <a:pt x="5491" y="21"/>
                  </a:cubicBezTo>
                  <a:cubicBezTo>
                    <a:pt x="5472" y="7"/>
                    <a:pt x="5452" y="1"/>
                    <a:pt x="5432"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54"/>
            <p:cNvSpPr/>
            <p:nvPr/>
          </p:nvSpPr>
          <p:spPr>
            <a:xfrm>
              <a:off x="32461600" y="12543450"/>
              <a:ext cx="103875" cy="94575"/>
            </a:xfrm>
            <a:custGeom>
              <a:avLst/>
              <a:gdLst/>
              <a:ahLst/>
              <a:cxnLst/>
              <a:rect l="l" t="t" r="r" b="b"/>
              <a:pathLst>
                <a:path w="4155" h="3783" extrusionOk="0">
                  <a:moveTo>
                    <a:pt x="114" y="0"/>
                  </a:moveTo>
                  <a:cubicBezTo>
                    <a:pt x="62" y="0"/>
                    <a:pt x="1" y="54"/>
                    <a:pt x="21" y="135"/>
                  </a:cubicBezTo>
                  <a:cubicBezTo>
                    <a:pt x="325" y="1260"/>
                    <a:pt x="872" y="3753"/>
                    <a:pt x="2422" y="3783"/>
                  </a:cubicBezTo>
                  <a:cubicBezTo>
                    <a:pt x="3699" y="3783"/>
                    <a:pt x="4155" y="1777"/>
                    <a:pt x="4155" y="804"/>
                  </a:cubicBezTo>
                  <a:cubicBezTo>
                    <a:pt x="4155" y="704"/>
                    <a:pt x="4091" y="659"/>
                    <a:pt x="4022" y="659"/>
                  </a:cubicBezTo>
                  <a:cubicBezTo>
                    <a:pt x="3967" y="659"/>
                    <a:pt x="3909" y="689"/>
                    <a:pt x="3881" y="743"/>
                  </a:cubicBezTo>
                  <a:cubicBezTo>
                    <a:pt x="3600" y="1531"/>
                    <a:pt x="3579" y="3489"/>
                    <a:pt x="2447" y="3489"/>
                  </a:cubicBezTo>
                  <a:cubicBezTo>
                    <a:pt x="2355" y="3489"/>
                    <a:pt x="2256" y="3476"/>
                    <a:pt x="2149" y="3449"/>
                  </a:cubicBezTo>
                  <a:cubicBezTo>
                    <a:pt x="872" y="3084"/>
                    <a:pt x="751" y="1017"/>
                    <a:pt x="173" y="44"/>
                  </a:cubicBezTo>
                  <a:cubicBezTo>
                    <a:pt x="163" y="14"/>
                    <a:pt x="139" y="0"/>
                    <a:pt x="114"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54"/>
            <p:cNvSpPr/>
            <p:nvPr/>
          </p:nvSpPr>
          <p:spPr>
            <a:xfrm>
              <a:off x="31809900" y="12675375"/>
              <a:ext cx="86875" cy="104250"/>
            </a:xfrm>
            <a:custGeom>
              <a:avLst/>
              <a:gdLst/>
              <a:ahLst/>
              <a:cxnLst/>
              <a:rect l="l" t="t" r="r" b="b"/>
              <a:pathLst>
                <a:path w="3475" h="4170" extrusionOk="0">
                  <a:moveTo>
                    <a:pt x="2681" y="0"/>
                  </a:moveTo>
                  <a:cubicBezTo>
                    <a:pt x="2602" y="0"/>
                    <a:pt x="2526" y="66"/>
                    <a:pt x="2563" y="178"/>
                  </a:cubicBezTo>
                  <a:cubicBezTo>
                    <a:pt x="2837" y="968"/>
                    <a:pt x="2988" y="1880"/>
                    <a:pt x="2897" y="2731"/>
                  </a:cubicBezTo>
                  <a:cubicBezTo>
                    <a:pt x="2837" y="3248"/>
                    <a:pt x="2593" y="3916"/>
                    <a:pt x="1985" y="3916"/>
                  </a:cubicBezTo>
                  <a:cubicBezTo>
                    <a:pt x="1973" y="3917"/>
                    <a:pt x="1960" y="3917"/>
                    <a:pt x="1948" y="3917"/>
                  </a:cubicBezTo>
                  <a:cubicBezTo>
                    <a:pt x="1263" y="3917"/>
                    <a:pt x="641" y="3117"/>
                    <a:pt x="253" y="2640"/>
                  </a:cubicBezTo>
                  <a:cubicBezTo>
                    <a:pt x="225" y="2611"/>
                    <a:pt x="195" y="2600"/>
                    <a:pt x="167" y="2600"/>
                  </a:cubicBezTo>
                  <a:cubicBezTo>
                    <a:pt x="74" y="2600"/>
                    <a:pt x="1" y="2729"/>
                    <a:pt x="71" y="2822"/>
                  </a:cubicBezTo>
                  <a:cubicBezTo>
                    <a:pt x="517" y="3332"/>
                    <a:pt x="1335" y="4169"/>
                    <a:pt x="2057" y="4169"/>
                  </a:cubicBezTo>
                  <a:cubicBezTo>
                    <a:pt x="2367" y="4169"/>
                    <a:pt x="2660" y="4015"/>
                    <a:pt x="2897" y="3612"/>
                  </a:cubicBezTo>
                  <a:cubicBezTo>
                    <a:pt x="3475" y="2640"/>
                    <a:pt x="3140" y="1090"/>
                    <a:pt x="2806" y="87"/>
                  </a:cubicBezTo>
                  <a:cubicBezTo>
                    <a:pt x="2782" y="27"/>
                    <a:pt x="2731" y="0"/>
                    <a:pt x="2681"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54"/>
            <p:cNvSpPr/>
            <p:nvPr/>
          </p:nvSpPr>
          <p:spPr>
            <a:xfrm>
              <a:off x="32007700" y="13764175"/>
              <a:ext cx="469650" cy="208975"/>
            </a:xfrm>
            <a:custGeom>
              <a:avLst/>
              <a:gdLst/>
              <a:ahLst/>
              <a:cxnLst/>
              <a:rect l="l" t="t" r="r" b="b"/>
              <a:pathLst>
                <a:path w="18786" h="8359" extrusionOk="0">
                  <a:moveTo>
                    <a:pt x="16141" y="0"/>
                  </a:moveTo>
                  <a:cubicBezTo>
                    <a:pt x="16141" y="0"/>
                    <a:pt x="13133" y="1455"/>
                    <a:pt x="8494" y="1455"/>
                  </a:cubicBezTo>
                  <a:cubicBezTo>
                    <a:pt x="6263" y="1455"/>
                    <a:pt x="3654" y="1119"/>
                    <a:pt x="821" y="122"/>
                  </a:cubicBezTo>
                  <a:cubicBezTo>
                    <a:pt x="821" y="122"/>
                    <a:pt x="426" y="1733"/>
                    <a:pt x="1" y="3800"/>
                  </a:cubicBezTo>
                  <a:cubicBezTo>
                    <a:pt x="5563" y="7174"/>
                    <a:pt x="12159" y="8268"/>
                    <a:pt x="18785" y="8359"/>
                  </a:cubicBezTo>
                  <a:lnTo>
                    <a:pt x="16141" y="0"/>
                  </a:lnTo>
                  <a:close/>
                </a:path>
              </a:pathLst>
            </a:custGeom>
            <a:solidFill>
              <a:srgbClr val="1C1B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54"/>
            <p:cNvSpPr/>
            <p:nvPr/>
          </p:nvSpPr>
          <p:spPr>
            <a:xfrm>
              <a:off x="31944625" y="13859150"/>
              <a:ext cx="592750" cy="404700"/>
            </a:xfrm>
            <a:custGeom>
              <a:avLst/>
              <a:gdLst/>
              <a:ahLst/>
              <a:cxnLst/>
              <a:rect l="l" t="t" r="r" b="b"/>
              <a:pathLst>
                <a:path w="23710" h="16188" extrusionOk="0">
                  <a:moveTo>
                    <a:pt x="2524" y="1"/>
                  </a:moveTo>
                  <a:cubicBezTo>
                    <a:pt x="2128" y="1885"/>
                    <a:pt x="1673" y="4165"/>
                    <a:pt x="1429" y="5837"/>
                  </a:cubicBezTo>
                  <a:cubicBezTo>
                    <a:pt x="943" y="9393"/>
                    <a:pt x="1" y="14439"/>
                    <a:pt x="1" y="14439"/>
                  </a:cubicBezTo>
                  <a:cubicBezTo>
                    <a:pt x="1" y="14439"/>
                    <a:pt x="3244" y="16188"/>
                    <a:pt x="7261" y="16188"/>
                  </a:cubicBezTo>
                  <a:cubicBezTo>
                    <a:pt x="8433" y="16188"/>
                    <a:pt x="9671" y="16039"/>
                    <a:pt x="10913" y="15654"/>
                  </a:cubicBezTo>
                  <a:lnTo>
                    <a:pt x="11186" y="8055"/>
                  </a:lnTo>
                  <a:cubicBezTo>
                    <a:pt x="11186" y="8055"/>
                    <a:pt x="12068" y="7964"/>
                    <a:pt x="12737" y="7843"/>
                  </a:cubicBezTo>
                  <a:lnTo>
                    <a:pt x="13314" y="15107"/>
                  </a:lnTo>
                  <a:cubicBezTo>
                    <a:pt x="13314" y="15107"/>
                    <a:pt x="13879" y="15171"/>
                    <a:pt x="14772" y="15171"/>
                  </a:cubicBezTo>
                  <a:cubicBezTo>
                    <a:pt x="16950" y="15171"/>
                    <a:pt x="21079" y="14789"/>
                    <a:pt x="23709" y="12159"/>
                  </a:cubicBezTo>
                  <a:lnTo>
                    <a:pt x="21308" y="4560"/>
                  </a:lnTo>
                  <a:cubicBezTo>
                    <a:pt x="14682" y="4469"/>
                    <a:pt x="8086" y="3375"/>
                    <a:pt x="2524" y="1"/>
                  </a:cubicBezTo>
                  <a:close/>
                </a:path>
              </a:pathLst>
            </a:custGeom>
            <a:solidFill>
              <a:srgbClr val="2B2B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54"/>
            <p:cNvSpPr/>
            <p:nvPr/>
          </p:nvSpPr>
          <p:spPr>
            <a:xfrm>
              <a:off x="31993275" y="13556725"/>
              <a:ext cx="444550" cy="286425"/>
            </a:xfrm>
            <a:custGeom>
              <a:avLst/>
              <a:gdLst/>
              <a:ahLst/>
              <a:cxnLst/>
              <a:rect l="l" t="t" r="r" b="b"/>
              <a:pathLst>
                <a:path w="17782" h="11457" extrusionOk="0">
                  <a:moveTo>
                    <a:pt x="517" y="0"/>
                  </a:moveTo>
                  <a:lnTo>
                    <a:pt x="0" y="10426"/>
                  </a:lnTo>
                  <a:cubicBezTo>
                    <a:pt x="1625" y="11177"/>
                    <a:pt x="3575" y="11456"/>
                    <a:pt x="5580" y="11456"/>
                  </a:cubicBezTo>
                  <a:cubicBezTo>
                    <a:pt x="11448" y="11456"/>
                    <a:pt x="17782" y="9058"/>
                    <a:pt x="17782" y="9058"/>
                  </a:cubicBezTo>
                  <a:cubicBezTo>
                    <a:pt x="17782" y="8937"/>
                    <a:pt x="17782" y="8754"/>
                    <a:pt x="17782" y="8511"/>
                  </a:cubicBezTo>
                  <a:cubicBezTo>
                    <a:pt x="11581" y="6839"/>
                    <a:pt x="5714" y="3557"/>
                    <a:pt x="517" y="0"/>
                  </a:cubicBezTo>
                  <a:close/>
                </a:path>
              </a:pathLst>
            </a:custGeom>
            <a:solidFill>
              <a:srgbClr val="E6E4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54"/>
            <p:cNvSpPr/>
            <p:nvPr/>
          </p:nvSpPr>
          <p:spPr>
            <a:xfrm>
              <a:off x="31830650" y="13157775"/>
              <a:ext cx="675575" cy="611725"/>
            </a:xfrm>
            <a:custGeom>
              <a:avLst/>
              <a:gdLst/>
              <a:ahLst/>
              <a:cxnLst/>
              <a:rect l="l" t="t" r="r" b="b"/>
              <a:pathLst>
                <a:path w="27023" h="24469" extrusionOk="0">
                  <a:moveTo>
                    <a:pt x="2310" y="1"/>
                  </a:moveTo>
                  <a:cubicBezTo>
                    <a:pt x="2007" y="2949"/>
                    <a:pt x="0" y="9210"/>
                    <a:pt x="0" y="9210"/>
                  </a:cubicBezTo>
                  <a:cubicBezTo>
                    <a:pt x="1307" y="10639"/>
                    <a:pt x="7174" y="13283"/>
                    <a:pt x="7174" y="13283"/>
                  </a:cubicBezTo>
                  <a:lnTo>
                    <a:pt x="7022" y="15958"/>
                  </a:lnTo>
                  <a:cubicBezTo>
                    <a:pt x="12219" y="19484"/>
                    <a:pt x="18086" y="22797"/>
                    <a:pt x="24317" y="24469"/>
                  </a:cubicBezTo>
                  <a:cubicBezTo>
                    <a:pt x="24287" y="22736"/>
                    <a:pt x="23770" y="17934"/>
                    <a:pt x="23223" y="13496"/>
                  </a:cubicBezTo>
                  <a:lnTo>
                    <a:pt x="27022" y="11672"/>
                  </a:lnTo>
                  <a:cubicBezTo>
                    <a:pt x="25685" y="7569"/>
                    <a:pt x="22828" y="4955"/>
                    <a:pt x="21825" y="4681"/>
                  </a:cubicBezTo>
                  <a:cubicBezTo>
                    <a:pt x="21794" y="4621"/>
                    <a:pt x="21733" y="4560"/>
                    <a:pt x="21673" y="4529"/>
                  </a:cubicBezTo>
                  <a:cubicBezTo>
                    <a:pt x="20943" y="3952"/>
                    <a:pt x="18967" y="3891"/>
                    <a:pt x="18967" y="3891"/>
                  </a:cubicBezTo>
                  <a:cubicBezTo>
                    <a:pt x="17963" y="4368"/>
                    <a:pt x="16995" y="4539"/>
                    <a:pt x="16120" y="4539"/>
                  </a:cubicBezTo>
                  <a:cubicBezTo>
                    <a:pt x="13873" y="4539"/>
                    <a:pt x="12250" y="3405"/>
                    <a:pt x="12250" y="3405"/>
                  </a:cubicBezTo>
                  <a:lnTo>
                    <a:pt x="8846" y="3891"/>
                  </a:lnTo>
                  <a:lnTo>
                    <a:pt x="231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54"/>
            <p:cNvSpPr/>
            <p:nvPr/>
          </p:nvSpPr>
          <p:spPr>
            <a:xfrm>
              <a:off x="31975775" y="13235050"/>
              <a:ext cx="174800" cy="504075"/>
            </a:xfrm>
            <a:custGeom>
              <a:avLst/>
              <a:gdLst/>
              <a:ahLst/>
              <a:cxnLst/>
              <a:rect l="l" t="t" r="r" b="b"/>
              <a:pathLst>
                <a:path w="6992" h="20163" extrusionOk="0">
                  <a:moveTo>
                    <a:pt x="5656" y="1"/>
                  </a:moveTo>
                  <a:cubicBezTo>
                    <a:pt x="4823" y="1"/>
                    <a:pt x="3722" y="292"/>
                    <a:pt x="2585" y="861"/>
                  </a:cubicBezTo>
                  <a:cubicBezTo>
                    <a:pt x="2585" y="861"/>
                    <a:pt x="3193" y="4934"/>
                    <a:pt x="2797" y="7335"/>
                  </a:cubicBezTo>
                  <a:cubicBezTo>
                    <a:pt x="2372" y="9767"/>
                    <a:pt x="700" y="15238"/>
                    <a:pt x="700" y="15238"/>
                  </a:cubicBezTo>
                  <a:cubicBezTo>
                    <a:pt x="700" y="15238"/>
                    <a:pt x="1" y="18430"/>
                    <a:pt x="1" y="20162"/>
                  </a:cubicBezTo>
                  <a:cubicBezTo>
                    <a:pt x="3162" y="16971"/>
                    <a:pt x="5442" y="14752"/>
                    <a:pt x="6475" y="8490"/>
                  </a:cubicBezTo>
                  <a:cubicBezTo>
                    <a:pt x="6992" y="5511"/>
                    <a:pt x="6536" y="1742"/>
                    <a:pt x="6293" y="71"/>
                  </a:cubicBezTo>
                  <a:cubicBezTo>
                    <a:pt x="6105" y="24"/>
                    <a:pt x="5891" y="1"/>
                    <a:pt x="5656" y="1"/>
                  </a:cubicBezTo>
                  <a:close/>
                </a:path>
              </a:pathLst>
            </a:custGeom>
            <a:solidFill>
              <a:srgbClr val="F899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54"/>
            <p:cNvSpPr/>
            <p:nvPr/>
          </p:nvSpPr>
          <p:spPr>
            <a:xfrm>
              <a:off x="31975775" y="13236800"/>
              <a:ext cx="208250" cy="525875"/>
            </a:xfrm>
            <a:custGeom>
              <a:avLst/>
              <a:gdLst/>
              <a:ahLst/>
              <a:cxnLst/>
              <a:rect l="l" t="t" r="r" b="b"/>
              <a:pathLst>
                <a:path w="8330" h="21035" extrusionOk="0">
                  <a:moveTo>
                    <a:pt x="6293" y="1"/>
                  </a:moveTo>
                  <a:lnTo>
                    <a:pt x="6293" y="1"/>
                  </a:lnTo>
                  <a:cubicBezTo>
                    <a:pt x="6536" y="1672"/>
                    <a:pt x="6992" y="5441"/>
                    <a:pt x="6475" y="8420"/>
                  </a:cubicBezTo>
                  <a:cubicBezTo>
                    <a:pt x="5442" y="14682"/>
                    <a:pt x="3162" y="16901"/>
                    <a:pt x="1" y="20092"/>
                  </a:cubicBezTo>
                  <a:cubicBezTo>
                    <a:pt x="1" y="20518"/>
                    <a:pt x="62" y="20852"/>
                    <a:pt x="153" y="21034"/>
                  </a:cubicBezTo>
                  <a:cubicBezTo>
                    <a:pt x="153" y="21034"/>
                    <a:pt x="4955" y="17569"/>
                    <a:pt x="6658" y="11825"/>
                  </a:cubicBezTo>
                  <a:cubicBezTo>
                    <a:pt x="8329" y="6080"/>
                    <a:pt x="7418" y="1794"/>
                    <a:pt x="7174" y="730"/>
                  </a:cubicBezTo>
                  <a:cubicBezTo>
                    <a:pt x="7083" y="335"/>
                    <a:pt x="6779" y="92"/>
                    <a:pt x="6293" y="1"/>
                  </a:cubicBezTo>
                  <a:close/>
                </a:path>
              </a:pathLst>
            </a:custGeom>
            <a:solidFill>
              <a:srgbClr val="F269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54"/>
            <p:cNvSpPr/>
            <p:nvPr/>
          </p:nvSpPr>
          <p:spPr>
            <a:xfrm>
              <a:off x="32308625" y="13228600"/>
              <a:ext cx="138325" cy="499875"/>
            </a:xfrm>
            <a:custGeom>
              <a:avLst/>
              <a:gdLst/>
              <a:ahLst/>
              <a:cxnLst/>
              <a:rect l="l" t="t" r="r" b="b"/>
              <a:pathLst>
                <a:path w="5533" h="19995" extrusionOk="0">
                  <a:moveTo>
                    <a:pt x="1313" y="1"/>
                  </a:moveTo>
                  <a:cubicBezTo>
                    <a:pt x="1100" y="1"/>
                    <a:pt x="905" y="19"/>
                    <a:pt x="730" y="55"/>
                  </a:cubicBezTo>
                  <a:cubicBezTo>
                    <a:pt x="487" y="1727"/>
                    <a:pt x="0" y="5496"/>
                    <a:pt x="456" y="8475"/>
                  </a:cubicBezTo>
                  <a:cubicBezTo>
                    <a:pt x="1398" y="14736"/>
                    <a:pt x="2371" y="16773"/>
                    <a:pt x="5502" y="19995"/>
                  </a:cubicBezTo>
                  <a:cubicBezTo>
                    <a:pt x="5532" y="18262"/>
                    <a:pt x="4894" y="15071"/>
                    <a:pt x="4894" y="15071"/>
                  </a:cubicBezTo>
                  <a:cubicBezTo>
                    <a:pt x="4894" y="15071"/>
                    <a:pt x="4529" y="9812"/>
                    <a:pt x="4165" y="7380"/>
                  </a:cubicBezTo>
                  <a:cubicBezTo>
                    <a:pt x="3800" y="4979"/>
                    <a:pt x="4468" y="906"/>
                    <a:pt x="4468" y="906"/>
                  </a:cubicBezTo>
                  <a:cubicBezTo>
                    <a:pt x="3299" y="297"/>
                    <a:pt x="2169" y="1"/>
                    <a:pt x="1313" y="1"/>
                  </a:cubicBezTo>
                  <a:close/>
                </a:path>
              </a:pathLst>
            </a:custGeom>
            <a:solidFill>
              <a:srgbClr val="F899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54"/>
            <p:cNvSpPr/>
            <p:nvPr/>
          </p:nvSpPr>
          <p:spPr>
            <a:xfrm>
              <a:off x="32274425" y="13229975"/>
              <a:ext cx="171750" cy="522050"/>
            </a:xfrm>
            <a:custGeom>
              <a:avLst/>
              <a:gdLst/>
              <a:ahLst/>
              <a:cxnLst/>
              <a:rect l="l" t="t" r="r" b="b"/>
              <a:pathLst>
                <a:path w="6870" h="20882" extrusionOk="0">
                  <a:moveTo>
                    <a:pt x="2098" y="0"/>
                  </a:moveTo>
                  <a:cubicBezTo>
                    <a:pt x="1642" y="122"/>
                    <a:pt x="1308" y="334"/>
                    <a:pt x="1216" y="730"/>
                  </a:cubicBezTo>
                  <a:cubicBezTo>
                    <a:pt x="973" y="1793"/>
                    <a:pt x="0" y="6079"/>
                    <a:pt x="1611" y="11854"/>
                  </a:cubicBezTo>
                  <a:cubicBezTo>
                    <a:pt x="3222" y="17599"/>
                    <a:pt x="6688" y="20882"/>
                    <a:pt x="6688" y="20882"/>
                  </a:cubicBezTo>
                  <a:cubicBezTo>
                    <a:pt x="6809" y="20700"/>
                    <a:pt x="6870" y="20365"/>
                    <a:pt x="6870" y="19940"/>
                  </a:cubicBezTo>
                  <a:cubicBezTo>
                    <a:pt x="3739" y="16718"/>
                    <a:pt x="2766" y="14681"/>
                    <a:pt x="1824" y="8420"/>
                  </a:cubicBezTo>
                  <a:cubicBezTo>
                    <a:pt x="1368" y="5441"/>
                    <a:pt x="1855" y="1672"/>
                    <a:pt x="2098" y="0"/>
                  </a:cubicBezTo>
                  <a:close/>
                </a:path>
              </a:pathLst>
            </a:custGeom>
            <a:solidFill>
              <a:srgbClr val="F269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54"/>
            <p:cNvSpPr/>
            <p:nvPr/>
          </p:nvSpPr>
          <p:spPr>
            <a:xfrm>
              <a:off x="32125475" y="14015375"/>
              <a:ext cx="233550" cy="66450"/>
            </a:xfrm>
            <a:custGeom>
              <a:avLst/>
              <a:gdLst/>
              <a:ahLst/>
              <a:cxnLst/>
              <a:rect l="l" t="t" r="r" b="b"/>
              <a:pathLst>
                <a:path w="9342" h="2658" extrusionOk="0">
                  <a:moveTo>
                    <a:pt x="9140" y="1"/>
                  </a:moveTo>
                  <a:cubicBezTo>
                    <a:pt x="9123" y="1"/>
                    <a:pt x="9106" y="5"/>
                    <a:pt x="9089" y="13"/>
                  </a:cubicBezTo>
                  <a:cubicBezTo>
                    <a:pt x="6232" y="1594"/>
                    <a:pt x="3405" y="1867"/>
                    <a:pt x="214" y="2323"/>
                  </a:cubicBezTo>
                  <a:cubicBezTo>
                    <a:pt x="1" y="2354"/>
                    <a:pt x="31" y="2658"/>
                    <a:pt x="244" y="2658"/>
                  </a:cubicBezTo>
                  <a:cubicBezTo>
                    <a:pt x="2341" y="2536"/>
                    <a:pt x="4530" y="2384"/>
                    <a:pt x="6566" y="1746"/>
                  </a:cubicBezTo>
                  <a:cubicBezTo>
                    <a:pt x="7569" y="1442"/>
                    <a:pt x="8360" y="803"/>
                    <a:pt x="9211" y="226"/>
                  </a:cubicBezTo>
                  <a:cubicBezTo>
                    <a:pt x="9342" y="147"/>
                    <a:pt x="9247" y="1"/>
                    <a:pt x="9140" y="1"/>
                  </a:cubicBezTo>
                  <a:close/>
                </a:path>
              </a:pathLst>
            </a:custGeom>
            <a:solidFill>
              <a:srgbClr val="1C1B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09" name="Google Shape;709;p54"/>
          <p:cNvSpPr txBox="1">
            <a:spLocks noGrp="1"/>
          </p:cNvSpPr>
          <p:nvPr>
            <p:ph type="subTitle" idx="1"/>
          </p:nvPr>
        </p:nvSpPr>
        <p:spPr>
          <a:xfrm>
            <a:off x="3529425" y="3892925"/>
            <a:ext cx="2085300" cy="489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dirty="0"/>
              <a:t>L</a:t>
            </a:r>
            <a:r>
              <a:rPr lang="en" dirty="0"/>
              <a:t>iliana (2020)</a:t>
            </a:r>
            <a:endParaRPr dirty="0"/>
          </a:p>
        </p:txBody>
      </p:sp>
      <p:sp>
        <p:nvSpPr>
          <p:cNvPr id="710" name="Google Shape;710;p54"/>
          <p:cNvSpPr txBox="1">
            <a:spLocks noGrp="1"/>
          </p:cNvSpPr>
          <p:nvPr>
            <p:ph type="title"/>
          </p:nvPr>
        </p:nvSpPr>
        <p:spPr>
          <a:xfrm>
            <a:off x="1784237" y="1080977"/>
            <a:ext cx="5244131" cy="1840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b="1" dirty="0"/>
              <a:t>“La incomodidad de la formación docente continua”</a:t>
            </a:r>
            <a:endParaRPr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25"/>
        <p:cNvGrpSpPr/>
        <p:nvPr/>
      </p:nvGrpSpPr>
      <p:grpSpPr>
        <a:xfrm>
          <a:off x="0" y="0"/>
          <a:ext cx="0" cy="0"/>
          <a:chOff x="0" y="0"/>
          <a:chExt cx="0" cy="0"/>
        </a:xfrm>
      </p:grpSpPr>
      <p:sp>
        <p:nvSpPr>
          <p:cNvPr id="826" name="Google Shape;826;p57"/>
          <p:cNvSpPr/>
          <p:nvPr/>
        </p:nvSpPr>
        <p:spPr>
          <a:xfrm>
            <a:off x="-153836" y="453803"/>
            <a:ext cx="1051218" cy="630143"/>
          </a:xfrm>
          <a:custGeom>
            <a:avLst/>
            <a:gdLst/>
            <a:ahLst/>
            <a:cxnLst/>
            <a:rect l="l" t="t" r="r" b="b"/>
            <a:pathLst>
              <a:path w="61461" h="49059" extrusionOk="0">
                <a:moveTo>
                  <a:pt x="23010" y="0"/>
                </a:moveTo>
                <a:cubicBezTo>
                  <a:pt x="16201" y="0"/>
                  <a:pt x="10669" y="5502"/>
                  <a:pt x="10669" y="12311"/>
                </a:cubicBezTo>
                <a:cubicBezTo>
                  <a:pt x="10669" y="13374"/>
                  <a:pt x="10821" y="14408"/>
                  <a:pt x="11065" y="15381"/>
                </a:cubicBezTo>
                <a:lnTo>
                  <a:pt x="10669" y="15381"/>
                </a:lnTo>
                <a:cubicBezTo>
                  <a:pt x="4773" y="15381"/>
                  <a:pt x="1" y="20153"/>
                  <a:pt x="1" y="26049"/>
                </a:cubicBezTo>
                <a:cubicBezTo>
                  <a:pt x="1" y="31399"/>
                  <a:pt x="3922" y="35837"/>
                  <a:pt x="9058" y="36627"/>
                </a:cubicBezTo>
                <a:cubicBezTo>
                  <a:pt x="9058" y="36657"/>
                  <a:pt x="9058" y="36718"/>
                  <a:pt x="9058" y="36749"/>
                </a:cubicBezTo>
                <a:cubicBezTo>
                  <a:pt x="9058" y="43557"/>
                  <a:pt x="14560" y="49059"/>
                  <a:pt x="21369" y="49059"/>
                </a:cubicBezTo>
                <a:cubicBezTo>
                  <a:pt x="25503" y="49059"/>
                  <a:pt x="29150" y="47022"/>
                  <a:pt x="31399" y="43892"/>
                </a:cubicBezTo>
                <a:cubicBezTo>
                  <a:pt x="33101" y="46080"/>
                  <a:pt x="35776" y="47478"/>
                  <a:pt x="38755" y="47478"/>
                </a:cubicBezTo>
                <a:cubicBezTo>
                  <a:pt x="43740" y="47478"/>
                  <a:pt x="47813" y="43588"/>
                  <a:pt x="48117" y="38694"/>
                </a:cubicBezTo>
                <a:cubicBezTo>
                  <a:pt x="49302" y="39271"/>
                  <a:pt x="50670" y="39575"/>
                  <a:pt x="52099" y="39575"/>
                </a:cubicBezTo>
                <a:cubicBezTo>
                  <a:pt x="57266" y="39575"/>
                  <a:pt x="61461" y="35381"/>
                  <a:pt x="61461" y="30214"/>
                </a:cubicBezTo>
                <a:cubicBezTo>
                  <a:pt x="61461" y="25593"/>
                  <a:pt x="58087" y="21733"/>
                  <a:pt x="53649" y="21004"/>
                </a:cubicBezTo>
                <a:cubicBezTo>
                  <a:pt x="53892" y="20031"/>
                  <a:pt x="54044" y="18967"/>
                  <a:pt x="54044" y="17903"/>
                </a:cubicBezTo>
                <a:cubicBezTo>
                  <a:pt x="54044" y="11125"/>
                  <a:pt x="48542" y="5593"/>
                  <a:pt x="41734" y="5593"/>
                </a:cubicBezTo>
                <a:cubicBezTo>
                  <a:pt x="39029" y="5593"/>
                  <a:pt x="36536" y="6475"/>
                  <a:pt x="34500" y="7934"/>
                </a:cubicBezTo>
                <a:cubicBezTo>
                  <a:pt x="32737" y="3283"/>
                  <a:pt x="28269" y="0"/>
                  <a:pt x="230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57"/>
          <p:cNvSpPr/>
          <p:nvPr/>
        </p:nvSpPr>
        <p:spPr>
          <a:xfrm>
            <a:off x="598074" y="-4462"/>
            <a:ext cx="1170794" cy="679970"/>
          </a:xfrm>
          <a:custGeom>
            <a:avLst/>
            <a:gdLst/>
            <a:ahLst/>
            <a:cxnLst/>
            <a:rect l="l" t="t" r="r" b="b"/>
            <a:pathLst>
              <a:path w="61218" h="35554" extrusionOk="0">
                <a:moveTo>
                  <a:pt x="19770" y="1"/>
                </a:moveTo>
                <a:cubicBezTo>
                  <a:pt x="19565" y="1"/>
                  <a:pt x="19358" y="8"/>
                  <a:pt x="19150" y="22"/>
                </a:cubicBezTo>
                <a:cubicBezTo>
                  <a:pt x="14256" y="386"/>
                  <a:pt x="10578" y="4642"/>
                  <a:pt x="10913" y="9535"/>
                </a:cubicBezTo>
                <a:cubicBezTo>
                  <a:pt x="10913" y="9657"/>
                  <a:pt x="10943" y="9748"/>
                  <a:pt x="10943" y="9839"/>
                </a:cubicBezTo>
                <a:cubicBezTo>
                  <a:pt x="10424" y="9736"/>
                  <a:pt x="9904" y="9688"/>
                  <a:pt x="9366" y="9688"/>
                </a:cubicBezTo>
                <a:cubicBezTo>
                  <a:pt x="9116" y="9688"/>
                  <a:pt x="8862" y="9699"/>
                  <a:pt x="8602" y="9718"/>
                </a:cubicBezTo>
                <a:cubicBezTo>
                  <a:pt x="3709" y="10052"/>
                  <a:pt x="0" y="14308"/>
                  <a:pt x="365" y="19201"/>
                </a:cubicBezTo>
                <a:cubicBezTo>
                  <a:pt x="685" y="23917"/>
                  <a:pt x="4602" y="27490"/>
                  <a:pt x="9258" y="27490"/>
                </a:cubicBezTo>
                <a:cubicBezTo>
                  <a:pt x="9464" y="27490"/>
                  <a:pt x="9671" y="27483"/>
                  <a:pt x="9879" y="27469"/>
                </a:cubicBezTo>
                <a:cubicBezTo>
                  <a:pt x="10335" y="27438"/>
                  <a:pt x="10791" y="27378"/>
                  <a:pt x="11217" y="27256"/>
                </a:cubicBezTo>
                <a:cubicBezTo>
                  <a:pt x="12486" y="32103"/>
                  <a:pt x="16878" y="35554"/>
                  <a:pt x="21974" y="35554"/>
                </a:cubicBezTo>
                <a:cubicBezTo>
                  <a:pt x="22246" y="35554"/>
                  <a:pt x="22521" y="35544"/>
                  <a:pt x="22797" y="35524"/>
                </a:cubicBezTo>
                <a:cubicBezTo>
                  <a:pt x="26870" y="35250"/>
                  <a:pt x="30275" y="32818"/>
                  <a:pt x="31977" y="29445"/>
                </a:cubicBezTo>
                <a:cubicBezTo>
                  <a:pt x="33299" y="32348"/>
                  <a:pt x="36226" y="34328"/>
                  <a:pt x="39549" y="34328"/>
                </a:cubicBezTo>
                <a:cubicBezTo>
                  <a:pt x="39739" y="34328"/>
                  <a:pt x="39930" y="34321"/>
                  <a:pt x="40123" y="34308"/>
                </a:cubicBezTo>
                <a:cubicBezTo>
                  <a:pt x="43010" y="34095"/>
                  <a:pt x="45412" y="32454"/>
                  <a:pt x="46749" y="30113"/>
                </a:cubicBezTo>
                <a:cubicBezTo>
                  <a:pt x="48147" y="31001"/>
                  <a:pt x="49831" y="31507"/>
                  <a:pt x="51589" y="31507"/>
                </a:cubicBezTo>
                <a:cubicBezTo>
                  <a:pt x="51819" y="31507"/>
                  <a:pt x="52049" y="31499"/>
                  <a:pt x="52281" y="31481"/>
                </a:cubicBezTo>
                <a:cubicBezTo>
                  <a:pt x="57388" y="31116"/>
                  <a:pt x="61217" y="26709"/>
                  <a:pt x="60853" y="21633"/>
                </a:cubicBezTo>
                <a:cubicBezTo>
                  <a:pt x="60518" y="17013"/>
                  <a:pt x="56810" y="13426"/>
                  <a:pt x="52311" y="13092"/>
                </a:cubicBezTo>
                <a:cubicBezTo>
                  <a:pt x="52342" y="12666"/>
                  <a:pt x="52372" y="12241"/>
                  <a:pt x="52342" y="11815"/>
                </a:cubicBezTo>
                <a:cubicBezTo>
                  <a:pt x="52021" y="7445"/>
                  <a:pt x="48378" y="4137"/>
                  <a:pt x="44062" y="4137"/>
                </a:cubicBezTo>
                <a:cubicBezTo>
                  <a:pt x="43875" y="4137"/>
                  <a:pt x="43686" y="4143"/>
                  <a:pt x="43497" y="4155"/>
                </a:cubicBezTo>
                <a:cubicBezTo>
                  <a:pt x="41916" y="4277"/>
                  <a:pt x="40457" y="4855"/>
                  <a:pt x="39241" y="5736"/>
                </a:cubicBezTo>
                <a:cubicBezTo>
                  <a:pt x="37384" y="4316"/>
                  <a:pt x="35062" y="3485"/>
                  <a:pt x="32581" y="3485"/>
                </a:cubicBezTo>
                <a:cubicBezTo>
                  <a:pt x="32300" y="3485"/>
                  <a:pt x="32018" y="3496"/>
                  <a:pt x="31734" y="3517"/>
                </a:cubicBezTo>
                <a:cubicBezTo>
                  <a:pt x="30244" y="3608"/>
                  <a:pt x="28846" y="4003"/>
                  <a:pt x="27600" y="4611"/>
                </a:cubicBezTo>
                <a:cubicBezTo>
                  <a:pt x="26082" y="1834"/>
                  <a:pt x="23108" y="1"/>
                  <a:pt x="197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58" name="Google Shape;858;p57"/>
          <p:cNvGrpSpPr/>
          <p:nvPr/>
        </p:nvGrpSpPr>
        <p:grpSpPr>
          <a:xfrm flipH="1">
            <a:off x="7505475" y="1178609"/>
            <a:ext cx="1638525" cy="3489076"/>
            <a:chOff x="480750" y="1119700"/>
            <a:chExt cx="1638525" cy="3489076"/>
          </a:xfrm>
        </p:grpSpPr>
        <p:sp>
          <p:nvSpPr>
            <p:cNvPr id="859" name="Google Shape;859;p57"/>
            <p:cNvSpPr/>
            <p:nvPr/>
          </p:nvSpPr>
          <p:spPr>
            <a:xfrm>
              <a:off x="480750" y="1176385"/>
              <a:ext cx="1638525" cy="1566972"/>
            </a:xfrm>
            <a:custGeom>
              <a:avLst/>
              <a:gdLst/>
              <a:ahLst/>
              <a:cxnLst/>
              <a:rect l="l" t="t" r="r" b="b"/>
              <a:pathLst>
                <a:path w="19599" h="18742" extrusionOk="0">
                  <a:moveTo>
                    <a:pt x="7927" y="1304"/>
                  </a:moveTo>
                  <a:cubicBezTo>
                    <a:pt x="7922" y="1307"/>
                    <a:pt x="7918" y="1311"/>
                    <a:pt x="7918" y="1311"/>
                  </a:cubicBezTo>
                  <a:lnTo>
                    <a:pt x="7894" y="1323"/>
                  </a:lnTo>
                  <a:lnTo>
                    <a:pt x="7823" y="1323"/>
                  </a:lnTo>
                  <a:cubicBezTo>
                    <a:pt x="7864" y="1323"/>
                    <a:pt x="7896" y="1314"/>
                    <a:pt x="7927" y="1304"/>
                  </a:cubicBezTo>
                  <a:close/>
                  <a:moveTo>
                    <a:pt x="11300" y="1"/>
                  </a:moveTo>
                  <a:cubicBezTo>
                    <a:pt x="11192" y="1"/>
                    <a:pt x="11061" y="13"/>
                    <a:pt x="10919" y="25"/>
                  </a:cubicBezTo>
                  <a:cubicBezTo>
                    <a:pt x="10692" y="49"/>
                    <a:pt x="10466" y="84"/>
                    <a:pt x="10240" y="156"/>
                  </a:cubicBezTo>
                  <a:cubicBezTo>
                    <a:pt x="10109" y="191"/>
                    <a:pt x="9978" y="239"/>
                    <a:pt x="9847" y="299"/>
                  </a:cubicBezTo>
                  <a:cubicBezTo>
                    <a:pt x="9692" y="370"/>
                    <a:pt x="9561" y="441"/>
                    <a:pt x="9418" y="513"/>
                  </a:cubicBezTo>
                  <a:lnTo>
                    <a:pt x="9287" y="572"/>
                  </a:lnTo>
                  <a:lnTo>
                    <a:pt x="9228" y="596"/>
                  </a:lnTo>
                  <a:lnTo>
                    <a:pt x="8990" y="727"/>
                  </a:lnTo>
                  <a:cubicBezTo>
                    <a:pt x="8847" y="799"/>
                    <a:pt x="8716" y="882"/>
                    <a:pt x="8597" y="942"/>
                  </a:cubicBezTo>
                  <a:lnTo>
                    <a:pt x="8585" y="942"/>
                  </a:lnTo>
                  <a:lnTo>
                    <a:pt x="8561" y="953"/>
                  </a:lnTo>
                  <a:lnTo>
                    <a:pt x="8502" y="977"/>
                  </a:lnTo>
                  <a:lnTo>
                    <a:pt x="8454" y="1013"/>
                  </a:lnTo>
                  <a:cubicBezTo>
                    <a:pt x="8097" y="1096"/>
                    <a:pt x="7716" y="1156"/>
                    <a:pt x="7394" y="1215"/>
                  </a:cubicBezTo>
                  <a:lnTo>
                    <a:pt x="7359" y="1215"/>
                  </a:lnTo>
                  <a:lnTo>
                    <a:pt x="7311" y="1227"/>
                  </a:lnTo>
                  <a:cubicBezTo>
                    <a:pt x="7097" y="1263"/>
                    <a:pt x="6906" y="1299"/>
                    <a:pt x="6716" y="1334"/>
                  </a:cubicBezTo>
                  <a:cubicBezTo>
                    <a:pt x="6263" y="1418"/>
                    <a:pt x="5823" y="1537"/>
                    <a:pt x="5394" y="1692"/>
                  </a:cubicBezTo>
                  <a:cubicBezTo>
                    <a:pt x="5180" y="1775"/>
                    <a:pt x="4965" y="1870"/>
                    <a:pt x="4763" y="1989"/>
                  </a:cubicBezTo>
                  <a:cubicBezTo>
                    <a:pt x="4549" y="2108"/>
                    <a:pt x="4346" y="2251"/>
                    <a:pt x="4168" y="2418"/>
                  </a:cubicBezTo>
                  <a:cubicBezTo>
                    <a:pt x="3858" y="2668"/>
                    <a:pt x="3608" y="2977"/>
                    <a:pt x="3418" y="3323"/>
                  </a:cubicBezTo>
                  <a:cubicBezTo>
                    <a:pt x="3251" y="3632"/>
                    <a:pt x="3120" y="3966"/>
                    <a:pt x="3049" y="4311"/>
                  </a:cubicBezTo>
                  <a:cubicBezTo>
                    <a:pt x="2977" y="4656"/>
                    <a:pt x="2929" y="5002"/>
                    <a:pt x="2906" y="5359"/>
                  </a:cubicBezTo>
                  <a:cubicBezTo>
                    <a:pt x="2906" y="5442"/>
                    <a:pt x="2894" y="5537"/>
                    <a:pt x="2882" y="5621"/>
                  </a:cubicBezTo>
                  <a:lnTo>
                    <a:pt x="2882" y="5644"/>
                  </a:lnTo>
                  <a:cubicBezTo>
                    <a:pt x="2858" y="5883"/>
                    <a:pt x="2834" y="6168"/>
                    <a:pt x="2798" y="6454"/>
                  </a:cubicBezTo>
                  <a:cubicBezTo>
                    <a:pt x="2775" y="6656"/>
                    <a:pt x="2739" y="6847"/>
                    <a:pt x="2703" y="7037"/>
                  </a:cubicBezTo>
                  <a:cubicBezTo>
                    <a:pt x="2656" y="7240"/>
                    <a:pt x="2584" y="7442"/>
                    <a:pt x="2513" y="7633"/>
                  </a:cubicBezTo>
                  <a:cubicBezTo>
                    <a:pt x="2298" y="8085"/>
                    <a:pt x="2036" y="8502"/>
                    <a:pt x="1727" y="8883"/>
                  </a:cubicBezTo>
                  <a:lnTo>
                    <a:pt x="1525" y="9133"/>
                  </a:lnTo>
                  <a:cubicBezTo>
                    <a:pt x="1322" y="9395"/>
                    <a:pt x="1096" y="9681"/>
                    <a:pt x="905" y="9966"/>
                  </a:cubicBezTo>
                  <a:cubicBezTo>
                    <a:pt x="786" y="10145"/>
                    <a:pt x="667" y="10347"/>
                    <a:pt x="572" y="10550"/>
                  </a:cubicBezTo>
                  <a:cubicBezTo>
                    <a:pt x="477" y="10752"/>
                    <a:pt x="393" y="10955"/>
                    <a:pt x="322" y="11169"/>
                  </a:cubicBezTo>
                  <a:cubicBezTo>
                    <a:pt x="191" y="11562"/>
                    <a:pt x="96" y="11967"/>
                    <a:pt x="48" y="12383"/>
                  </a:cubicBezTo>
                  <a:cubicBezTo>
                    <a:pt x="12" y="12764"/>
                    <a:pt x="1" y="13157"/>
                    <a:pt x="36" y="13550"/>
                  </a:cubicBezTo>
                  <a:cubicBezTo>
                    <a:pt x="72" y="13943"/>
                    <a:pt x="143" y="14336"/>
                    <a:pt x="262" y="14705"/>
                  </a:cubicBezTo>
                  <a:cubicBezTo>
                    <a:pt x="477" y="15455"/>
                    <a:pt x="858" y="16146"/>
                    <a:pt x="1358" y="16741"/>
                  </a:cubicBezTo>
                  <a:cubicBezTo>
                    <a:pt x="2215" y="17741"/>
                    <a:pt x="3394" y="18408"/>
                    <a:pt x="4703" y="18622"/>
                  </a:cubicBezTo>
                  <a:lnTo>
                    <a:pt x="4751" y="18622"/>
                  </a:lnTo>
                  <a:cubicBezTo>
                    <a:pt x="4787" y="18622"/>
                    <a:pt x="4823" y="18610"/>
                    <a:pt x="4858" y="18587"/>
                  </a:cubicBezTo>
                  <a:cubicBezTo>
                    <a:pt x="4894" y="18563"/>
                    <a:pt x="4930" y="18527"/>
                    <a:pt x="4942" y="18491"/>
                  </a:cubicBezTo>
                  <a:cubicBezTo>
                    <a:pt x="5418" y="18587"/>
                    <a:pt x="5906" y="18658"/>
                    <a:pt x="6394" y="18694"/>
                  </a:cubicBezTo>
                  <a:cubicBezTo>
                    <a:pt x="6739" y="18718"/>
                    <a:pt x="7120" y="18741"/>
                    <a:pt x="7525" y="18741"/>
                  </a:cubicBezTo>
                  <a:lnTo>
                    <a:pt x="7716" y="18741"/>
                  </a:lnTo>
                  <a:cubicBezTo>
                    <a:pt x="8359" y="18741"/>
                    <a:pt x="9014" y="18694"/>
                    <a:pt x="9680" y="18622"/>
                  </a:cubicBezTo>
                  <a:cubicBezTo>
                    <a:pt x="11109" y="18467"/>
                    <a:pt x="12502" y="18158"/>
                    <a:pt x="13859" y="17694"/>
                  </a:cubicBezTo>
                  <a:cubicBezTo>
                    <a:pt x="15324" y="17182"/>
                    <a:pt x="16538" y="16503"/>
                    <a:pt x="17479" y="15658"/>
                  </a:cubicBezTo>
                  <a:cubicBezTo>
                    <a:pt x="17967" y="15229"/>
                    <a:pt x="18396" y="14717"/>
                    <a:pt x="18741" y="14157"/>
                  </a:cubicBezTo>
                  <a:cubicBezTo>
                    <a:pt x="19086" y="13574"/>
                    <a:pt x="19324" y="12943"/>
                    <a:pt x="19467" y="12288"/>
                  </a:cubicBezTo>
                  <a:cubicBezTo>
                    <a:pt x="19527" y="11919"/>
                    <a:pt x="19574" y="11562"/>
                    <a:pt x="19586" y="11193"/>
                  </a:cubicBezTo>
                  <a:cubicBezTo>
                    <a:pt x="19598" y="10717"/>
                    <a:pt x="19551" y="10240"/>
                    <a:pt x="19432" y="9776"/>
                  </a:cubicBezTo>
                  <a:cubicBezTo>
                    <a:pt x="19312" y="9323"/>
                    <a:pt x="19134" y="8907"/>
                    <a:pt x="18896" y="8502"/>
                  </a:cubicBezTo>
                  <a:cubicBezTo>
                    <a:pt x="18789" y="8323"/>
                    <a:pt x="18670" y="8133"/>
                    <a:pt x="18503" y="7907"/>
                  </a:cubicBezTo>
                  <a:cubicBezTo>
                    <a:pt x="18467" y="7847"/>
                    <a:pt x="18419" y="7788"/>
                    <a:pt x="18372" y="7716"/>
                  </a:cubicBezTo>
                  <a:lnTo>
                    <a:pt x="18360" y="7692"/>
                  </a:lnTo>
                  <a:cubicBezTo>
                    <a:pt x="18265" y="7573"/>
                    <a:pt x="18169" y="7430"/>
                    <a:pt x="18074" y="7288"/>
                  </a:cubicBezTo>
                  <a:cubicBezTo>
                    <a:pt x="17967" y="7121"/>
                    <a:pt x="17884" y="6942"/>
                    <a:pt x="17800" y="6764"/>
                  </a:cubicBezTo>
                  <a:cubicBezTo>
                    <a:pt x="17646" y="6335"/>
                    <a:pt x="17515" y="5895"/>
                    <a:pt x="17443" y="5454"/>
                  </a:cubicBezTo>
                  <a:lnTo>
                    <a:pt x="17407" y="5323"/>
                  </a:lnTo>
                  <a:cubicBezTo>
                    <a:pt x="17324" y="4894"/>
                    <a:pt x="17229" y="4454"/>
                    <a:pt x="17098" y="4013"/>
                  </a:cubicBezTo>
                  <a:cubicBezTo>
                    <a:pt x="17015" y="3775"/>
                    <a:pt x="16931" y="3549"/>
                    <a:pt x="16824" y="3335"/>
                  </a:cubicBezTo>
                  <a:cubicBezTo>
                    <a:pt x="16681" y="3001"/>
                    <a:pt x="16479" y="2704"/>
                    <a:pt x="16241" y="2442"/>
                  </a:cubicBezTo>
                  <a:cubicBezTo>
                    <a:pt x="16157" y="2346"/>
                    <a:pt x="16074" y="2263"/>
                    <a:pt x="15979" y="2180"/>
                  </a:cubicBezTo>
                  <a:cubicBezTo>
                    <a:pt x="15824" y="2037"/>
                    <a:pt x="15645" y="1906"/>
                    <a:pt x="15467" y="1787"/>
                  </a:cubicBezTo>
                  <a:cubicBezTo>
                    <a:pt x="15324" y="1704"/>
                    <a:pt x="15169" y="1620"/>
                    <a:pt x="15014" y="1549"/>
                  </a:cubicBezTo>
                  <a:lnTo>
                    <a:pt x="14990" y="1525"/>
                  </a:lnTo>
                  <a:lnTo>
                    <a:pt x="14967" y="1501"/>
                  </a:lnTo>
                  <a:cubicBezTo>
                    <a:pt x="14788" y="1323"/>
                    <a:pt x="14598" y="1156"/>
                    <a:pt x="14407" y="1001"/>
                  </a:cubicBezTo>
                  <a:cubicBezTo>
                    <a:pt x="14205" y="858"/>
                    <a:pt x="14014" y="739"/>
                    <a:pt x="13800" y="620"/>
                  </a:cubicBezTo>
                  <a:cubicBezTo>
                    <a:pt x="13359" y="394"/>
                    <a:pt x="12895" y="215"/>
                    <a:pt x="12407" y="120"/>
                  </a:cubicBezTo>
                  <a:cubicBezTo>
                    <a:pt x="12157" y="72"/>
                    <a:pt x="11919" y="37"/>
                    <a:pt x="11669" y="13"/>
                  </a:cubicBezTo>
                  <a:lnTo>
                    <a:pt x="11395" y="13"/>
                  </a:lnTo>
                  <a:lnTo>
                    <a:pt x="11383" y="1"/>
                  </a:lnTo>
                  <a:close/>
                </a:path>
              </a:pathLst>
            </a:custGeom>
            <a:solidFill>
              <a:srgbClr val="FFD7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57"/>
            <p:cNvSpPr/>
            <p:nvPr/>
          </p:nvSpPr>
          <p:spPr>
            <a:xfrm>
              <a:off x="692769" y="1314754"/>
              <a:ext cx="1344830" cy="1428601"/>
            </a:xfrm>
            <a:custGeom>
              <a:avLst/>
              <a:gdLst/>
              <a:ahLst/>
              <a:cxnLst/>
              <a:rect l="l" t="t" r="r" b="b"/>
              <a:pathLst>
                <a:path w="16086" h="17087" extrusionOk="0">
                  <a:moveTo>
                    <a:pt x="9978" y="1"/>
                  </a:moveTo>
                  <a:cubicBezTo>
                    <a:pt x="9609" y="1"/>
                    <a:pt x="9240" y="25"/>
                    <a:pt x="8859" y="72"/>
                  </a:cubicBezTo>
                  <a:cubicBezTo>
                    <a:pt x="8752" y="84"/>
                    <a:pt x="8633" y="108"/>
                    <a:pt x="8525" y="120"/>
                  </a:cubicBezTo>
                  <a:cubicBezTo>
                    <a:pt x="8406" y="144"/>
                    <a:pt x="8263" y="179"/>
                    <a:pt x="8133" y="215"/>
                  </a:cubicBezTo>
                  <a:cubicBezTo>
                    <a:pt x="8002" y="251"/>
                    <a:pt x="7859" y="299"/>
                    <a:pt x="7728" y="334"/>
                  </a:cubicBezTo>
                  <a:cubicBezTo>
                    <a:pt x="7585" y="382"/>
                    <a:pt x="7466" y="430"/>
                    <a:pt x="7347" y="489"/>
                  </a:cubicBezTo>
                  <a:cubicBezTo>
                    <a:pt x="7097" y="596"/>
                    <a:pt x="6847" y="715"/>
                    <a:pt x="6609" y="858"/>
                  </a:cubicBezTo>
                  <a:cubicBezTo>
                    <a:pt x="6489" y="930"/>
                    <a:pt x="6382" y="1001"/>
                    <a:pt x="6263" y="1072"/>
                  </a:cubicBezTo>
                  <a:cubicBezTo>
                    <a:pt x="6156" y="1144"/>
                    <a:pt x="6061" y="1227"/>
                    <a:pt x="5954" y="1299"/>
                  </a:cubicBezTo>
                  <a:cubicBezTo>
                    <a:pt x="5775" y="1442"/>
                    <a:pt x="5596" y="1596"/>
                    <a:pt x="5430" y="1763"/>
                  </a:cubicBezTo>
                  <a:cubicBezTo>
                    <a:pt x="5346" y="1834"/>
                    <a:pt x="5263" y="1930"/>
                    <a:pt x="5192" y="2013"/>
                  </a:cubicBezTo>
                  <a:cubicBezTo>
                    <a:pt x="5108" y="2096"/>
                    <a:pt x="5037" y="2180"/>
                    <a:pt x="4965" y="2275"/>
                  </a:cubicBezTo>
                  <a:cubicBezTo>
                    <a:pt x="4846" y="2430"/>
                    <a:pt x="4739" y="2596"/>
                    <a:pt x="4644" y="2763"/>
                  </a:cubicBezTo>
                  <a:cubicBezTo>
                    <a:pt x="4596" y="2858"/>
                    <a:pt x="4537" y="2954"/>
                    <a:pt x="4501" y="3049"/>
                  </a:cubicBezTo>
                  <a:cubicBezTo>
                    <a:pt x="4453" y="3132"/>
                    <a:pt x="4418" y="3216"/>
                    <a:pt x="4370" y="3299"/>
                  </a:cubicBezTo>
                  <a:cubicBezTo>
                    <a:pt x="4299" y="3478"/>
                    <a:pt x="4239" y="3656"/>
                    <a:pt x="4192" y="3847"/>
                  </a:cubicBezTo>
                  <a:cubicBezTo>
                    <a:pt x="4132" y="4037"/>
                    <a:pt x="4096" y="4240"/>
                    <a:pt x="4072" y="4442"/>
                  </a:cubicBezTo>
                  <a:cubicBezTo>
                    <a:pt x="4037" y="4692"/>
                    <a:pt x="4025" y="4942"/>
                    <a:pt x="4013" y="5192"/>
                  </a:cubicBezTo>
                  <a:lnTo>
                    <a:pt x="4013" y="5894"/>
                  </a:lnTo>
                  <a:cubicBezTo>
                    <a:pt x="4013" y="6133"/>
                    <a:pt x="4037" y="6371"/>
                    <a:pt x="4037" y="6609"/>
                  </a:cubicBezTo>
                  <a:cubicBezTo>
                    <a:pt x="4037" y="6859"/>
                    <a:pt x="4037" y="7061"/>
                    <a:pt x="4037" y="7287"/>
                  </a:cubicBezTo>
                  <a:cubicBezTo>
                    <a:pt x="4025" y="7514"/>
                    <a:pt x="4001" y="7740"/>
                    <a:pt x="3965" y="7966"/>
                  </a:cubicBezTo>
                  <a:cubicBezTo>
                    <a:pt x="3894" y="8311"/>
                    <a:pt x="3787" y="8645"/>
                    <a:pt x="3620" y="8954"/>
                  </a:cubicBezTo>
                  <a:cubicBezTo>
                    <a:pt x="3561" y="9062"/>
                    <a:pt x="3501" y="9169"/>
                    <a:pt x="3430" y="9264"/>
                  </a:cubicBezTo>
                  <a:cubicBezTo>
                    <a:pt x="3358" y="9359"/>
                    <a:pt x="3275" y="9478"/>
                    <a:pt x="3180" y="9573"/>
                  </a:cubicBezTo>
                  <a:cubicBezTo>
                    <a:pt x="3132" y="9621"/>
                    <a:pt x="3096" y="9681"/>
                    <a:pt x="3049" y="9728"/>
                  </a:cubicBezTo>
                  <a:cubicBezTo>
                    <a:pt x="2989" y="9776"/>
                    <a:pt x="2953" y="9812"/>
                    <a:pt x="2894" y="9859"/>
                  </a:cubicBezTo>
                  <a:cubicBezTo>
                    <a:pt x="2537" y="10205"/>
                    <a:pt x="2156" y="10514"/>
                    <a:pt x="1775" y="10836"/>
                  </a:cubicBezTo>
                  <a:cubicBezTo>
                    <a:pt x="1584" y="10990"/>
                    <a:pt x="1394" y="11157"/>
                    <a:pt x="1215" y="11336"/>
                  </a:cubicBezTo>
                  <a:cubicBezTo>
                    <a:pt x="1120" y="11431"/>
                    <a:pt x="1036" y="11526"/>
                    <a:pt x="953" y="11621"/>
                  </a:cubicBezTo>
                  <a:cubicBezTo>
                    <a:pt x="858" y="11717"/>
                    <a:pt x="798" y="11800"/>
                    <a:pt x="715" y="11895"/>
                  </a:cubicBezTo>
                  <a:cubicBezTo>
                    <a:pt x="632" y="12014"/>
                    <a:pt x="536" y="12145"/>
                    <a:pt x="453" y="12276"/>
                  </a:cubicBezTo>
                  <a:cubicBezTo>
                    <a:pt x="417" y="12336"/>
                    <a:pt x="382" y="12407"/>
                    <a:pt x="346" y="12479"/>
                  </a:cubicBezTo>
                  <a:cubicBezTo>
                    <a:pt x="310" y="12550"/>
                    <a:pt x="274" y="12621"/>
                    <a:pt x="251" y="12693"/>
                  </a:cubicBezTo>
                  <a:cubicBezTo>
                    <a:pt x="191" y="12812"/>
                    <a:pt x="155" y="12943"/>
                    <a:pt x="120" y="13074"/>
                  </a:cubicBezTo>
                  <a:cubicBezTo>
                    <a:pt x="96" y="13133"/>
                    <a:pt x="84" y="13205"/>
                    <a:pt x="72" y="13264"/>
                  </a:cubicBezTo>
                  <a:cubicBezTo>
                    <a:pt x="60" y="13324"/>
                    <a:pt x="48" y="13383"/>
                    <a:pt x="36" y="13455"/>
                  </a:cubicBezTo>
                  <a:cubicBezTo>
                    <a:pt x="12" y="13645"/>
                    <a:pt x="1" y="13848"/>
                    <a:pt x="1" y="14050"/>
                  </a:cubicBezTo>
                  <a:cubicBezTo>
                    <a:pt x="1" y="14145"/>
                    <a:pt x="1" y="14241"/>
                    <a:pt x="24" y="14348"/>
                  </a:cubicBezTo>
                  <a:cubicBezTo>
                    <a:pt x="36" y="14443"/>
                    <a:pt x="36" y="14515"/>
                    <a:pt x="48" y="14610"/>
                  </a:cubicBezTo>
                  <a:cubicBezTo>
                    <a:pt x="72" y="14824"/>
                    <a:pt x="120" y="15038"/>
                    <a:pt x="179" y="15253"/>
                  </a:cubicBezTo>
                  <a:cubicBezTo>
                    <a:pt x="203" y="15348"/>
                    <a:pt x="239" y="15455"/>
                    <a:pt x="274" y="15562"/>
                  </a:cubicBezTo>
                  <a:cubicBezTo>
                    <a:pt x="310" y="15658"/>
                    <a:pt x="346" y="15753"/>
                    <a:pt x="382" y="15848"/>
                  </a:cubicBezTo>
                  <a:cubicBezTo>
                    <a:pt x="465" y="16039"/>
                    <a:pt x="548" y="16217"/>
                    <a:pt x="655" y="16396"/>
                  </a:cubicBezTo>
                  <a:cubicBezTo>
                    <a:pt x="691" y="16443"/>
                    <a:pt x="715" y="16491"/>
                    <a:pt x="751" y="16539"/>
                  </a:cubicBezTo>
                  <a:cubicBezTo>
                    <a:pt x="1203" y="16741"/>
                    <a:pt x="1679" y="16884"/>
                    <a:pt x="2156" y="16967"/>
                  </a:cubicBezTo>
                  <a:lnTo>
                    <a:pt x="2215" y="16967"/>
                  </a:lnTo>
                  <a:cubicBezTo>
                    <a:pt x="2251" y="16967"/>
                    <a:pt x="2287" y="16955"/>
                    <a:pt x="2322" y="16943"/>
                  </a:cubicBezTo>
                  <a:cubicBezTo>
                    <a:pt x="2358" y="16920"/>
                    <a:pt x="2394" y="16872"/>
                    <a:pt x="2406" y="16836"/>
                  </a:cubicBezTo>
                  <a:cubicBezTo>
                    <a:pt x="2882" y="16932"/>
                    <a:pt x="3370" y="17003"/>
                    <a:pt x="3846" y="17039"/>
                  </a:cubicBezTo>
                  <a:cubicBezTo>
                    <a:pt x="4203" y="17074"/>
                    <a:pt x="4584" y="17086"/>
                    <a:pt x="4989" y="17086"/>
                  </a:cubicBezTo>
                  <a:lnTo>
                    <a:pt x="5180" y="17086"/>
                  </a:lnTo>
                  <a:cubicBezTo>
                    <a:pt x="5811" y="17086"/>
                    <a:pt x="6478" y="17039"/>
                    <a:pt x="7144" y="16967"/>
                  </a:cubicBezTo>
                  <a:cubicBezTo>
                    <a:pt x="8573" y="16824"/>
                    <a:pt x="9966" y="16515"/>
                    <a:pt x="11323" y="16050"/>
                  </a:cubicBezTo>
                  <a:cubicBezTo>
                    <a:pt x="12252" y="15729"/>
                    <a:pt x="13133" y="15300"/>
                    <a:pt x="13967" y="14777"/>
                  </a:cubicBezTo>
                  <a:cubicBezTo>
                    <a:pt x="14133" y="14515"/>
                    <a:pt x="14300" y="14253"/>
                    <a:pt x="14467" y="13991"/>
                  </a:cubicBezTo>
                  <a:cubicBezTo>
                    <a:pt x="14621" y="13729"/>
                    <a:pt x="14788" y="13431"/>
                    <a:pt x="14943" y="13133"/>
                  </a:cubicBezTo>
                  <a:cubicBezTo>
                    <a:pt x="15086" y="12848"/>
                    <a:pt x="15229" y="12562"/>
                    <a:pt x="15348" y="12252"/>
                  </a:cubicBezTo>
                  <a:cubicBezTo>
                    <a:pt x="15514" y="11871"/>
                    <a:pt x="15657" y="11478"/>
                    <a:pt x="15764" y="11086"/>
                  </a:cubicBezTo>
                  <a:cubicBezTo>
                    <a:pt x="15824" y="10895"/>
                    <a:pt x="15872" y="10705"/>
                    <a:pt x="15919" y="10502"/>
                  </a:cubicBezTo>
                  <a:cubicBezTo>
                    <a:pt x="15967" y="10312"/>
                    <a:pt x="15991" y="10121"/>
                    <a:pt x="16014" y="9931"/>
                  </a:cubicBezTo>
                  <a:cubicBezTo>
                    <a:pt x="16062" y="9645"/>
                    <a:pt x="16074" y="9359"/>
                    <a:pt x="16086" y="9073"/>
                  </a:cubicBezTo>
                  <a:cubicBezTo>
                    <a:pt x="16086" y="8942"/>
                    <a:pt x="16086" y="8800"/>
                    <a:pt x="16074" y="8657"/>
                  </a:cubicBezTo>
                  <a:cubicBezTo>
                    <a:pt x="16062" y="8514"/>
                    <a:pt x="16050" y="8383"/>
                    <a:pt x="16026" y="8240"/>
                  </a:cubicBezTo>
                  <a:cubicBezTo>
                    <a:pt x="16003" y="8061"/>
                    <a:pt x="15967" y="7883"/>
                    <a:pt x="15931" y="7704"/>
                  </a:cubicBezTo>
                  <a:cubicBezTo>
                    <a:pt x="15907" y="7609"/>
                    <a:pt x="15872" y="7514"/>
                    <a:pt x="15848" y="7407"/>
                  </a:cubicBezTo>
                  <a:cubicBezTo>
                    <a:pt x="15812" y="7311"/>
                    <a:pt x="15776" y="7216"/>
                    <a:pt x="15729" y="7109"/>
                  </a:cubicBezTo>
                  <a:cubicBezTo>
                    <a:pt x="15657" y="6942"/>
                    <a:pt x="15586" y="6776"/>
                    <a:pt x="15502" y="6609"/>
                  </a:cubicBezTo>
                  <a:cubicBezTo>
                    <a:pt x="15419" y="6442"/>
                    <a:pt x="15348" y="6299"/>
                    <a:pt x="15276" y="6144"/>
                  </a:cubicBezTo>
                  <a:cubicBezTo>
                    <a:pt x="15217" y="5990"/>
                    <a:pt x="15157" y="5847"/>
                    <a:pt x="15110" y="5692"/>
                  </a:cubicBezTo>
                  <a:cubicBezTo>
                    <a:pt x="15086" y="5609"/>
                    <a:pt x="15074" y="5513"/>
                    <a:pt x="15050" y="5430"/>
                  </a:cubicBezTo>
                  <a:cubicBezTo>
                    <a:pt x="15038" y="5359"/>
                    <a:pt x="15026" y="5287"/>
                    <a:pt x="15026" y="5216"/>
                  </a:cubicBezTo>
                  <a:cubicBezTo>
                    <a:pt x="15014" y="5121"/>
                    <a:pt x="15014" y="5025"/>
                    <a:pt x="15014" y="4930"/>
                  </a:cubicBezTo>
                  <a:cubicBezTo>
                    <a:pt x="15014" y="4847"/>
                    <a:pt x="15014" y="4763"/>
                    <a:pt x="15026" y="4680"/>
                  </a:cubicBezTo>
                  <a:cubicBezTo>
                    <a:pt x="15026" y="4597"/>
                    <a:pt x="15038" y="4525"/>
                    <a:pt x="15050" y="4442"/>
                  </a:cubicBezTo>
                  <a:cubicBezTo>
                    <a:pt x="14991" y="4228"/>
                    <a:pt x="14943" y="4013"/>
                    <a:pt x="14907" y="3787"/>
                  </a:cubicBezTo>
                  <a:lnTo>
                    <a:pt x="14871" y="3668"/>
                  </a:lnTo>
                  <a:cubicBezTo>
                    <a:pt x="14788" y="3227"/>
                    <a:pt x="14693" y="2787"/>
                    <a:pt x="14562" y="2346"/>
                  </a:cubicBezTo>
                  <a:cubicBezTo>
                    <a:pt x="14479" y="2120"/>
                    <a:pt x="14395" y="1894"/>
                    <a:pt x="14288" y="1680"/>
                  </a:cubicBezTo>
                  <a:cubicBezTo>
                    <a:pt x="14205" y="1489"/>
                    <a:pt x="14109" y="1311"/>
                    <a:pt x="13990" y="1144"/>
                  </a:cubicBezTo>
                  <a:lnTo>
                    <a:pt x="13943" y="1108"/>
                  </a:lnTo>
                  <a:cubicBezTo>
                    <a:pt x="13788" y="989"/>
                    <a:pt x="13633" y="882"/>
                    <a:pt x="13467" y="787"/>
                  </a:cubicBezTo>
                  <a:cubicBezTo>
                    <a:pt x="13300" y="691"/>
                    <a:pt x="13121" y="608"/>
                    <a:pt x="12943" y="537"/>
                  </a:cubicBezTo>
                  <a:cubicBezTo>
                    <a:pt x="12383" y="299"/>
                    <a:pt x="11788" y="144"/>
                    <a:pt x="11192" y="72"/>
                  </a:cubicBezTo>
                  <a:cubicBezTo>
                    <a:pt x="10800" y="25"/>
                    <a:pt x="10407" y="1"/>
                    <a:pt x="10014" y="1"/>
                  </a:cubicBezTo>
                  <a:close/>
                </a:path>
              </a:pathLst>
            </a:custGeom>
            <a:solidFill>
              <a:srgbClr val="FFC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57"/>
            <p:cNvSpPr/>
            <p:nvPr/>
          </p:nvSpPr>
          <p:spPr>
            <a:xfrm>
              <a:off x="1108865" y="1504876"/>
              <a:ext cx="84" cy="84"/>
            </a:xfrm>
            <a:custGeom>
              <a:avLst/>
              <a:gdLst/>
              <a:ahLst/>
              <a:cxnLst/>
              <a:rect l="l" t="t" r="r" b="b"/>
              <a:pathLst>
                <a:path w="1" h="1" extrusionOk="0">
                  <a:moveTo>
                    <a:pt x="0" y="1"/>
                  </a:moveTo>
                  <a:lnTo>
                    <a:pt x="0" y="1"/>
                  </a:lnTo>
                  <a:lnTo>
                    <a:pt x="0" y="1"/>
                  </a:lnTo>
                  <a:close/>
                </a:path>
              </a:pathLst>
            </a:custGeom>
            <a:solidFill>
              <a:srgbClr val="FFC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57"/>
            <p:cNvSpPr/>
            <p:nvPr/>
          </p:nvSpPr>
          <p:spPr>
            <a:xfrm>
              <a:off x="695779" y="2438678"/>
              <a:ext cx="84" cy="84"/>
            </a:xfrm>
            <a:custGeom>
              <a:avLst/>
              <a:gdLst/>
              <a:ahLst/>
              <a:cxnLst/>
              <a:rect l="l" t="t" r="r" b="b"/>
              <a:pathLst>
                <a:path w="1" h="1" extrusionOk="0">
                  <a:moveTo>
                    <a:pt x="0" y="0"/>
                  </a:moveTo>
                  <a:lnTo>
                    <a:pt x="0" y="0"/>
                  </a:lnTo>
                  <a:lnTo>
                    <a:pt x="0" y="0"/>
                  </a:lnTo>
                  <a:lnTo>
                    <a:pt x="0" y="0"/>
                  </a:lnTo>
                  <a:close/>
                </a:path>
              </a:pathLst>
            </a:custGeom>
            <a:solidFill>
              <a:srgbClr val="FFC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57"/>
            <p:cNvSpPr/>
            <p:nvPr/>
          </p:nvSpPr>
          <p:spPr>
            <a:xfrm>
              <a:off x="705728" y="2328150"/>
              <a:ext cx="1265240" cy="1252357"/>
            </a:xfrm>
            <a:custGeom>
              <a:avLst/>
              <a:gdLst/>
              <a:ahLst/>
              <a:cxnLst/>
              <a:rect l="l" t="t" r="r" b="b"/>
              <a:pathLst>
                <a:path w="15134" h="14979" extrusionOk="0">
                  <a:moveTo>
                    <a:pt x="8573" y="0"/>
                  </a:moveTo>
                  <a:cubicBezTo>
                    <a:pt x="8097" y="0"/>
                    <a:pt x="7668" y="24"/>
                    <a:pt x="7251" y="60"/>
                  </a:cubicBezTo>
                  <a:cubicBezTo>
                    <a:pt x="6561" y="108"/>
                    <a:pt x="5894" y="239"/>
                    <a:pt x="5239" y="441"/>
                  </a:cubicBezTo>
                  <a:cubicBezTo>
                    <a:pt x="4596" y="631"/>
                    <a:pt x="4001" y="929"/>
                    <a:pt x="3453" y="1310"/>
                  </a:cubicBezTo>
                  <a:cubicBezTo>
                    <a:pt x="3167" y="1501"/>
                    <a:pt x="2894" y="1727"/>
                    <a:pt x="2644" y="1965"/>
                  </a:cubicBezTo>
                  <a:cubicBezTo>
                    <a:pt x="2382" y="2227"/>
                    <a:pt x="2143" y="2501"/>
                    <a:pt x="1917" y="2798"/>
                  </a:cubicBezTo>
                  <a:cubicBezTo>
                    <a:pt x="1536" y="3322"/>
                    <a:pt x="1203" y="3882"/>
                    <a:pt x="941" y="4477"/>
                  </a:cubicBezTo>
                  <a:cubicBezTo>
                    <a:pt x="703" y="5025"/>
                    <a:pt x="500" y="5596"/>
                    <a:pt x="346" y="6180"/>
                  </a:cubicBezTo>
                  <a:cubicBezTo>
                    <a:pt x="191" y="6775"/>
                    <a:pt x="96" y="7382"/>
                    <a:pt x="48" y="7989"/>
                  </a:cubicBezTo>
                  <a:cubicBezTo>
                    <a:pt x="0" y="8585"/>
                    <a:pt x="24" y="9192"/>
                    <a:pt x="107" y="9787"/>
                  </a:cubicBezTo>
                  <a:cubicBezTo>
                    <a:pt x="179" y="10359"/>
                    <a:pt x="334" y="10930"/>
                    <a:pt x="548" y="11466"/>
                  </a:cubicBezTo>
                  <a:cubicBezTo>
                    <a:pt x="655" y="11728"/>
                    <a:pt x="786" y="11990"/>
                    <a:pt x="941" y="12228"/>
                  </a:cubicBezTo>
                  <a:cubicBezTo>
                    <a:pt x="1096" y="12478"/>
                    <a:pt x="1262" y="12704"/>
                    <a:pt x="1453" y="12919"/>
                  </a:cubicBezTo>
                  <a:cubicBezTo>
                    <a:pt x="1846" y="13371"/>
                    <a:pt x="2322" y="13740"/>
                    <a:pt x="2846" y="14014"/>
                  </a:cubicBezTo>
                  <a:cubicBezTo>
                    <a:pt x="3406" y="14312"/>
                    <a:pt x="3989" y="14514"/>
                    <a:pt x="4608" y="14645"/>
                  </a:cubicBezTo>
                  <a:cubicBezTo>
                    <a:pt x="5287" y="14800"/>
                    <a:pt x="5977" y="14895"/>
                    <a:pt x="6680" y="14943"/>
                  </a:cubicBezTo>
                  <a:cubicBezTo>
                    <a:pt x="7001" y="14967"/>
                    <a:pt x="7335" y="14978"/>
                    <a:pt x="7656" y="14978"/>
                  </a:cubicBezTo>
                  <a:cubicBezTo>
                    <a:pt x="8073" y="14978"/>
                    <a:pt x="8489" y="14955"/>
                    <a:pt x="8894" y="14919"/>
                  </a:cubicBezTo>
                  <a:cubicBezTo>
                    <a:pt x="9609" y="14859"/>
                    <a:pt x="10311" y="14728"/>
                    <a:pt x="11002" y="14526"/>
                  </a:cubicBezTo>
                  <a:cubicBezTo>
                    <a:pt x="11621" y="14359"/>
                    <a:pt x="12204" y="14085"/>
                    <a:pt x="12728" y="13716"/>
                  </a:cubicBezTo>
                  <a:cubicBezTo>
                    <a:pt x="12847" y="13621"/>
                    <a:pt x="12966" y="13526"/>
                    <a:pt x="13073" y="13431"/>
                  </a:cubicBezTo>
                  <a:cubicBezTo>
                    <a:pt x="13181" y="13323"/>
                    <a:pt x="13288" y="13216"/>
                    <a:pt x="13383" y="13097"/>
                  </a:cubicBezTo>
                  <a:cubicBezTo>
                    <a:pt x="13585" y="12859"/>
                    <a:pt x="13764" y="12597"/>
                    <a:pt x="13907" y="12323"/>
                  </a:cubicBezTo>
                  <a:cubicBezTo>
                    <a:pt x="14204" y="11740"/>
                    <a:pt x="14419" y="11109"/>
                    <a:pt x="14550" y="10454"/>
                  </a:cubicBezTo>
                  <a:cubicBezTo>
                    <a:pt x="14693" y="9775"/>
                    <a:pt x="14788" y="9073"/>
                    <a:pt x="14824" y="8370"/>
                  </a:cubicBezTo>
                  <a:cubicBezTo>
                    <a:pt x="14871" y="7680"/>
                    <a:pt x="14883" y="6989"/>
                    <a:pt x="14895" y="6346"/>
                  </a:cubicBezTo>
                  <a:lnTo>
                    <a:pt x="14895" y="6108"/>
                  </a:lnTo>
                  <a:lnTo>
                    <a:pt x="14895" y="5632"/>
                  </a:lnTo>
                  <a:lnTo>
                    <a:pt x="14895" y="5192"/>
                  </a:lnTo>
                  <a:cubicBezTo>
                    <a:pt x="14895" y="5061"/>
                    <a:pt x="14895" y="4930"/>
                    <a:pt x="14895" y="4799"/>
                  </a:cubicBezTo>
                  <a:lnTo>
                    <a:pt x="14895" y="4239"/>
                  </a:lnTo>
                  <a:cubicBezTo>
                    <a:pt x="14895" y="4430"/>
                    <a:pt x="14907" y="4620"/>
                    <a:pt x="14907" y="4799"/>
                  </a:cubicBezTo>
                  <a:cubicBezTo>
                    <a:pt x="14907" y="4858"/>
                    <a:pt x="14955" y="4906"/>
                    <a:pt x="15014" y="4906"/>
                  </a:cubicBezTo>
                  <a:cubicBezTo>
                    <a:pt x="15038" y="4906"/>
                    <a:pt x="15062" y="4894"/>
                    <a:pt x="15086" y="4870"/>
                  </a:cubicBezTo>
                  <a:cubicBezTo>
                    <a:pt x="15109" y="4858"/>
                    <a:pt x="15121" y="4834"/>
                    <a:pt x="15121" y="4799"/>
                  </a:cubicBezTo>
                  <a:cubicBezTo>
                    <a:pt x="15133" y="4060"/>
                    <a:pt x="15062" y="3322"/>
                    <a:pt x="14907" y="2608"/>
                  </a:cubicBezTo>
                  <a:cubicBezTo>
                    <a:pt x="14824" y="2239"/>
                    <a:pt x="14681" y="1905"/>
                    <a:pt x="14490" y="1584"/>
                  </a:cubicBezTo>
                  <a:cubicBezTo>
                    <a:pt x="14395" y="1429"/>
                    <a:pt x="14288" y="1286"/>
                    <a:pt x="14169" y="1167"/>
                  </a:cubicBezTo>
                  <a:cubicBezTo>
                    <a:pt x="14038" y="1036"/>
                    <a:pt x="13907" y="929"/>
                    <a:pt x="13764" y="834"/>
                  </a:cubicBezTo>
                  <a:cubicBezTo>
                    <a:pt x="13466" y="643"/>
                    <a:pt x="13133" y="500"/>
                    <a:pt x="12788" y="405"/>
                  </a:cubicBezTo>
                  <a:cubicBezTo>
                    <a:pt x="12419" y="298"/>
                    <a:pt x="12049" y="215"/>
                    <a:pt x="11668" y="179"/>
                  </a:cubicBezTo>
                  <a:cubicBezTo>
                    <a:pt x="11347" y="131"/>
                    <a:pt x="11002" y="96"/>
                    <a:pt x="10537" y="72"/>
                  </a:cubicBezTo>
                  <a:lnTo>
                    <a:pt x="10013" y="48"/>
                  </a:lnTo>
                  <a:lnTo>
                    <a:pt x="9883" y="48"/>
                  </a:lnTo>
                  <a:cubicBezTo>
                    <a:pt x="9740" y="36"/>
                    <a:pt x="9609" y="36"/>
                    <a:pt x="9478" y="24"/>
                  </a:cubicBezTo>
                  <a:cubicBezTo>
                    <a:pt x="9156" y="12"/>
                    <a:pt x="8859" y="12"/>
                    <a:pt x="8573" y="12"/>
                  </a:cubicBezTo>
                  <a:lnTo>
                    <a:pt x="857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57"/>
            <p:cNvSpPr/>
            <p:nvPr/>
          </p:nvSpPr>
          <p:spPr>
            <a:xfrm>
              <a:off x="796271" y="2330157"/>
              <a:ext cx="1172692" cy="1251353"/>
            </a:xfrm>
            <a:custGeom>
              <a:avLst/>
              <a:gdLst/>
              <a:ahLst/>
              <a:cxnLst/>
              <a:rect l="l" t="t" r="r" b="b"/>
              <a:pathLst>
                <a:path w="14027" h="14967" extrusionOk="0">
                  <a:moveTo>
                    <a:pt x="7454" y="0"/>
                  </a:moveTo>
                  <a:cubicBezTo>
                    <a:pt x="6978" y="0"/>
                    <a:pt x="6561" y="24"/>
                    <a:pt x="6133" y="60"/>
                  </a:cubicBezTo>
                  <a:lnTo>
                    <a:pt x="6168" y="36"/>
                  </a:lnTo>
                  <a:lnTo>
                    <a:pt x="6168" y="36"/>
                  </a:lnTo>
                  <a:cubicBezTo>
                    <a:pt x="5680" y="72"/>
                    <a:pt x="5192" y="143"/>
                    <a:pt x="4716" y="262"/>
                  </a:cubicBezTo>
                  <a:cubicBezTo>
                    <a:pt x="4644" y="298"/>
                    <a:pt x="4561" y="334"/>
                    <a:pt x="4501" y="369"/>
                  </a:cubicBezTo>
                  <a:cubicBezTo>
                    <a:pt x="4299" y="488"/>
                    <a:pt x="4108" y="607"/>
                    <a:pt x="3918" y="750"/>
                  </a:cubicBezTo>
                  <a:cubicBezTo>
                    <a:pt x="3370" y="1155"/>
                    <a:pt x="2870" y="1643"/>
                    <a:pt x="2430" y="2179"/>
                  </a:cubicBezTo>
                  <a:cubicBezTo>
                    <a:pt x="2096" y="2596"/>
                    <a:pt x="1787" y="3036"/>
                    <a:pt x="1513" y="3489"/>
                  </a:cubicBezTo>
                  <a:cubicBezTo>
                    <a:pt x="1263" y="3917"/>
                    <a:pt x="1025" y="4358"/>
                    <a:pt x="822" y="4810"/>
                  </a:cubicBezTo>
                  <a:cubicBezTo>
                    <a:pt x="739" y="5001"/>
                    <a:pt x="668" y="5179"/>
                    <a:pt x="596" y="5370"/>
                  </a:cubicBezTo>
                  <a:cubicBezTo>
                    <a:pt x="525" y="5572"/>
                    <a:pt x="465" y="5763"/>
                    <a:pt x="406" y="5965"/>
                  </a:cubicBezTo>
                  <a:cubicBezTo>
                    <a:pt x="287" y="6394"/>
                    <a:pt x="191" y="6823"/>
                    <a:pt x="132" y="7263"/>
                  </a:cubicBezTo>
                  <a:cubicBezTo>
                    <a:pt x="1" y="8180"/>
                    <a:pt x="1" y="9120"/>
                    <a:pt x="132" y="10037"/>
                  </a:cubicBezTo>
                  <a:cubicBezTo>
                    <a:pt x="179" y="10406"/>
                    <a:pt x="263" y="10775"/>
                    <a:pt x="358" y="11133"/>
                  </a:cubicBezTo>
                  <a:cubicBezTo>
                    <a:pt x="406" y="11311"/>
                    <a:pt x="453" y="11478"/>
                    <a:pt x="525" y="11656"/>
                  </a:cubicBezTo>
                  <a:cubicBezTo>
                    <a:pt x="584" y="11823"/>
                    <a:pt x="644" y="11990"/>
                    <a:pt x="715" y="12156"/>
                  </a:cubicBezTo>
                  <a:cubicBezTo>
                    <a:pt x="822" y="12395"/>
                    <a:pt x="953" y="12633"/>
                    <a:pt x="1084" y="12871"/>
                  </a:cubicBezTo>
                  <a:cubicBezTo>
                    <a:pt x="1227" y="13097"/>
                    <a:pt x="1370" y="13311"/>
                    <a:pt x="1537" y="13514"/>
                  </a:cubicBezTo>
                  <a:cubicBezTo>
                    <a:pt x="1656" y="13669"/>
                    <a:pt x="1799" y="13811"/>
                    <a:pt x="1930" y="13942"/>
                  </a:cubicBezTo>
                  <a:cubicBezTo>
                    <a:pt x="2001" y="14014"/>
                    <a:pt x="2084" y="14073"/>
                    <a:pt x="2156" y="14145"/>
                  </a:cubicBezTo>
                  <a:cubicBezTo>
                    <a:pt x="2227" y="14204"/>
                    <a:pt x="2275" y="14240"/>
                    <a:pt x="2346" y="14288"/>
                  </a:cubicBezTo>
                  <a:cubicBezTo>
                    <a:pt x="2727" y="14431"/>
                    <a:pt x="3120" y="14550"/>
                    <a:pt x="3513" y="14645"/>
                  </a:cubicBezTo>
                  <a:cubicBezTo>
                    <a:pt x="4192" y="14800"/>
                    <a:pt x="4894" y="14895"/>
                    <a:pt x="5585" y="14943"/>
                  </a:cubicBezTo>
                  <a:cubicBezTo>
                    <a:pt x="5906" y="14966"/>
                    <a:pt x="6240" y="14966"/>
                    <a:pt x="6561" y="14966"/>
                  </a:cubicBezTo>
                  <a:cubicBezTo>
                    <a:pt x="6978" y="14966"/>
                    <a:pt x="7395" y="14954"/>
                    <a:pt x="7799" y="14919"/>
                  </a:cubicBezTo>
                  <a:cubicBezTo>
                    <a:pt x="8514" y="14859"/>
                    <a:pt x="9228" y="14728"/>
                    <a:pt x="9907" y="14526"/>
                  </a:cubicBezTo>
                  <a:cubicBezTo>
                    <a:pt x="10526" y="14347"/>
                    <a:pt x="11109" y="14073"/>
                    <a:pt x="11633" y="13704"/>
                  </a:cubicBezTo>
                  <a:cubicBezTo>
                    <a:pt x="11752" y="13621"/>
                    <a:pt x="11871" y="13526"/>
                    <a:pt x="11978" y="13419"/>
                  </a:cubicBezTo>
                  <a:cubicBezTo>
                    <a:pt x="12098" y="13323"/>
                    <a:pt x="12205" y="13204"/>
                    <a:pt x="12300" y="13097"/>
                  </a:cubicBezTo>
                  <a:cubicBezTo>
                    <a:pt x="12490" y="12859"/>
                    <a:pt x="12669" y="12597"/>
                    <a:pt x="12812" y="12323"/>
                  </a:cubicBezTo>
                  <a:cubicBezTo>
                    <a:pt x="13121" y="11728"/>
                    <a:pt x="13336" y="11097"/>
                    <a:pt x="13467" y="10454"/>
                  </a:cubicBezTo>
                  <a:cubicBezTo>
                    <a:pt x="13598" y="9763"/>
                    <a:pt x="13693" y="9073"/>
                    <a:pt x="13729" y="8370"/>
                  </a:cubicBezTo>
                  <a:cubicBezTo>
                    <a:pt x="13776" y="7680"/>
                    <a:pt x="13800" y="6989"/>
                    <a:pt x="13800" y="6346"/>
                  </a:cubicBezTo>
                  <a:lnTo>
                    <a:pt x="13800" y="6108"/>
                  </a:lnTo>
                  <a:lnTo>
                    <a:pt x="13800" y="5620"/>
                  </a:lnTo>
                  <a:lnTo>
                    <a:pt x="13800" y="5275"/>
                  </a:lnTo>
                  <a:lnTo>
                    <a:pt x="13800" y="5191"/>
                  </a:lnTo>
                  <a:lnTo>
                    <a:pt x="13800" y="4798"/>
                  </a:lnTo>
                  <a:cubicBezTo>
                    <a:pt x="13800" y="4858"/>
                    <a:pt x="13848" y="4894"/>
                    <a:pt x="13907" y="4894"/>
                  </a:cubicBezTo>
                  <a:cubicBezTo>
                    <a:pt x="13931" y="4894"/>
                    <a:pt x="13967" y="4882"/>
                    <a:pt x="13979" y="4870"/>
                  </a:cubicBezTo>
                  <a:cubicBezTo>
                    <a:pt x="14003" y="4846"/>
                    <a:pt x="14014" y="4822"/>
                    <a:pt x="14014" y="4798"/>
                  </a:cubicBezTo>
                  <a:cubicBezTo>
                    <a:pt x="14026" y="4060"/>
                    <a:pt x="13955" y="3322"/>
                    <a:pt x="13800" y="2596"/>
                  </a:cubicBezTo>
                  <a:cubicBezTo>
                    <a:pt x="13717" y="2239"/>
                    <a:pt x="13574" y="1893"/>
                    <a:pt x="13383" y="1584"/>
                  </a:cubicBezTo>
                  <a:cubicBezTo>
                    <a:pt x="13193" y="1286"/>
                    <a:pt x="12931" y="1024"/>
                    <a:pt x="12633" y="834"/>
                  </a:cubicBezTo>
                  <a:cubicBezTo>
                    <a:pt x="12336" y="643"/>
                    <a:pt x="12002" y="500"/>
                    <a:pt x="11657" y="405"/>
                  </a:cubicBezTo>
                  <a:cubicBezTo>
                    <a:pt x="11288" y="298"/>
                    <a:pt x="10919" y="215"/>
                    <a:pt x="10538" y="179"/>
                  </a:cubicBezTo>
                  <a:cubicBezTo>
                    <a:pt x="10216" y="131"/>
                    <a:pt x="9859" y="95"/>
                    <a:pt x="9419" y="72"/>
                  </a:cubicBezTo>
                  <a:lnTo>
                    <a:pt x="8883" y="48"/>
                  </a:lnTo>
                  <a:lnTo>
                    <a:pt x="8752" y="36"/>
                  </a:lnTo>
                  <a:lnTo>
                    <a:pt x="8669" y="36"/>
                  </a:lnTo>
                  <a:lnTo>
                    <a:pt x="8347" y="24"/>
                  </a:lnTo>
                  <a:cubicBezTo>
                    <a:pt x="8026" y="12"/>
                    <a:pt x="7728" y="0"/>
                    <a:pt x="74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57"/>
            <p:cNvSpPr/>
            <p:nvPr/>
          </p:nvSpPr>
          <p:spPr>
            <a:xfrm>
              <a:off x="1000348" y="2512336"/>
              <a:ext cx="84" cy="84"/>
            </a:xfrm>
            <a:custGeom>
              <a:avLst/>
              <a:gdLst/>
              <a:ahLst/>
              <a:cxnLst/>
              <a:rect l="l" t="t" r="r" b="b"/>
              <a:pathLst>
                <a:path w="1" h="1" extrusionOk="0">
                  <a:moveTo>
                    <a:pt x="1" y="0"/>
                  </a:moveTo>
                  <a:lnTo>
                    <a:pt x="1" y="0"/>
                  </a:lnTo>
                  <a:lnTo>
                    <a:pt x="1" y="0"/>
                  </a:lnTo>
                  <a:close/>
                </a:path>
              </a:pathLst>
            </a:custGeom>
            <a:solidFill>
              <a:srgbClr val="CB36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57"/>
            <p:cNvSpPr/>
            <p:nvPr/>
          </p:nvSpPr>
          <p:spPr>
            <a:xfrm>
              <a:off x="924686" y="3458930"/>
              <a:ext cx="1087" cy="84"/>
            </a:xfrm>
            <a:custGeom>
              <a:avLst/>
              <a:gdLst/>
              <a:ahLst/>
              <a:cxnLst/>
              <a:rect l="l" t="t" r="r" b="b"/>
              <a:pathLst>
                <a:path w="13" h="1" extrusionOk="0">
                  <a:moveTo>
                    <a:pt x="13" y="1"/>
                  </a:moveTo>
                  <a:lnTo>
                    <a:pt x="1" y="1"/>
                  </a:lnTo>
                  <a:lnTo>
                    <a:pt x="13" y="1"/>
                  </a:lnTo>
                  <a:close/>
                </a:path>
              </a:pathLst>
            </a:custGeom>
            <a:solidFill>
              <a:srgbClr val="CB36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57"/>
            <p:cNvSpPr/>
            <p:nvPr/>
          </p:nvSpPr>
          <p:spPr>
            <a:xfrm>
              <a:off x="996167" y="2475465"/>
              <a:ext cx="40129" cy="43058"/>
            </a:xfrm>
            <a:custGeom>
              <a:avLst/>
              <a:gdLst/>
              <a:ahLst/>
              <a:cxnLst/>
              <a:rect l="l" t="t" r="r" b="b"/>
              <a:pathLst>
                <a:path w="480" h="515" extrusionOk="0">
                  <a:moveTo>
                    <a:pt x="384" y="1"/>
                  </a:moveTo>
                  <a:cubicBezTo>
                    <a:pt x="360" y="1"/>
                    <a:pt x="336" y="1"/>
                    <a:pt x="313" y="24"/>
                  </a:cubicBezTo>
                  <a:cubicBezTo>
                    <a:pt x="217" y="132"/>
                    <a:pt x="134" y="239"/>
                    <a:pt x="51" y="358"/>
                  </a:cubicBezTo>
                  <a:cubicBezTo>
                    <a:pt x="0" y="433"/>
                    <a:pt x="68" y="515"/>
                    <a:pt x="137" y="515"/>
                  </a:cubicBezTo>
                  <a:cubicBezTo>
                    <a:pt x="167" y="515"/>
                    <a:pt x="196" y="500"/>
                    <a:pt x="217" y="465"/>
                  </a:cubicBezTo>
                  <a:cubicBezTo>
                    <a:pt x="289" y="370"/>
                    <a:pt x="360" y="274"/>
                    <a:pt x="432" y="179"/>
                  </a:cubicBezTo>
                  <a:lnTo>
                    <a:pt x="432" y="179"/>
                  </a:lnTo>
                  <a:lnTo>
                    <a:pt x="420" y="203"/>
                  </a:lnTo>
                  <a:cubicBezTo>
                    <a:pt x="432" y="191"/>
                    <a:pt x="432" y="179"/>
                    <a:pt x="443" y="167"/>
                  </a:cubicBezTo>
                  <a:cubicBezTo>
                    <a:pt x="467" y="155"/>
                    <a:pt x="479" y="132"/>
                    <a:pt x="479" y="96"/>
                  </a:cubicBezTo>
                  <a:cubicBezTo>
                    <a:pt x="479" y="72"/>
                    <a:pt x="467" y="48"/>
                    <a:pt x="455" y="24"/>
                  </a:cubicBezTo>
                  <a:cubicBezTo>
                    <a:pt x="432" y="12"/>
                    <a:pt x="408" y="1"/>
                    <a:pt x="384" y="1"/>
                  </a:cubicBezTo>
                  <a:close/>
                </a:path>
              </a:pathLst>
            </a:custGeom>
            <a:solidFill>
              <a:srgbClr val="B02E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57"/>
            <p:cNvSpPr/>
            <p:nvPr/>
          </p:nvSpPr>
          <p:spPr>
            <a:xfrm>
              <a:off x="933381" y="2546113"/>
              <a:ext cx="52084" cy="60532"/>
            </a:xfrm>
            <a:custGeom>
              <a:avLst/>
              <a:gdLst/>
              <a:ahLst/>
              <a:cxnLst/>
              <a:rect l="l" t="t" r="r" b="b"/>
              <a:pathLst>
                <a:path w="623" h="724" extrusionOk="0">
                  <a:moveTo>
                    <a:pt x="480" y="1"/>
                  </a:moveTo>
                  <a:cubicBezTo>
                    <a:pt x="456" y="13"/>
                    <a:pt x="432" y="25"/>
                    <a:pt x="421" y="49"/>
                  </a:cubicBezTo>
                  <a:cubicBezTo>
                    <a:pt x="290" y="215"/>
                    <a:pt x="171" y="394"/>
                    <a:pt x="51" y="572"/>
                  </a:cubicBezTo>
                  <a:cubicBezTo>
                    <a:pt x="1" y="648"/>
                    <a:pt x="70" y="724"/>
                    <a:pt x="143" y="724"/>
                  </a:cubicBezTo>
                  <a:cubicBezTo>
                    <a:pt x="174" y="724"/>
                    <a:pt x="206" y="711"/>
                    <a:pt x="230" y="680"/>
                  </a:cubicBezTo>
                  <a:cubicBezTo>
                    <a:pt x="337" y="501"/>
                    <a:pt x="456" y="322"/>
                    <a:pt x="587" y="156"/>
                  </a:cubicBezTo>
                  <a:cubicBezTo>
                    <a:pt x="623" y="108"/>
                    <a:pt x="611" y="49"/>
                    <a:pt x="563" y="13"/>
                  </a:cubicBezTo>
                  <a:cubicBezTo>
                    <a:pt x="552" y="1"/>
                    <a:pt x="528" y="1"/>
                    <a:pt x="504" y="1"/>
                  </a:cubicBezTo>
                  <a:close/>
                </a:path>
              </a:pathLst>
            </a:custGeom>
            <a:solidFill>
              <a:srgbClr val="B02E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57"/>
            <p:cNvSpPr/>
            <p:nvPr/>
          </p:nvSpPr>
          <p:spPr>
            <a:xfrm>
              <a:off x="890827" y="2627796"/>
              <a:ext cx="37956" cy="49830"/>
            </a:xfrm>
            <a:custGeom>
              <a:avLst/>
              <a:gdLst/>
              <a:ahLst/>
              <a:cxnLst/>
              <a:rect l="l" t="t" r="r" b="b"/>
              <a:pathLst>
                <a:path w="454" h="596" extrusionOk="0">
                  <a:moveTo>
                    <a:pt x="346" y="0"/>
                  </a:moveTo>
                  <a:cubicBezTo>
                    <a:pt x="310" y="0"/>
                    <a:pt x="275" y="24"/>
                    <a:pt x="263" y="48"/>
                  </a:cubicBezTo>
                  <a:cubicBezTo>
                    <a:pt x="168" y="167"/>
                    <a:pt x="96" y="310"/>
                    <a:pt x="25" y="441"/>
                  </a:cubicBezTo>
                  <a:cubicBezTo>
                    <a:pt x="13" y="465"/>
                    <a:pt x="1" y="488"/>
                    <a:pt x="13" y="524"/>
                  </a:cubicBezTo>
                  <a:cubicBezTo>
                    <a:pt x="13" y="548"/>
                    <a:pt x="37" y="572"/>
                    <a:pt x="60" y="584"/>
                  </a:cubicBezTo>
                  <a:cubicBezTo>
                    <a:pt x="84" y="596"/>
                    <a:pt x="108" y="596"/>
                    <a:pt x="132" y="596"/>
                  </a:cubicBezTo>
                  <a:cubicBezTo>
                    <a:pt x="156" y="584"/>
                    <a:pt x="179" y="572"/>
                    <a:pt x="191" y="560"/>
                  </a:cubicBezTo>
                  <a:cubicBezTo>
                    <a:pt x="263" y="417"/>
                    <a:pt x="334" y="286"/>
                    <a:pt x="430" y="155"/>
                  </a:cubicBezTo>
                  <a:cubicBezTo>
                    <a:pt x="453" y="107"/>
                    <a:pt x="441" y="48"/>
                    <a:pt x="394" y="24"/>
                  </a:cubicBezTo>
                  <a:cubicBezTo>
                    <a:pt x="382" y="12"/>
                    <a:pt x="358" y="0"/>
                    <a:pt x="346" y="0"/>
                  </a:cubicBezTo>
                  <a:close/>
                </a:path>
              </a:pathLst>
            </a:custGeom>
            <a:solidFill>
              <a:srgbClr val="B02E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57"/>
            <p:cNvSpPr/>
            <p:nvPr/>
          </p:nvSpPr>
          <p:spPr>
            <a:xfrm>
              <a:off x="848439" y="2708393"/>
              <a:ext cx="37538" cy="60866"/>
            </a:xfrm>
            <a:custGeom>
              <a:avLst/>
              <a:gdLst/>
              <a:ahLst/>
              <a:cxnLst/>
              <a:rect l="l" t="t" r="r" b="b"/>
              <a:pathLst>
                <a:path w="449" h="728" extrusionOk="0">
                  <a:moveTo>
                    <a:pt x="317" y="1"/>
                  </a:moveTo>
                  <a:cubicBezTo>
                    <a:pt x="294" y="1"/>
                    <a:pt x="270" y="24"/>
                    <a:pt x="258" y="48"/>
                  </a:cubicBezTo>
                  <a:cubicBezTo>
                    <a:pt x="175" y="227"/>
                    <a:pt x="91" y="417"/>
                    <a:pt x="8" y="608"/>
                  </a:cubicBezTo>
                  <a:cubicBezTo>
                    <a:pt x="1" y="681"/>
                    <a:pt x="56" y="727"/>
                    <a:pt x="114" y="727"/>
                  </a:cubicBezTo>
                  <a:cubicBezTo>
                    <a:pt x="150" y="727"/>
                    <a:pt x="187" y="709"/>
                    <a:pt x="210" y="667"/>
                  </a:cubicBezTo>
                  <a:cubicBezTo>
                    <a:pt x="270" y="501"/>
                    <a:pt x="329" y="346"/>
                    <a:pt x="413" y="191"/>
                  </a:cubicBezTo>
                  <a:lnTo>
                    <a:pt x="425" y="155"/>
                  </a:lnTo>
                  <a:cubicBezTo>
                    <a:pt x="436" y="132"/>
                    <a:pt x="448" y="96"/>
                    <a:pt x="436" y="72"/>
                  </a:cubicBezTo>
                  <a:cubicBezTo>
                    <a:pt x="436" y="48"/>
                    <a:pt x="413" y="24"/>
                    <a:pt x="401" y="13"/>
                  </a:cubicBezTo>
                  <a:cubicBezTo>
                    <a:pt x="377" y="1"/>
                    <a:pt x="365" y="1"/>
                    <a:pt x="341" y="1"/>
                  </a:cubicBezTo>
                  <a:close/>
                </a:path>
              </a:pathLst>
            </a:custGeom>
            <a:solidFill>
              <a:srgbClr val="B02E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57"/>
            <p:cNvSpPr/>
            <p:nvPr/>
          </p:nvSpPr>
          <p:spPr>
            <a:xfrm>
              <a:off x="820934" y="2797016"/>
              <a:ext cx="29177" cy="51251"/>
            </a:xfrm>
            <a:custGeom>
              <a:avLst/>
              <a:gdLst/>
              <a:ahLst/>
              <a:cxnLst/>
              <a:rect l="l" t="t" r="r" b="b"/>
              <a:pathLst>
                <a:path w="349" h="613" extrusionOk="0">
                  <a:moveTo>
                    <a:pt x="242" y="0"/>
                  </a:moveTo>
                  <a:cubicBezTo>
                    <a:pt x="194" y="0"/>
                    <a:pt x="158" y="24"/>
                    <a:pt x="146" y="72"/>
                  </a:cubicBezTo>
                  <a:lnTo>
                    <a:pt x="146" y="60"/>
                  </a:lnTo>
                  <a:cubicBezTo>
                    <a:pt x="111" y="215"/>
                    <a:pt x="63" y="346"/>
                    <a:pt x="15" y="488"/>
                  </a:cubicBezTo>
                  <a:cubicBezTo>
                    <a:pt x="1" y="562"/>
                    <a:pt x="59" y="613"/>
                    <a:pt x="116" y="613"/>
                  </a:cubicBezTo>
                  <a:cubicBezTo>
                    <a:pt x="152" y="613"/>
                    <a:pt x="188" y="593"/>
                    <a:pt x="206" y="548"/>
                  </a:cubicBezTo>
                  <a:cubicBezTo>
                    <a:pt x="253" y="405"/>
                    <a:pt x="301" y="262"/>
                    <a:pt x="337" y="119"/>
                  </a:cubicBezTo>
                  <a:cubicBezTo>
                    <a:pt x="349" y="72"/>
                    <a:pt x="325" y="12"/>
                    <a:pt x="277" y="0"/>
                  </a:cubicBezTo>
                  <a:close/>
                </a:path>
              </a:pathLst>
            </a:custGeom>
            <a:solidFill>
              <a:srgbClr val="B02E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57"/>
            <p:cNvSpPr/>
            <p:nvPr/>
          </p:nvSpPr>
          <p:spPr>
            <a:xfrm>
              <a:off x="803293" y="2885806"/>
              <a:ext cx="22907" cy="48660"/>
            </a:xfrm>
            <a:custGeom>
              <a:avLst/>
              <a:gdLst/>
              <a:ahLst/>
              <a:cxnLst/>
              <a:rect l="l" t="t" r="r" b="b"/>
              <a:pathLst>
                <a:path w="274" h="582" extrusionOk="0">
                  <a:moveTo>
                    <a:pt x="197" y="1"/>
                  </a:moveTo>
                  <a:cubicBezTo>
                    <a:pt x="191" y="1"/>
                    <a:pt x="185" y="4"/>
                    <a:pt x="179" y="10"/>
                  </a:cubicBezTo>
                  <a:cubicBezTo>
                    <a:pt x="174" y="8"/>
                    <a:pt x="169" y="7"/>
                    <a:pt x="164" y="7"/>
                  </a:cubicBezTo>
                  <a:cubicBezTo>
                    <a:pt x="131" y="7"/>
                    <a:pt x="94" y="38"/>
                    <a:pt x="83" y="69"/>
                  </a:cubicBezTo>
                  <a:cubicBezTo>
                    <a:pt x="60" y="200"/>
                    <a:pt x="24" y="343"/>
                    <a:pt x="12" y="474"/>
                  </a:cubicBezTo>
                  <a:cubicBezTo>
                    <a:pt x="0" y="498"/>
                    <a:pt x="12" y="534"/>
                    <a:pt x="36" y="546"/>
                  </a:cubicBezTo>
                  <a:cubicBezTo>
                    <a:pt x="48" y="569"/>
                    <a:pt x="72" y="581"/>
                    <a:pt x="107" y="581"/>
                  </a:cubicBezTo>
                  <a:cubicBezTo>
                    <a:pt x="131" y="581"/>
                    <a:pt x="155" y="569"/>
                    <a:pt x="179" y="558"/>
                  </a:cubicBezTo>
                  <a:cubicBezTo>
                    <a:pt x="191" y="534"/>
                    <a:pt x="203" y="510"/>
                    <a:pt x="203" y="486"/>
                  </a:cubicBezTo>
                  <a:cubicBezTo>
                    <a:pt x="203" y="474"/>
                    <a:pt x="203" y="462"/>
                    <a:pt x="203" y="450"/>
                  </a:cubicBezTo>
                  <a:cubicBezTo>
                    <a:pt x="226" y="343"/>
                    <a:pt x="250" y="236"/>
                    <a:pt x="274" y="129"/>
                  </a:cubicBezTo>
                  <a:cubicBezTo>
                    <a:pt x="274" y="105"/>
                    <a:pt x="274" y="81"/>
                    <a:pt x="274" y="57"/>
                  </a:cubicBezTo>
                  <a:cubicBezTo>
                    <a:pt x="262" y="34"/>
                    <a:pt x="238" y="10"/>
                    <a:pt x="214" y="10"/>
                  </a:cubicBezTo>
                  <a:cubicBezTo>
                    <a:pt x="208" y="4"/>
                    <a:pt x="203" y="1"/>
                    <a:pt x="197" y="1"/>
                  </a:cubicBez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57"/>
            <p:cNvSpPr/>
            <p:nvPr/>
          </p:nvSpPr>
          <p:spPr>
            <a:xfrm>
              <a:off x="794264" y="2980115"/>
              <a:ext cx="20984" cy="53927"/>
            </a:xfrm>
            <a:custGeom>
              <a:avLst/>
              <a:gdLst/>
              <a:ahLst/>
              <a:cxnLst/>
              <a:rect l="l" t="t" r="r" b="b"/>
              <a:pathLst>
                <a:path w="251" h="645" extrusionOk="0">
                  <a:moveTo>
                    <a:pt x="144" y="1"/>
                  </a:moveTo>
                  <a:cubicBezTo>
                    <a:pt x="120" y="1"/>
                    <a:pt x="96" y="1"/>
                    <a:pt x="84" y="25"/>
                  </a:cubicBezTo>
                  <a:lnTo>
                    <a:pt x="72" y="25"/>
                  </a:lnTo>
                  <a:cubicBezTo>
                    <a:pt x="61" y="37"/>
                    <a:pt x="49" y="61"/>
                    <a:pt x="49" y="96"/>
                  </a:cubicBezTo>
                  <a:cubicBezTo>
                    <a:pt x="13" y="239"/>
                    <a:pt x="1" y="394"/>
                    <a:pt x="1" y="549"/>
                  </a:cubicBezTo>
                  <a:cubicBezTo>
                    <a:pt x="1" y="611"/>
                    <a:pt x="50" y="644"/>
                    <a:pt x="99" y="644"/>
                  </a:cubicBezTo>
                  <a:cubicBezTo>
                    <a:pt x="143" y="644"/>
                    <a:pt x="186" y="617"/>
                    <a:pt x="191" y="561"/>
                  </a:cubicBezTo>
                  <a:cubicBezTo>
                    <a:pt x="203" y="406"/>
                    <a:pt x="215" y="251"/>
                    <a:pt x="239" y="96"/>
                  </a:cubicBezTo>
                  <a:cubicBezTo>
                    <a:pt x="251" y="72"/>
                    <a:pt x="239" y="49"/>
                    <a:pt x="215" y="25"/>
                  </a:cubicBezTo>
                  <a:cubicBezTo>
                    <a:pt x="203" y="1"/>
                    <a:pt x="168" y="1"/>
                    <a:pt x="144" y="1"/>
                  </a:cubicBez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57"/>
            <p:cNvSpPr/>
            <p:nvPr/>
          </p:nvSpPr>
          <p:spPr>
            <a:xfrm>
              <a:off x="794264" y="3077684"/>
              <a:ext cx="18058" cy="54847"/>
            </a:xfrm>
            <a:custGeom>
              <a:avLst/>
              <a:gdLst/>
              <a:ahLst/>
              <a:cxnLst/>
              <a:rect l="l" t="t" r="r" b="b"/>
              <a:pathLst>
                <a:path w="216" h="656" extrusionOk="0">
                  <a:moveTo>
                    <a:pt x="120" y="1"/>
                  </a:moveTo>
                  <a:cubicBezTo>
                    <a:pt x="61" y="1"/>
                    <a:pt x="25" y="48"/>
                    <a:pt x="13" y="96"/>
                  </a:cubicBezTo>
                  <a:cubicBezTo>
                    <a:pt x="1" y="251"/>
                    <a:pt x="1" y="394"/>
                    <a:pt x="13" y="548"/>
                  </a:cubicBezTo>
                  <a:cubicBezTo>
                    <a:pt x="1" y="572"/>
                    <a:pt x="13" y="596"/>
                    <a:pt x="37" y="620"/>
                  </a:cubicBezTo>
                  <a:cubicBezTo>
                    <a:pt x="55" y="644"/>
                    <a:pt x="81" y="656"/>
                    <a:pt x="108" y="656"/>
                  </a:cubicBezTo>
                  <a:cubicBezTo>
                    <a:pt x="135" y="656"/>
                    <a:pt x="162" y="644"/>
                    <a:pt x="180" y="620"/>
                  </a:cubicBezTo>
                  <a:cubicBezTo>
                    <a:pt x="203" y="608"/>
                    <a:pt x="215" y="584"/>
                    <a:pt x="215" y="548"/>
                  </a:cubicBezTo>
                  <a:cubicBezTo>
                    <a:pt x="203" y="406"/>
                    <a:pt x="203" y="251"/>
                    <a:pt x="215" y="108"/>
                  </a:cubicBezTo>
                  <a:cubicBezTo>
                    <a:pt x="215" y="48"/>
                    <a:pt x="168" y="1"/>
                    <a:pt x="120" y="1"/>
                  </a:cubicBez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57"/>
            <p:cNvSpPr/>
            <p:nvPr/>
          </p:nvSpPr>
          <p:spPr>
            <a:xfrm>
              <a:off x="804297" y="3181272"/>
              <a:ext cx="23910" cy="49997"/>
            </a:xfrm>
            <a:custGeom>
              <a:avLst/>
              <a:gdLst/>
              <a:ahLst/>
              <a:cxnLst/>
              <a:rect l="l" t="t" r="r" b="b"/>
              <a:pathLst>
                <a:path w="286" h="598" extrusionOk="0">
                  <a:moveTo>
                    <a:pt x="71" y="0"/>
                  </a:moveTo>
                  <a:cubicBezTo>
                    <a:pt x="48" y="12"/>
                    <a:pt x="24" y="24"/>
                    <a:pt x="12" y="48"/>
                  </a:cubicBezTo>
                  <a:cubicBezTo>
                    <a:pt x="0" y="71"/>
                    <a:pt x="0" y="95"/>
                    <a:pt x="0" y="131"/>
                  </a:cubicBezTo>
                  <a:cubicBezTo>
                    <a:pt x="12" y="262"/>
                    <a:pt x="48" y="393"/>
                    <a:pt x="83" y="512"/>
                  </a:cubicBezTo>
                  <a:cubicBezTo>
                    <a:pt x="94" y="564"/>
                    <a:pt x="131" y="598"/>
                    <a:pt x="180" y="598"/>
                  </a:cubicBezTo>
                  <a:cubicBezTo>
                    <a:pt x="187" y="598"/>
                    <a:pt x="195" y="597"/>
                    <a:pt x="202" y="595"/>
                  </a:cubicBezTo>
                  <a:cubicBezTo>
                    <a:pt x="250" y="583"/>
                    <a:pt x="286" y="524"/>
                    <a:pt x="274" y="476"/>
                  </a:cubicBezTo>
                  <a:cubicBezTo>
                    <a:pt x="238" y="345"/>
                    <a:pt x="214" y="214"/>
                    <a:pt x="202" y="83"/>
                  </a:cubicBezTo>
                  <a:cubicBezTo>
                    <a:pt x="191" y="60"/>
                    <a:pt x="179" y="36"/>
                    <a:pt x="155" y="24"/>
                  </a:cubicBezTo>
                  <a:cubicBezTo>
                    <a:pt x="131" y="12"/>
                    <a:pt x="119" y="0"/>
                    <a:pt x="95" y="0"/>
                  </a:cubicBez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57"/>
            <p:cNvSpPr/>
            <p:nvPr/>
          </p:nvSpPr>
          <p:spPr>
            <a:xfrm>
              <a:off x="825198" y="3270815"/>
              <a:ext cx="30933" cy="54261"/>
            </a:xfrm>
            <a:custGeom>
              <a:avLst/>
              <a:gdLst/>
              <a:ahLst/>
              <a:cxnLst/>
              <a:rect l="l" t="t" r="r" b="b"/>
              <a:pathLst>
                <a:path w="370" h="649" extrusionOk="0">
                  <a:moveTo>
                    <a:pt x="83" y="1"/>
                  </a:moveTo>
                  <a:lnTo>
                    <a:pt x="83" y="13"/>
                  </a:lnTo>
                  <a:cubicBezTo>
                    <a:pt x="24" y="24"/>
                    <a:pt x="0" y="72"/>
                    <a:pt x="12" y="132"/>
                  </a:cubicBezTo>
                  <a:cubicBezTo>
                    <a:pt x="60" y="286"/>
                    <a:pt x="119" y="441"/>
                    <a:pt x="179" y="596"/>
                  </a:cubicBezTo>
                  <a:cubicBezTo>
                    <a:pt x="202" y="628"/>
                    <a:pt x="237" y="649"/>
                    <a:pt x="271" y="649"/>
                  </a:cubicBezTo>
                  <a:cubicBezTo>
                    <a:pt x="288" y="649"/>
                    <a:pt x="306" y="644"/>
                    <a:pt x="322" y="632"/>
                  </a:cubicBezTo>
                  <a:cubicBezTo>
                    <a:pt x="345" y="620"/>
                    <a:pt x="357" y="608"/>
                    <a:pt x="369" y="572"/>
                  </a:cubicBezTo>
                  <a:cubicBezTo>
                    <a:pt x="369" y="548"/>
                    <a:pt x="369" y="524"/>
                    <a:pt x="357" y="501"/>
                  </a:cubicBezTo>
                  <a:cubicBezTo>
                    <a:pt x="333" y="429"/>
                    <a:pt x="298" y="370"/>
                    <a:pt x="274" y="298"/>
                  </a:cubicBezTo>
                  <a:lnTo>
                    <a:pt x="274" y="286"/>
                  </a:lnTo>
                  <a:cubicBezTo>
                    <a:pt x="250" y="215"/>
                    <a:pt x="226" y="155"/>
                    <a:pt x="202" y="84"/>
                  </a:cubicBezTo>
                  <a:cubicBezTo>
                    <a:pt x="202" y="60"/>
                    <a:pt x="179" y="36"/>
                    <a:pt x="167" y="24"/>
                  </a:cubicBezTo>
                  <a:cubicBezTo>
                    <a:pt x="143" y="13"/>
                    <a:pt x="131" y="1"/>
                    <a:pt x="107" y="1"/>
                  </a:cubicBez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57"/>
            <p:cNvSpPr/>
            <p:nvPr/>
          </p:nvSpPr>
          <p:spPr>
            <a:xfrm>
              <a:off x="861983" y="3361445"/>
              <a:ext cx="29930" cy="41887"/>
            </a:xfrm>
            <a:custGeom>
              <a:avLst/>
              <a:gdLst/>
              <a:ahLst/>
              <a:cxnLst/>
              <a:rect l="l" t="t" r="r" b="b"/>
              <a:pathLst>
                <a:path w="358" h="501" extrusionOk="0">
                  <a:moveTo>
                    <a:pt x="84" y="0"/>
                  </a:moveTo>
                  <a:cubicBezTo>
                    <a:pt x="48" y="12"/>
                    <a:pt x="36" y="24"/>
                    <a:pt x="13" y="48"/>
                  </a:cubicBezTo>
                  <a:cubicBezTo>
                    <a:pt x="1" y="72"/>
                    <a:pt x="1" y="95"/>
                    <a:pt x="1" y="119"/>
                  </a:cubicBezTo>
                  <a:cubicBezTo>
                    <a:pt x="36" y="238"/>
                    <a:pt x="96" y="345"/>
                    <a:pt x="167" y="453"/>
                  </a:cubicBezTo>
                  <a:cubicBezTo>
                    <a:pt x="179" y="476"/>
                    <a:pt x="191" y="488"/>
                    <a:pt x="215" y="500"/>
                  </a:cubicBezTo>
                  <a:cubicBezTo>
                    <a:pt x="251" y="500"/>
                    <a:pt x="274" y="500"/>
                    <a:pt x="298" y="488"/>
                  </a:cubicBezTo>
                  <a:cubicBezTo>
                    <a:pt x="322" y="476"/>
                    <a:pt x="334" y="453"/>
                    <a:pt x="346" y="429"/>
                  </a:cubicBezTo>
                  <a:cubicBezTo>
                    <a:pt x="358" y="405"/>
                    <a:pt x="358" y="381"/>
                    <a:pt x="346" y="357"/>
                  </a:cubicBezTo>
                  <a:cubicBezTo>
                    <a:pt x="298" y="274"/>
                    <a:pt x="251" y="191"/>
                    <a:pt x="215" y="107"/>
                  </a:cubicBezTo>
                  <a:cubicBezTo>
                    <a:pt x="215" y="95"/>
                    <a:pt x="215" y="83"/>
                    <a:pt x="203" y="83"/>
                  </a:cubicBezTo>
                  <a:cubicBezTo>
                    <a:pt x="203" y="48"/>
                    <a:pt x="179" y="24"/>
                    <a:pt x="167" y="12"/>
                  </a:cubicBezTo>
                  <a:cubicBezTo>
                    <a:pt x="143" y="0"/>
                    <a:pt x="132" y="0"/>
                    <a:pt x="108" y="0"/>
                  </a:cubicBez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57"/>
            <p:cNvSpPr/>
            <p:nvPr/>
          </p:nvSpPr>
          <p:spPr>
            <a:xfrm>
              <a:off x="905792" y="3431089"/>
              <a:ext cx="45313" cy="44479"/>
            </a:xfrm>
            <a:custGeom>
              <a:avLst/>
              <a:gdLst/>
              <a:ahLst/>
              <a:cxnLst/>
              <a:rect l="l" t="t" r="r" b="b"/>
              <a:pathLst>
                <a:path w="542" h="532" extrusionOk="0">
                  <a:moveTo>
                    <a:pt x="72" y="1"/>
                  </a:moveTo>
                  <a:cubicBezTo>
                    <a:pt x="24" y="24"/>
                    <a:pt x="0" y="84"/>
                    <a:pt x="24" y="143"/>
                  </a:cubicBezTo>
                  <a:cubicBezTo>
                    <a:pt x="108" y="262"/>
                    <a:pt x="203" y="382"/>
                    <a:pt x="310" y="489"/>
                  </a:cubicBezTo>
                  <a:cubicBezTo>
                    <a:pt x="332" y="519"/>
                    <a:pt x="359" y="532"/>
                    <a:pt x="387" y="532"/>
                  </a:cubicBezTo>
                  <a:cubicBezTo>
                    <a:pt x="466" y="532"/>
                    <a:pt x="541" y="428"/>
                    <a:pt x="453" y="358"/>
                  </a:cubicBezTo>
                  <a:cubicBezTo>
                    <a:pt x="381" y="274"/>
                    <a:pt x="310" y="191"/>
                    <a:pt x="239" y="108"/>
                  </a:cubicBezTo>
                  <a:lnTo>
                    <a:pt x="203" y="48"/>
                  </a:lnTo>
                  <a:cubicBezTo>
                    <a:pt x="191" y="24"/>
                    <a:pt x="167" y="1"/>
                    <a:pt x="143" y="1"/>
                  </a:cubicBezTo>
                  <a:lnTo>
                    <a:pt x="120" y="1"/>
                  </a:lnTo>
                  <a:cubicBezTo>
                    <a:pt x="96" y="1"/>
                    <a:pt x="84" y="1"/>
                    <a:pt x="72" y="12"/>
                  </a:cubicBezTo>
                  <a:lnTo>
                    <a:pt x="72" y="1"/>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57"/>
            <p:cNvSpPr/>
            <p:nvPr/>
          </p:nvSpPr>
          <p:spPr>
            <a:xfrm>
              <a:off x="717683" y="2297299"/>
              <a:ext cx="1216416" cy="619197"/>
            </a:xfrm>
            <a:custGeom>
              <a:avLst/>
              <a:gdLst/>
              <a:ahLst/>
              <a:cxnLst/>
              <a:rect l="l" t="t" r="r" b="b"/>
              <a:pathLst>
                <a:path w="14550" h="7406" extrusionOk="0">
                  <a:moveTo>
                    <a:pt x="8311" y="0"/>
                  </a:moveTo>
                  <a:cubicBezTo>
                    <a:pt x="6965" y="12"/>
                    <a:pt x="5632" y="286"/>
                    <a:pt x="4382" y="810"/>
                  </a:cubicBezTo>
                  <a:cubicBezTo>
                    <a:pt x="3786" y="1072"/>
                    <a:pt x="3227" y="1405"/>
                    <a:pt x="2715" y="1810"/>
                  </a:cubicBezTo>
                  <a:cubicBezTo>
                    <a:pt x="2191" y="2227"/>
                    <a:pt x="1727" y="2703"/>
                    <a:pt x="1346" y="3251"/>
                  </a:cubicBezTo>
                  <a:cubicBezTo>
                    <a:pt x="1179" y="3477"/>
                    <a:pt x="1036" y="3703"/>
                    <a:pt x="905" y="3941"/>
                  </a:cubicBezTo>
                  <a:cubicBezTo>
                    <a:pt x="762" y="4203"/>
                    <a:pt x="631" y="4477"/>
                    <a:pt x="524" y="4751"/>
                  </a:cubicBezTo>
                  <a:cubicBezTo>
                    <a:pt x="369" y="5084"/>
                    <a:pt x="250" y="5430"/>
                    <a:pt x="143" y="5775"/>
                  </a:cubicBezTo>
                  <a:cubicBezTo>
                    <a:pt x="48" y="6120"/>
                    <a:pt x="0" y="6489"/>
                    <a:pt x="24" y="6846"/>
                  </a:cubicBezTo>
                  <a:cubicBezTo>
                    <a:pt x="24" y="6894"/>
                    <a:pt x="72" y="6930"/>
                    <a:pt x="119" y="6942"/>
                  </a:cubicBezTo>
                  <a:cubicBezTo>
                    <a:pt x="310" y="7108"/>
                    <a:pt x="524" y="7251"/>
                    <a:pt x="774" y="7335"/>
                  </a:cubicBezTo>
                  <a:cubicBezTo>
                    <a:pt x="917" y="7382"/>
                    <a:pt x="1072" y="7406"/>
                    <a:pt x="1227" y="7406"/>
                  </a:cubicBezTo>
                  <a:cubicBezTo>
                    <a:pt x="1298" y="7406"/>
                    <a:pt x="1369" y="7406"/>
                    <a:pt x="1441" y="7394"/>
                  </a:cubicBezTo>
                  <a:cubicBezTo>
                    <a:pt x="1655" y="7358"/>
                    <a:pt x="1869" y="7287"/>
                    <a:pt x="2072" y="7168"/>
                  </a:cubicBezTo>
                  <a:cubicBezTo>
                    <a:pt x="2286" y="7049"/>
                    <a:pt x="2477" y="6906"/>
                    <a:pt x="2667" y="6739"/>
                  </a:cubicBezTo>
                  <a:cubicBezTo>
                    <a:pt x="3072" y="6370"/>
                    <a:pt x="3441" y="5953"/>
                    <a:pt x="3774" y="5501"/>
                  </a:cubicBezTo>
                  <a:cubicBezTo>
                    <a:pt x="3941" y="5275"/>
                    <a:pt x="4120" y="5037"/>
                    <a:pt x="4286" y="4799"/>
                  </a:cubicBezTo>
                  <a:cubicBezTo>
                    <a:pt x="4429" y="4608"/>
                    <a:pt x="4572" y="4406"/>
                    <a:pt x="4715" y="4215"/>
                  </a:cubicBezTo>
                  <a:cubicBezTo>
                    <a:pt x="4834" y="4060"/>
                    <a:pt x="4917" y="3941"/>
                    <a:pt x="5013" y="3834"/>
                  </a:cubicBezTo>
                  <a:cubicBezTo>
                    <a:pt x="5060" y="3787"/>
                    <a:pt x="5108" y="3739"/>
                    <a:pt x="5144" y="3691"/>
                  </a:cubicBezTo>
                  <a:cubicBezTo>
                    <a:pt x="5211" y="3624"/>
                    <a:pt x="5289" y="3546"/>
                    <a:pt x="5358" y="3477"/>
                  </a:cubicBezTo>
                  <a:lnTo>
                    <a:pt x="5358" y="3477"/>
                  </a:lnTo>
                  <a:lnTo>
                    <a:pt x="5358" y="3489"/>
                  </a:lnTo>
                  <a:cubicBezTo>
                    <a:pt x="5787" y="3072"/>
                    <a:pt x="6275" y="2703"/>
                    <a:pt x="6799" y="2405"/>
                  </a:cubicBezTo>
                  <a:lnTo>
                    <a:pt x="6787" y="2405"/>
                  </a:lnTo>
                  <a:cubicBezTo>
                    <a:pt x="7168" y="2203"/>
                    <a:pt x="7573" y="2036"/>
                    <a:pt x="8001" y="1929"/>
                  </a:cubicBezTo>
                  <a:lnTo>
                    <a:pt x="8013" y="1929"/>
                  </a:lnTo>
                  <a:cubicBezTo>
                    <a:pt x="8454" y="1822"/>
                    <a:pt x="8894" y="1774"/>
                    <a:pt x="9347" y="1774"/>
                  </a:cubicBezTo>
                  <a:lnTo>
                    <a:pt x="9430" y="1774"/>
                  </a:lnTo>
                  <a:cubicBezTo>
                    <a:pt x="10490" y="1810"/>
                    <a:pt x="11525" y="2072"/>
                    <a:pt x="12383" y="2322"/>
                  </a:cubicBezTo>
                  <a:lnTo>
                    <a:pt x="12371" y="2322"/>
                  </a:lnTo>
                  <a:cubicBezTo>
                    <a:pt x="13038" y="2524"/>
                    <a:pt x="13680" y="2727"/>
                    <a:pt x="14264" y="3084"/>
                  </a:cubicBezTo>
                  <a:lnTo>
                    <a:pt x="14288" y="3084"/>
                  </a:lnTo>
                  <a:cubicBezTo>
                    <a:pt x="14300" y="3096"/>
                    <a:pt x="14323" y="3108"/>
                    <a:pt x="14347" y="3108"/>
                  </a:cubicBezTo>
                  <a:lnTo>
                    <a:pt x="14359" y="3108"/>
                  </a:lnTo>
                  <a:cubicBezTo>
                    <a:pt x="14383" y="3108"/>
                    <a:pt x="14407" y="3096"/>
                    <a:pt x="14431" y="3072"/>
                  </a:cubicBezTo>
                  <a:cubicBezTo>
                    <a:pt x="14466" y="3013"/>
                    <a:pt x="14502" y="2953"/>
                    <a:pt x="14514" y="2882"/>
                  </a:cubicBezTo>
                  <a:cubicBezTo>
                    <a:pt x="14538" y="2798"/>
                    <a:pt x="14550" y="2727"/>
                    <a:pt x="14550" y="2644"/>
                  </a:cubicBezTo>
                  <a:cubicBezTo>
                    <a:pt x="14550" y="2489"/>
                    <a:pt x="14526" y="2334"/>
                    <a:pt x="14466" y="2191"/>
                  </a:cubicBezTo>
                  <a:cubicBezTo>
                    <a:pt x="14407" y="2024"/>
                    <a:pt x="14323" y="1882"/>
                    <a:pt x="14240" y="1739"/>
                  </a:cubicBezTo>
                  <a:cubicBezTo>
                    <a:pt x="14145" y="1596"/>
                    <a:pt x="14050" y="1465"/>
                    <a:pt x="13942" y="1346"/>
                  </a:cubicBezTo>
                  <a:cubicBezTo>
                    <a:pt x="13847" y="1239"/>
                    <a:pt x="13740" y="1131"/>
                    <a:pt x="13633" y="1036"/>
                  </a:cubicBezTo>
                  <a:cubicBezTo>
                    <a:pt x="13502" y="929"/>
                    <a:pt x="13371" y="846"/>
                    <a:pt x="13240" y="762"/>
                  </a:cubicBezTo>
                  <a:cubicBezTo>
                    <a:pt x="12954" y="596"/>
                    <a:pt x="12645" y="465"/>
                    <a:pt x="12323" y="381"/>
                  </a:cubicBezTo>
                  <a:cubicBezTo>
                    <a:pt x="11656" y="203"/>
                    <a:pt x="10966" y="96"/>
                    <a:pt x="10275" y="72"/>
                  </a:cubicBezTo>
                  <a:cubicBezTo>
                    <a:pt x="9990" y="48"/>
                    <a:pt x="9704" y="36"/>
                    <a:pt x="9418" y="24"/>
                  </a:cubicBezTo>
                  <a:lnTo>
                    <a:pt x="9335" y="24"/>
                  </a:lnTo>
                  <a:cubicBezTo>
                    <a:pt x="9097" y="24"/>
                    <a:pt x="8870" y="12"/>
                    <a:pt x="8656" y="12"/>
                  </a:cubicBezTo>
                  <a:lnTo>
                    <a:pt x="866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57"/>
            <p:cNvSpPr/>
            <p:nvPr/>
          </p:nvSpPr>
          <p:spPr>
            <a:xfrm>
              <a:off x="720609" y="2859721"/>
              <a:ext cx="36952" cy="30935"/>
            </a:xfrm>
            <a:custGeom>
              <a:avLst/>
              <a:gdLst/>
              <a:ahLst/>
              <a:cxnLst/>
              <a:rect l="l" t="t" r="r" b="b"/>
              <a:pathLst>
                <a:path w="442" h="370" extrusionOk="0">
                  <a:moveTo>
                    <a:pt x="108" y="0"/>
                  </a:moveTo>
                  <a:cubicBezTo>
                    <a:pt x="84" y="12"/>
                    <a:pt x="49" y="24"/>
                    <a:pt x="37" y="48"/>
                  </a:cubicBezTo>
                  <a:cubicBezTo>
                    <a:pt x="1" y="84"/>
                    <a:pt x="1" y="155"/>
                    <a:pt x="49" y="191"/>
                  </a:cubicBezTo>
                  <a:cubicBezTo>
                    <a:pt x="120" y="238"/>
                    <a:pt x="203" y="298"/>
                    <a:pt x="263" y="346"/>
                  </a:cubicBezTo>
                  <a:cubicBezTo>
                    <a:pt x="287" y="358"/>
                    <a:pt x="310" y="369"/>
                    <a:pt x="334" y="369"/>
                  </a:cubicBezTo>
                  <a:cubicBezTo>
                    <a:pt x="370" y="358"/>
                    <a:pt x="394" y="346"/>
                    <a:pt x="406" y="322"/>
                  </a:cubicBezTo>
                  <a:cubicBezTo>
                    <a:pt x="441" y="286"/>
                    <a:pt x="430" y="227"/>
                    <a:pt x="394" y="191"/>
                  </a:cubicBezTo>
                  <a:cubicBezTo>
                    <a:pt x="322" y="143"/>
                    <a:pt x="239" y="84"/>
                    <a:pt x="180" y="24"/>
                  </a:cubicBezTo>
                  <a:cubicBezTo>
                    <a:pt x="156" y="12"/>
                    <a:pt x="132" y="12"/>
                    <a:pt x="108" y="0"/>
                  </a:cubicBezTo>
                  <a:close/>
                </a:path>
              </a:pathLst>
            </a:custGeom>
            <a:solidFill>
              <a:srgbClr val="2F5E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57"/>
            <p:cNvSpPr/>
            <p:nvPr/>
          </p:nvSpPr>
          <p:spPr>
            <a:xfrm>
              <a:off x="719690" y="2860724"/>
              <a:ext cx="38875" cy="31687"/>
            </a:xfrm>
            <a:custGeom>
              <a:avLst/>
              <a:gdLst/>
              <a:ahLst/>
              <a:cxnLst/>
              <a:rect l="l" t="t" r="r" b="b"/>
              <a:pathLst>
                <a:path w="465" h="379" extrusionOk="0">
                  <a:moveTo>
                    <a:pt x="107" y="0"/>
                  </a:moveTo>
                  <a:cubicBezTo>
                    <a:pt x="86" y="0"/>
                    <a:pt x="56" y="9"/>
                    <a:pt x="33" y="28"/>
                  </a:cubicBezTo>
                  <a:lnTo>
                    <a:pt x="33" y="28"/>
                  </a:lnTo>
                  <a:cubicBezTo>
                    <a:pt x="34" y="27"/>
                    <a:pt x="35" y="25"/>
                    <a:pt x="36" y="24"/>
                  </a:cubicBezTo>
                  <a:lnTo>
                    <a:pt x="36" y="24"/>
                  </a:lnTo>
                  <a:lnTo>
                    <a:pt x="24" y="36"/>
                  </a:lnTo>
                  <a:cubicBezTo>
                    <a:pt x="27" y="33"/>
                    <a:pt x="30" y="30"/>
                    <a:pt x="33" y="28"/>
                  </a:cubicBezTo>
                  <a:lnTo>
                    <a:pt x="33" y="28"/>
                  </a:lnTo>
                  <a:cubicBezTo>
                    <a:pt x="0" y="75"/>
                    <a:pt x="1" y="132"/>
                    <a:pt x="48" y="167"/>
                  </a:cubicBezTo>
                  <a:cubicBezTo>
                    <a:pt x="131" y="238"/>
                    <a:pt x="226" y="310"/>
                    <a:pt x="333" y="369"/>
                  </a:cubicBezTo>
                  <a:cubicBezTo>
                    <a:pt x="346" y="375"/>
                    <a:pt x="359" y="378"/>
                    <a:pt x="372" y="378"/>
                  </a:cubicBezTo>
                  <a:cubicBezTo>
                    <a:pt x="409" y="378"/>
                    <a:pt x="447" y="354"/>
                    <a:pt x="464" y="310"/>
                  </a:cubicBezTo>
                  <a:cubicBezTo>
                    <a:pt x="464" y="286"/>
                    <a:pt x="464" y="262"/>
                    <a:pt x="464" y="238"/>
                  </a:cubicBezTo>
                  <a:cubicBezTo>
                    <a:pt x="452" y="215"/>
                    <a:pt x="429" y="191"/>
                    <a:pt x="405" y="179"/>
                  </a:cubicBezTo>
                  <a:lnTo>
                    <a:pt x="393" y="179"/>
                  </a:lnTo>
                  <a:cubicBezTo>
                    <a:pt x="310" y="131"/>
                    <a:pt x="238" y="84"/>
                    <a:pt x="167" y="24"/>
                  </a:cubicBezTo>
                  <a:cubicBezTo>
                    <a:pt x="155" y="0"/>
                    <a:pt x="131" y="0"/>
                    <a:pt x="107" y="0"/>
                  </a:cubicBezTo>
                  <a:close/>
                </a:path>
              </a:pathLst>
            </a:custGeom>
            <a:solidFill>
              <a:srgbClr val="2F5E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57"/>
            <p:cNvSpPr/>
            <p:nvPr/>
          </p:nvSpPr>
          <p:spPr>
            <a:xfrm>
              <a:off x="719690" y="2859721"/>
              <a:ext cx="36869" cy="30684"/>
            </a:xfrm>
            <a:custGeom>
              <a:avLst/>
              <a:gdLst/>
              <a:ahLst/>
              <a:cxnLst/>
              <a:rect l="l" t="t" r="r" b="b"/>
              <a:pathLst>
                <a:path w="441" h="367" extrusionOk="0">
                  <a:moveTo>
                    <a:pt x="107" y="0"/>
                  </a:moveTo>
                  <a:cubicBezTo>
                    <a:pt x="83" y="0"/>
                    <a:pt x="48" y="12"/>
                    <a:pt x="24" y="36"/>
                  </a:cubicBezTo>
                  <a:lnTo>
                    <a:pt x="36" y="36"/>
                  </a:lnTo>
                  <a:cubicBezTo>
                    <a:pt x="0" y="84"/>
                    <a:pt x="0" y="143"/>
                    <a:pt x="48" y="179"/>
                  </a:cubicBezTo>
                  <a:cubicBezTo>
                    <a:pt x="119" y="250"/>
                    <a:pt x="214" y="310"/>
                    <a:pt x="298" y="358"/>
                  </a:cubicBezTo>
                  <a:cubicBezTo>
                    <a:pt x="310" y="363"/>
                    <a:pt x="321" y="366"/>
                    <a:pt x="333" y="366"/>
                  </a:cubicBezTo>
                  <a:cubicBezTo>
                    <a:pt x="345" y="366"/>
                    <a:pt x="357" y="363"/>
                    <a:pt x="369" y="358"/>
                  </a:cubicBezTo>
                  <a:cubicBezTo>
                    <a:pt x="405" y="346"/>
                    <a:pt x="417" y="334"/>
                    <a:pt x="429" y="310"/>
                  </a:cubicBezTo>
                  <a:cubicBezTo>
                    <a:pt x="441" y="286"/>
                    <a:pt x="441" y="250"/>
                    <a:pt x="429" y="227"/>
                  </a:cubicBezTo>
                  <a:cubicBezTo>
                    <a:pt x="417" y="203"/>
                    <a:pt x="405" y="191"/>
                    <a:pt x="381" y="179"/>
                  </a:cubicBezTo>
                  <a:lnTo>
                    <a:pt x="369" y="179"/>
                  </a:lnTo>
                  <a:cubicBezTo>
                    <a:pt x="298" y="131"/>
                    <a:pt x="226" y="84"/>
                    <a:pt x="167" y="24"/>
                  </a:cubicBezTo>
                  <a:cubicBezTo>
                    <a:pt x="155" y="12"/>
                    <a:pt x="131" y="0"/>
                    <a:pt x="107" y="0"/>
                  </a:cubicBezTo>
                  <a:close/>
                </a:path>
              </a:pathLst>
            </a:custGeom>
            <a:solidFill>
              <a:srgbClr val="2F5E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57"/>
            <p:cNvSpPr/>
            <p:nvPr/>
          </p:nvSpPr>
          <p:spPr>
            <a:xfrm>
              <a:off x="721612" y="2860724"/>
              <a:ext cx="44895" cy="36620"/>
            </a:xfrm>
            <a:custGeom>
              <a:avLst/>
              <a:gdLst/>
              <a:ahLst/>
              <a:cxnLst/>
              <a:rect l="l" t="t" r="r" b="b"/>
              <a:pathLst>
                <a:path w="537" h="438" extrusionOk="0">
                  <a:moveTo>
                    <a:pt x="96" y="0"/>
                  </a:moveTo>
                  <a:cubicBezTo>
                    <a:pt x="60" y="0"/>
                    <a:pt x="37" y="12"/>
                    <a:pt x="25" y="36"/>
                  </a:cubicBezTo>
                  <a:cubicBezTo>
                    <a:pt x="1" y="60"/>
                    <a:pt x="1" y="84"/>
                    <a:pt x="1" y="107"/>
                  </a:cubicBezTo>
                  <a:cubicBezTo>
                    <a:pt x="1" y="131"/>
                    <a:pt x="13" y="155"/>
                    <a:pt x="37" y="179"/>
                  </a:cubicBezTo>
                  <a:cubicBezTo>
                    <a:pt x="144" y="274"/>
                    <a:pt x="263" y="357"/>
                    <a:pt x="394" y="429"/>
                  </a:cubicBezTo>
                  <a:cubicBezTo>
                    <a:pt x="406" y="435"/>
                    <a:pt x="421" y="438"/>
                    <a:pt x="435" y="438"/>
                  </a:cubicBezTo>
                  <a:cubicBezTo>
                    <a:pt x="450" y="438"/>
                    <a:pt x="465" y="435"/>
                    <a:pt x="477" y="429"/>
                  </a:cubicBezTo>
                  <a:cubicBezTo>
                    <a:pt x="501" y="417"/>
                    <a:pt x="525" y="405"/>
                    <a:pt x="525" y="381"/>
                  </a:cubicBezTo>
                  <a:cubicBezTo>
                    <a:pt x="537" y="346"/>
                    <a:pt x="537" y="322"/>
                    <a:pt x="525" y="298"/>
                  </a:cubicBezTo>
                  <a:cubicBezTo>
                    <a:pt x="525" y="274"/>
                    <a:pt x="501" y="250"/>
                    <a:pt x="477" y="238"/>
                  </a:cubicBezTo>
                  <a:lnTo>
                    <a:pt x="394" y="191"/>
                  </a:lnTo>
                  <a:cubicBezTo>
                    <a:pt x="310" y="143"/>
                    <a:pt x="227" y="84"/>
                    <a:pt x="156" y="24"/>
                  </a:cubicBezTo>
                  <a:cubicBezTo>
                    <a:pt x="144" y="0"/>
                    <a:pt x="120" y="0"/>
                    <a:pt x="96" y="0"/>
                  </a:cubicBezTo>
                  <a:close/>
                </a:path>
              </a:pathLst>
            </a:custGeom>
            <a:solidFill>
              <a:srgbClr val="2F5E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57"/>
            <p:cNvSpPr/>
            <p:nvPr/>
          </p:nvSpPr>
          <p:spPr>
            <a:xfrm>
              <a:off x="1736264" y="2432658"/>
              <a:ext cx="60528" cy="111114"/>
            </a:xfrm>
            <a:custGeom>
              <a:avLst/>
              <a:gdLst/>
              <a:ahLst/>
              <a:cxnLst/>
              <a:rect l="l" t="t" r="r" b="b"/>
              <a:pathLst>
                <a:path w="724" h="1329" extrusionOk="0">
                  <a:moveTo>
                    <a:pt x="108" y="1"/>
                  </a:moveTo>
                  <a:cubicBezTo>
                    <a:pt x="96" y="1"/>
                    <a:pt x="84" y="1"/>
                    <a:pt x="60" y="12"/>
                  </a:cubicBezTo>
                  <a:cubicBezTo>
                    <a:pt x="12" y="36"/>
                    <a:pt x="0" y="108"/>
                    <a:pt x="24" y="155"/>
                  </a:cubicBezTo>
                  <a:cubicBezTo>
                    <a:pt x="167" y="393"/>
                    <a:pt x="286" y="644"/>
                    <a:pt x="393" y="894"/>
                  </a:cubicBezTo>
                  <a:lnTo>
                    <a:pt x="381" y="870"/>
                  </a:lnTo>
                  <a:lnTo>
                    <a:pt x="381" y="870"/>
                  </a:lnTo>
                  <a:cubicBezTo>
                    <a:pt x="429" y="1001"/>
                    <a:pt x="477" y="1120"/>
                    <a:pt x="512" y="1251"/>
                  </a:cubicBezTo>
                  <a:cubicBezTo>
                    <a:pt x="527" y="1305"/>
                    <a:pt x="568" y="1328"/>
                    <a:pt x="609" y="1328"/>
                  </a:cubicBezTo>
                  <a:cubicBezTo>
                    <a:pt x="667" y="1328"/>
                    <a:pt x="724" y="1280"/>
                    <a:pt x="703" y="1203"/>
                  </a:cubicBezTo>
                  <a:cubicBezTo>
                    <a:pt x="584" y="798"/>
                    <a:pt x="417" y="417"/>
                    <a:pt x="203" y="48"/>
                  </a:cubicBezTo>
                  <a:cubicBezTo>
                    <a:pt x="179" y="12"/>
                    <a:pt x="143" y="1"/>
                    <a:pt x="108" y="1"/>
                  </a:cubicBezTo>
                  <a:close/>
                </a:path>
              </a:pathLst>
            </a:custGeom>
            <a:solidFill>
              <a:srgbClr val="2F5E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57"/>
            <p:cNvSpPr/>
            <p:nvPr/>
          </p:nvSpPr>
          <p:spPr>
            <a:xfrm>
              <a:off x="1741197" y="2432658"/>
              <a:ext cx="60863" cy="111783"/>
            </a:xfrm>
            <a:custGeom>
              <a:avLst/>
              <a:gdLst/>
              <a:ahLst/>
              <a:cxnLst/>
              <a:rect l="l" t="t" r="r" b="b"/>
              <a:pathLst>
                <a:path w="728" h="1337" extrusionOk="0">
                  <a:moveTo>
                    <a:pt x="120" y="1"/>
                  </a:moveTo>
                  <a:cubicBezTo>
                    <a:pt x="108" y="1"/>
                    <a:pt x="84" y="1"/>
                    <a:pt x="72" y="12"/>
                  </a:cubicBezTo>
                  <a:cubicBezTo>
                    <a:pt x="25" y="36"/>
                    <a:pt x="1" y="96"/>
                    <a:pt x="37" y="155"/>
                  </a:cubicBezTo>
                  <a:cubicBezTo>
                    <a:pt x="180" y="417"/>
                    <a:pt x="311" y="691"/>
                    <a:pt x="418" y="977"/>
                  </a:cubicBezTo>
                  <a:lnTo>
                    <a:pt x="418" y="965"/>
                  </a:lnTo>
                  <a:cubicBezTo>
                    <a:pt x="465" y="1060"/>
                    <a:pt x="489" y="1155"/>
                    <a:pt x="525" y="1263"/>
                  </a:cubicBezTo>
                  <a:cubicBezTo>
                    <a:pt x="535" y="1304"/>
                    <a:pt x="572" y="1336"/>
                    <a:pt x="621" y="1336"/>
                  </a:cubicBezTo>
                  <a:cubicBezTo>
                    <a:pt x="628" y="1336"/>
                    <a:pt x="636" y="1336"/>
                    <a:pt x="644" y="1334"/>
                  </a:cubicBezTo>
                  <a:cubicBezTo>
                    <a:pt x="703" y="1322"/>
                    <a:pt x="727" y="1263"/>
                    <a:pt x="715" y="1215"/>
                  </a:cubicBezTo>
                  <a:cubicBezTo>
                    <a:pt x="584" y="810"/>
                    <a:pt x="418" y="417"/>
                    <a:pt x="215" y="48"/>
                  </a:cubicBezTo>
                  <a:cubicBezTo>
                    <a:pt x="191" y="12"/>
                    <a:pt x="156" y="1"/>
                    <a:pt x="120" y="1"/>
                  </a:cubicBezTo>
                  <a:close/>
                </a:path>
              </a:pathLst>
            </a:custGeom>
            <a:solidFill>
              <a:srgbClr val="2F5E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57"/>
            <p:cNvSpPr/>
            <p:nvPr/>
          </p:nvSpPr>
          <p:spPr>
            <a:xfrm>
              <a:off x="1738271" y="2442608"/>
              <a:ext cx="59776" cy="94895"/>
            </a:xfrm>
            <a:custGeom>
              <a:avLst/>
              <a:gdLst/>
              <a:ahLst/>
              <a:cxnLst/>
              <a:rect l="l" t="t" r="r" b="b"/>
              <a:pathLst>
                <a:path w="715" h="1135" extrusionOk="0">
                  <a:moveTo>
                    <a:pt x="119" y="1"/>
                  </a:moveTo>
                  <a:cubicBezTo>
                    <a:pt x="95" y="1"/>
                    <a:pt x="72" y="13"/>
                    <a:pt x="60" y="24"/>
                  </a:cubicBezTo>
                  <a:cubicBezTo>
                    <a:pt x="12" y="48"/>
                    <a:pt x="0" y="108"/>
                    <a:pt x="24" y="155"/>
                  </a:cubicBezTo>
                  <a:cubicBezTo>
                    <a:pt x="143" y="346"/>
                    <a:pt x="262" y="548"/>
                    <a:pt x="369" y="751"/>
                  </a:cubicBezTo>
                  <a:cubicBezTo>
                    <a:pt x="417" y="846"/>
                    <a:pt x="465" y="953"/>
                    <a:pt x="512" y="1060"/>
                  </a:cubicBezTo>
                  <a:cubicBezTo>
                    <a:pt x="532" y="1110"/>
                    <a:pt x="568" y="1135"/>
                    <a:pt x="614" y="1135"/>
                  </a:cubicBezTo>
                  <a:cubicBezTo>
                    <a:pt x="624" y="1135"/>
                    <a:pt x="633" y="1134"/>
                    <a:pt x="643" y="1132"/>
                  </a:cubicBezTo>
                  <a:cubicBezTo>
                    <a:pt x="691" y="1108"/>
                    <a:pt x="715" y="1048"/>
                    <a:pt x="703" y="1001"/>
                  </a:cubicBezTo>
                  <a:cubicBezTo>
                    <a:pt x="560" y="667"/>
                    <a:pt x="393" y="346"/>
                    <a:pt x="203" y="48"/>
                  </a:cubicBezTo>
                  <a:cubicBezTo>
                    <a:pt x="179" y="13"/>
                    <a:pt x="143" y="1"/>
                    <a:pt x="119" y="1"/>
                  </a:cubicBezTo>
                  <a:close/>
                </a:path>
              </a:pathLst>
            </a:custGeom>
            <a:solidFill>
              <a:srgbClr val="2F5E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57"/>
            <p:cNvSpPr/>
            <p:nvPr/>
          </p:nvSpPr>
          <p:spPr>
            <a:xfrm>
              <a:off x="1730245" y="2429649"/>
              <a:ext cx="68303" cy="109024"/>
            </a:xfrm>
            <a:custGeom>
              <a:avLst/>
              <a:gdLst/>
              <a:ahLst/>
              <a:cxnLst/>
              <a:rect l="l" t="t" r="r" b="b"/>
              <a:pathLst>
                <a:path w="817" h="1304" extrusionOk="0">
                  <a:moveTo>
                    <a:pt x="108" y="1"/>
                  </a:moveTo>
                  <a:cubicBezTo>
                    <a:pt x="84" y="1"/>
                    <a:pt x="72" y="1"/>
                    <a:pt x="61" y="13"/>
                  </a:cubicBezTo>
                  <a:cubicBezTo>
                    <a:pt x="13" y="48"/>
                    <a:pt x="1" y="108"/>
                    <a:pt x="37" y="156"/>
                  </a:cubicBezTo>
                  <a:cubicBezTo>
                    <a:pt x="168" y="322"/>
                    <a:pt x="275" y="501"/>
                    <a:pt x="382" y="691"/>
                  </a:cubicBezTo>
                  <a:cubicBezTo>
                    <a:pt x="465" y="870"/>
                    <a:pt x="537" y="1049"/>
                    <a:pt x="596" y="1239"/>
                  </a:cubicBezTo>
                  <a:cubicBezTo>
                    <a:pt x="614" y="1284"/>
                    <a:pt x="652" y="1303"/>
                    <a:pt x="690" y="1303"/>
                  </a:cubicBezTo>
                  <a:cubicBezTo>
                    <a:pt x="753" y="1303"/>
                    <a:pt x="817" y="1249"/>
                    <a:pt x="787" y="1168"/>
                  </a:cubicBezTo>
                  <a:cubicBezTo>
                    <a:pt x="656" y="763"/>
                    <a:pt x="453" y="382"/>
                    <a:pt x="191" y="37"/>
                  </a:cubicBezTo>
                  <a:cubicBezTo>
                    <a:pt x="168" y="13"/>
                    <a:pt x="144" y="1"/>
                    <a:pt x="108" y="1"/>
                  </a:cubicBezTo>
                  <a:close/>
                </a:path>
              </a:pathLst>
            </a:custGeom>
            <a:solidFill>
              <a:srgbClr val="2F5E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57"/>
            <p:cNvSpPr/>
            <p:nvPr/>
          </p:nvSpPr>
          <p:spPr>
            <a:xfrm>
              <a:off x="1720296" y="2415770"/>
              <a:ext cx="78252" cy="121900"/>
            </a:xfrm>
            <a:custGeom>
              <a:avLst/>
              <a:gdLst/>
              <a:ahLst/>
              <a:cxnLst/>
              <a:rect l="l" t="t" r="r" b="b"/>
              <a:pathLst>
                <a:path w="936" h="1458" extrusionOk="0">
                  <a:moveTo>
                    <a:pt x="108" y="0"/>
                  </a:moveTo>
                  <a:cubicBezTo>
                    <a:pt x="84" y="0"/>
                    <a:pt x="72" y="12"/>
                    <a:pt x="49" y="24"/>
                  </a:cubicBezTo>
                  <a:cubicBezTo>
                    <a:pt x="25" y="36"/>
                    <a:pt x="13" y="60"/>
                    <a:pt x="13" y="84"/>
                  </a:cubicBezTo>
                  <a:cubicBezTo>
                    <a:pt x="1" y="107"/>
                    <a:pt x="13" y="131"/>
                    <a:pt x="25" y="155"/>
                  </a:cubicBezTo>
                  <a:cubicBezTo>
                    <a:pt x="227" y="393"/>
                    <a:pt x="394" y="643"/>
                    <a:pt x="537" y="917"/>
                  </a:cubicBezTo>
                  <a:cubicBezTo>
                    <a:pt x="608" y="1072"/>
                    <a:pt x="668" y="1227"/>
                    <a:pt x="715" y="1393"/>
                  </a:cubicBezTo>
                  <a:cubicBezTo>
                    <a:pt x="733" y="1438"/>
                    <a:pt x="771" y="1457"/>
                    <a:pt x="809" y="1457"/>
                  </a:cubicBezTo>
                  <a:cubicBezTo>
                    <a:pt x="872" y="1457"/>
                    <a:pt x="936" y="1404"/>
                    <a:pt x="906" y="1322"/>
                  </a:cubicBezTo>
                  <a:cubicBezTo>
                    <a:pt x="763" y="846"/>
                    <a:pt x="513" y="417"/>
                    <a:pt x="191" y="48"/>
                  </a:cubicBezTo>
                  <a:cubicBezTo>
                    <a:pt x="180" y="24"/>
                    <a:pt x="156" y="12"/>
                    <a:pt x="120" y="0"/>
                  </a:cubicBezTo>
                  <a:close/>
                </a:path>
              </a:pathLst>
            </a:custGeom>
            <a:solidFill>
              <a:srgbClr val="2F5E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57"/>
            <p:cNvSpPr/>
            <p:nvPr/>
          </p:nvSpPr>
          <p:spPr>
            <a:xfrm>
              <a:off x="1721299" y="2417693"/>
              <a:ext cx="80258" cy="119475"/>
            </a:xfrm>
            <a:custGeom>
              <a:avLst/>
              <a:gdLst/>
              <a:ahLst/>
              <a:cxnLst/>
              <a:rect l="l" t="t" r="r" b="b"/>
              <a:pathLst>
                <a:path w="960" h="1429" extrusionOk="0">
                  <a:moveTo>
                    <a:pt x="120" y="1"/>
                  </a:moveTo>
                  <a:cubicBezTo>
                    <a:pt x="108" y="1"/>
                    <a:pt x="84" y="13"/>
                    <a:pt x="72" y="25"/>
                  </a:cubicBezTo>
                  <a:lnTo>
                    <a:pt x="60" y="25"/>
                  </a:lnTo>
                  <a:cubicBezTo>
                    <a:pt x="13" y="49"/>
                    <a:pt x="1" y="108"/>
                    <a:pt x="37" y="156"/>
                  </a:cubicBezTo>
                  <a:cubicBezTo>
                    <a:pt x="239" y="406"/>
                    <a:pt x="418" y="668"/>
                    <a:pt x="572" y="942"/>
                  </a:cubicBezTo>
                  <a:cubicBezTo>
                    <a:pt x="632" y="1084"/>
                    <a:pt x="691" y="1215"/>
                    <a:pt x="739" y="1358"/>
                  </a:cubicBezTo>
                  <a:cubicBezTo>
                    <a:pt x="757" y="1408"/>
                    <a:pt x="795" y="1428"/>
                    <a:pt x="834" y="1428"/>
                  </a:cubicBezTo>
                  <a:cubicBezTo>
                    <a:pt x="897" y="1428"/>
                    <a:pt x="959" y="1373"/>
                    <a:pt x="930" y="1299"/>
                  </a:cubicBezTo>
                  <a:cubicBezTo>
                    <a:pt x="858" y="1073"/>
                    <a:pt x="751" y="846"/>
                    <a:pt x="632" y="644"/>
                  </a:cubicBezTo>
                  <a:cubicBezTo>
                    <a:pt x="501" y="430"/>
                    <a:pt x="370" y="227"/>
                    <a:pt x="203" y="49"/>
                  </a:cubicBezTo>
                  <a:cubicBezTo>
                    <a:pt x="191" y="25"/>
                    <a:pt x="168" y="13"/>
                    <a:pt x="144" y="1"/>
                  </a:cubicBezTo>
                  <a:close/>
                </a:path>
              </a:pathLst>
            </a:custGeom>
            <a:solidFill>
              <a:srgbClr val="2F5E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57"/>
            <p:cNvSpPr/>
            <p:nvPr/>
          </p:nvSpPr>
          <p:spPr>
            <a:xfrm>
              <a:off x="1726315" y="2419699"/>
              <a:ext cx="71731" cy="114375"/>
            </a:xfrm>
            <a:custGeom>
              <a:avLst/>
              <a:gdLst/>
              <a:ahLst/>
              <a:cxnLst/>
              <a:rect l="l" t="t" r="r" b="b"/>
              <a:pathLst>
                <a:path w="858" h="1368" extrusionOk="0">
                  <a:moveTo>
                    <a:pt x="108" y="1"/>
                  </a:moveTo>
                  <a:cubicBezTo>
                    <a:pt x="96" y="1"/>
                    <a:pt x="72" y="1"/>
                    <a:pt x="48" y="13"/>
                  </a:cubicBezTo>
                  <a:lnTo>
                    <a:pt x="60" y="13"/>
                  </a:lnTo>
                  <a:cubicBezTo>
                    <a:pt x="12" y="48"/>
                    <a:pt x="0" y="108"/>
                    <a:pt x="36" y="156"/>
                  </a:cubicBezTo>
                  <a:cubicBezTo>
                    <a:pt x="203" y="370"/>
                    <a:pt x="358" y="596"/>
                    <a:pt x="489" y="834"/>
                  </a:cubicBezTo>
                  <a:cubicBezTo>
                    <a:pt x="572" y="977"/>
                    <a:pt x="619" y="1144"/>
                    <a:pt x="667" y="1299"/>
                  </a:cubicBezTo>
                  <a:cubicBezTo>
                    <a:pt x="667" y="1322"/>
                    <a:pt x="691" y="1346"/>
                    <a:pt x="715" y="1358"/>
                  </a:cubicBezTo>
                  <a:cubicBezTo>
                    <a:pt x="727" y="1364"/>
                    <a:pt x="739" y="1367"/>
                    <a:pt x="750" y="1367"/>
                  </a:cubicBezTo>
                  <a:cubicBezTo>
                    <a:pt x="762" y="1367"/>
                    <a:pt x="774" y="1364"/>
                    <a:pt x="786" y="1358"/>
                  </a:cubicBezTo>
                  <a:cubicBezTo>
                    <a:pt x="810" y="1346"/>
                    <a:pt x="834" y="1334"/>
                    <a:pt x="846" y="1310"/>
                  </a:cubicBezTo>
                  <a:cubicBezTo>
                    <a:pt x="858" y="1287"/>
                    <a:pt x="858" y="1263"/>
                    <a:pt x="846" y="1239"/>
                  </a:cubicBezTo>
                  <a:cubicBezTo>
                    <a:pt x="727" y="787"/>
                    <a:pt x="500" y="382"/>
                    <a:pt x="191" y="48"/>
                  </a:cubicBezTo>
                  <a:cubicBezTo>
                    <a:pt x="179" y="25"/>
                    <a:pt x="155" y="1"/>
                    <a:pt x="131" y="1"/>
                  </a:cubicBezTo>
                  <a:close/>
                </a:path>
              </a:pathLst>
            </a:custGeom>
            <a:solidFill>
              <a:srgbClr val="2F5E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57"/>
            <p:cNvSpPr/>
            <p:nvPr/>
          </p:nvSpPr>
          <p:spPr>
            <a:xfrm>
              <a:off x="1722302" y="2410754"/>
              <a:ext cx="76747" cy="120562"/>
            </a:xfrm>
            <a:custGeom>
              <a:avLst/>
              <a:gdLst/>
              <a:ahLst/>
              <a:cxnLst/>
              <a:rect l="l" t="t" r="r" b="b"/>
              <a:pathLst>
                <a:path w="918" h="1442" extrusionOk="0">
                  <a:moveTo>
                    <a:pt x="96" y="1"/>
                  </a:moveTo>
                  <a:lnTo>
                    <a:pt x="96" y="13"/>
                  </a:lnTo>
                  <a:cubicBezTo>
                    <a:pt x="72" y="13"/>
                    <a:pt x="48" y="24"/>
                    <a:pt x="25" y="48"/>
                  </a:cubicBezTo>
                  <a:cubicBezTo>
                    <a:pt x="13" y="60"/>
                    <a:pt x="1" y="96"/>
                    <a:pt x="1" y="120"/>
                  </a:cubicBezTo>
                  <a:cubicBezTo>
                    <a:pt x="13" y="144"/>
                    <a:pt x="25" y="167"/>
                    <a:pt x="36" y="191"/>
                  </a:cubicBezTo>
                  <a:cubicBezTo>
                    <a:pt x="48" y="191"/>
                    <a:pt x="60" y="203"/>
                    <a:pt x="72" y="215"/>
                  </a:cubicBezTo>
                  <a:cubicBezTo>
                    <a:pt x="263" y="429"/>
                    <a:pt x="417" y="655"/>
                    <a:pt x="548" y="894"/>
                  </a:cubicBezTo>
                  <a:cubicBezTo>
                    <a:pt x="620" y="1048"/>
                    <a:pt x="679" y="1215"/>
                    <a:pt x="727" y="1382"/>
                  </a:cubicBezTo>
                  <a:cubicBezTo>
                    <a:pt x="727" y="1406"/>
                    <a:pt x="751" y="1429"/>
                    <a:pt x="775" y="1441"/>
                  </a:cubicBezTo>
                  <a:lnTo>
                    <a:pt x="846" y="1441"/>
                  </a:lnTo>
                  <a:cubicBezTo>
                    <a:pt x="870" y="1429"/>
                    <a:pt x="894" y="1406"/>
                    <a:pt x="906" y="1382"/>
                  </a:cubicBezTo>
                  <a:cubicBezTo>
                    <a:pt x="918" y="1358"/>
                    <a:pt x="918" y="1334"/>
                    <a:pt x="906" y="1310"/>
                  </a:cubicBezTo>
                  <a:cubicBezTo>
                    <a:pt x="775" y="822"/>
                    <a:pt x="525" y="382"/>
                    <a:pt x="167" y="24"/>
                  </a:cubicBezTo>
                  <a:cubicBezTo>
                    <a:pt x="144" y="13"/>
                    <a:pt x="120" y="1"/>
                    <a:pt x="96" y="1"/>
                  </a:cubicBezTo>
                  <a:close/>
                </a:path>
              </a:pathLst>
            </a:custGeom>
            <a:solidFill>
              <a:srgbClr val="2F5E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57"/>
            <p:cNvSpPr/>
            <p:nvPr/>
          </p:nvSpPr>
          <p:spPr>
            <a:xfrm>
              <a:off x="1713357" y="2400386"/>
              <a:ext cx="85693" cy="127167"/>
            </a:xfrm>
            <a:custGeom>
              <a:avLst/>
              <a:gdLst/>
              <a:ahLst/>
              <a:cxnLst/>
              <a:rect l="l" t="t" r="r" b="b"/>
              <a:pathLst>
                <a:path w="1025" h="1521" extrusionOk="0">
                  <a:moveTo>
                    <a:pt x="115" y="1"/>
                  </a:moveTo>
                  <a:cubicBezTo>
                    <a:pt x="109" y="1"/>
                    <a:pt x="102" y="2"/>
                    <a:pt x="96" y="6"/>
                  </a:cubicBezTo>
                  <a:cubicBezTo>
                    <a:pt x="60" y="6"/>
                    <a:pt x="36" y="17"/>
                    <a:pt x="24" y="29"/>
                  </a:cubicBezTo>
                  <a:cubicBezTo>
                    <a:pt x="1" y="53"/>
                    <a:pt x="1" y="77"/>
                    <a:pt x="1" y="113"/>
                  </a:cubicBezTo>
                  <a:cubicBezTo>
                    <a:pt x="1" y="137"/>
                    <a:pt x="12" y="160"/>
                    <a:pt x="36" y="172"/>
                  </a:cubicBezTo>
                  <a:cubicBezTo>
                    <a:pt x="60" y="208"/>
                    <a:pt x="84" y="232"/>
                    <a:pt x="108" y="268"/>
                  </a:cubicBezTo>
                  <a:cubicBezTo>
                    <a:pt x="108" y="259"/>
                    <a:pt x="101" y="250"/>
                    <a:pt x="98" y="246"/>
                  </a:cubicBezTo>
                  <a:lnTo>
                    <a:pt x="98" y="246"/>
                  </a:lnTo>
                  <a:cubicBezTo>
                    <a:pt x="311" y="484"/>
                    <a:pt x="501" y="745"/>
                    <a:pt x="655" y="1030"/>
                  </a:cubicBezTo>
                  <a:cubicBezTo>
                    <a:pt x="715" y="1160"/>
                    <a:pt x="774" y="1303"/>
                    <a:pt x="822" y="1458"/>
                  </a:cubicBezTo>
                  <a:cubicBezTo>
                    <a:pt x="832" y="1498"/>
                    <a:pt x="875" y="1521"/>
                    <a:pt x="923" y="1521"/>
                  </a:cubicBezTo>
                  <a:cubicBezTo>
                    <a:pt x="933" y="1521"/>
                    <a:pt x="943" y="1520"/>
                    <a:pt x="953" y="1518"/>
                  </a:cubicBezTo>
                  <a:cubicBezTo>
                    <a:pt x="1001" y="1494"/>
                    <a:pt x="1025" y="1446"/>
                    <a:pt x="1013" y="1387"/>
                  </a:cubicBezTo>
                  <a:cubicBezTo>
                    <a:pt x="929" y="1137"/>
                    <a:pt x="822" y="887"/>
                    <a:pt x="667" y="660"/>
                  </a:cubicBezTo>
                  <a:cubicBezTo>
                    <a:pt x="524" y="434"/>
                    <a:pt x="358" y="220"/>
                    <a:pt x="167" y="29"/>
                  </a:cubicBezTo>
                  <a:cubicBezTo>
                    <a:pt x="150" y="12"/>
                    <a:pt x="132" y="1"/>
                    <a:pt x="115" y="1"/>
                  </a:cubicBezTo>
                  <a:close/>
                </a:path>
              </a:pathLst>
            </a:custGeom>
            <a:solidFill>
              <a:srgbClr val="2F5E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57"/>
            <p:cNvSpPr/>
            <p:nvPr/>
          </p:nvSpPr>
          <p:spPr>
            <a:xfrm>
              <a:off x="718686" y="2320208"/>
              <a:ext cx="1230378" cy="596289"/>
            </a:xfrm>
            <a:custGeom>
              <a:avLst/>
              <a:gdLst/>
              <a:ahLst/>
              <a:cxnLst/>
              <a:rect l="l" t="t" r="r" b="b"/>
              <a:pathLst>
                <a:path w="14717" h="7132" extrusionOk="0">
                  <a:moveTo>
                    <a:pt x="10418" y="0"/>
                  </a:moveTo>
                  <a:cubicBezTo>
                    <a:pt x="10251" y="0"/>
                    <a:pt x="10085" y="0"/>
                    <a:pt x="9906" y="12"/>
                  </a:cubicBezTo>
                  <a:lnTo>
                    <a:pt x="9918" y="0"/>
                  </a:lnTo>
                  <a:lnTo>
                    <a:pt x="9918" y="0"/>
                  </a:lnTo>
                  <a:cubicBezTo>
                    <a:pt x="9513" y="24"/>
                    <a:pt x="9120" y="60"/>
                    <a:pt x="8727" y="131"/>
                  </a:cubicBezTo>
                  <a:cubicBezTo>
                    <a:pt x="8275" y="214"/>
                    <a:pt x="7846" y="322"/>
                    <a:pt x="7406" y="453"/>
                  </a:cubicBezTo>
                  <a:cubicBezTo>
                    <a:pt x="7203" y="524"/>
                    <a:pt x="6989" y="595"/>
                    <a:pt x="6775" y="667"/>
                  </a:cubicBezTo>
                  <a:cubicBezTo>
                    <a:pt x="6572" y="750"/>
                    <a:pt x="6358" y="834"/>
                    <a:pt x="6156" y="929"/>
                  </a:cubicBezTo>
                  <a:cubicBezTo>
                    <a:pt x="5882" y="1060"/>
                    <a:pt x="5608" y="1203"/>
                    <a:pt x="5346" y="1357"/>
                  </a:cubicBezTo>
                  <a:cubicBezTo>
                    <a:pt x="5227" y="1441"/>
                    <a:pt x="5108" y="1512"/>
                    <a:pt x="5001" y="1608"/>
                  </a:cubicBezTo>
                  <a:cubicBezTo>
                    <a:pt x="4882" y="1691"/>
                    <a:pt x="4786" y="1762"/>
                    <a:pt x="4679" y="1846"/>
                  </a:cubicBezTo>
                  <a:cubicBezTo>
                    <a:pt x="4394" y="2084"/>
                    <a:pt x="4120" y="2346"/>
                    <a:pt x="3870" y="2631"/>
                  </a:cubicBezTo>
                  <a:cubicBezTo>
                    <a:pt x="3632" y="2917"/>
                    <a:pt x="3393" y="3215"/>
                    <a:pt x="3179" y="3524"/>
                  </a:cubicBezTo>
                  <a:cubicBezTo>
                    <a:pt x="3012" y="3763"/>
                    <a:pt x="2858" y="4013"/>
                    <a:pt x="2691" y="4251"/>
                  </a:cubicBezTo>
                  <a:lnTo>
                    <a:pt x="2393" y="4703"/>
                  </a:lnTo>
                  <a:lnTo>
                    <a:pt x="2096" y="5167"/>
                  </a:lnTo>
                  <a:cubicBezTo>
                    <a:pt x="2000" y="5322"/>
                    <a:pt x="1893" y="5465"/>
                    <a:pt x="1774" y="5608"/>
                  </a:cubicBezTo>
                  <a:cubicBezTo>
                    <a:pt x="1655" y="5739"/>
                    <a:pt x="1524" y="5870"/>
                    <a:pt x="1381" y="5977"/>
                  </a:cubicBezTo>
                  <a:cubicBezTo>
                    <a:pt x="1250" y="6096"/>
                    <a:pt x="1107" y="6180"/>
                    <a:pt x="953" y="6251"/>
                  </a:cubicBezTo>
                  <a:cubicBezTo>
                    <a:pt x="869" y="6287"/>
                    <a:pt x="786" y="6322"/>
                    <a:pt x="703" y="6334"/>
                  </a:cubicBezTo>
                  <a:cubicBezTo>
                    <a:pt x="631" y="6358"/>
                    <a:pt x="560" y="6370"/>
                    <a:pt x="476" y="6370"/>
                  </a:cubicBezTo>
                  <a:cubicBezTo>
                    <a:pt x="393" y="6370"/>
                    <a:pt x="310" y="6370"/>
                    <a:pt x="238" y="6346"/>
                  </a:cubicBezTo>
                  <a:cubicBezTo>
                    <a:pt x="155" y="6334"/>
                    <a:pt x="83" y="6310"/>
                    <a:pt x="0" y="6287"/>
                  </a:cubicBezTo>
                  <a:cubicBezTo>
                    <a:pt x="0" y="6382"/>
                    <a:pt x="0" y="6477"/>
                    <a:pt x="0" y="6584"/>
                  </a:cubicBezTo>
                  <a:cubicBezTo>
                    <a:pt x="12" y="6620"/>
                    <a:pt x="36" y="6656"/>
                    <a:pt x="83" y="6668"/>
                  </a:cubicBezTo>
                  <a:cubicBezTo>
                    <a:pt x="143" y="6727"/>
                    <a:pt x="214" y="6787"/>
                    <a:pt x="298" y="6834"/>
                  </a:cubicBezTo>
                  <a:cubicBezTo>
                    <a:pt x="441" y="6930"/>
                    <a:pt x="595" y="7013"/>
                    <a:pt x="762" y="7061"/>
                  </a:cubicBezTo>
                  <a:cubicBezTo>
                    <a:pt x="905" y="7108"/>
                    <a:pt x="1060" y="7132"/>
                    <a:pt x="1215" y="7132"/>
                  </a:cubicBezTo>
                  <a:cubicBezTo>
                    <a:pt x="1286" y="7132"/>
                    <a:pt x="1357" y="7132"/>
                    <a:pt x="1429" y="7120"/>
                  </a:cubicBezTo>
                  <a:cubicBezTo>
                    <a:pt x="1643" y="7084"/>
                    <a:pt x="1857" y="7013"/>
                    <a:pt x="2060" y="6894"/>
                  </a:cubicBezTo>
                  <a:cubicBezTo>
                    <a:pt x="2274" y="6775"/>
                    <a:pt x="2477" y="6632"/>
                    <a:pt x="2667" y="6465"/>
                  </a:cubicBezTo>
                  <a:cubicBezTo>
                    <a:pt x="3072" y="6084"/>
                    <a:pt x="3441" y="5679"/>
                    <a:pt x="3762" y="5227"/>
                  </a:cubicBezTo>
                  <a:cubicBezTo>
                    <a:pt x="3941" y="5013"/>
                    <a:pt x="4108" y="4775"/>
                    <a:pt x="4263" y="4548"/>
                  </a:cubicBezTo>
                  <a:lnTo>
                    <a:pt x="4274" y="4536"/>
                  </a:lnTo>
                  <a:lnTo>
                    <a:pt x="4286" y="4525"/>
                  </a:lnTo>
                  <a:cubicBezTo>
                    <a:pt x="4405" y="4358"/>
                    <a:pt x="4560" y="4144"/>
                    <a:pt x="4715" y="3941"/>
                  </a:cubicBezTo>
                  <a:cubicBezTo>
                    <a:pt x="4834" y="3774"/>
                    <a:pt x="4917" y="3667"/>
                    <a:pt x="5013" y="3560"/>
                  </a:cubicBezTo>
                  <a:cubicBezTo>
                    <a:pt x="5048" y="3513"/>
                    <a:pt x="5096" y="3453"/>
                    <a:pt x="5144" y="3405"/>
                  </a:cubicBezTo>
                  <a:cubicBezTo>
                    <a:pt x="5215" y="3334"/>
                    <a:pt x="5298" y="3262"/>
                    <a:pt x="5370" y="3191"/>
                  </a:cubicBezTo>
                  <a:lnTo>
                    <a:pt x="5346" y="3191"/>
                  </a:lnTo>
                  <a:cubicBezTo>
                    <a:pt x="5787" y="2786"/>
                    <a:pt x="6263" y="2417"/>
                    <a:pt x="6787" y="2119"/>
                  </a:cubicBezTo>
                  <a:lnTo>
                    <a:pt x="6775" y="2119"/>
                  </a:lnTo>
                  <a:cubicBezTo>
                    <a:pt x="7168" y="1917"/>
                    <a:pt x="7572" y="1750"/>
                    <a:pt x="8001" y="1643"/>
                  </a:cubicBezTo>
                  <a:lnTo>
                    <a:pt x="8013" y="1643"/>
                  </a:lnTo>
                  <a:cubicBezTo>
                    <a:pt x="8405" y="1556"/>
                    <a:pt x="8817" y="1499"/>
                    <a:pt x="9222" y="1499"/>
                  </a:cubicBezTo>
                  <a:cubicBezTo>
                    <a:pt x="9259" y="1499"/>
                    <a:pt x="9297" y="1499"/>
                    <a:pt x="9335" y="1500"/>
                  </a:cubicBezTo>
                  <a:lnTo>
                    <a:pt x="9430" y="1500"/>
                  </a:lnTo>
                  <a:cubicBezTo>
                    <a:pt x="10490" y="1524"/>
                    <a:pt x="11513" y="1798"/>
                    <a:pt x="12383" y="2048"/>
                  </a:cubicBezTo>
                  <a:lnTo>
                    <a:pt x="12371" y="2048"/>
                  </a:lnTo>
                  <a:cubicBezTo>
                    <a:pt x="13037" y="2250"/>
                    <a:pt x="13680" y="2453"/>
                    <a:pt x="14252" y="2810"/>
                  </a:cubicBezTo>
                  <a:lnTo>
                    <a:pt x="14276" y="2810"/>
                  </a:lnTo>
                  <a:cubicBezTo>
                    <a:pt x="14300" y="2834"/>
                    <a:pt x="14323" y="2834"/>
                    <a:pt x="14347" y="2834"/>
                  </a:cubicBezTo>
                  <a:cubicBezTo>
                    <a:pt x="14383" y="2834"/>
                    <a:pt x="14407" y="2822"/>
                    <a:pt x="14419" y="2798"/>
                  </a:cubicBezTo>
                  <a:cubicBezTo>
                    <a:pt x="14454" y="2762"/>
                    <a:pt x="14466" y="2715"/>
                    <a:pt x="14490" y="2667"/>
                  </a:cubicBezTo>
                  <a:cubicBezTo>
                    <a:pt x="14502" y="2679"/>
                    <a:pt x="14526" y="2691"/>
                    <a:pt x="14538" y="2691"/>
                  </a:cubicBezTo>
                  <a:lnTo>
                    <a:pt x="14561" y="2691"/>
                  </a:lnTo>
                  <a:cubicBezTo>
                    <a:pt x="14569" y="2691"/>
                    <a:pt x="14583" y="2696"/>
                    <a:pt x="14594" y="2696"/>
                  </a:cubicBezTo>
                  <a:cubicBezTo>
                    <a:pt x="14600" y="2696"/>
                    <a:pt x="14605" y="2695"/>
                    <a:pt x="14609" y="2691"/>
                  </a:cubicBezTo>
                  <a:lnTo>
                    <a:pt x="14633" y="2691"/>
                  </a:lnTo>
                  <a:cubicBezTo>
                    <a:pt x="14657" y="2691"/>
                    <a:pt x="14681" y="2667"/>
                    <a:pt x="14692" y="2643"/>
                  </a:cubicBezTo>
                  <a:cubicBezTo>
                    <a:pt x="14704" y="2620"/>
                    <a:pt x="14716" y="2596"/>
                    <a:pt x="14704" y="2572"/>
                  </a:cubicBezTo>
                  <a:lnTo>
                    <a:pt x="14692" y="2512"/>
                  </a:lnTo>
                  <a:cubicBezTo>
                    <a:pt x="14692" y="2500"/>
                    <a:pt x="14692" y="2489"/>
                    <a:pt x="14692" y="2477"/>
                  </a:cubicBezTo>
                  <a:lnTo>
                    <a:pt x="14681" y="2453"/>
                  </a:lnTo>
                  <a:cubicBezTo>
                    <a:pt x="14681" y="2441"/>
                    <a:pt x="14681" y="2429"/>
                    <a:pt x="14681" y="2417"/>
                  </a:cubicBezTo>
                  <a:cubicBezTo>
                    <a:pt x="14681" y="2393"/>
                    <a:pt x="14681" y="2381"/>
                    <a:pt x="14681" y="2370"/>
                  </a:cubicBezTo>
                  <a:cubicBezTo>
                    <a:pt x="14669" y="2334"/>
                    <a:pt x="14657" y="2286"/>
                    <a:pt x="14645" y="2250"/>
                  </a:cubicBezTo>
                  <a:cubicBezTo>
                    <a:pt x="14573" y="2036"/>
                    <a:pt x="14478" y="1846"/>
                    <a:pt x="14359" y="1655"/>
                  </a:cubicBezTo>
                  <a:cubicBezTo>
                    <a:pt x="14323" y="1596"/>
                    <a:pt x="14288" y="1536"/>
                    <a:pt x="14240" y="1465"/>
                  </a:cubicBezTo>
                  <a:cubicBezTo>
                    <a:pt x="14157" y="1334"/>
                    <a:pt x="14061" y="1203"/>
                    <a:pt x="13942" y="1072"/>
                  </a:cubicBezTo>
                  <a:cubicBezTo>
                    <a:pt x="13847" y="965"/>
                    <a:pt x="13752" y="857"/>
                    <a:pt x="13633" y="762"/>
                  </a:cubicBezTo>
                  <a:cubicBezTo>
                    <a:pt x="13549" y="691"/>
                    <a:pt x="13466" y="631"/>
                    <a:pt x="13371" y="572"/>
                  </a:cubicBezTo>
                  <a:cubicBezTo>
                    <a:pt x="13264" y="524"/>
                    <a:pt x="13145" y="476"/>
                    <a:pt x="13026" y="429"/>
                  </a:cubicBezTo>
                  <a:cubicBezTo>
                    <a:pt x="12716" y="322"/>
                    <a:pt x="12406" y="226"/>
                    <a:pt x="12085" y="167"/>
                  </a:cubicBezTo>
                  <a:cubicBezTo>
                    <a:pt x="11930" y="131"/>
                    <a:pt x="11775" y="107"/>
                    <a:pt x="11609" y="84"/>
                  </a:cubicBezTo>
                  <a:cubicBezTo>
                    <a:pt x="11454" y="60"/>
                    <a:pt x="11287" y="36"/>
                    <a:pt x="11121" y="24"/>
                  </a:cubicBezTo>
                  <a:cubicBezTo>
                    <a:pt x="10894" y="0"/>
                    <a:pt x="10656" y="0"/>
                    <a:pt x="10418" y="0"/>
                  </a:cubicBezTo>
                  <a:close/>
                </a:path>
              </a:pathLst>
            </a:custGeom>
            <a:solidFill>
              <a:srgbClr val="A298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57"/>
            <p:cNvSpPr/>
            <p:nvPr/>
          </p:nvSpPr>
          <p:spPr>
            <a:xfrm>
              <a:off x="1432328" y="2231585"/>
              <a:ext cx="289766" cy="439107"/>
            </a:xfrm>
            <a:custGeom>
              <a:avLst/>
              <a:gdLst/>
              <a:ahLst/>
              <a:cxnLst/>
              <a:rect l="l" t="t" r="r" b="b"/>
              <a:pathLst>
                <a:path w="3466" h="5252" extrusionOk="0">
                  <a:moveTo>
                    <a:pt x="1513" y="1"/>
                  </a:moveTo>
                  <a:cubicBezTo>
                    <a:pt x="1394" y="1"/>
                    <a:pt x="1287" y="24"/>
                    <a:pt x="1168" y="48"/>
                  </a:cubicBezTo>
                  <a:cubicBezTo>
                    <a:pt x="953" y="96"/>
                    <a:pt x="763" y="203"/>
                    <a:pt x="608" y="358"/>
                  </a:cubicBezTo>
                  <a:cubicBezTo>
                    <a:pt x="525" y="429"/>
                    <a:pt x="465" y="524"/>
                    <a:pt x="418" y="620"/>
                  </a:cubicBezTo>
                  <a:cubicBezTo>
                    <a:pt x="406" y="643"/>
                    <a:pt x="394" y="679"/>
                    <a:pt x="382" y="703"/>
                  </a:cubicBezTo>
                  <a:cubicBezTo>
                    <a:pt x="370" y="691"/>
                    <a:pt x="346" y="679"/>
                    <a:pt x="322" y="679"/>
                  </a:cubicBezTo>
                  <a:lnTo>
                    <a:pt x="299" y="679"/>
                  </a:lnTo>
                  <a:cubicBezTo>
                    <a:pt x="275" y="691"/>
                    <a:pt x="251" y="715"/>
                    <a:pt x="239" y="739"/>
                  </a:cubicBezTo>
                  <a:cubicBezTo>
                    <a:pt x="227" y="763"/>
                    <a:pt x="227" y="786"/>
                    <a:pt x="239" y="810"/>
                  </a:cubicBezTo>
                  <a:cubicBezTo>
                    <a:pt x="263" y="905"/>
                    <a:pt x="287" y="1001"/>
                    <a:pt x="299" y="1096"/>
                  </a:cubicBezTo>
                  <a:cubicBezTo>
                    <a:pt x="322" y="1251"/>
                    <a:pt x="322" y="1417"/>
                    <a:pt x="299" y="1572"/>
                  </a:cubicBezTo>
                  <a:cubicBezTo>
                    <a:pt x="275" y="1727"/>
                    <a:pt x="239" y="1870"/>
                    <a:pt x="179" y="2013"/>
                  </a:cubicBezTo>
                  <a:cubicBezTo>
                    <a:pt x="144" y="2084"/>
                    <a:pt x="108" y="2167"/>
                    <a:pt x="60" y="2239"/>
                  </a:cubicBezTo>
                  <a:cubicBezTo>
                    <a:pt x="25" y="2251"/>
                    <a:pt x="1" y="2287"/>
                    <a:pt x="1" y="2322"/>
                  </a:cubicBezTo>
                  <a:cubicBezTo>
                    <a:pt x="1" y="2346"/>
                    <a:pt x="1" y="2370"/>
                    <a:pt x="1" y="2382"/>
                  </a:cubicBezTo>
                  <a:cubicBezTo>
                    <a:pt x="1" y="2394"/>
                    <a:pt x="1" y="2394"/>
                    <a:pt x="13" y="2406"/>
                  </a:cubicBezTo>
                  <a:cubicBezTo>
                    <a:pt x="25" y="2501"/>
                    <a:pt x="37" y="2584"/>
                    <a:pt x="72" y="2679"/>
                  </a:cubicBezTo>
                  <a:cubicBezTo>
                    <a:pt x="120" y="2834"/>
                    <a:pt x="179" y="2977"/>
                    <a:pt x="251" y="3120"/>
                  </a:cubicBezTo>
                  <a:cubicBezTo>
                    <a:pt x="406" y="3453"/>
                    <a:pt x="596" y="3775"/>
                    <a:pt x="822" y="4061"/>
                  </a:cubicBezTo>
                  <a:cubicBezTo>
                    <a:pt x="1049" y="4382"/>
                    <a:pt x="1311" y="4656"/>
                    <a:pt x="1620" y="4894"/>
                  </a:cubicBezTo>
                  <a:cubicBezTo>
                    <a:pt x="1858" y="5096"/>
                    <a:pt x="2168" y="5227"/>
                    <a:pt x="2477" y="5251"/>
                  </a:cubicBezTo>
                  <a:lnTo>
                    <a:pt x="2489" y="5251"/>
                  </a:lnTo>
                  <a:cubicBezTo>
                    <a:pt x="2644" y="5251"/>
                    <a:pt x="2787" y="5204"/>
                    <a:pt x="2906" y="5132"/>
                  </a:cubicBezTo>
                  <a:cubicBezTo>
                    <a:pt x="3049" y="5049"/>
                    <a:pt x="3156" y="4930"/>
                    <a:pt x="3227" y="4787"/>
                  </a:cubicBezTo>
                  <a:cubicBezTo>
                    <a:pt x="3311" y="4632"/>
                    <a:pt x="3370" y="4453"/>
                    <a:pt x="3406" y="4287"/>
                  </a:cubicBezTo>
                  <a:cubicBezTo>
                    <a:pt x="3442" y="4084"/>
                    <a:pt x="3454" y="3894"/>
                    <a:pt x="3454" y="3691"/>
                  </a:cubicBezTo>
                  <a:cubicBezTo>
                    <a:pt x="3466" y="3453"/>
                    <a:pt x="3442" y="3203"/>
                    <a:pt x="3418" y="2965"/>
                  </a:cubicBezTo>
                  <a:cubicBezTo>
                    <a:pt x="3394" y="2775"/>
                    <a:pt x="3347" y="2584"/>
                    <a:pt x="3287" y="2406"/>
                  </a:cubicBezTo>
                  <a:cubicBezTo>
                    <a:pt x="3275" y="2370"/>
                    <a:pt x="3251" y="2346"/>
                    <a:pt x="3216" y="2334"/>
                  </a:cubicBezTo>
                  <a:cubicBezTo>
                    <a:pt x="3085" y="2227"/>
                    <a:pt x="2966" y="2108"/>
                    <a:pt x="2858" y="1965"/>
                  </a:cubicBezTo>
                  <a:cubicBezTo>
                    <a:pt x="2763" y="1846"/>
                    <a:pt x="2692" y="1727"/>
                    <a:pt x="2632" y="1584"/>
                  </a:cubicBezTo>
                  <a:cubicBezTo>
                    <a:pt x="2573" y="1453"/>
                    <a:pt x="2537" y="1298"/>
                    <a:pt x="2513" y="1155"/>
                  </a:cubicBezTo>
                  <a:cubicBezTo>
                    <a:pt x="2489" y="977"/>
                    <a:pt x="2489" y="798"/>
                    <a:pt x="2513" y="620"/>
                  </a:cubicBezTo>
                  <a:cubicBezTo>
                    <a:pt x="2513" y="584"/>
                    <a:pt x="2501" y="560"/>
                    <a:pt x="2489" y="548"/>
                  </a:cubicBezTo>
                  <a:cubicBezTo>
                    <a:pt x="2465" y="524"/>
                    <a:pt x="2442" y="512"/>
                    <a:pt x="2418" y="512"/>
                  </a:cubicBezTo>
                  <a:cubicBezTo>
                    <a:pt x="2394" y="489"/>
                    <a:pt x="2382" y="453"/>
                    <a:pt x="2370" y="429"/>
                  </a:cubicBezTo>
                  <a:cubicBezTo>
                    <a:pt x="2299" y="298"/>
                    <a:pt x="2192" y="203"/>
                    <a:pt x="2061" y="131"/>
                  </a:cubicBezTo>
                  <a:cubicBezTo>
                    <a:pt x="1894" y="48"/>
                    <a:pt x="1715" y="1"/>
                    <a:pt x="1525" y="1"/>
                  </a:cubicBezTo>
                  <a:close/>
                </a:path>
              </a:pathLst>
            </a:custGeom>
            <a:solidFill>
              <a:srgbClr val="FFA0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57"/>
            <p:cNvSpPr/>
            <p:nvPr/>
          </p:nvSpPr>
          <p:spPr>
            <a:xfrm>
              <a:off x="1450303" y="2231585"/>
              <a:ext cx="207083" cy="157600"/>
            </a:xfrm>
            <a:custGeom>
              <a:avLst/>
              <a:gdLst/>
              <a:ahLst/>
              <a:cxnLst/>
              <a:rect l="l" t="t" r="r" b="b"/>
              <a:pathLst>
                <a:path w="2477" h="1885" extrusionOk="0">
                  <a:moveTo>
                    <a:pt x="1298" y="1"/>
                  </a:moveTo>
                  <a:cubicBezTo>
                    <a:pt x="1179" y="1"/>
                    <a:pt x="1060" y="12"/>
                    <a:pt x="953" y="36"/>
                  </a:cubicBezTo>
                  <a:lnTo>
                    <a:pt x="953" y="48"/>
                  </a:lnTo>
                  <a:cubicBezTo>
                    <a:pt x="738" y="96"/>
                    <a:pt x="548" y="203"/>
                    <a:pt x="393" y="358"/>
                  </a:cubicBezTo>
                  <a:cubicBezTo>
                    <a:pt x="310" y="429"/>
                    <a:pt x="250" y="524"/>
                    <a:pt x="203" y="620"/>
                  </a:cubicBezTo>
                  <a:cubicBezTo>
                    <a:pt x="191" y="643"/>
                    <a:pt x="179" y="679"/>
                    <a:pt x="167" y="703"/>
                  </a:cubicBezTo>
                  <a:cubicBezTo>
                    <a:pt x="155" y="691"/>
                    <a:pt x="131" y="679"/>
                    <a:pt x="107" y="679"/>
                  </a:cubicBezTo>
                  <a:lnTo>
                    <a:pt x="84" y="679"/>
                  </a:lnTo>
                  <a:cubicBezTo>
                    <a:pt x="60" y="691"/>
                    <a:pt x="36" y="703"/>
                    <a:pt x="24" y="727"/>
                  </a:cubicBezTo>
                  <a:cubicBezTo>
                    <a:pt x="12" y="751"/>
                    <a:pt x="0" y="786"/>
                    <a:pt x="12" y="810"/>
                  </a:cubicBezTo>
                  <a:cubicBezTo>
                    <a:pt x="36" y="905"/>
                    <a:pt x="60" y="989"/>
                    <a:pt x="72" y="1084"/>
                  </a:cubicBezTo>
                  <a:cubicBezTo>
                    <a:pt x="95" y="1203"/>
                    <a:pt x="95" y="1310"/>
                    <a:pt x="84" y="1417"/>
                  </a:cubicBezTo>
                  <a:cubicBezTo>
                    <a:pt x="167" y="1477"/>
                    <a:pt x="238" y="1525"/>
                    <a:pt x="322" y="1572"/>
                  </a:cubicBezTo>
                  <a:cubicBezTo>
                    <a:pt x="536" y="1679"/>
                    <a:pt x="762" y="1763"/>
                    <a:pt x="1000" y="1822"/>
                  </a:cubicBezTo>
                  <a:cubicBezTo>
                    <a:pt x="1198" y="1862"/>
                    <a:pt x="1403" y="1885"/>
                    <a:pt x="1603" y="1885"/>
                  </a:cubicBezTo>
                  <a:cubicBezTo>
                    <a:pt x="1645" y="1885"/>
                    <a:pt x="1686" y="1884"/>
                    <a:pt x="1727" y="1882"/>
                  </a:cubicBezTo>
                  <a:cubicBezTo>
                    <a:pt x="1822" y="1882"/>
                    <a:pt x="1917" y="1870"/>
                    <a:pt x="2012" y="1858"/>
                  </a:cubicBezTo>
                  <a:cubicBezTo>
                    <a:pt x="2108" y="1846"/>
                    <a:pt x="2203" y="1822"/>
                    <a:pt x="2286" y="1786"/>
                  </a:cubicBezTo>
                  <a:cubicBezTo>
                    <a:pt x="2346" y="1775"/>
                    <a:pt x="2417" y="1751"/>
                    <a:pt x="2477" y="1727"/>
                  </a:cubicBezTo>
                  <a:cubicBezTo>
                    <a:pt x="2453" y="1679"/>
                    <a:pt x="2429" y="1632"/>
                    <a:pt x="2405" y="1584"/>
                  </a:cubicBezTo>
                  <a:cubicBezTo>
                    <a:pt x="2346" y="1441"/>
                    <a:pt x="2310" y="1298"/>
                    <a:pt x="2286" y="1144"/>
                  </a:cubicBezTo>
                  <a:cubicBezTo>
                    <a:pt x="2262" y="965"/>
                    <a:pt x="2262" y="786"/>
                    <a:pt x="2286" y="608"/>
                  </a:cubicBezTo>
                  <a:cubicBezTo>
                    <a:pt x="2286" y="584"/>
                    <a:pt x="2274" y="560"/>
                    <a:pt x="2262" y="536"/>
                  </a:cubicBezTo>
                  <a:cubicBezTo>
                    <a:pt x="2239" y="512"/>
                    <a:pt x="2215" y="501"/>
                    <a:pt x="2191" y="501"/>
                  </a:cubicBezTo>
                  <a:lnTo>
                    <a:pt x="2155" y="453"/>
                  </a:lnTo>
                  <a:lnTo>
                    <a:pt x="2143" y="429"/>
                  </a:lnTo>
                  <a:cubicBezTo>
                    <a:pt x="2060" y="298"/>
                    <a:pt x="1965" y="191"/>
                    <a:pt x="1834" y="131"/>
                  </a:cubicBezTo>
                  <a:cubicBezTo>
                    <a:pt x="1667" y="36"/>
                    <a:pt x="1477" y="1"/>
                    <a:pt x="1298" y="1"/>
                  </a:cubicBezTo>
                  <a:close/>
                </a:path>
              </a:pathLst>
            </a:custGeom>
            <a:solidFill>
              <a:srgbClr val="F499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57"/>
            <p:cNvSpPr/>
            <p:nvPr/>
          </p:nvSpPr>
          <p:spPr>
            <a:xfrm>
              <a:off x="1719376" y="1652274"/>
              <a:ext cx="154330" cy="253916"/>
            </a:xfrm>
            <a:custGeom>
              <a:avLst/>
              <a:gdLst/>
              <a:ahLst/>
              <a:cxnLst/>
              <a:rect l="l" t="t" r="r" b="b"/>
              <a:pathLst>
                <a:path w="1846" h="3037" extrusionOk="0">
                  <a:moveTo>
                    <a:pt x="679" y="0"/>
                  </a:moveTo>
                  <a:lnTo>
                    <a:pt x="691" y="24"/>
                  </a:lnTo>
                  <a:lnTo>
                    <a:pt x="619" y="24"/>
                  </a:lnTo>
                  <a:cubicBezTo>
                    <a:pt x="464" y="36"/>
                    <a:pt x="321" y="72"/>
                    <a:pt x="179" y="131"/>
                  </a:cubicBezTo>
                  <a:cubicBezTo>
                    <a:pt x="155" y="143"/>
                    <a:pt x="143" y="155"/>
                    <a:pt x="131" y="179"/>
                  </a:cubicBezTo>
                  <a:cubicBezTo>
                    <a:pt x="107" y="238"/>
                    <a:pt x="143" y="298"/>
                    <a:pt x="191" y="310"/>
                  </a:cubicBezTo>
                  <a:lnTo>
                    <a:pt x="226" y="310"/>
                  </a:lnTo>
                  <a:lnTo>
                    <a:pt x="202" y="345"/>
                  </a:lnTo>
                  <a:cubicBezTo>
                    <a:pt x="155" y="429"/>
                    <a:pt x="119" y="524"/>
                    <a:pt x="83" y="607"/>
                  </a:cubicBezTo>
                  <a:cubicBezTo>
                    <a:pt x="24" y="798"/>
                    <a:pt x="0" y="988"/>
                    <a:pt x="0" y="1191"/>
                  </a:cubicBezTo>
                  <a:cubicBezTo>
                    <a:pt x="12" y="1393"/>
                    <a:pt x="36" y="1596"/>
                    <a:pt x="95" y="1786"/>
                  </a:cubicBezTo>
                  <a:cubicBezTo>
                    <a:pt x="155" y="1977"/>
                    <a:pt x="250" y="2155"/>
                    <a:pt x="357" y="2322"/>
                  </a:cubicBezTo>
                  <a:cubicBezTo>
                    <a:pt x="452" y="2465"/>
                    <a:pt x="560" y="2584"/>
                    <a:pt x="679" y="2691"/>
                  </a:cubicBezTo>
                  <a:cubicBezTo>
                    <a:pt x="738" y="2739"/>
                    <a:pt x="798" y="2774"/>
                    <a:pt x="857" y="2810"/>
                  </a:cubicBezTo>
                  <a:cubicBezTo>
                    <a:pt x="810" y="2822"/>
                    <a:pt x="762" y="2834"/>
                    <a:pt x="702" y="2834"/>
                  </a:cubicBezTo>
                  <a:lnTo>
                    <a:pt x="619" y="2834"/>
                  </a:lnTo>
                  <a:cubicBezTo>
                    <a:pt x="572" y="2834"/>
                    <a:pt x="524" y="2881"/>
                    <a:pt x="512" y="2929"/>
                  </a:cubicBezTo>
                  <a:cubicBezTo>
                    <a:pt x="512" y="2965"/>
                    <a:pt x="524" y="2989"/>
                    <a:pt x="548" y="3012"/>
                  </a:cubicBezTo>
                  <a:cubicBezTo>
                    <a:pt x="560" y="3024"/>
                    <a:pt x="583" y="3036"/>
                    <a:pt x="607" y="3036"/>
                  </a:cubicBezTo>
                  <a:cubicBezTo>
                    <a:pt x="691" y="3036"/>
                    <a:pt x="774" y="3024"/>
                    <a:pt x="845" y="3012"/>
                  </a:cubicBezTo>
                  <a:cubicBezTo>
                    <a:pt x="917" y="3000"/>
                    <a:pt x="988" y="2977"/>
                    <a:pt x="1048" y="2953"/>
                  </a:cubicBezTo>
                  <a:lnTo>
                    <a:pt x="1119" y="2929"/>
                  </a:lnTo>
                  <a:cubicBezTo>
                    <a:pt x="1155" y="2929"/>
                    <a:pt x="1179" y="2905"/>
                    <a:pt x="1203" y="2881"/>
                  </a:cubicBezTo>
                  <a:cubicBezTo>
                    <a:pt x="1262" y="2846"/>
                    <a:pt x="1322" y="2798"/>
                    <a:pt x="1381" y="2750"/>
                  </a:cubicBezTo>
                  <a:cubicBezTo>
                    <a:pt x="1572" y="2560"/>
                    <a:pt x="1703" y="2334"/>
                    <a:pt x="1762" y="2072"/>
                  </a:cubicBezTo>
                  <a:cubicBezTo>
                    <a:pt x="1834" y="1798"/>
                    <a:pt x="1845" y="1512"/>
                    <a:pt x="1810" y="1238"/>
                  </a:cubicBezTo>
                  <a:cubicBezTo>
                    <a:pt x="1786" y="1107"/>
                    <a:pt x="1750" y="976"/>
                    <a:pt x="1703" y="845"/>
                  </a:cubicBezTo>
                  <a:cubicBezTo>
                    <a:pt x="1667" y="726"/>
                    <a:pt x="1607" y="607"/>
                    <a:pt x="1524" y="500"/>
                  </a:cubicBezTo>
                  <a:cubicBezTo>
                    <a:pt x="1500" y="453"/>
                    <a:pt x="1453" y="393"/>
                    <a:pt x="1417" y="345"/>
                  </a:cubicBezTo>
                  <a:cubicBezTo>
                    <a:pt x="1369" y="298"/>
                    <a:pt x="1334" y="262"/>
                    <a:pt x="1286" y="214"/>
                  </a:cubicBezTo>
                  <a:cubicBezTo>
                    <a:pt x="1191" y="143"/>
                    <a:pt x="1083" y="95"/>
                    <a:pt x="976" y="48"/>
                  </a:cubicBezTo>
                  <a:cubicBezTo>
                    <a:pt x="881" y="24"/>
                    <a:pt x="774" y="0"/>
                    <a:pt x="679" y="0"/>
                  </a:cubicBezTo>
                  <a:close/>
                </a:path>
              </a:pathLst>
            </a:custGeom>
            <a:solidFill>
              <a:srgbClr val="F499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57"/>
            <p:cNvSpPr/>
            <p:nvPr/>
          </p:nvSpPr>
          <p:spPr>
            <a:xfrm>
              <a:off x="1754155" y="1684128"/>
              <a:ext cx="71731" cy="71986"/>
            </a:xfrm>
            <a:custGeom>
              <a:avLst/>
              <a:gdLst/>
              <a:ahLst/>
              <a:cxnLst/>
              <a:rect l="l" t="t" r="r" b="b"/>
              <a:pathLst>
                <a:path w="858" h="861" extrusionOk="0">
                  <a:moveTo>
                    <a:pt x="763" y="0"/>
                  </a:moveTo>
                  <a:cubicBezTo>
                    <a:pt x="667" y="12"/>
                    <a:pt x="572" y="36"/>
                    <a:pt x="501" y="72"/>
                  </a:cubicBezTo>
                  <a:cubicBezTo>
                    <a:pt x="406" y="119"/>
                    <a:pt x="334" y="167"/>
                    <a:pt x="275" y="238"/>
                  </a:cubicBezTo>
                  <a:cubicBezTo>
                    <a:pt x="144" y="381"/>
                    <a:pt x="48" y="548"/>
                    <a:pt x="13" y="738"/>
                  </a:cubicBezTo>
                  <a:cubicBezTo>
                    <a:pt x="1" y="762"/>
                    <a:pt x="1" y="786"/>
                    <a:pt x="13" y="810"/>
                  </a:cubicBezTo>
                  <a:cubicBezTo>
                    <a:pt x="25" y="834"/>
                    <a:pt x="36" y="845"/>
                    <a:pt x="60" y="857"/>
                  </a:cubicBezTo>
                  <a:cubicBezTo>
                    <a:pt x="68" y="859"/>
                    <a:pt x="77" y="860"/>
                    <a:pt x="85" y="860"/>
                  </a:cubicBezTo>
                  <a:cubicBezTo>
                    <a:pt x="124" y="860"/>
                    <a:pt x="160" y="837"/>
                    <a:pt x="179" y="798"/>
                  </a:cubicBezTo>
                  <a:cubicBezTo>
                    <a:pt x="191" y="714"/>
                    <a:pt x="227" y="643"/>
                    <a:pt x="251" y="572"/>
                  </a:cubicBezTo>
                  <a:cubicBezTo>
                    <a:pt x="286" y="500"/>
                    <a:pt x="334" y="441"/>
                    <a:pt x="382" y="381"/>
                  </a:cubicBezTo>
                  <a:cubicBezTo>
                    <a:pt x="417" y="333"/>
                    <a:pt x="465" y="286"/>
                    <a:pt x="513" y="250"/>
                  </a:cubicBezTo>
                  <a:cubicBezTo>
                    <a:pt x="548" y="226"/>
                    <a:pt x="596" y="203"/>
                    <a:pt x="644" y="179"/>
                  </a:cubicBezTo>
                  <a:cubicBezTo>
                    <a:pt x="691" y="167"/>
                    <a:pt x="739" y="155"/>
                    <a:pt x="787" y="143"/>
                  </a:cubicBezTo>
                  <a:cubicBezTo>
                    <a:pt x="810" y="143"/>
                    <a:pt x="822" y="131"/>
                    <a:pt x="834" y="119"/>
                  </a:cubicBezTo>
                  <a:cubicBezTo>
                    <a:pt x="846" y="95"/>
                    <a:pt x="858" y="72"/>
                    <a:pt x="846" y="60"/>
                  </a:cubicBezTo>
                  <a:cubicBezTo>
                    <a:pt x="846" y="36"/>
                    <a:pt x="834" y="24"/>
                    <a:pt x="810" y="12"/>
                  </a:cubicBezTo>
                  <a:cubicBezTo>
                    <a:pt x="798" y="0"/>
                    <a:pt x="787" y="0"/>
                    <a:pt x="775" y="0"/>
                  </a:cubicBezTo>
                  <a:close/>
                </a:path>
              </a:pathLst>
            </a:custGeom>
            <a:solidFill>
              <a:srgbClr val="DC8A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57"/>
            <p:cNvSpPr/>
            <p:nvPr/>
          </p:nvSpPr>
          <p:spPr>
            <a:xfrm>
              <a:off x="859977" y="1276964"/>
              <a:ext cx="1132897" cy="1058220"/>
            </a:xfrm>
            <a:custGeom>
              <a:avLst/>
              <a:gdLst/>
              <a:ahLst/>
              <a:cxnLst/>
              <a:rect l="l" t="t" r="r" b="b"/>
              <a:pathLst>
                <a:path w="13551" h="12657" extrusionOk="0">
                  <a:moveTo>
                    <a:pt x="9335" y="0"/>
                  </a:moveTo>
                  <a:lnTo>
                    <a:pt x="9347" y="12"/>
                  </a:lnTo>
                  <a:lnTo>
                    <a:pt x="9311" y="12"/>
                  </a:lnTo>
                  <a:cubicBezTo>
                    <a:pt x="9157" y="36"/>
                    <a:pt x="8990" y="72"/>
                    <a:pt x="8859" y="108"/>
                  </a:cubicBezTo>
                  <a:lnTo>
                    <a:pt x="8502" y="203"/>
                  </a:lnTo>
                  <a:cubicBezTo>
                    <a:pt x="8335" y="250"/>
                    <a:pt x="8168" y="298"/>
                    <a:pt x="8014" y="358"/>
                  </a:cubicBezTo>
                  <a:cubicBezTo>
                    <a:pt x="7657" y="465"/>
                    <a:pt x="7299" y="584"/>
                    <a:pt x="6954" y="715"/>
                  </a:cubicBezTo>
                  <a:cubicBezTo>
                    <a:pt x="6216" y="989"/>
                    <a:pt x="5490" y="1322"/>
                    <a:pt x="4799" y="1703"/>
                  </a:cubicBezTo>
                  <a:cubicBezTo>
                    <a:pt x="4466" y="1894"/>
                    <a:pt x="4132" y="2108"/>
                    <a:pt x="3823" y="2334"/>
                  </a:cubicBezTo>
                  <a:cubicBezTo>
                    <a:pt x="3513" y="2560"/>
                    <a:pt x="3227" y="2798"/>
                    <a:pt x="2954" y="3060"/>
                  </a:cubicBezTo>
                  <a:cubicBezTo>
                    <a:pt x="2453" y="3537"/>
                    <a:pt x="2084" y="4120"/>
                    <a:pt x="1870" y="4775"/>
                  </a:cubicBezTo>
                  <a:cubicBezTo>
                    <a:pt x="1787" y="5096"/>
                    <a:pt x="1739" y="5430"/>
                    <a:pt x="1763" y="5763"/>
                  </a:cubicBezTo>
                  <a:cubicBezTo>
                    <a:pt x="1787" y="6120"/>
                    <a:pt x="1870" y="6489"/>
                    <a:pt x="2013" y="6823"/>
                  </a:cubicBezTo>
                  <a:cubicBezTo>
                    <a:pt x="2144" y="7132"/>
                    <a:pt x="2299" y="7418"/>
                    <a:pt x="2489" y="7692"/>
                  </a:cubicBezTo>
                  <a:cubicBezTo>
                    <a:pt x="2382" y="7632"/>
                    <a:pt x="2275" y="7585"/>
                    <a:pt x="2156" y="7549"/>
                  </a:cubicBezTo>
                  <a:cubicBezTo>
                    <a:pt x="2025" y="7513"/>
                    <a:pt x="1906" y="7478"/>
                    <a:pt x="1775" y="7466"/>
                  </a:cubicBezTo>
                  <a:cubicBezTo>
                    <a:pt x="1691" y="7454"/>
                    <a:pt x="1608" y="7454"/>
                    <a:pt x="1525" y="7454"/>
                  </a:cubicBezTo>
                  <a:lnTo>
                    <a:pt x="1430" y="7454"/>
                  </a:lnTo>
                  <a:cubicBezTo>
                    <a:pt x="1215" y="7454"/>
                    <a:pt x="1013" y="7513"/>
                    <a:pt x="834" y="7597"/>
                  </a:cubicBezTo>
                  <a:cubicBezTo>
                    <a:pt x="644" y="7680"/>
                    <a:pt x="489" y="7811"/>
                    <a:pt x="358" y="7966"/>
                  </a:cubicBezTo>
                  <a:cubicBezTo>
                    <a:pt x="215" y="8132"/>
                    <a:pt x="120" y="8311"/>
                    <a:pt x="72" y="8513"/>
                  </a:cubicBezTo>
                  <a:cubicBezTo>
                    <a:pt x="13" y="8740"/>
                    <a:pt x="1" y="8966"/>
                    <a:pt x="25" y="9192"/>
                  </a:cubicBezTo>
                  <a:cubicBezTo>
                    <a:pt x="48" y="9406"/>
                    <a:pt x="108" y="9609"/>
                    <a:pt x="215" y="9787"/>
                  </a:cubicBezTo>
                  <a:cubicBezTo>
                    <a:pt x="322" y="9990"/>
                    <a:pt x="453" y="10156"/>
                    <a:pt x="620" y="10311"/>
                  </a:cubicBezTo>
                  <a:cubicBezTo>
                    <a:pt x="763" y="10430"/>
                    <a:pt x="918" y="10549"/>
                    <a:pt x="1084" y="10633"/>
                  </a:cubicBezTo>
                  <a:cubicBezTo>
                    <a:pt x="1263" y="10716"/>
                    <a:pt x="1441" y="10787"/>
                    <a:pt x="1632" y="10811"/>
                  </a:cubicBezTo>
                  <a:cubicBezTo>
                    <a:pt x="1727" y="10835"/>
                    <a:pt x="1811" y="10835"/>
                    <a:pt x="1906" y="10835"/>
                  </a:cubicBezTo>
                  <a:cubicBezTo>
                    <a:pt x="2168" y="10835"/>
                    <a:pt x="2430" y="10764"/>
                    <a:pt x="2656" y="10645"/>
                  </a:cubicBezTo>
                  <a:cubicBezTo>
                    <a:pt x="2680" y="10692"/>
                    <a:pt x="2704" y="10740"/>
                    <a:pt x="2739" y="10787"/>
                  </a:cubicBezTo>
                  <a:cubicBezTo>
                    <a:pt x="2787" y="10847"/>
                    <a:pt x="2834" y="10907"/>
                    <a:pt x="2882" y="10966"/>
                  </a:cubicBezTo>
                  <a:cubicBezTo>
                    <a:pt x="2977" y="11085"/>
                    <a:pt x="3073" y="11180"/>
                    <a:pt x="3168" y="11276"/>
                  </a:cubicBezTo>
                  <a:cubicBezTo>
                    <a:pt x="3370" y="11478"/>
                    <a:pt x="3596" y="11645"/>
                    <a:pt x="3835" y="11800"/>
                  </a:cubicBezTo>
                  <a:cubicBezTo>
                    <a:pt x="4323" y="12097"/>
                    <a:pt x="4870" y="12323"/>
                    <a:pt x="5430" y="12454"/>
                  </a:cubicBezTo>
                  <a:cubicBezTo>
                    <a:pt x="5990" y="12585"/>
                    <a:pt x="6573" y="12645"/>
                    <a:pt x="7156" y="12657"/>
                  </a:cubicBezTo>
                  <a:lnTo>
                    <a:pt x="7204" y="12657"/>
                  </a:lnTo>
                  <a:cubicBezTo>
                    <a:pt x="7728" y="12645"/>
                    <a:pt x="8252" y="12597"/>
                    <a:pt x="8776" y="12490"/>
                  </a:cubicBezTo>
                  <a:cubicBezTo>
                    <a:pt x="9311" y="12395"/>
                    <a:pt x="9823" y="12240"/>
                    <a:pt x="10335" y="12038"/>
                  </a:cubicBezTo>
                  <a:cubicBezTo>
                    <a:pt x="10847" y="11835"/>
                    <a:pt x="11336" y="11573"/>
                    <a:pt x="11788" y="11252"/>
                  </a:cubicBezTo>
                  <a:cubicBezTo>
                    <a:pt x="12229" y="10942"/>
                    <a:pt x="12610" y="10561"/>
                    <a:pt x="12919" y="10121"/>
                  </a:cubicBezTo>
                  <a:cubicBezTo>
                    <a:pt x="13229" y="9656"/>
                    <a:pt x="13431" y="9144"/>
                    <a:pt x="13514" y="8597"/>
                  </a:cubicBezTo>
                  <a:cubicBezTo>
                    <a:pt x="13538" y="8394"/>
                    <a:pt x="13550" y="8192"/>
                    <a:pt x="13538" y="7978"/>
                  </a:cubicBezTo>
                  <a:cubicBezTo>
                    <a:pt x="13526" y="7775"/>
                    <a:pt x="13491" y="7585"/>
                    <a:pt x="13431" y="7382"/>
                  </a:cubicBezTo>
                  <a:cubicBezTo>
                    <a:pt x="13383" y="7192"/>
                    <a:pt x="13312" y="7001"/>
                    <a:pt x="13241" y="6823"/>
                  </a:cubicBezTo>
                  <a:cubicBezTo>
                    <a:pt x="13205" y="6727"/>
                    <a:pt x="13157" y="6632"/>
                    <a:pt x="13121" y="6537"/>
                  </a:cubicBezTo>
                  <a:lnTo>
                    <a:pt x="13098" y="6489"/>
                  </a:lnTo>
                  <a:lnTo>
                    <a:pt x="13086" y="6466"/>
                  </a:lnTo>
                  <a:lnTo>
                    <a:pt x="13074" y="6430"/>
                  </a:lnTo>
                  <a:cubicBezTo>
                    <a:pt x="13038" y="6370"/>
                    <a:pt x="13014" y="6311"/>
                    <a:pt x="12991" y="6251"/>
                  </a:cubicBezTo>
                  <a:cubicBezTo>
                    <a:pt x="12907" y="6061"/>
                    <a:pt x="12848" y="5870"/>
                    <a:pt x="12800" y="5680"/>
                  </a:cubicBezTo>
                  <a:cubicBezTo>
                    <a:pt x="12764" y="5513"/>
                    <a:pt x="12729" y="5334"/>
                    <a:pt x="12693" y="5096"/>
                  </a:cubicBezTo>
                  <a:cubicBezTo>
                    <a:pt x="12669" y="4942"/>
                    <a:pt x="12657" y="4799"/>
                    <a:pt x="12633" y="4656"/>
                  </a:cubicBezTo>
                  <a:lnTo>
                    <a:pt x="12633" y="4632"/>
                  </a:lnTo>
                  <a:cubicBezTo>
                    <a:pt x="12610" y="4418"/>
                    <a:pt x="12586" y="4191"/>
                    <a:pt x="12550" y="3977"/>
                  </a:cubicBezTo>
                  <a:cubicBezTo>
                    <a:pt x="12502" y="3679"/>
                    <a:pt x="12431" y="3382"/>
                    <a:pt x="12348" y="3084"/>
                  </a:cubicBezTo>
                  <a:cubicBezTo>
                    <a:pt x="12193" y="2548"/>
                    <a:pt x="11955" y="2036"/>
                    <a:pt x="11657" y="1572"/>
                  </a:cubicBezTo>
                  <a:cubicBezTo>
                    <a:pt x="11526" y="1370"/>
                    <a:pt x="11371" y="1191"/>
                    <a:pt x="11205" y="1024"/>
                  </a:cubicBezTo>
                  <a:cubicBezTo>
                    <a:pt x="11038" y="858"/>
                    <a:pt x="10859" y="703"/>
                    <a:pt x="10657" y="572"/>
                  </a:cubicBezTo>
                  <a:cubicBezTo>
                    <a:pt x="10454" y="441"/>
                    <a:pt x="10228" y="334"/>
                    <a:pt x="10002" y="250"/>
                  </a:cubicBezTo>
                  <a:cubicBezTo>
                    <a:pt x="9812" y="179"/>
                    <a:pt x="9621" y="131"/>
                    <a:pt x="9431" y="108"/>
                  </a:cubicBezTo>
                  <a:cubicBezTo>
                    <a:pt x="9431" y="96"/>
                    <a:pt x="9431" y="84"/>
                    <a:pt x="9431" y="84"/>
                  </a:cubicBezTo>
                  <a:cubicBezTo>
                    <a:pt x="9419" y="48"/>
                    <a:pt x="9407" y="36"/>
                    <a:pt x="9383" y="12"/>
                  </a:cubicBezTo>
                  <a:cubicBezTo>
                    <a:pt x="9371" y="12"/>
                    <a:pt x="9359" y="0"/>
                    <a:pt x="9335" y="0"/>
                  </a:cubicBezTo>
                  <a:close/>
                </a:path>
              </a:pathLst>
            </a:custGeom>
            <a:solidFill>
              <a:srgbClr val="FFA0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57"/>
            <p:cNvSpPr/>
            <p:nvPr/>
          </p:nvSpPr>
          <p:spPr>
            <a:xfrm>
              <a:off x="1005364" y="1276964"/>
              <a:ext cx="907840" cy="628227"/>
            </a:xfrm>
            <a:custGeom>
              <a:avLst/>
              <a:gdLst/>
              <a:ahLst/>
              <a:cxnLst/>
              <a:rect l="l" t="t" r="r" b="b"/>
              <a:pathLst>
                <a:path w="10859" h="7514" extrusionOk="0">
                  <a:moveTo>
                    <a:pt x="7572" y="0"/>
                  </a:moveTo>
                  <a:cubicBezTo>
                    <a:pt x="7418" y="36"/>
                    <a:pt x="7263" y="72"/>
                    <a:pt x="7108" y="108"/>
                  </a:cubicBezTo>
                  <a:lnTo>
                    <a:pt x="6763" y="203"/>
                  </a:lnTo>
                  <a:cubicBezTo>
                    <a:pt x="6596" y="250"/>
                    <a:pt x="6429" y="298"/>
                    <a:pt x="6275" y="346"/>
                  </a:cubicBezTo>
                  <a:cubicBezTo>
                    <a:pt x="5918" y="453"/>
                    <a:pt x="5560" y="572"/>
                    <a:pt x="5215" y="703"/>
                  </a:cubicBezTo>
                  <a:cubicBezTo>
                    <a:pt x="4477" y="977"/>
                    <a:pt x="3751" y="1310"/>
                    <a:pt x="3060" y="1703"/>
                  </a:cubicBezTo>
                  <a:cubicBezTo>
                    <a:pt x="2727" y="1894"/>
                    <a:pt x="2393" y="2096"/>
                    <a:pt x="2084" y="2322"/>
                  </a:cubicBezTo>
                  <a:cubicBezTo>
                    <a:pt x="1774" y="2548"/>
                    <a:pt x="1488" y="2787"/>
                    <a:pt x="1215" y="3048"/>
                  </a:cubicBezTo>
                  <a:cubicBezTo>
                    <a:pt x="714" y="3525"/>
                    <a:pt x="345" y="4120"/>
                    <a:pt x="131" y="4775"/>
                  </a:cubicBezTo>
                  <a:cubicBezTo>
                    <a:pt x="36" y="5084"/>
                    <a:pt x="0" y="5418"/>
                    <a:pt x="24" y="5751"/>
                  </a:cubicBezTo>
                  <a:cubicBezTo>
                    <a:pt x="48" y="6120"/>
                    <a:pt x="131" y="6477"/>
                    <a:pt x="274" y="6811"/>
                  </a:cubicBezTo>
                  <a:cubicBezTo>
                    <a:pt x="369" y="7049"/>
                    <a:pt x="488" y="7275"/>
                    <a:pt x="619" y="7489"/>
                  </a:cubicBezTo>
                  <a:cubicBezTo>
                    <a:pt x="655" y="7489"/>
                    <a:pt x="691" y="7501"/>
                    <a:pt x="714" y="7513"/>
                  </a:cubicBezTo>
                  <a:lnTo>
                    <a:pt x="917" y="7513"/>
                  </a:lnTo>
                  <a:cubicBezTo>
                    <a:pt x="988" y="7501"/>
                    <a:pt x="1048" y="7478"/>
                    <a:pt x="1107" y="7454"/>
                  </a:cubicBezTo>
                  <a:cubicBezTo>
                    <a:pt x="1179" y="7430"/>
                    <a:pt x="1238" y="7394"/>
                    <a:pt x="1298" y="7347"/>
                  </a:cubicBezTo>
                  <a:lnTo>
                    <a:pt x="1357" y="7299"/>
                  </a:lnTo>
                  <a:cubicBezTo>
                    <a:pt x="1369" y="7275"/>
                    <a:pt x="1381" y="7263"/>
                    <a:pt x="1405" y="7251"/>
                  </a:cubicBezTo>
                  <a:cubicBezTo>
                    <a:pt x="1417" y="7228"/>
                    <a:pt x="1429" y="7216"/>
                    <a:pt x="1441" y="7204"/>
                  </a:cubicBezTo>
                  <a:cubicBezTo>
                    <a:pt x="1465" y="7168"/>
                    <a:pt x="1476" y="7144"/>
                    <a:pt x="1500" y="7108"/>
                  </a:cubicBezTo>
                  <a:cubicBezTo>
                    <a:pt x="1512" y="7085"/>
                    <a:pt x="1536" y="7049"/>
                    <a:pt x="1548" y="7025"/>
                  </a:cubicBezTo>
                  <a:cubicBezTo>
                    <a:pt x="1572" y="6966"/>
                    <a:pt x="1584" y="6906"/>
                    <a:pt x="1596" y="6847"/>
                  </a:cubicBezTo>
                  <a:cubicBezTo>
                    <a:pt x="1607" y="6799"/>
                    <a:pt x="1619" y="6739"/>
                    <a:pt x="1631" y="6692"/>
                  </a:cubicBezTo>
                  <a:cubicBezTo>
                    <a:pt x="1655" y="6454"/>
                    <a:pt x="1655" y="6215"/>
                    <a:pt x="1619" y="5989"/>
                  </a:cubicBezTo>
                  <a:cubicBezTo>
                    <a:pt x="1607" y="5965"/>
                    <a:pt x="1607" y="5930"/>
                    <a:pt x="1596" y="5906"/>
                  </a:cubicBezTo>
                  <a:cubicBezTo>
                    <a:pt x="1596" y="5882"/>
                    <a:pt x="1584" y="5858"/>
                    <a:pt x="1584" y="5834"/>
                  </a:cubicBezTo>
                  <a:cubicBezTo>
                    <a:pt x="1548" y="5727"/>
                    <a:pt x="1500" y="5608"/>
                    <a:pt x="1453" y="5501"/>
                  </a:cubicBezTo>
                  <a:cubicBezTo>
                    <a:pt x="1405" y="5382"/>
                    <a:pt x="1357" y="5251"/>
                    <a:pt x="1310" y="5120"/>
                  </a:cubicBezTo>
                  <a:cubicBezTo>
                    <a:pt x="1298" y="5061"/>
                    <a:pt x="1274" y="5013"/>
                    <a:pt x="1262" y="4953"/>
                  </a:cubicBezTo>
                  <a:cubicBezTo>
                    <a:pt x="1262" y="4930"/>
                    <a:pt x="1250" y="4906"/>
                    <a:pt x="1250" y="4882"/>
                  </a:cubicBezTo>
                  <a:cubicBezTo>
                    <a:pt x="1250" y="4858"/>
                    <a:pt x="1250" y="4834"/>
                    <a:pt x="1250" y="4822"/>
                  </a:cubicBezTo>
                  <a:cubicBezTo>
                    <a:pt x="1250" y="4787"/>
                    <a:pt x="1250" y="4751"/>
                    <a:pt x="1262" y="4715"/>
                  </a:cubicBezTo>
                  <a:cubicBezTo>
                    <a:pt x="1274" y="4692"/>
                    <a:pt x="1298" y="4668"/>
                    <a:pt x="1322" y="4644"/>
                  </a:cubicBezTo>
                  <a:cubicBezTo>
                    <a:pt x="1346" y="4608"/>
                    <a:pt x="1381" y="4584"/>
                    <a:pt x="1405" y="4561"/>
                  </a:cubicBezTo>
                  <a:cubicBezTo>
                    <a:pt x="1453" y="4537"/>
                    <a:pt x="1488" y="4513"/>
                    <a:pt x="1524" y="4477"/>
                  </a:cubicBezTo>
                  <a:cubicBezTo>
                    <a:pt x="1631" y="4418"/>
                    <a:pt x="1738" y="4358"/>
                    <a:pt x="1846" y="4299"/>
                  </a:cubicBezTo>
                  <a:cubicBezTo>
                    <a:pt x="1965" y="4251"/>
                    <a:pt x="2096" y="4180"/>
                    <a:pt x="2215" y="4108"/>
                  </a:cubicBezTo>
                  <a:cubicBezTo>
                    <a:pt x="2322" y="4049"/>
                    <a:pt x="2429" y="3977"/>
                    <a:pt x="2536" y="3894"/>
                  </a:cubicBezTo>
                  <a:cubicBezTo>
                    <a:pt x="2608" y="3846"/>
                    <a:pt x="2679" y="3775"/>
                    <a:pt x="2739" y="3703"/>
                  </a:cubicBezTo>
                  <a:cubicBezTo>
                    <a:pt x="2750" y="3691"/>
                    <a:pt x="2762" y="3679"/>
                    <a:pt x="2774" y="3656"/>
                  </a:cubicBezTo>
                  <a:cubicBezTo>
                    <a:pt x="2774" y="3650"/>
                    <a:pt x="2780" y="3647"/>
                    <a:pt x="2788" y="3647"/>
                  </a:cubicBezTo>
                  <a:cubicBezTo>
                    <a:pt x="2795" y="3647"/>
                    <a:pt x="2804" y="3650"/>
                    <a:pt x="2810" y="3656"/>
                  </a:cubicBezTo>
                  <a:lnTo>
                    <a:pt x="2941" y="3775"/>
                  </a:lnTo>
                  <a:cubicBezTo>
                    <a:pt x="3024" y="3834"/>
                    <a:pt x="3108" y="3882"/>
                    <a:pt x="3191" y="3941"/>
                  </a:cubicBezTo>
                  <a:cubicBezTo>
                    <a:pt x="3274" y="3989"/>
                    <a:pt x="3370" y="4037"/>
                    <a:pt x="3453" y="4072"/>
                  </a:cubicBezTo>
                  <a:cubicBezTo>
                    <a:pt x="3560" y="4108"/>
                    <a:pt x="3667" y="4144"/>
                    <a:pt x="3774" y="4180"/>
                  </a:cubicBezTo>
                  <a:cubicBezTo>
                    <a:pt x="3882" y="4203"/>
                    <a:pt x="3977" y="4227"/>
                    <a:pt x="4084" y="4239"/>
                  </a:cubicBezTo>
                  <a:cubicBezTo>
                    <a:pt x="4215" y="4263"/>
                    <a:pt x="4334" y="4263"/>
                    <a:pt x="4453" y="4263"/>
                  </a:cubicBezTo>
                  <a:cubicBezTo>
                    <a:pt x="4572" y="4263"/>
                    <a:pt x="4691" y="4251"/>
                    <a:pt x="4822" y="4239"/>
                  </a:cubicBezTo>
                  <a:cubicBezTo>
                    <a:pt x="4953" y="4227"/>
                    <a:pt x="5084" y="4191"/>
                    <a:pt x="5215" y="4156"/>
                  </a:cubicBezTo>
                  <a:cubicBezTo>
                    <a:pt x="5346" y="4120"/>
                    <a:pt x="5477" y="4084"/>
                    <a:pt x="5596" y="4025"/>
                  </a:cubicBezTo>
                  <a:cubicBezTo>
                    <a:pt x="5727" y="3977"/>
                    <a:pt x="5846" y="3918"/>
                    <a:pt x="5953" y="3846"/>
                  </a:cubicBezTo>
                  <a:cubicBezTo>
                    <a:pt x="6072" y="3787"/>
                    <a:pt x="6179" y="3715"/>
                    <a:pt x="6275" y="3632"/>
                  </a:cubicBezTo>
                  <a:cubicBezTo>
                    <a:pt x="6346" y="3584"/>
                    <a:pt x="6406" y="3525"/>
                    <a:pt x="6465" y="3465"/>
                  </a:cubicBezTo>
                  <a:cubicBezTo>
                    <a:pt x="6537" y="3418"/>
                    <a:pt x="6584" y="3358"/>
                    <a:pt x="6644" y="3298"/>
                  </a:cubicBezTo>
                  <a:cubicBezTo>
                    <a:pt x="6644" y="3293"/>
                    <a:pt x="6650" y="3290"/>
                    <a:pt x="6657" y="3290"/>
                  </a:cubicBezTo>
                  <a:cubicBezTo>
                    <a:pt x="6665" y="3290"/>
                    <a:pt x="6674" y="3293"/>
                    <a:pt x="6680" y="3298"/>
                  </a:cubicBezTo>
                  <a:cubicBezTo>
                    <a:pt x="6715" y="3334"/>
                    <a:pt x="6763" y="3370"/>
                    <a:pt x="6810" y="3406"/>
                  </a:cubicBezTo>
                  <a:cubicBezTo>
                    <a:pt x="7096" y="3632"/>
                    <a:pt x="7418" y="3834"/>
                    <a:pt x="7751" y="3977"/>
                  </a:cubicBezTo>
                  <a:cubicBezTo>
                    <a:pt x="8215" y="4180"/>
                    <a:pt x="8704" y="4311"/>
                    <a:pt x="9216" y="4382"/>
                  </a:cubicBezTo>
                  <a:cubicBezTo>
                    <a:pt x="9423" y="4409"/>
                    <a:pt x="9634" y="4424"/>
                    <a:pt x="9846" y="4424"/>
                  </a:cubicBezTo>
                  <a:cubicBezTo>
                    <a:pt x="10013" y="4424"/>
                    <a:pt x="10180" y="4415"/>
                    <a:pt x="10347" y="4394"/>
                  </a:cubicBezTo>
                  <a:cubicBezTo>
                    <a:pt x="10466" y="4370"/>
                    <a:pt x="10585" y="4346"/>
                    <a:pt x="10704" y="4322"/>
                  </a:cubicBezTo>
                  <a:cubicBezTo>
                    <a:pt x="10763" y="4311"/>
                    <a:pt x="10811" y="4287"/>
                    <a:pt x="10859" y="4275"/>
                  </a:cubicBezTo>
                  <a:cubicBezTo>
                    <a:pt x="10847" y="4180"/>
                    <a:pt x="10835" y="4072"/>
                    <a:pt x="10811" y="3977"/>
                  </a:cubicBezTo>
                  <a:cubicBezTo>
                    <a:pt x="10763" y="3668"/>
                    <a:pt x="10692" y="3370"/>
                    <a:pt x="10609" y="3084"/>
                  </a:cubicBezTo>
                  <a:cubicBezTo>
                    <a:pt x="10454" y="2548"/>
                    <a:pt x="10228" y="2036"/>
                    <a:pt x="9918" y="1572"/>
                  </a:cubicBezTo>
                  <a:cubicBezTo>
                    <a:pt x="9787" y="1370"/>
                    <a:pt x="9632" y="1191"/>
                    <a:pt x="9477" y="1012"/>
                  </a:cubicBezTo>
                  <a:cubicBezTo>
                    <a:pt x="9299" y="846"/>
                    <a:pt x="9120" y="703"/>
                    <a:pt x="8918" y="572"/>
                  </a:cubicBezTo>
                  <a:cubicBezTo>
                    <a:pt x="8715" y="441"/>
                    <a:pt x="8501" y="334"/>
                    <a:pt x="8263" y="250"/>
                  </a:cubicBezTo>
                  <a:cubicBezTo>
                    <a:pt x="8084" y="179"/>
                    <a:pt x="7894" y="131"/>
                    <a:pt x="7703" y="96"/>
                  </a:cubicBezTo>
                  <a:lnTo>
                    <a:pt x="7703" y="72"/>
                  </a:lnTo>
                  <a:cubicBezTo>
                    <a:pt x="7692" y="48"/>
                    <a:pt x="7668" y="24"/>
                    <a:pt x="7656" y="12"/>
                  </a:cubicBezTo>
                  <a:cubicBezTo>
                    <a:pt x="7632" y="0"/>
                    <a:pt x="7620" y="0"/>
                    <a:pt x="7608" y="0"/>
                  </a:cubicBezTo>
                  <a:close/>
                </a:path>
              </a:pathLst>
            </a:custGeom>
            <a:solidFill>
              <a:srgbClr val="F499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57"/>
            <p:cNvSpPr/>
            <p:nvPr/>
          </p:nvSpPr>
          <p:spPr>
            <a:xfrm>
              <a:off x="1216380" y="1604451"/>
              <a:ext cx="84" cy="84"/>
            </a:xfrm>
            <a:custGeom>
              <a:avLst/>
              <a:gdLst/>
              <a:ahLst/>
              <a:cxnLst/>
              <a:rect l="l" t="t" r="r" b="b"/>
              <a:pathLst>
                <a:path w="1" h="1" extrusionOk="0">
                  <a:moveTo>
                    <a:pt x="0" y="1"/>
                  </a:moveTo>
                  <a:lnTo>
                    <a:pt x="0" y="1"/>
                  </a:lnTo>
                  <a:lnTo>
                    <a:pt x="0" y="1"/>
                  </a:lnTo>
                  <a:lnTo>
                    <a:pt x="0" y="1"/>
                  </a:lnTo>
                  <a:close/>
                </a:path>
              </a:pathLst>
            </a:custGeom>
            <a:solidFill>
              <a:srgbClr val="F499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57"/>
            <p:cNvSpPr/>
            <p:nvPr/>
          </p:nvSpPr>
          <p:spPr>
            <a:xfrm>
              <a:off x="1115804" y="1671169"/>
              <a:ext cx="84" cy="84"/>
            </a:xfrm>
            <a:custGeom>
              <a:avLst/>
              <a:gdLst/>
              <a:ahLst/>
              <a:cxnLst/>
              <a:rect l="l" t="t" r="r" b="b"/>
              <a:pathLst>
                <a:path w="1" h="1" extrusionOk="0">
                  <a:moveTo>
                    <a:pt x="1" y="0"/>
                  </a:moveTo>
                  <a:lnTo>
                    <a:pt x="1" y="0"/>
                  </a:lnTo>
                  <a:lnTo>
                    <a:pt x="1" y="0"/>
                  </a:lnTo>
                  <a:close/>
                </a:path>
              </a:pathLst>
            </a:custGeom>
            <a:solidFill>
              <a:srgbClr val="F499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57"/>
            <p:cNvSpPr/>
            <p:nvPr/>
          </p:nvSpPr>
          <p:spPr>
            <a:xfrm>
              <a:off x="1112795" y="1891138"/>
              <a:ext cx="84" cy="84"/>
            </a:xfrm>
            <a:custGeom>
              <a:avLst/>
              <a:gdLst/>
              <a:ahLst/>
              <a:cxnLst/>
              <a:rect l="l" t="t" r="r" b="b"/>
              <a:pathLst>
                <a:path w="1" h="1" extrusionOk="0">
                  <a:moveTo>
                    <a:pt x="1" y="1"/>
                  </a:moveTo>
                  <a:lnTo>
                    <a:pt x="1" y="1"/>
                  </a:lnTo>
                  <a:close/>
                </a:path>
              </a:pathLst>
            </a:custGeom>
            <a:solidFill>
              <a:srgbClr val="F499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57"/>
            <p:cNvSpPr/>
            <p:nvPr/>
          </p:nvSpPr>
          <p:spPr>
            <a:xfrm>
              <a:off x="1112795" y="1892142"/>
              <a:ext cx="84" cy="84"/>
            </a:xfrm>
            <a:custGeom>
              <a:avLst/>
              <a:gdLst/>
              <a:ahLst/>
              <a:cxnLst/>
              <a:rect l="l" t="t" r="r" b="b"/>
              <a:pathLst>
                <a:path w="1" h="1" extrusionOk="0">
                  <a:moveTo>
                    <a:pt x="1" y="0"/>
                  </a:moveTo>
                  <a:lnTo>
                    <a:pt x="1" y="0"/>
                  </a:lnTo>
                  <a:close/>
                </a:path>
              </a:pathLst>
            </a:custGeom>
            <a:solidFill>
              <a:srgbClr val="F499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57"/>
            <p:cNvSpPr/>
            <p:nvPr/>
          </p:nvSpPr>
          <p:spPr>
            <a:xfrm>
              <a:off x="968494" y="1951837"/>
              <a:ext cx="76747" cy="177917"/>
            </a:xfrm>
            <a:custGeom>
              <a:avLst/>
              <a:gdLst/>
              <a:ahLst/>
              <a:cxnLst/>
              <a:rect l="l" t="t" r="r" b="b"/>
              <a:pathLst>
                <a:path w="918" h="2128" extrusionOk="0">
                  <a:moveTo>
                    <a:pt x="263" y="1"/>
                  </a:moveTo>
                  <a:cubicBezTo>
                    <a:pt x="215" y="1"/>
                    <a:pt x="167" y="25"/>
                    <a:pt x="155" y="60"/>
                  </a:cubicBezTo>
                  <a:lnTo>
                    <a:pt x="143" y="60"/>
                  </a:lnTo>
                  <a:cubicBezTo>
                    <a:pt x="96" y="144"/>
                    <a:pt x="60" y="227"/>
                    <a:pt x="36" y="322"/>
                  </a:cubicBezTo>
                  <a:cubicBezTo>
                    <a:pt x="12" y="418"/>
                    <a:pt x="1" y="525"/>
                    <a:pt x="1" y="620"/>
                  </a:cubicBezTo>
                  <a:cubicBezTo>
                    <a:pt x="1" y="727"/>
                    <a:pt x="12" y="822"/>
                    <a:pt x="24" y="918"/>
                  </a:cubicBezTo>
                  <a:cubicBezTo>
                    <a:pt x="48" y="1025"/>
                    <a:pt x="72" y="1120"/>
                    <a:pt x="108" y="1215"/>
                  </a:cubicBezTo>
                  <a:cubicBezTo>
                    <a:pt x="191" y="1406"/>
                    <a:pt x="286" y="1584"/>
                    <a:pt x="405" y="1739"/>
                  </a:cubicBezTo>
                  <a:cubicBezTo>
                    <a:pt x="524" y="1894"/>
                    <a:pt x="667" y="2025"/>
                    <a:pt x="822" y="2120"/>
                  </a:cubicBezTo>
                  <a:cubicBezTo>
                    <a:pt x="835" y="2125"/>
                    <a:pt x="848" y="2127"/>
                    <a:pt x="860" y="2127"/>
                  </a:cubicBezTo>
                  <a:cubicBezTo>
                    <a:pt x="881" y="2127"/>
                    <a:pt x="898" y="2119"/>
                    <a:pt x="905" y="2096"/>
                  </a:cubicBezTo>
                  <a:cubicBezTo>
                    <a:pt x="917" y="2073"/>
                    <a:pt x="917" y="2037"/>
                    <a:pt x="882" y="2013"/>
                  </a:cubicBezTo>
                  <a:cubicBezTo>
                    <a:pt x="858" y="2001"/>
                    <a:pt x="834" y="1977"/>
                    <a:pt x="798" y="1965"/>
                  </a:cubicBezTo>
                  <a:cubicBezTo>
                    <a:pt x="727" y="1894"/>
                    <a:pt x="655" y="1823"/>
                    <a:pt x="608" y="1751"/>
                  </a:cubicBezTo>
                  <a:cubicBezTo>
                    <a:pt x="513" y="1632"/>
                    <a:pt x="441" y="1501"/>
                    <a:pt x="382" y="1370"/>
                  </a:cubicBezTo>
                  <a:lnTo>
                    <a:pt x="382" y="1370"/>
                  </a:lnTo>
                  <a:lnTo>
                    <a:pt x="393" y="1394"/>
                  </a:lnTo>
                  <a:cubicBezTo>
                    <a:pt x="322" y="1227"/>
                    <a:pt x="274" y="1061"/>
                    <a:pt x="251" y="882"/>
                  </a:cubicBezTo>
                  <a:cubicBezTo>
                    <a:pt x="239" y="763"/>
                    <a:pt x="239" y="644"/>
                    <a:pt x="251" y="513"/>
                  </a:cubicBezTo>
                  <a:cubicBezTo>
                    <a:pt x="263" y="429"/>
                    <a:pt x="286" y="346"/>
                    <a:pt x="322" y="263"/>
                  </a:cubicBezTo>
                  <a:cubicBezTo>
                    <a:pt x="334" y="227"/>
                    <a:pt x="346" y="203"/>
                    <a:pt x="358" y="179"/>
                  </a:cubicBezTo>
                  <a:cubicBezTo>
                    <a:pt x="405" y="96"/>
                    <a:pt x="346" y="1"/>
                    <a:pt x="263" y="1"/>
                  </a:cubicBezTo>
                  <a:close/>
                </a:path>
              </a:pathLst>
            </a:custGeom>
            <a:solidFill>
              <a:srgbClr val="DC8A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57"/>
            <p:cNvSpPr/>
            <p:nvPr/>
          </p:nvSpPr>
          <p:spPr>
            <a:xfrm>
              <a:off x="889823" y="1946904"/>
              <a:ext cx="104670" cy="41637"/>
            </a:xfrm>
            <a:custGeom>
              <a:avLst/>
              <a:gdLst/>
              <a:ahLst/>
              <a:cxnLst/>
              <a:rect l="l" t="t" r="r" b="b"/>
              <a:pathLst>
                <a:path w="1252" h="498" extrusionOk="0">
                  <a:moveTo>
                    <a:pt x="906" y="0"/>
                  </a:moveTo>
                  <a:cubicBezTo>
                    <a:pt x="775" y="0"/>
                    <a:pt x="644" y="24"/>
                    <a:pt x="513" y="60"/>
                  </a:cubicBezTo>
                  <a:lnTo>
                    <a:pt x="537" y="72"/>
                  </a:lnTo>
                  <a:cubicBezTo>
                    <a:pt x="430" y="96"/>
                    <a:pt x="334" y="143"/>
                    <a:pt x="239" y="203"/>
                  </a:cubicBezTo>
                  <a:cubicBezTo>
                    <a:pt x="156" y="262"/>
                    <a:pt x="72" y="334"/>
                    <a:pt x="25" y="417"/>
                  </a:cubicBezTo>
                  <a:cubicBezTo>
                    <a:pt x="1" y="441"/>
                    <a:pt x="1" y="465"/>
                    <a:pt x="25" y="488"/>
                  </a:cubicBezTo>
                  <a:cubicBezTo>
                    <a:pt x="31" y="494"/>
                    <a:pt x="43" y="497"/>
                    <a:pt x="55" y="497"/>
                  </a:cubicBezTo>
                  <a:cubicBezTo>
                    <a:pt x="66" y="497"/>
                    <a:pt x="78" y="494"/>
                    <a:pt x="84" y="488"/>
                  </a:cubicBezTo>
                  <a:cubicBezTo>
                    <a:pt x="144" y="393"/>
                    <a:pt x="227" y="322"/>
                    <a:pt x="334" y="286"/>
                  </a:cubicBezTo>
                  <a:lnTo>
                    <a:pt x="322" y="286"/>
                  </a:lnTo>
                  <a:cubicBezTo>
                    <a:pt x="382" y="250"/>
                    <a:pt x="465" y="215"/>
                    <a:pt x="537" y="203"/>
                  </a:cubicBezTo>
                  <a:cubicBezTo>
                    <a:pt x="620" y="191"/>
                    <a:pt x="715" y="179"/>
                    <a:pt x="799" y="179"/>
                  </a:cubicBezTo>
                  <a:cubicBezTo>
                    <a:pt x="882" y="191"/>
                    <a:pt x="965" y="203"/>
                    <a:pt x="1049" y="227"/>
                  </a:cubicBezTo>
                  <a:lnTo>
                    <a:pt x="1096" y="250"/>
                  </a:lnTo>
                  <a:lnTo>
                    <a:pt x="1180" y="250"/>
                  </a:lnTo>
                  <a:cubicBezTo>
                    <a:pt x="1204" y="238"/>
                    <a:pt x="1227" y="215"/>
                    <a:pt x="1239" y="191"/>
                  </a:cubicBezTo>
                  <a:cubicBezTo>
                    <a:pt x="1251" y="155"/>
                    <a:pt x="1251" y="131"/>
                    <a:pt x="1239" y="107"/>
                  </a:cubicBezTo>
                  <a:cubicBezTo>
                    <a:pt x="1227" y="60"/>
                    <a:pt x="1192" y="36"/>
                    <a:pt x="1156" y="24"/>
                  </a:cubicBezTo>
                  <a:cubicBezTo>
                    <a:pt x="1073" y="12"/>
                    <a:pt x="989" y="0"/>
                    <a:pt x="906" y="0"/>
                  </a:cubicBezTo>
                  <a:close/>
                </a:path>
              </a:pathLst>
            </a:custGeom>
            <a:solidFill>
              <a:srgbClr val="DC8A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57"/>
            <p:cNvSpPr/>
            <p:nvPr/>
          </p:nvSpPr>
          <p:spPr>
            <a:xfrm>
              <a:off x="1765107" y="2638749"/>
              <a:ext cx="286757" cy="479823"/>
            </a:xfrm>
            <a:custGeom>
              <a:avLst/>
              <a:gdLst/>
              <a:ahLst/>
              <a:cxnLst/>
              <a:rect l="l" t="t" r="r" b="b"/>
              <a:pathLst>
                <a:path w="3430" h="5739" extrusionOk="0">
                  <a:moveTo>
                    <a:pt x="1227" y="0"/>
                  </a:moveTo>
                  <a:cubicBezTo>
                    <a:pt x="1132" y="24"/>
                    <a:pt x="1037" y="72"/>
                    <a:pt x="977" y="155"/>
                  </a:cubicBezTo>
                  <a:cubicBezTo>
                    <a:pt x="929" y="191"/>
                    <a:pt x="894" y="238"/>
                    <a:pt x="870" y="274"/>
                  </a:cubicBezTo>
                  <a:cubicBezTo>
                    <a:pt x="822" y="334"/>
                    <a:pt x="787" y="393"/>
                    <a:pt x="763" y="441"/>
                  </a:cubicBezTo>
                  <a:lnTo>
                    <a:pt x="751" y="465"/>
                  </a:lnTo>
                  <a:lnTo>
                    <a:pt x="739" y="476"/>
                  </a:lnTo>
                  <a:cubicBezTo>
                    <a:pt x="679" y="524"/>
                    <a:pt x="632" y="584"/>
                    <a:pt x="584" y="643"/>
                  </a:cubicBezTo>
                  <a:cubicBezTo>
                    <a:pt x="501" y="750"/>
                    <a:pt x="417" y="857"/>
                    <a:pt x="346" y="976"/>
                  </a:cubicBezTo>
                  <a:cubicBezTo>
                    <a:pt x="203" y="1215"/>
                    <a:pt x="108" y="1477"/>
                    <a:pt x="48" y="1750"/>
                  </a:cubicBezTo>
                  <a:cubicBezTo>
                    <a:pt x="1" y="2024"/>
                    <a:pt x="1" y="2286"/>
                    <a:pt x="36" y="2560"/>
                  </a:cubicBezTo>
                  <a:cubicBezTo>
                    <a:pt x="72" y="2834"/>
                    <a:pt x="144" y="3108"/>
                    <a:pt x="239" y="3358"/>
                  </a:cubicBezTo>
                  <a:cubicBezTo>
                    <a:pt x="322" y="3608"/>
                    <a:pt x="429" y="3846"/>
                    <a:pt x="548" y="4072"/>
                  </a:cubicBezTo>
                  <a:cubicBezTo>
                    <a:pt x="715" y="4394"/>
                    <a:pt x="917" y="4703"/>
                    <a:pt x="1156" y="4977"/>
                  </a:cubicBezTo>
                  <a:cubicBezTo>
                    <a:pt x="1287" y="5132"/>
                    <a:pt x="1418" y="5263"/>
                    <a:pt x="1572" y="5394"/>
                  </a:cubicBezTo>
                  <a:cubicBezTo>
                    <a:pt x="1715" y="5513"/>
                    <a:pt x="1870" y="5608"/>
                    <a:pt x="2049" y="5679"/>
                  </a:cubicBezTo>
                  <a:cubicBezTo>
                    <a:pt x="2120" y="5715"/>
                    <a:pt x="2203" y="5727"/>
                    <a:pt x="2299" y="5739"/>
                  </a:cubicBezTo>
                  <a:lnTo>
                    <a:pt x="2382" y="5739"/>
                  </a:lnTo>
                  <a:cubicBezTo>
                    <a:pt x="2430" y="5739"/>
                    <a:pt x="2489" y="5739"/>
                    <a:pt x="2537" y="5727"/>
                  </a:cubicBezTo>
                  <a:cubicBezTo>
                    <a:pt x="2715" y="5691"/>
                    <a:pt x="2870" y="5596"/>
                    <a:pt x="3001" y="5465"/>
                  </a:cubicBezTo>
                  <a:cubicBezTo>
                    <a:pt x="3073" y="5382"/>
                    <a:pt x="3144" y="5298"/>
                    <a:pt x="3203" y="5203"/>
                  </a:cubicBezTo>
                  <a:cubicBezTo>
                    <a:pt x="3251" y="5108"/>
                    <a:pt x="3299" y="5001"/>
                    <a:pt x="3334" y="4906"/>
                  </a:cubicBezTo>
                  <a:cubicBezTo>
                    <a:pt x="3394" y="4679"/>
                    <a:pt x="3430" y="4453"/>
                    <a:pt x="3418" y="4227"/>
                  </a:cubicBezTo>
                  <a:cubicBezTo>
                    <a:pt x="3418" y="3989"/>
                    <a:pt x="3394" y="3739"/>
                    <a:pt x="3346" y="3501"/>
                  </a:cubicBezTo>
                  <a:cubicBezTo>
                    <a:pt x="3299" y="3262"/>
                    <a:pt x="3239" y="3036"/>
                    <a:pt x="3168" y="2810"/>
                  </a:cubicBezTo>
                  <a:cubicBezTo>
                    <a:pt x="3025" y="2322"/>
                    <a:pt x="2834" y="1846"/>
                    <a:pt x="2596" y="1393"/>
                  </a:cubicBezTo>
                  <a:cubicBezTo>
                    <a:pt x="2453" y="1143"/>
                    <a:pt x="2299" y="893"/>
                    <a:pt x="2120" y="667"/>
                  </a:cubicBezTo>
                  <a:cubicBezTo>
                    <a:pt x="2025" y="536"/>
                    <a:pt x="1930" y="429"/>
                    <a:pt x="1834" y="322"/>
                  </a:cubicBezTo>
                  <a:cubicBezTo>
                    <a:pt x="1751" y="226"/>
                    <a:pt x="1656" y="143"/>
                    <a:pt x="1537" y="72"/>
                  </a:cubicBezTo>
                  <a:cubicBezTo>
                    <a:pt x="1489" y="48"/>
                    <a:pt x="1441" y="24"/>
                    <a:pt x="1394" y="12"/>
                  </a:cubicBezTo>
                  <a:cubicBezTo>
                    <a:pt x="1358" y="0"/>
                    <a:pt x="1322" y="0"/>
                    <a:pt x="1287" y="0"/>
                  </a:cubicBezTo>
                  <a:close/>
                </a:path>
              </a:pathLst>
            </a:custGeom>
            <a:solidFill>
              <a:srgbClr val="980D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57"/>
            <p:cNvSpPr/>
            <p:nvPr/>
          </p:nvSpPr>
          <p:spPr>
            <a:xfrm>
              <a:off x="1709057" y="2404817"/>
              <a:ext cx="104336" cy="32941"/>
            </a:xfrm>
            <a:custGeom>
              <a:avLst/>
              <a:gdLst/>
              <a:ahLst/>
              <a:cxnLst/>
              <a:rect l="l" t="t" r="r" b="b"/>
              <a:pathLst>
                <a:path w="1248" h="394" extrusionOk="0">
                  <a:moveTo>
                    <a:pt x="120" y="0"/>
                  </a:moveTo>
                  <a:cubicBezTo>
                    <a:pt x="72" y="0"/>
                    <a:pt x="25" y="36"/>
                    <a:pt x="25" y="84"/>
                  </a:cubicBezTo>
                  <a:cubicBezTo>
                    <a:pt x="1" y="131"/>
                    <a:pt x="37" y="191"/>
                    <a:pt x="96" y="203"/>
                  </a:cubicBezTo>
                  <a:cubicBezTo>
                    <a:pt x="429" y="262"/>
                    <a:pt x="751" y="322"/>
                    <a:pt x="1084" y="393"/>
                  </a:cubicBezTo>
                  <a:cubicBezTo>
                    <a:pt x="1088" y="394"/>
                    <a:pt x="1092" y="394"/>
                    <a:pt x="1096" y="394"/>
                  </a:cubicBezTo>
                  <a:cubicBezTo>
                    <a:pt x="1206" y="394"/>
                    <a:pt x="1247" y="237"/>
                    <a:pt x="1144" y="191"/>
                  </a:cubicBezTo>
                  <a:cubicBezTo>
                    <a:pt x="810" y="131"/>
                    <a:pt x="477" y="72"/>
                    <a:pt x="144" y="0"/>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57"/>
            <p:cNvSpPr/>
            <p:nvPr/>
          </p:nvSpPr>
          <p:spPr>
            <a:xfrm>
              <a:off x="1694175" y="2397795"/>
              <a:ext cx="103918" cy="29179"/>
            </a:xfrm>
            <a:custGeom>
              <a:avLst/>
              <a:gdLst/>
              <a:ahLst/>
              <a:cxnLst/>
              <a:rect l="l" t="t" r="r" b="b"/>
              <a:pathLst>
                <a:path w="1243" h="349" extrusionOk="0">
                  <a:moveTo>
                    <a:pt x="107" y="1"/>
                  </a:moveTo>
                  <a:cubicBezTo>
                    <a:pt x="84" y="1"/>
                    <a:pt x="60" y="13"/>
                    <a:pt x="48" y="25"/>
                  </a:cubicBezTo>
                  <a:lnTo>
                    <a:pt x="36" y="37"/>
                  </a:lnTo>
                  <a:cubicBezTo>
                    <a:pt x="0" y="72"/>
                    <a:pt x="0" y="132"/>
                    <a:pt x="36" y="168"/>
                  </a:cubicBezTo>
                  <a:cubicBezTo>
                    <a:pt x="60" y="191"/>
                    <a:pt x="84" y="203"/>
                    <a:pt x="119" y="203"/>
                  </a:cubicBezTo>
                  <a:lnTo>
                    <a:pt x="334" y="227"/>
                  </a:lnTo>
                  <a:lnTo>
                    <a:pt x="346" y="227"/>
                  </a:lnTo>
                  <a:cubicBezTo>
                    <a:pt x="584" y="251"/>
                    <a:pt x="834" y="299"/>
                    <a:pt x="1072" y="346"/>
                  </a:cubicBezTo>
                  <a:cubicBezTo>
                    <a:pt x="1079" y="348"/>
                    <a:pt x="1086" y="348"/>
                    <a:pt x="1092" y="348"/>
                  </a:cubicBezTo>
                  <a:cubicBezTo>
                    <a:pt x="1197" y="348"/>
                    <a:pt x="1243" y="177"/>
                    <a:pt x="1119" y="144"/>
                  </a:cubicBezTo>
                  <a:cubicBezTo>
                    <a:pt x="786" y="84"/>
                    <a:pt x="453" y="37"/>
                    <a:pt x="107" y="1"/>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57"/>
            <p:cNvSpPr/>
            <p:nvPr/>
          </p:nvSpPr>
          <p:spPr>
            <a:xfrm>
              <a:off x="1689159" y="2394868"/>
              <a:ext cx="98651" cy="28092"/>
            </a:xfrm>
            <a:custGeom>
              <a:avLst/>
              <a:gdLst/>
              <a:ahLst/>
              <a:cxnLst/>
              <a:rect l="l" t="t" r="r" b="b"/>
              <a:pathLst>
                <a:path w="1180" h="336" extrusionOk="0">
                  <a:moveTo>
                    <a:pt x="108" y="0"/>
                  </a:moveTo>
                  <a:cubicBezTo>
                    <a:pt x="48" y="12"/>
                    <a:pt x="13" y="60"/>
                    <a:pt x="13" y="107"/>
                  </a:cubicBezTo>
                  <a:lnTo>
                    <a:pt x="1" y="107"/>
                  </a:lnTo>
                  <a:cubicBezTo>
                    <a:pt x="1" y="167"/>
                    <a:pt x="48" y="203"/>
                    <a:pt x="108" y="203"/>
                  </a:cubicBezTo>
                  <a:cubicBezTo>
                    <a:pt x="251" y="214"/>
                    <a:pt x="382" y="226"/>
                    <a:pt x="525" y="238"/>
                  </a:cubicBezTo>
                  <a:cubicBezTo>
                    <a:pt x="703" y="262"/>
                    <a:pt x="882" y="286"/>
                    <a:pt x="1048" y="334"/>
                  </a:cubicBezTo>
                  <a:cubicBezTo>
                    <a:pt x="1056" y="335"/>
                    <a:pt x="1064" y="336"/>
                    <a:pt x="1071" y="336"/>
                  </a:cubicBezTo>
                  <a:cubicBezTo>
                    <a:pt x="1120" y="336"/>
                    <a:pt x="1157" y="302"/>
                    <a:pt x="1168" y="250"/>
                  </a:cubicBezTo>
                  <a:cubicBezTo>
                    <a:pt x="1179" y="203"/>
                    <a:pt x="1156" y="143"/>
                    <a:pt x="1096" y="131"/>
                  </a:cubicBezTo>
                  <a:cubicBezTo>
                    <a:pt x="775" y="60"/>
                    <a:pt x="441" y="24"/>
                    <a:pt x="108" y="0"/>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57"/>
            <p:cNvSpPr/>
            <p:nvPr/>
          </p:nvSpPr>
          <p:spPr>
            <a:xfrm>
              <a:off x="1688156" y="2396791"/>
              <a:ext cx="103667" cy="26169"/>
            </a:xfrm>
            <a:custGeom>
              <a:avLst/>
              <a:gdLst/>
              <a:ahLst/>
              <a:cxnLst/>
              <a:rect l="l" t="t" r="r" b="b"/>
              <a:pathLst>
                <a:path w="1240" h="313" extrusionOk="0">
                  <a:moveTo>
                    <a:pt x="96" y="1"/>
                  </a:moveTo>
                  <a:cubicBezTo>
                    <a:pt x="48" y="1"/>
                    <a:pt x="1" y="49"/>
                    <a:pt x="1" y="96"/>
                  </a:cubicBezTo>
                  <a:cubicBezTo>
                    <a:pt x="1" y="156"/>
                    <a:pt x="48" y="191"/>
                    <a:pt x="108" y="191"/>
                  </a:cubicBezTo>
                  <a:cubicBezTo>
                    <a:pt x="298" y="203"/>
                    <a:pt x="489" y="215"/>
                    <a:pt x="691" y="239"/>
                  </a:cubicBezTo>
                  <a:cubicBezTo>
                    <a:pt x="822" y="263"/>
                    <a:pt x="965" y="287"/>
                    <a:pt x="1108" y="311"/>
                  </a:cubicBezTo>
                  <a:cubicBezTo>
                    <a:pt x="1114" y="312"/>
                    <a:pt x="1121" y="313"/>
                    <a:pt x="1127" y="313"/>
                  </a:cubicBezTo>
                  <a:cubicBezTo>
                    <a:pt x="1171" y="313"/>
                    <a:pt x="1217" y="280"/>
                    <a:pt x="1227" y="239"/>
                  </a:cubicBezTo>
                  <a:cubicBezTo>
                    <a:pt x="1239" y="180"/>
                    <a:pt x="1203" y="132"/>
                    <a:pt x="1156" y="120"/>
                  </a:cubicBezTo>
                  <a:cubicBezTo>
                    <a:pt x="810" y="49"/>
                    <a:pt x="453" y="13"/>
                    <a:pt x="96" y="1"/>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57"/>
            <p:cNvSpPr/>
            <p:nvPr/>
          </p:nvSpPr>
          <p:spPr>
            <a:xfrm>
              <a:off x="1690162" y="2397795"/>
              <a:ext cx="111275" cy="23076"/>
            </a:xfrm>
            <a:custGeom>
              <a:avLst/>
              <a:gdLst/>
              <a:ahLst/>
              <a:cxnLst/>
              <a:rect l="l" t="t" r="r" b="b"/>
              <a:pathLst>
                <a:path w="1331" h="276" extrusionOk="0">
                  <a:moveTo>
                    <a:pt x="453" y="1"/>
                  </a:moveTo>
                  <a:cubicBezTo>
                    <a:pt x="346" y="1"/>
                    <a:pt x="227" y="1"/>
                    <a:pt x="120" y="13"/>
                  </a:cubicBezTo>
                  <a:cubicBezTo>
                    <a:pt x="1" y="25"/>
                    <a:pt x="1" y="191"/>
                    <a:pt x="120" y="215"/>
                  </a:cubicBezTo>
                  <a:cubicBezTo>
                    <a:pt x="237" y="204"/>
                    <a:pt x="355" y="199"/>
                    <a:pt x="473" y="199"/>
                  </a:cubicBezTo>
                  <a:cubicBezTo>
                    <a:pt x="617" y="199"/>
                    <a:pt x="761" y="207"/>
                    <a:pt x="905" y="227"/>
                  </a:cubicBezTo>
                  <a:lnTo>
                    <a:pt x="882" y="227"/>
                  </a:lnTo>
                  <a:cubicBezTo>
                    <a:pt x="977" y="239"/>
                    <a:pt x="1072" y="251"/>
                    <a:pt x="1167" y="275"/>
                  </a:cubicBezTo>
                  <a:cubicBezTo>
                    <a:pt x="1171" y="275"/>
                    <a:pt x="1175" y="275"/>
                    <a:pt x="1179" y="275"/>
                  </a:cubicBezTo>
                  <a:cubicBezTo>
                    <a:pt x="1290" y="275"/>
                    <a:pt x="1330" y="118"/>
                    <a:pt x="1215" y="72"/>
                  </a:cubicBezTo>
                  <a:cubicBezTo>
                    <a:pt x="965" y="25"/>
                    <a:pt x="703" y="1"/>
                    <a:pt x="453" y="1"/>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57"/>
            <p:cNvSpPr/>
            <p:nvPr/>
          </p:nvSpPr>
          <p:spPr>
            <a:xfrm>
              <a:off x="1685230" y="2393865"/>
              <a:ext cx="106677" cy="27340"/>
            </a:xfrm>
            <a:custGeom>
              <a:avLst/>
              <a:gdLst/>
              <a:ahLst/>
              <a:cxnLst/>
              <a:rect l="l" t="t" r="r" b="b"/>
              <a:pathLst>
                <a:path w="1276" h="327" extrusionOk="0">
                  <a:moveTo>
                    <a:pt x="107" y="0"/>
                  </a:moveTo>
                  <a:cubicBezTo>
                    <a:pt x="48" y="0"/>
                    <a:pt x="0" y="48"/>
                    <a:pt x="0" y="95"/>
                  </a:cubicBezTo>
                  <a:cubicBezTo>
                    <a:pt x="0" y="149"/>
                    <a:pt x="38" y="193"/>
                    <a:pt x="89" y="193"/>
                  </a:cubicBezTo>
                  <a:cubicBezTo>
                    <a:pt x="95" y="193"/>
                    <a:pt x="101" y="192"/>
                    <a:pt x="107" y="191"/>
                  </a:cubicBezTo>
                  <a:cubicBezTo>
                    <a:pt x="274" y="191"/>
                    <a:pt x="453" y="215"/>
                    <a:pt x="619" y="226"/>
                  </a:cubicBezTo>
                  <a:lnTo>
                    <a:pt x="595" y="226"/>
                  </a:lnTo>
                  <a:cubicBezTo>
                    <a:pt x="774" y="250"/>
                    <a:pt x="941" y="286"/>
                    <a:pt x="1107" y="322"/>
                  </a:cubicBezTo>
                  <a:cubicBezTo>
                    <a:pt x="1118" y="325"/>
                    <a:pt x="1129" y="326"/>
                    <a:pt x="1139" y="326"/>
                  </a:cubicBezTo>
                  <a:cubicBezTo>
                    <a:pt x="1245" y="326"/>
                    <a:pt x="1276" y="164"/>
                    <a:pt x="1167" y="131"/>
                  </a:cubicBezTo>
                  <a:cubicBezTo>
                    <a:pt x="810" y="48"/>
                    <a:pt x="453" y="0"/>
                    <a:pt x="107" y="0"/>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57"/>
            <p:cNvSpPr/>
            <p:nvPr/>
          </p:nvSpPr>
          <p:spPr>
            <a:xfrm>
              <a:off x="1689159" y="2394534"/>
              <a:ext cx="146388" cy="93975"/>
            </a:xfrm>
            <a:custGeom>
              <a:avLst/>
              <a:gdLst/>
              <a:ahLst/>
              <a:cxnLst/>
              <a:rect l="l" t="t" r="r" b="b"/>
              <a:pathLst>
                <a:path w="1751" h="1124" extrusionOk="0">
                  <a:moveTo>
                    <a:pt x="259" y="1"/>
                  </a:moveTo>
                  <a:cubicBezTo>
                    <a:pt x="209" y="1"/>
                    <a:pt x="158" y="2"/>
                    <a:pt x="108" y="4"/>
                  </a:cubicBezTo>
                  <a:cubicBezTo>
                    <a:pt x="48" y="4"/>
                    <a:pt x="1" y="52"/>
                    <a:pt x="13" y="99"/>
                  </a:cubicBezTo>
                  <a:lnTo>
                    <a:pt x="1" y="111"/>
                  </a:lnTo>
                  <a:cubicBezTo>
                    <a:pt x="13" y="159"/>
                    <a:pt x="48" y="207"/>
                    <a:pt x="108" y="207"/>
                  </a:cubicBezTo>
                  <a:cubicBezTo>
                    <a:pt x="310" y="207"/>
                    <a:pt x="513" y="218"/>
                    <a:pt x="715" y="242"/>
                  </a:cubicBezTo>
                  <a:lnTo>
                    <a:pt x="894" y="266"/>
                  </a:lnTo>
                  <a:cubicBezTo>
                    <a:pt x="894" y="290"/>
                    <a:pt x="906" y="314"/>
                    <a:pt x="929" y="338"/>
                  </a:cubicBezTo>
                  <a:cubicBezTo>
                    <a:pt x="965" y="361"/>
                    <a:pt x="1001" y="397"/>
                    <a:pt x="1037" y="433"/>
                  </a:cubicBezTo>
                  <a:cubicBezTo>
                    <a:pt x="1013" y="433"/>
                    <a:pt x="989" y="445"/>
                    <a:pt x="977" y="468"/>
                  </a:cubicBezTo>
                  <a:cubicBezTo>
                    <a:pt x="953" y="516"/>
                    <a:pt x="965" y="564"/>
                    <a:pt x="1001" y="599"/>
                  </a:cubicBezTo>
                  <a:lnTo>
                    <a:pt x="1048" y="647"/>
                  </a:lnTo>
                  <a:cubicBezTo>
                    <a:pt x="1037" y="683"/>
                    <a:pt x="1037" y="719"/>
                    <a:pt x="1072" y="754"/>
                  </a:cubicBezTo>
                  <a:cubicBezTo>
                    <a:pt x="1132" y="802"/>
                    <a:pt x="1191" y="849"/>
                    <a:pt x="1251" y="897"/>
                  </a:cubicBezTo>
                  <a:cubicBezTo>
                    <a:pt x="1263" y="921"/>
                    <a:pt x="1275" y="945"/>
                    <a:pt x="1298" y="957"/>
                  </a:cubicBezTo>
                  <a:cubicBezTo>
                    <a:pt x="1370" y="1004"/>
                    <a:pt x="1441" y="1064"/>
                    <a:pt x="1537" y="1111"/>
                  </a:cubicBezTo>
                  <a:cubicBezTo>
                    <a:pt x="1552" y="1119"/>
                    <a:pt x="1570" y="1123"/>
                    <a:pt x="1586" y="1123"/>
                  </a:cubicBezTo>
                  <a:cubicBezTo>
                    <a:pt x="1620" y="1123"/>
                    <a:pt x="1652" y="1107"/>
                    <a:pt x="1668" y="1076"/>
                  </a:cubicBezTo>
                  <a:cubicBezTo>
                    <a:pt x="1679" y="1052"/>
                    <a:pt x="1679" y="1016"/>
                    <a:pt x="1679" y="992"/>
                  </a:cubicBezTo>
                  <a:cubicBezTo>
                    <a:pt x="1668" y="980"/>
                    <a:pt x="1668" y="957"/>
                    <a:pt x="1644" y="945"/>
                  </a:cubicBezTo>
                  <a:cubicBezTo>
                    <a:pt x="1656" y="945"/>
                    <a:pt x="1656" y="933"/>
                    <a:pt x="1656" y="933"/>
                  </a:cubicBezTo>
                  <a:cubicBezTo>
                    <a:pt x="1691" y="873"/>
                    <a:pt x="1668" y="814"/>
                    <a:pt x="1620" y="790"/>
                  </a:cubicBezTo>
                  <a:lnTo>
                    <a:pt x="1596" y="778"/>
                  </a:lnTo>
                  <a:lnTo>
                    <a:pt x="1608" y="778"/>
                  </a:lnTo>
                  <a:cubicBezTo>
                    <a:pt x="1616" y="780"/>
                    <a:pt x="1624" y="781"/>
                    <a:pt x="1632" y="781"/>
                  </a:cubicBezTo>
                  <a:cubicBezTo>
                    <a:pt x="1671" y="781"/>
                    <a:pt x="1707" y="758"/>
                    <a:pt x="1727" y="719"/>
                  </a:cubicBezTo>
                  <a:cubicBezTo>
                    <a:pt x="1751" y="671"/>
                    <a:pt x="1739" y="611"/>
                    <a:pt x="1691" y="588"/>
                  </a:cubicBezTo>
                  <a:cubicBezTo>
                    <a:pt x="1608" y="540"/>
                    <a:pt x="1513" y="492"/>
                    <a:pt x="1429" y="445"/>
                  </a:cubicBezTo>
                  <a:lnTo>
                    <a:pt x="1537" y="445"/>
                  </a:lnTo>
                  <a:cubicBezTo>
                    <a:pt x="1541" y="446"/>
                    <a:pt x="1546" y="447"/>
                    <a:pt x="1551" y="447"/>
                  </a:cubicBezTo>
                  <a:cubicBezTo>
                    <a:pt x="1584" y="447"/>
                    <a:pt x="1622" y="415"/>
                    <a:pt x="1632" y="373"/>
                  </a:cubicBezTo>
                  <a:cubicBezTo>
                    <a:pt x="1644" y="338"/>
                    <a:pt x="1620" y="290"/>
                    <a:pt x="1584" y="266"/>
                  </a:cubicBezTo>
                  <a:cubicBezTo>
                    <a:pt x="1156" y="95"/>
                    <a:pt x="709" y="1"/>
                    <a:pt x="259" y="1"/>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57"/>
            <p:cNvSpPr/>
            <p:nvPr/>
          </p:nvSpPr>
          <p:spPr>
            <a:xfrm>
              <a:off x="1719376" y="2461503"/>
              <a:ext cx="63705" cy="78089"/>
            </a:xfrm>
            <a:custGeom>
              <a:avLst/>
              <a:gdLst/>
              <a:ahLst/>
              <a:cxnLst/>
              <a:rect l="l" t="t" r="r" b="b"/>
              <a:pathLst>
                <a:path w="762" h="934" extrusionOk="0">
                  <a:moveTo>
                    <a:pt x="107" y="1"/>
                  </a:moveTo>
                  <a:cubicBezTo>
                    <a:pt x="83" y="1"/>
                    <a:pt x="60" y="13"/>
                    <a:pt x="48" y="25"/>
                  </a:cubicBezTo>
                  <a:cubicBezTo>
                    <a:pt x="0" y="60"/>
                    <a:pt x="0" y="120"/>
                    <a:pt x="24" y="168"/>
                  </a:cubicBezTo>
                  <a:cubicBezTo>
                    <a:pt x="226" y="394"/>
                    <a:pt x="417" y="644"/>
                    <a:pt x="583" y="894"/>
                  </a:cubicBezTo>
                  <a:cubicBezTo>
                    <a:pt x="604" y="922"/>
                    <a:pt x="633" y="933"/>
                    <a:pt x="664" y="933"/>
                  </a:cubicBezTo>
                  <a:cubicBezTo>
                    <a:pt x="685" y="933"/>
                    <a:pt x="707" y="927"/>
                    <a:pt x="726" y="918"/>
                  </a:cubicBezTo>
                  <a:cubicBezTo>
                    <a:pt x="738" y="894"/>
                    <a:pt x="750" y="870"/>
                    <a:pt x="762" y="846"/>
                  </a:cubicBezTo>
                  <a:cubicBezTo>
                    <a:pt x="762" y="822"/>
                    <a:pt x="750" y="799"/>
                    <a:pt x="738" y="775"/>
                  </a:cubicBezTo>
                  <a:cubicBezTo>
                    <a:pt x="572" y="513"/>
                    <a:pt x="393" y="275"/>
                    <a:pt x="191" y="48"/>
                  </a:cubicBezTo>
                  <a:cubicBezTo>
                    <a:pt x="167" y="13"/>
                    <a:pt x="143" y="1"/>
                    <a:pt x="107" y="1"/>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57"/>
            <p:cNvSpPr/>
            <p:nvPr/>
          </p:nvSpPr>
          <p:spPr>
            <a:xfrm>
              <a:off x="1696469" y="2430652"/>
              <a:ext cx="85693" cy="100162"/>
            </a:xfrm>
            <a:custGeom>
              <a:avLst/>
              <a:gdLst/>
              <a:ahLst/>
              <a:cxnLst/>
              <a:rect l="l" t="t" r="r" b="b"/>
              <a:pathLst>
                <a:path w="1025" h="1198" extrusionOk="0">
                  <a:moveTo>
                    <a:pt x="95" y="1"/>
                  </a:moveTo>
                  <a:cubicBezTo>
                    <a:pt x="60" y="1"/>
                    <a:pt x="36" y="13"/>
                    <a:pt x="24" y="36"/>
                  </a:cubicBezTo>
                  <a:cubicBezTo>
                    <a:pt x="12" y="60"/>
                    <a:pt x="0" y="84"/>
                    <a:pt x="0" y="108"/>
                  </a:cubicBezTo>
                  <a:cubicBezTo>
                    <a:pt x="12" y="132"/>
                    <a:pt x="24" y="156"/>
                    <a:pt x="36" y="179"/>
                  </a:cubicBezTo>
                  <a:cubicBezTo>
                    <a:pt x="322" y="477"/>
                    <a:pt x="584" y="810"/>
                    <a:pt x="798" y="1156"/>
                  </a:cubicBezTo>
                  <a:cubicBezTo>
                    <a:pt x="821" y="1185"/>
                    <a:pt x="851" y="1198"/>
                    <a:pt x="879" y="1198"/>
                  </a:cubicBezTo>
                  <a:cubicBezTo>
                    <a:pt x="954" y="1198"/>
                    <a:pt x="1025" y="1114"/>
                    <a:pt x="965" y="1037"/>
                  </a:cubicBezTo>
                  <a:cubicBezTo>
                    <a:pt x="846" y="858"/>
                    <a:pt x="726" y="691"/>
                    <a:pt x="595" y="525"/>
                  </a:cubicBezTo>
                  <a:cubicBezTo>
                    <a:pt x="465" y="346"/>
                    <a:pt x="322" y="179"/>
                    <a:pt x="167" y="25"/>
                  </a:cubicBezTo>
                  <a:cubicBezTo>
                    <a:pt x="143" y="13"/>
                    <a:pt x="131" y="1"/>
                    <a:pt x="107" y="1"/>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57"/>
            <p:cNvSpPr/>
            <p:nvPr/>
          </p:nvSpPr>
          <p:spPr>
            <a:xfrm>
              <a:off x="1694462" y="2424716"/>
              <a:ext cx="93635" cy="105931"/>
            </a:xfrm>
            <a:custGeom>
              <a:avLst/>
              <a:gdLst/>
              <a:ahLst/>
              <a:cxnLst/>
              <a:rect l="l" t="t" r="r" b="b"/>
              <a:pathLst>
                <a:path w="1120" h="1267" extrusionOk="0">
                  <a:moveTo>
                    <a:pt x="108" y="0"/>
                  </a:moveTo>
                  <a:cubicBezTo>
                    <a:pt x="72" y="0"/>
                    <a:pt x="48" y="24"/>
                    <a:pt x="24" y="48"/>
                  </a:cubicBezTo>
                  <a:cubicBezTo>
                    <a:pt x="0" y="84"/>
                    <a:pt x="0" y="143"/>
                    <a:pt x="48" y="179"/>
                  </a:cubicBezTo>
                  <a:cubicBezTo>
                    <a:pt x="155" y="250"/>
                    <a:pt x="250" y="334"/>
                    <a:pt x="346" y="429"/>
                  </a:cubicBezTo>
                  <a:cubicBezTo>
                    <a:pt x="572" y="667"/>
                    <a:pt x="762" y="941"/>
                    <a:pt x="941" y="1227"/>
                  </a:cubicBezTo>
                  <a:cubicBezTo>
                    <a:pt x="962" y="1255"/>
                    <a:pt x="991" y="1266"/>
                    <a:pt x="1021" y="1266"/>
                  </a:cubicBezTo>
                  <a:cubicBezTo>
                    <a:pt x="1042" y="1266"/>
                    <a:pt x="1064" y="1260"/>
                    <a:pt x="1084" y="1250"/>
                  </a:cubicBezTo>
                  <a:cubicBezTo>
                    <a:pt x="1096" y="1227"/>
                    <a:pt x="1108" y="1203"/>
                    <a:pt x="1120" y="1179"/>
                  </a:cubicBezTo>
                  <a:cubicBezTo>
                    <a:pt x="1120" y="1155"/>
                    <a:pt x="1108" y="1131"/>
                    <a:pt x="1096" y="1108"/>
                  </a:cubicBezTo>
                  <a:cubicBezTo>
                    <a:pt x="846" y="703"/>
                    <a:pt x="572" y="298"/>
                    <a:pt x="167" y="24"/>
                  </a:cubicBezTo>
                  <a:cubicBezTo>
                    <a:pt x="143" y="12"/>
                    <a:pt x="131" y="0"/>
                    <a:pt x="108" y="0"/>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57"/>
            <p:cNvSpPr/>
            <p:nvPr/>
          </p:nvSpPr>
          <p:spPr>
            <a:xfrm>
              <a:off x="1697472" y="2421706"/>
              <a:ext cx="104670" cy="117887"/>
            </a:xfrm>
            <a:custGeom>
              <a:avLst/>
              <a:gdLst/>
              <a:ahLst/>
              <a:cxnLst/>
              <a:rect l="l" t="t" r="r" b="b"/>
              <a:pathLst>
                <a:path w="1252" h="1410" extrusionOk="0">
                  <a:moveTo>
                    <a:pt x="107" y="1"/>
                  </a:moveTo>
                  <a:cubicBezTo>
                    <a:pt x="72" y="1"/>
                    <a:pt x="48" y="24"/>
                    <a:pt x="36" y="48"/>
                  </a:cubicBezTo>
                  <a:cubicBezTo>
                    <a:pt x="0" y="84"/>
                    <a:pt x="0" y="143"/>
                    <a:pt x="48" y="179"/>
                  </a:cubicBezTo>
                  <a:cubicBezTo>
                    <a:pt x="143" y="251"/>
                    <a:pt x="238" y="334"/>
                    <a:pt x="322" y="417"/>
                  </a:cubicBezTo>
                  <a:cubicBezTo>
                    <a:pt x="595" y="715"/>
                    <a:pt x="822" y="1025"/>
                    <a:pt x="1036" y="1370"/>
                  </a:cubicBezTo>
                  <a:cubicBezTo>
                    <a:pt x="1055" y="1398"/>
                    <a:pt x="1081" y="1410"/>
                    <a:pt x="1107" y="1410"/>
                  </a:cubicBezTo>
                  <a:cubicBezTo>
                    <a:pt x="1178" y="1410"/>
                    <a:pt x="1252" y="1321"/>
                    <a:pt x="1191" y="1251"/>
                  </a:cubicBezTo>
                  <a:cubicBezTo>
                    <a:pt x="1036" y="1025"/>
                    <a:pt x="905" y="798"/>
                    <a:pt x="738" y="596"/>
                  </a:cubicBezTo>
                  <a:cubicBezTo>
                    <a:pt x="583" y="382"/>
                    <a:pt x="381" y="191"/>
                    <a:pt x="167" y="24"/>
                  </a:cubicBezTo>
                  <a:cubicBezTo>
                    <a:pt x="155" y="13"/>
                    <a:pt x="131" y="1"/>
                    <a:pt x="107" y="1"/>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57"/>
            <p:cNvSpPr/>
            <p:nvPr/>
          </p:nvSpPr>
          <p:spPr>
            <a:xfrm>
              <a:off x="1695465" y="2417693"/>
              <a:ext cx="114870" cy="131097"/>
            </a:xfrm>
            <a:custGeom>
              <a:avLst/>
              <a:gdLst/>
              <a:ahLst/>
              <a:cxnLst/>
              <a:rect l="l" t="t" r="r" b="b"/>
              <a:pathLst>
                <a:path w="1374" h="1568" extrusionOk="0">
                  <a:moveTo>
                    <a:pt x="119" y="1"/>
                  </a:moveTo>
                  <a:cubicBezTo>
                    <a:pt x="84" y="1"/>
                    <a:pt x="60" y="13"/>
                    <a:pt x="36" y="37"/>
                  </a:cubicBezTo>
                  <a:cubicBezTo>
                    <a:pt x="0" y="72"/>
                    <a:pt x="0" y="144"/>
                    <a:pt x="48" y="180"/>
                  </a:cubicBezTo>
                  <a:cubicBezTo>
                    <a:pt x="131" y="251"/>
                    <a:pt x="215" y="311"/>
                    <a:pt x="286" y="394"/>
                  </a:cubicBezTo>
                  <a:cubicBezTo>
                    <a:pt x="607" y="739"/>
                    <a:pt x="905" y="1120"/>
                    <a:pt x="1155" y="1525"/>
                  </a:cubicBezTo>
                  <a:cubicBezTo>
                    <a:pt x="1178" y="1555"/>
                    <a:pt x="1207" y="1567"/>
                    <a:pt x="1235" y="1567"/>
                  </a:cubicBezTo>
                  <a:cubicBezTo>
                    <a:pt x="1307" y="1567"/>
                    <a:pt x="1373" y="1483"/>
                    <a:pt x="1322" y="1406"/>
                  </a:cubicBezTo>
                  <a:cubicBezTo>
                    <a:pt x="1143" y="1168"/>
                    <a:pt x="988" y="918"/>
                    <a:pt x="798" y="680"/>
                  </a:cubicBezTo>
                  <a:cubicBezTo>
                    <a:pt x="619" y="430"/>
                    <a:pt x="405" y="215"/>
                    <a:pt x="179" y="25"/>
                  </a:cubicBezTo>
                  <a:cubicBezTo>
                    <a:pt x="155" y="1"/>
                    <a:pt x="131" y="1"/>
                    <a:pt x="119" y="1"/>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57"/>
            <p:cNvSpPr/>
            <p:nvPr/>
          </p:nvSpPr>
          <p:spPr>
            <a:xfrm>
              <a:off x="1698392" y="2418696"/>
              <a:ext cx="101661" cy="114375"/>
            </a:xfrm>
            <a:custGeom>
              <a:avLst/>
              <a:gdLst/>
              <a:ahLst/>
              <a:cxnLst/>
              <a:rect l="l" t="t" r="r" b="b"/>
              <a:pathLst>
                <a:path w="1216" h="1368" extrusionOk="0">
                  <a:moveTo>
                    <a:pt x="120" y="1"/>
                  </a:moveTo>
                  <a:cubicBezTo>
                    <a:pt x="96" y="1"/>
                    <a:pt x="61" y="13"/>
                    <a:pt x="37" y="37"/>
                  </a:cubicBezTo>
                  <a:lnTo>
                    <a:pt x="37" y="25"/>
                  </a:lnTo>
                  <a:lnTo>
                    <a:pt x="37" y="25"/>
                  </a:lnTo>
                  <a:cubicBezTo>
                    <a:pt x="1" y="72"/>
                    <a:pt x="13" y="144"/>
                    <a:pt x="61" y="179"/>
                  </a:cubicBezTo>
                  <a:cubicBezTo>
                    <a:pt x="144" y="251"/>
                    <a:pt x="215" y="322"/>
                    <a:pt x="287" y="394"/>
                  </a:cubicBezTo>
                  <a:cubicBezTo>
                    <a:pt x="561" y="680"/>
                    <a:pt x="811" y="989"/>
                    <a:pt x="1025" y="1322"/>
                  </a:cubicBezTo>
                  <a:cubicBezTo>
                    <a:pt x="1047" y="1351"/>
                    <a:pt x="1077" y="1367"/>
                    <a:pt x="1108" y="1367"/>
                  </a:cubicBezTo>
                  <a:cubicBezTo>
                    <a:pt x="1128" y="1367"/>
                    <a:pt x="1149" y="1360"/>
                    <a:pt x="1168" y="1346"/>
                  </a:cubicBezTo>
                  <a:cubicBezTo>
                    <a:pt x="1204" y="1311"/>
                    <a:pt x="1215" y="1251"/>
                    <a:pt x="1180" y="1203"/>
                  </a:cubicBezTo>
                  <a:cubicBezTo>
                    <a:pt x="1037" y="989"/>
                    <a:pt x="882" y="775"/>
                    <a:pt x="727" y="584"/>
                  </a:cubicBezTo>
                  <a:cubicBezTo>
                    <a:pt x="561" y="382"/>
                    <a:pt x="382" y="191"/>
                    <a:pt x="180" y="25"/>
                  </a:cubicBezTo>
                  <a:cubicBezTo>
                    <a:pt x="168" y="1"/>
                    <a:pt x="144" y="1"/>
                    <a:pt x="120" y="1"/>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57"/>
            <p:cNvSpPr/>
            <p:nvPr/>
          </p:nvSpPr>
          <p:spPr>
            <a:xfrm>
              <a:off x="1704411" y="2422709"/>
              <a:ext cx="113532" cy="131598"/>
            </a:xfrm>
            <a:custGeom>
              <a:avLst/>
              <a:gdLst/>
              <a:ahLst/>
              <a:cxnLst/>
              <a:rect l="l" t="t" r="r" b="b"/>
              <a:pathLst>
                <a:path w="1358" h="1574" extrusionOk="0">
                  <a:moveTo>
                    <a:pt x="119" y="1"/>
                  </a:moveTo>
                  <a:cubicBezTo>
                    <a:pt x="84" y="1"/>
                    <a:pt x="60" y="24"/>
                    <a:pt x="36" y="48"/>
                  </a:cubicBezTo>
                  <a:cubicBezTo>
                    <a:pt x="0" y="96"/>
                    <a:pt x="12" y="155"/>
                    <a:pt x="48" y="191"/>
                  </a:cubicBezTo>
                  <a:cubicBezTo>
                    <a:pt x="119" y="251"/>
                    <a:pt x="179" y="298"/>
                    <a:pt x="239" y="358"/>
                  </a:cubicBezTo>
                  <a:lnTo>
                    <a:pt x="215" y="346"/>
                  </a:lnTo>
                  <a:lnTo>
                    <a:pt x="215" y="346"/>
                  </a:lnTo>
                  <a:cubicBezTo>
                    <a:pt x="560" y="715"/>
                    <a:pt x="870" y="1120"/>
                    <a:pt x="1155" y="1536"/>
                  </a:cubicBezTo>
                  <a:cubicBezTo>
                    <a:pt x="1174" y="1562"/>
                    <a:pt x="1200" y="1574"/>
                    <a:pt x="1228" y="1574"/>
                  </a:cubicBezTo>
                  <a:cubicBezTo>
                    <a:pt x="1251" y="1574"/>
                    <a:pt x="1276" y="1565"/>
                    <a:pt x="1298" y="1548"/>
                  </a:cubicBezTo>
                  <a:cubicBezTo>
                    <a:pt x="1346" y="1525"/>
                    <a:pt x="1358" y="1453"/>
                    <a:pt x="1322" y="1405"/>
                  </a:cubicBezTo>
                  <a:cubicBezTo>
                    <a:pt x="1143" y="1167"/>
                    <a:pt x="977" y="929"/>
                    <a:pt x="786" y="691"/>
                  </a:cubicBezTo>
                  <a:cubicBezTo>
                    <a:pt x="608" y="453"/>
                    <a:pt x="405" y="227"/>
                    <a:pt x="179" y="24"/>
                  </a:cubicBezTo>
                  <a:cubicBezTo>
                    <a:pt x="155" y="12"/>
                    <a:pt x="143" y="1"/>
                    <a:pt x="119" y="1"/>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57"/>
            <p:cNvSpPr/>
            <p:nvPr/>
          </p:nvSpPr>
          <p:spPr>
            <a:xfrm>
              <a:off x="1711350" y="2433662"/>
              <a:ext cx="126491" cy="136782"/>
            </a:xfrm>
            <a:custGeom>
              <a:avLst/>
              <a:gdLst/>
              <a:ahLst/>
              <a:cxnLst/>
              <a:rect l="l" t="t" r="r" b="b"/>
              <a:pathLst>
                <a:path w="1513" h="1636" extrusionOk="0">
                  <a:moveTo>
                    <a:pt x="120" y="0"/>
                  </a:moveTo>
                  <a:cubicBezTo>
                    <a:pt x="96" y="0"/>
                    <a:pt x="60" y="12"/>
                    <a:pt x="48" y="36"/>
                  </a:cubicBezTo>
                  <a:cubicBezTo>
                    <a:pt x="1" y="72"/>
                    <a:pt x="13" y="143"/>
                    <a:pt x="60" y="179"/>
                  </a:cubicBezTo>
                  <a:cubicBezTo>
                    <a:pt x="203" y="298"/>
                    <a:pt x="334" y="417"/>
                    <a:pt x="465" y="548"/>
                  </a:cubicBezTo>
                  <a:lnTo>
                    <a:pt x="453" y="524"/>
                  </a:lnTo>
                  <a:lnTo>
                    <a:pt x="453" y="524"/>
                  </a:lnTo>
                  <a:cubicBezTo>
                    <a:pt x="763" y="858"/>
                    <a:pt x="1060" y="1215"/>
                    <a:pt x="1322" y="1596"/>
                  </a:cubicBezTo>
                  <a:cubicBezTo>
                    <a:pt x="1343" y="1624"/>
                    <a:pt x="1372" y="1635"/>
                    <a:pt x="1402" y="1635"/>
                  </a:cubicBezTo>
                  <a:cubicBezTo>
                    <a:pt x="1424" y="1635"/>
                    <a:pt x="1445" y="1630"/>
                    <a:pt x="1465" y="1620"/>
                  </a:cubicBezTo>
                  <a:cubicBezTo>
                    <a:pt x="1501" y="1584"/>
                    <a:pt x="1513" y="1513"/>
                    <a:pt x="1477" y="1477"/>
                  </a:cubicBezTo>
                  <a:cubicBezTo>
                    <a:pt x="1120" y="929"/>
                    <a:pt x="679" y="441"/>
                    <a:pt x="179" y="24"/>
                  </a:cubicBezTo>
                  <a:cubicBezTo>
                    <a:pt x="167" y="12"/>
                    <a:pt x="144" y="0"/>
                    <a:pt x="120" y="0"/>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57"/>
            <p:cNvSpPr/>
            <p:nvPr/>
          </p:nvSpPr>
          <p:spPr>
            <a:xfrm>
              <a:off x="1717370" y="2433662"/>
              <a:ext cx="127828" cy="139959"/>
            </a:xfrm>
            <a:custGeom>
              <a:avLst/>
              <a:gdLst/>
              <a:ahLst/>
              <a:cxnLst/>
              <a:rect l="l" t="t" r="r" b="b"/>
              <a:pathLst>
                <a:path w="1529" h="1674" extrusionOk="0">
                  <a:moveTo>
                    <a:pt x="119" y="0"/>
                  </a:moveTo>
                  <a:cubicBezTo>
                    <a:pt x="84" y="0"/>
                    <a:pt x="60" y="12"/>
                    <a:pt x="36" y="36"/>
                  </a:cubicBezTo>
                  <a:cubicBezTo>
                    <a:pt x="0" y="84"/>
                    <a:pt x="12" y="143"/>
                    <a:pt x="60" y="179"/>
                  </a:cubicBezTo>
                  <a:cubicBezTo>
                    <a:pt x="139" y="247"/>
                    <a:pt x="218" y="326"/>
                    <a:pt x="288" y="405"/>
                  </a:cubicBezTo>
                  <a:lnTo>
                    <a:pt x="288" y="405"/>
                  </a:lnTo>
                  <a:cubicBezTo>
                    <a:pt x="287" y="405"/>
                    <a:pt x="287" y="405"/>
                    <a:pt x="286" y="405"/>
                  </a:cubicBezTo>
                  <a:cubicBezTo>
                    <a:pt x="655" y="786"/>
                    <a:pt x="1000" y="1203"/>
                    <a:pt x="1310" y="1632"/>
                  </a:cubicBezTo>
                  <a:cubicBezTo>
                    <a:pt x="1333" y="1661"/>
                    <a:pt x="1362" y="1674"/>
                    <a:pt x="1389" y="1674"/>
                  </a:cubicBezTo>
                  <a:cubicBezTo>
                    <a:pt x="1462" y="1674"/>
                    <a:pt x="1528" y="1590"/>
                    <a:pt x="1477" y="1513"/>
                  </a:cubicBezTo>
                  <a:cubicBezTo>
                    <a:pt x="1072" y="989"/>
                    <a:pt x="679" y="453"/>
                    <a:pt x="179" y="24"/>
                  </a:cubicBezTo>
                  <a:cubicBezTo>
                    <a:pt x="155" y="12"/>
                    <a:pt x="143" y="0"/>
                    <a:pt x="119" y="0"/>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57"/>
            <p:cNvSpPr/>
            <p:nvPr/>
          </p:nvSpPr>
          <p:spPr>
            <a:xfrm>
              <a:off x="1712353" y="2433662"/>
              <a:ext cx="130253" cy="135862"/>
            </a:xfrm>
            <a:custGeom>
              <a:avLst/>
              <a:gdLst/>
              <a:ahLst/>
              <a:cxnLst/>
              <a:rect l="l" t="t" r="r" b="b"/>
              <a:pathLst>
                <a:path w="1558" h="1625" extrusionOk="0">
                  <a:moveTo>
                    <a:pt x="108" y="0"/>
                  </a:moveTo>
                  <a:cubicBezTo>
                    <a:pt x="84" y="0"/>
                    <a:pt x="48" y="12"/>
                    <a:pt x="24" y="36"/>
                  </a:cubicBezTo>
                  <a:cubicBezTo>
                    <a:pt x="1" y="72"/>
                    <a:pt x="1" y="131"/>
                    <a:pt x="48" y="167"/>
                  </a:cubicBezTo>
                  <a:cubicBezTo>
                    <a:pt x="155" y="262"/>
                    <a:pt x="263" y="358"/>
                    <a:pt x="358" y="465"/>
                  </a:cubicBezTo>
                  <a:cubicBezTo>
                    <a:pt x="703" y="822"/>
                    <a:pt x="1013" y="1203"/>
                    <a:pt x="1322" y="1572"/>
                  </a:cubicBezTo>
                  <a:cubicBezTo>
                    <a:pt x="1346" y="1609"/>
                    <a:pt x="1378" y="1625"/>
                    <a:pt x="1408" y="1625"/>
                  </a:cubicBezTo>
                  <a:cubicBezTo>
                    <a:pt x="1485" y="1625"/>
                    <a:pt x="1557" y="1530"/>
                    <a:pt x="1489" y="1453"/>
                  </a:cubicBezTo>
                  <a:cubicBezTo>
                    <a:pt x="1084" y="941"/>
                    <a:pt x="644" y="465"/>
                    <a:pt x="167" y="12"/>
                  </a:cubicBezTo>
                  <a:cubicBezTo>
                    <a:pt x="155" y="0"/>
                    <a:pt x="132" y="0"/>
                    <a:pt x="108" y="0"/>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57"/>
            <p:cNvSpPr/>
            <p:nvPr/>
          </p:nvSpPr>
          <p:spPr>
            <a:xfrm>
              <a:off x="1700398" y="2419699"/>
              <a:ext cx="134516" cy="143470"/>
            </a:xfrm>
            <a:custGeom>
              <a:avLst/>
              <a:gdLst/>
              <a:ahLst/>
              <a:cxnLst/>
              <a:rect l="l" t="t" r="r" b="b"/>
              <a:pathLst>
                <a:path w="1609" h="1716" extrusionOk="0">
                  <a:moveTo>
                    <a:pt x="120" y="1"/>
                  </a:moveTo>
                  <a:cubicBezTo>
                    <a:pt x="84" y="1"/>
                    <a:pt x="60" y="13"/>
                    <a:pt x="37" y="48"/>
                  </a:cubicBezTo>
                  <a:lnTo>
                    <a:pt x="37" y="37"/>
                  </a:lnTo>
                  <a:lnTo>
                    <a:pt x="37" y="37"/>
                  </a:lnTo>
                  <a:cubicBezTo>
                    <a:pt x="1" y="84"/>
                    <a:pt x="13" y="144"/>
                    <a:pt x="60" y="179"/>
                  </a:cubicBezTo>
                  <a:cubicBezTo>
                    <a:pt x="191" y="287"/>
                    <a:pt x="334" y="406"/>
                    <a:pt x="453" y="537"/>
                  </a:cubicBezTo>
                  <a:cubicBezTo>
                    <a:pt x="810" y="882"/>
                    <a:pt x="1096" y="1299"/>
                    <a:pt x="1418" y="1680"/>
                  </a:cubicBezTo>
                  <a:cubicBezTo>
                    <a:pt x="1441" y="1703"/>
                    <a:pt x="1474" y="1716"/>
                    <a:pt x="1507" y="1716"/>
                  </a:cubicBezTo>
                  <a:cubicBezTo>
                    <a:pt x="1525" y="1716"/>
                    <a:pt x="1544" y="1712"/>
                    <a:pt x="1561" y="1703"/>
                  </a:cubicBezTo>
                  <a:cubicBezTo>
                    <a:pt x="1596" y="1668"/>
                    <a:pt x="1608" y="1596"/>
                    <a:pt x="1572" y="1561"/>
                  </a:cubicBezTo>
                  <a:cubicBezTo>
                    <a:pt x="1132" y="1025"/>
                    <a:pt x="739" y="441"/>
                    <a:pt x="179" y="25"/>
                  </a:cubicBezTo>
                  <a:cubicBezTo>
                    <a:pt x="156" y="13"/>
                    <a:pt x="144" y="1"/>
                    <a:pt x="120" y="1"/>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57"/>
            <p:cNvSpPr/>
            <p:nvPr/>
          </p:nvSpPr>
          <p:spPr>
            <a:xfrm>
              <a:off x="1712353" y="2432658"/>
              <a:ext cx="144465" cy="159690"/>
            </a:xfrm>
            <a:custGeom>
              <a:avLst/>
              <a:gdLst/>
              <a:ahLst/>
              <a:cxnLst/>
              <a:rect l="l" t="t" r="r" b="b"/>
              <a:pathLst>
                <a:path w="1728" h="1910" extrusionOk="0">
                  <a:moveTo>
                    <a:pt x="120" y="1"/>
                  </a:moveTo>
                  <a:cubicBezTo>
                    <a:pt x="84" y="1"/>
                    <a:pt x="48" y="12"/>
                    <a:pt x="36" y="36"/>
                  </a:cubicBezTo>
                  <a:cubicBezTo>
                    <a:pt x="1" y="84"/>
                    <a:pt x="13" y="143"/>
                    <a:pt x="48" y="179"/>
                  </a:cubicBezTo>
                  <a:cubicBezTo>
                    <a:pt x="167" y="274"/>
                    <a:pt x="286" y="382"/>
                    <a:pt x="394" y="489"/>
                  </a:cubicBezTo>
                  <a:cubicBezTo>
                    <a:pt x="798" y="929"/>
                    <a:pt x="1179" y="1394"/>
                    <a:pt x="1537" y="1870"/>
                  </a:cubicBezTo>
                  <a:cubicBezTo>
                    <a:pt x="1557" y="1898"/>
                    <a:pt x="1587" y="1909"/>
                    <a:pt x="1617" y="1909"/>
                  </a:cubicBezTo>
                  <a:cubicBezTo>
                    <a:pt x="1638" y="1909"/>
                    <a:pt x="1660" y="1904"/>
                    <a:pt x="1679" y="1894"/>
                  </a:cubicBezTo>
                  <a:cubicBezTo>
                    <a:pt x="1727" y="1858"/>
                    <a:pt x="1727" y="1787"/>
                    <a:pt x="1703" y="1751"/>
                  </a:cubicBezTo>
                  <a:cubicBezTo>
                    <a:pt x="1227" y="1144"/>
                    <a:pt x="763" y="524"/>
                    <a:pt x="179" y="24"/>
                  </a:cubicBezTo>
                  <a:cubicBezTo>
                    <a:pt x="155" y="12"/>
                    <a:pt x="132" y="1"/>
                    <a:pt x="120" y="1"/>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57"/>
            <p:cNvSpPr/>
            <p:nvPr/>
          </p:nvSpPr>
          <p:spPr>
            <a:xfrm>
              <a:off x="1681217" y="2389852"/>
              <a:ext cx="251894" cy="916673"/>
            </a:xfrm>
            <a:custGeom>
              <a:avLst/>
              <a:gdLst/>
              <a:ahLst/>
              <a:cxnLst/>
              <a:rect l="l" t="t" r="r" b="b"/>
              <a:pathLst>
                <a:path w="3013" h="10964" extrusionOk="0">
                  <a:moveTo>
                    <a:pt x="1298" y="1"/>
                  </a:moveTo>
                  <a:lnTo>
                    <a:pt x="1298" y="13"/>
                  </a:lnTo>
                  <a:cubicBezTo>
                    <a:pt x="1251" y="13"/>
                    <a:pt x="1191" y="24"/>
                    <a:pt x="1143" y="36"/>
                  </a:cubicBezTo>
                  <a:cubicBezTo>
                    <a:pt x="1108" y="36"/>
                    <a:pt x="1072" y="48"/>
                    <a:pt x="1048" y="60"/>
                  </a:cubicBezTo>
                  <a:lnTo>
                    <a:pt x="1001" y="84"/>
                  </a:lnTo>
                  <a:cubicBezTo>
                    <a:pt x="1001" y="108"/>
                    <a:pt x="1001" y="132"/>
                    <a:pt x="1001" y="143"/>
                  </a:cubicBezTo>
                  <a:cubicBezTo>
                    <a:pt x="1001" y="155"/>
                    <a:pt x="1001" y="167"/>
                    <a:pt x="1012" y="179"/>
                  </a:cubicBezTo>
                  <a:cubicBezTo>
                    <a:pt x="1012" y="191"/>
                    <a:pt x="1024" y="215"/>
                    <a:pt x="1036" y="227"/>
                  </a:cubicBezTo>
                  <a:cubicBezTo>
                    <a:pt x="1179" y="382"/>
                    <a:pt x="1310" y="548"/>
                    <a:pt x="1405" y="739"/>
                  </a:cubicBezTo>
                  <a:cubicBezTo>
                    <a:pt x="1572" y="1036"/>
                    <a:pt x="1703" y="1370"/>
                    <a:pt x="1798" y="1703"/>
                  </a:cubicBezTo>
                  <a:cubicBezTo>
                    <a:pt x="1965" y="2346"/>
                    <a:pt x="2060" y="3001"/>
                    <a:pt x="2084" y="3668"/>
                  </a:cubicBezTo>
                  <a:cubicBezTo>
                    <a:pt x="2120" y="4585"/>
                    <a:pt x="2060" y="5501"/>
                    <a:pt x="1917" y="6406"/>
                  </a:cubicBezTo>
                  <a:cubicBezTo>
                    <a:pt x="1917" y="6454"/>
                    <a:pt x="1905" y="6513"/>
                    <a:pt x="1894" y="6561"/>
                  </a:cubicBezTo>
                  <a:lnTo>
                    <a:pt x="1894" y="6573"/>
                  </a:lnTo>
                  <a:cubicBezTo>
                    <a:pt x="1774" y="7275"/>
                    <a:pt x="1584" y="7954"/>
                    <a:pt x="1334" y="8621"/>
                  </a:cubicBezTo>
                  <a:cubicBezTo>
                    <a:pt x="1334" y="8621"/>
                    <a:pt x="1334" y="8633"/>
                    <a:pt x="1334" y="8633"/>
                  </a:cubicBezTo>
                  <a:cubicBezTo>
                    <a:pt x="1167" y="9061"/>
                    <a:pt x="953" y="9478"/>
                    <a:pt x="691" y="9859"/>
                  </a:cubicBezTo>
                  <a:cubicBezTo>
                    <a:pt x="548" y="10073"/>
                    <a:pt x="381" y="10276"/>
                    <a:pt x="191" y="10466"/>
                  </a:cubicBezTo>
                  <a:cubicBezTo>
                    <a:pt x="179" y="10478"/>
                    <a:pt x="167" y="10490"/>
                    <a:pt x="167" y="10502"/>
                  </a:cubicBezTo>
                  <a:cubicBezTo>
                    <a:pt x="108" y="10585"/>
                    <a:pt x="72" y="10669"/>
                    <a:pt x="24" y="10764"/>
                  </a:cubicBezTo>
                  <a:cubicBezTo>
                    <a:pt x="12" y="10776"/>
                    <a:pt x="12" y="10811"/>
                    <a:pt x="12" y="10835"/>
                  </a:cubicBezTo>
                  <a:cubicBezTo>
                    <a:pt x="0" y="10859"/>
                    <a:pt x="0" y="10883"/>
                    <a:pt x="12" y="10907"/>
                  </a:cubicBezTo>
                  <a:cubicBezTo>
                    <a:pt x="24" y="10931"/>
                    <a:pt x="36" y="10942"/>
                    <a:pt x="60" y="10954"/>
                  </a:cubicBezTo>
                  <a:cubicBezTo>
                    <a:pt x="66" y="10960"/>
                    <a:pt x="72" y="10963"/>
                    <a:pt x="79" y="10963"/>
                  </a:cubicBezTo>
                  <a:cubicBezTo>
                    <a:pt x="87" y="10963"/>
                    <a:pt x="96" y="10960"/>
                    <a:pt x="108" y="10954"/>
                  </a:cubicBezTo>
                  <a:lnTo>
                    <a:pt x="120" y="10942"/>
                  </a:lnTo>
                  <a:cubicBezTo>
                    <a:pt x="512" y="10740"/>
                    <a:pt x="870" y="10466"/>
                    <a:pt x="1179" y="10133"/>
                  </a:cubicBezTo>
                  <a:cubicBezTo>
                    <a:pt x="1489" y="9811"/>
                    <a:pt x="1751" y="9442"/>
                    <a:pt x="1965" y="9049"/>
                  </a:cubicBezTo>
                  <a:cubicBezTo>
                    <a:pt x="2179" y="8633"/>
                    <a:pt x="2358" y="8192"/>
                    <a:pt x="2501" y="7740"/>
                  </a:cubicBezTo>
                  <a:cubicBezTo>
                    <a:pt x="2644" y="7275"/>
                    <a:pt x="2763" y="6787"/>
                    <a:pt x="2834" y="6311"/>
                  </a:cubicBezTo>
                  <a:cubicBezTo>
                    <a:pt x="2906" y="5823"/>
                    <a:pt x="2965" y="5323"/>
                    <a:pt x="2989" y="4835"/>
                  </a:cubicBezTo>
                  <a:cubicBezTo>
                    <a:pt x="3013" y="4311"/>
                    <a:pt x="3001" y="3787"/>
                    <a:pt x="2965" y="3263"/>
                  </a:cubicBezTo>
                  <a:cubicBezTo>
                    <a:pt x="2929" y="2739"/>
                    <a:pt x="2846" y="2227"/>
                    <a:pt x="2727" y="1727"/>
                  </a:cubicBezTo>
                  <a:cubicBezTo>
                    <a:pt x="2608" y="1251"/>
                    <a:pt x="2429" y="786"/>
                    <a:pt x="2203" y="358"/>
                  </a:cubicBezTo>
                  <a:cubicBezTo>
                    <a:pt x="2203" y="346"/>
                    <a:pt x="2203" y="346"/>
                    <a:pt x="2191" y="334"/>
                  </a:cubicBezTo>
                  <a:cubicBezTo>
                    <a:pt x="2048" y="227"/>
                    <a:pt x="1882" y="143"/>
                    <a:pt x="1715" y="72"/>
                  </a:cubicBezTo>
                  <a:cubicBezTo>
                    <a:pt x="1644" y="48"/>
                    <a:pt x="1572" y="36"/>
                    <a:pt x="1501" y="24"/>
                  </a:cubicBezTo>
                  <a:cubicBezTo>
                    <a:pt x="1441" y="13"/>
                    <a:pt x="1382" y="1"/>
                    <a:pt x="1310" y="1"/>
                  </a:cubicBezTo>
                  <a:close/>
                </a:path>
              </a:pathLst>
            </a:custGeom>
            <a:solidFill>
              <a:srgbClr val="29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57"/>
            <p:cNvSpPr/>
            <p:nvPr/>
          </p:nvSpPr>
          <p:spPr>
            <a:xfrm>
              <a:off x="815249" y="3603318"/>
              <a:ext cx="0" cy="84"/>
            </a:xfrm>
            <a:custGeom>
              <a:avLst/>
              <a:gdLst/>
              <a:ahLst/>
              <a:cxnLst/>
              <a:rect l="l" t="t" r="r" b="b"/>
              <a:pathLst>
                <a:path h="1" extrusionOk="0">
                  <a:moveTo>
                    <a:pt x="0" y="0"/>
                  </a:moveTo>
                  <a:lnTo>
                    <a:pt x="0" y="0"/>
                  </a:lnTo>
                  <a:lnTo>
                    <a:pt x="0" y="0"/>
                  </a:lnTo>
                  <a:lnTo>
                    <a:pt x="0" y="0"/>
                  </a:lnTo>
                  <a:close/>
                </a:path>
              </a:pathLst>
            </a:custGeom>
            <a:solidFill>
              <a:srgbClr val="29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57"/>
            <p:cNvSpPr/>
            <p:nvPr/>
          </p:nvSpPr>
          <p:spPr>
            <a:xfrm>
              <a:off x="1534910" y="3530664"/>
              <a:ext cx="488824" cy="927792"/>
            </a:xfrm>
            <a:custGeom>
              <a:avLst/>
              <a:gdLst/>
              <a:ahLst/>
              <a:cxnLst/>
              <a:rect l="l" t="t" r="r" b="b"/>
              <a:pathLst>
                <a:path w="5847" h="11097" extrusionOk="0">
                  <a:moveTo>
                    <a:pt x="4584" y="0"/>
                  </a:moveTo>
                  <a:cubicBezTo>
                    <a:pt x="4489" y="0"/>
                    <a:pt x="4406" y="0"/>
                    <a:pt x="4310" y="12"/>
                  </a:cubicBezTo>
                  <a:cubicBezTo>
                    <a:pt x="4108" y="36"/>
                    <a:pt x="3917" y="83"/>
                    <a:pt x="3715" y="143"/>
                  </a:cubicBezTo>
                  <a:cubicBezTo>
                    <a:pt x="3370" y="238"/>
                    <a:pt x="3036" y="381"/>
                    <a:pt x="2739" y="572"/>
                  </a:cubicBezTo>
                  <a:cubicBezTo>
                    <a:pt x="2465" y="726"/>
                    <a:pt x="2227" y="917"/>
                    <a:pt x="2024" y="1155"/>
                  </a:cubicBezTo>
                  <a:cubicBezTo>
                    <a:pt x="2000" y="1179"/>
                    <a:pt x="2000" y="1226"/>
                    <a:pt x="2024" y="1262"/>
                  </a:cubicBezTo>
                  <a:cubicBezTo>
                    <a:pt x="2024" y="1274"/>
                    <a:pt x="2024" y="1298"/>
                    <a:pt x="2024" y="1310"/>
                  </a:cubicBezTo>
                  <a:cubicBezTo>
                    <a:pt x="2060" y="1572"/>
                    <a:pt x="2072" y="1858"/>
                    <a:pt x="2072" y="2143"/>
                  </a:cubicBezTo>
                  <a:cubicBezTo>
                    <a:pt x="2072" y="3239"/>
                    <a:pt x="1941" y="4322"/>
                    <a:pt x="1679" y="5394"/>
                  </a:cubicBezTo>
                  <a:cubicBezTo>
                    <a:pt x="1643" y="5572"/>
                    <a:pt x="1596" y="5751"/>
                    <a:pt x="1548" y="5941"/>
                  </a:cubicBezTo>
                  <a:cubicBezTo>
                    <a:pt x="1262" y="7013"/>
                    <a:pt x="881" y="8061"/>
                    <a:pt x="429" y="9073"/>
                  </a:cubicBezTo>
                  <a:cubicBezTo>
                    <a:pt x="274" y="9430"/>
                    <a:pt x="143" y="9692"/>
                    <a:pt x="24" y="9942"/>
                  </a:cubicBezTo>
                  <a:cubicBezTo>
                    <a:pt x="0" y="9978"/>
                    <a:pt x="12" y="10037"/>
                    <a:pt x="60" y="10061"/>
                  </a:cubicBezTo>
                  <a:cubicBezTo>
                    <a:pt x="84" y="10228"/>
                    <a:pt x="167" y="10382"/>
                    <a:pt x="274" y="10501"/>
                  </a:cubicBezTo>
                  <a:cubicBezTo>
                    <a:pt x="393" y="10656"/>
                    <a:pt x="536" y="10775"/>
                    <a:pt x="703" y="10871"/>
                  </a:cubicBezTo>
                  <a:cubicBezTo>
                    <a:pt x="881" y="10978"/>
                    <a:pt x="1072" y="11049"/>
                    <a:pt x="1262" y="11085"/>
                  </a:cubicBezTo>
                  <a:cubicBezTo>
                    <a:pt x="1334" y="11097"/>
                    <a:pt x="1405" y="11097"/>
                    <a:pt x="1477" y="11097"/>
                  </a:cubicBezTo>
                  <a:cubicBezTo>
                    <a:pt x="1584" y="11097"/>
                    <a:pt x="1703" y="11085"/>
                    <a:pt x="1810" y="11049"/>
                  </a:cubicBezTo>
                  <a:cubicBezTo>
                    <a:pt x="1989" y="10990"/>
                    <a:pt x="2131" y="10871"/>
                    <a:pt x="2239" y="10716"/>
                  </a:cubicBezTo>
                  <a:cubicBezTo>
                    <a:pt x="2239" y="10704"/>
                    <a:pt x="2251" y="10692"/>
                    <a:pt x="2251" y="10680"/>
                  </a:cubicBezTo>
                  <a:cubicBezTo>
                    <a:pt x="2405" y="10478"/>
                    <a:pt x="2548" y="10251"/>
                    <a:pt x="2751" y="9966"/>
                  </a:cubicBezTo>
                  <a:cubicBezTo>
                    <a:pt x="2893" y="9716"/>
                    <a:pt x="3048" y="9477"/>
                    <a:pt x="3191" y="9227"/>
                  </a:cubicBezTo>
                  <a:cubicBezTo>
                    <a:pt x="3489" y="8727"/>
                    <a:pt x="3763" y="8204"/>
                    <a:pt x="4013" y="7680"/>
                  </a:cubicBezTo>
                  <a:cubicBezTo>
                    <a:pt x="4537" y="6620"/>
                    <a:pt x="4953" y="5513"/>
                    <a:pt x="5275" y="4370"/>
                  </a:cubicBezTo>
                  <a:cubicBezTo>
                    <a:pt x="5584" y="3251"/>
                    <a:pt x="5775" y="2096"/>
                    <a:pt x="5834" y="929"/>
                  </a:cubicBezTo>
                  <a:cubicBezTo>
                    <a:pt x="5834" y="822"/>
                    <a:pt x="5834" y="715"/>
                    <a:pt x="5846" y="607"/>
                  </a:cubicBezTo>
                  <a:cubicBezTo>
                    <a:pt x="5846" y="584"/>
                    <a:pt x="5834" y="560"/>
                    <a:pt x="5822" y="536"/>
                  </a:cubicBezTo>
                  <a:cubicBezTo>
                    <a:pt x="5799" y="512"/>
                    <a:pt x="5775" y="500"/>
                    <a:pt x="5751" y="500"/>
                  </a:cubicBezTo>
                  <a:cubicBezTo>
                    <a:pt x="5715" y="441"/>
                    <a:pt x="5668" y="393"/>
                    <a:pt x="5620" y="345"/>
                  </a:cubicBezTo>
                  <a:cubicBezTo>
                    <a:pt x="5549" y="286"/>
                    <a:pt x="5477" y="238"/>
                    <a:pt x="5406" y="203"/>
                  </a:cubicBezTo>
                  <a:cubicBezTo>
                    <a:pt x="5251" y="107"/>
                    <a:pt x="5084" y="60"/>
                    <a:pt x="4906" y="24"/>
                  </a:cubicBezTo>
                  <a:cubicBezTo>
                    <a:pt x="4798" y="12"/>
                    <a:pt x="4703" y="12"/>
                    <a:pt x="4608" y="12"/>
                  </a:cubicBezTo>
                  <a:lnTo>
                    <a:pt x="458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57"/>
            <p:cNvSpPr/>
            <p:nvPr/>
          </p:nvSpPr>
          <p:spPr>
            <a:xfrm>
              <a:off x="721612" y="3512689"/>
              <a:ext cx="775497" cy="518701"/>
            </a:xfrm>
            <a:custGeom>
              <a:avLst/>
              <a:gdLst/>
              <a:ahLst/>
              <a:cxnLst/>
              <a:rect l="l" t="t" r="r" b="b"/>
              <a:pathLst>
                <a:path w="9276" h="6204" extrusionOk="0">
                  <a:moveTo>
                    <a:pt x="6073" y="1"/>
                  </a:moveTo>
                  <a:lnTo>
                    <a:pt x="6061" y="25"/>
                  </a:lnTo>
                  <a:cubicBezTo>
                    <a:pt x="6058" y="21"/>
                    <a:pt x="6053" y="20"/>
                    <a:pt x="6048" y="20"/>
                  </a:cubicBezTo>
                  <a:cubicBezTo>
                    <a:pt x="6035" y="20"/>
                    <a:pt x="6018" y="28"/>
                    <a:pt x="6002" y="37"/>
                  </a:cubicBezTo>
                  <a:cubicBezTo>
                    <a:pt x="5990" y="48"/>
                    <a:pt x="5966" y="72"/>
                    <a:pt x="5966" y="108"/>
                  </a:cubicBezTo>
                  <a:cubicBezTo>
                    <a:pt x="5954" y="132"/>
                    <a:pt x="5942" y="156"/>
                    <a:pt x="5942" y="179"/>
                  </a:cubicBezTo>
                  <a:lnTo>
                    <a:pt x="5930" y="215"/>
                  </a:lnTo>
                  <a:cubicBezTo>
                    <a:pt x="5894" y="298"/>
                    <a:pt x="5871" y="370"/>
                    <a:pt x="5847" y="453"/>
                  </a:cubicBezTo>
                  <a:cubicBezTo>
                    <a:pt x="5823" y="465"/>
                    <a:pt x="5811" y="489"/>
                    <a:pt x="5799" y="513"/>
                  </a:cubicBezTo>
                  <a:cubicBezTo>
                    <a:pt x="5775" y="644"/>
                    <a:pt x="5740" y="775"/>
                    <a:pt x="5704" y="894"/>
                  </a:cubicBezTo>
                  <a:lnTo>
                    <a:pt x="5644" y="1072"/>
                  </a:lnTo>
                  <a:cubicBezTo>
                    <a:pt x="5597" y="1168"/>
                    <a:pt x="5549" y="1275"/>
                    <a:pt x="5490" y="1382"/>
                  </a:cubicBezTo>
                  <a:cubicBezTo>
                    <a:pt x="5430" y="1489"/>
                    <a:pt x="5359" y="1608"/>
                    <a:pt x="5299" y="1715"/>
                  </a:cubicBezTo>
                  <a:cubicBezTo>
                    <a:pt x="5228" y="1822"/>
                    <a:pt x="5156" y="1930"/>
                    <a:pt x="5097" y="2013"/>
                  </a:cubicBezTo>
                  <a:cubicBezTo>
                    <a:pt x="4954" y="2215"/>
                    <a:pt x="4787" y="2382"/>
                    <a:pt x="4585" y="2513"/>
                  </a:cubicBezTo>
                  <a:lnTo>
                    <a:pt x="4549" y="2525"/>
                  </a:lnTo>
                  <a:cubicBezTo>
                    <a:pt x="4478" y="2561"/>
                    <a:pt x="4394" y="2584"/>
                    <a:pt x="4299" y="2608"/>
                  </a:cubicBezTo>
                  <a:cubicBezTo>
                    <a:pt x="4228" y="2620"/>
                    <a:pt x="4156" y="2632"/>
                    <a:pt x="4097" y="2632"/>
                  </a:cubicBezTo>
                  <a:lnTo>
                    <a:pt x="4049" y="2632"/>
                  </a:lnTo>
                  <a:cubicBezTo>
                    <a:pt x="3930" y="2620"/>
                    <a:pt x="3823" y="2596"/>
                    <a:pt x="3716" y="2561"/>
                  </a:cubicBezTo>
                  <a:cubicBezTo>
                    <a:pt x="3573" y="2513"/>
                    <a:pt x="3442" y="2442"/>
                    <a:pt x="3311" y="2370"/>
                  </a:cubicBezTo>
                  <a:cubicBezTo>
                    <a:pt x="3144" y="2251"/>
                    <a:pt x="2989" y="2108"/>
                    <a:pt x="2846" y="1953"/>
                  </a:cubicBezTo>
                  <a:cubicBezTo>
                    <a:pt x="2668" y="1739"/>
                    <a:pt x="2513" y="1513"/>
                    <a:pt x="2394" y="1263"/>
                  </a:cubicBezTo>
                  <a:lnTo>
                    <a:pt x="2394" y="1251"/>
                  </a:lnTo>
                  <a:cubicBezTo>
                    <a:pt x="2358" y="1191"/>
                    <a:pt x="2334" y="1132"/>
                    <a:pt x="2311" y="1072"/>
                  </a:cubicBezTo>
                  <a:cubicBezTo>
                    <a:pt x="2299" y="1037"/>
                    <a:pt x="2263" y="1001"/>
                    <a:pt x="2215" y="1001"/>
                  </a:cubicBezTo>
                  <a:lnTo>
                    <a:pt x="2180" y="1001"/>
                  </a:lnTo>
                  <a:cubicBezTo>
                    <a:pt x="2144" y="1013"/>
                    <a:pt x="2120" y="1049"/>
                    <a:pt x="2120" y="1084"/>
                  </a:cubicBezTo>
                  <a:cubicBezTo>
                    <a:pt x="2084" y="1013"/>
                    <a:pt x="2049" y="941"/>
                    <a:pt x="2013" y="870"/>
                  </a:cubicBezTo>
                  <a:lnTo>
                    <a:pt x="1882" y="870"/>
                  </a:lnTo>
                  <a:cubicBezTo>
                    <a:pt x="1811" y="870"/>
                    <a:pt x="1751" y="870"/>
                    <a:pt x="1692" y="882"/>
                  </a:cubicBezTo>
                  <a:cubicBezTo>
                    <a:pt x="1632" y="894"/>
                    <a:pt x="1572" y="906"/>
                    <a:pt x="1513" y="918"/>
                  </a:cubicBezTo>
                  <a:cubicBezTo>
                    <a:pt x="1441" y="941"/>
                    <a:pt x="1370" y="965"/>
                    <a:pt x="1311" y="989"/>
                  </a:cubicBezTo>
                  <a:cubicBezTo>
                    <a:pt x="1239" y="1013"/>
                    <a:pt x="1180" y="1049"/>
                    <a:pt x="1120" y="1084"/>
                  </a:cubicBezTo>
                  <a:cubicBezTo>
                    <a:pt x="1060" y="1120"/>
                    <a:pt x="989" y="1168"/>
                    <a:pt x="930" y="1215"/>
                  </a:cubicBezTo>
                  <a:cubicBezTo>
                    <a:pt x="870" y="1263"/>
                    <a:pt x="810" y="1311"/>
                    <a:pt x="751" y="1358"/>
                  </a:cubicBezTo>
                  <a:cubicBezTo>
                    <a:pt x="703" y="1418"/>
                    <a:pt x="656" y="1477"/>
                    <a:pt x="608" y="1537"/>
                  </a:cubicBezTo>
                  <a:cubicBezTo>
                    <a:pt x="560" y="1596"/>
                    <a:pt x="525" y="1656"/>
                    <a:pt x="489" y="1715"/>
                  </a:cubicBezTo>
                  <a:cubicBezTo>
                    <a:pt x="453" y="1775"/>
                    <a:pt x="429" y="1834"/>
                    <a:pt x="406" y="1894"/>
                  </a:cubicBezTo>
                  <a:cubicBezTo>
                    <a:pt x="394" y="1918"/>
                    <a:pt x="382" y="1942"/>
                    <a:pt x="370" y="1977"/>
                  </a:cubicBezTo>
                  <a:lnTo>
                    <a:pt x="370" y="1965"/>
                  </a:lnTo>
                  <a:cubicBezTo>
                    <a:pt x="358" y="1918"/>
                    <a:pt x="322" y="1894"/>
                    <a:pt x="275" y="1894"/>
                  </a:cubicBezTo>
                  <a:cubicBezTo>
                    <a:pt x="269" y="1888"/>
                    <a:pt x="263" y="1885"/>
                    <a:pt x="258" y="1885"/>
                  </a:cubicBezTo>
                  <a:cubicBezTo>
                    <a:pt x="254" y="1885"/>
                    <a:pt x="251" y="1888"/>
                    <a:pt x="251" y="1894"/>
                  </a:cubicBezTo>
                  <a:cubicBezTo>
                    <a:pt x="227" y="1894"/>
                    <a:pt x="203" y="1906"/>
                    <a:pt x="191" y="1930"/>
                  </a:cubicBezTo>
                  <a:cubicBezTo>
                    <a:pt x="179" y="1906"/>
                    <a:pt x="144" y="1894"/>
                    <a:pt x="120" y="1894"/>
                  </a:cubicBezTo>
                  <a:lnTo>
                    <a:pt x="84" y="1894"/>
                  </a:lnTo>
                  <a:cubicBezTo>
                    <a:pt x="37" y="1918"/>
                    <a:pt x="1" y="1965"/>
                    <a:pt x="25" y="2025"/>
                  </a:cubicBezTo>
                  <a:cubicBezTo>
                    <a:pt x="168" y="2573"/>
                    <a:pt x="394" y="3096"/>
                    <a:pt x="679" y="3585"/>
                  </a:cubicBezTo>
                  <a:cubicBezTo>
                    <a:pt x="965" y="4085"/>
                    <a:pt x="1299" y="4537"/>
                    <a:pt x="1703" y="4954"/>
                  </a:cubicBezTo>
                  <a:cubicBezTo>
                    <a:pt x="1763" y="5025"/>
                    <a:pt x="1846" y="5109"/>
                    <a:pt x="1918" y="5168"/>
                  </a:cubicBezTo>
                  <a:cubicBezTo>
                    <a:pt x="1977" y="5240"/>
                    <a:pt x="2037" y="5299"/>
                    <a:pt x="2108" y="5359"/>
                  </a:cubicBezTo>
                  <a:cubicBezTo>
                    <a:pt x="2370" y="5609"/>
                    <a:pt x="2680" y="5823"/>
                    <a:pt x="3013" y="5978"/>
                  </a:cubicBezTo>
                  <a:cubicBezTo>
                    <a:pt x="3180" y="6049"/>
                    <a:pt x="3346" y="6109"/>
                    <a:pt x="3525" y="6144"/>
                  </a:cubicBezTo>
                  <a:cubicBezTo>
                    <a:pt x="3716" y="6180"/>
                    <a:pt x="3906" y="6204"/>
                    <a:pt x="4097" y="6204"/>
                  </a:cubicBezTo>
                  <a:lnTo>
                    <a:pt x="4120" y="6204"/>
                  </a:lnTo>
                  <a:cubicBezTo>
                    <a:pt x="4525" y="6192"/>
                    <a:pt x="4942" y="6109"/>
                    <a:pt x="5323" y="5954"/>
                  </a:cubicBezTo>
                  <a:cubicBezTo>
                    <a:pt x="5561" y="5859"/>
                    <a:pt x="5787" y="5740"/>
                    <a:pt x="6013" y="5621"/>
                  </a:cubicBezTo>
                  <a:cubicBezTo>
                    <a:pt x="6252" y="5490"/>
                    <a:pt x="6478" y="5335"/>
                    <a:pt x="6704" y="5180"/>
                  </a:cubicBezTo>
                  <a:cubicBezTo>
                    <a:pt x="7156" y="4859"/>
                    <a:pt x="7573" y="4478"/>
                    <a:pt x="7954" y="4061"/>
                  </a:cubicBezTo>
                  <a:cubicBezTo>
                    <a:pt x="8335" y="3668"/>
                    <a:pt x="8657" y="3216"/>
                    <a:pt x="8931" y="2739"/>
                  </a:cubicBezTo>
                  <a:cubicBezTo>
                    <a:pt x="9038" y="2549"/>
                    <a:pt x="9133" y="2358"/>
                    <a:pt x="9204" y="2168"/>
                  </a:cubicBezTo>
                  <a:cubicBezTo>
                    <a:pt x="9216" y="2156"/>
                    <a:pt x="9216" y="2144"/>
                    <a:pt x="9216" y="2132"/>
                  </a:cubicBezTo>
                  <a:cubicBezTo>
                    <a:pt x="9264" y="2096"/>
                    <a:pt x="9276" y="2037"/>
                    <a:pt x="9240" y="1989"/>
                  </a:cubicBezTo>
                  <a:cubicBezTo>
                    <a:pt x="8942" y="1549"/>
                    <a:pt x="8573" y="1168"/>
                    <a:pt x="8145" y="858"/>
                  </a:cubicBezTo>
                  <a:cubicBezTo>
                    <a:pt x="7716" y="549"/>
                    <a:pt x="7228" y="298"/>
                    <a:pt x="6716" y="144"/>
                  </a:cubicBezTo>
                  <a:cubicBezTo>
                    <a:pt x="6549" y="84"/>
                    <a:pt x="6383" y="48"/>
                    <a:pt x="6216" y="25"/>
                  </a:cubicBezTo>
                  <a:lnTo>
                    <a:pt x="6204" y="25"/>
                  </a:lnTo>
                  <a:cubicBezTo>
                    <a:pt x="6180" y="25"/>
                    <a:pt x="6156" y="25"/>
                    <a:pt x="6144" y="37"/>
                  </a:cubicBezTo>
                  <a:cubicBezTo>
                    <a:pt x="6133" y="25"/>
                    <a:pt x="6109" y="13"/>
                    <a:pt x="60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57"/>
            <p:cNvSpPr/>
            <p:nvPr/>
          </p:nvSpPr>
          <p:spPr>
            <a:xfrm>
              <a:off x="1486085" y="4252357"/>
              <a:ext cx="361414" cy="356419"/>
            </a:xfrm>
            <a:custGeom>
              <a:avLst/>
              <a:gdLst/>
              <a:ahLst/>
              <a:cxnLst/>
              <a:rect l="l" t="t" r="r" b="b"/>
              <a:pathLst>
                <a:path w="4323" h="4263" extrusionOk="0">
                  <a:moveTo>
                    <a:pt x="1025" y="0"/>
                  </a:moveTo>
                  <a:cubicBezTo>
                    <a:pt x="1013" y="0"/>
                    <a:pt x="1001" y="12"/>
                    <a:pt x="1001" y="12"/>
                  </a:cubicBezTo>
                  <a:lnTo>
                    <a:pt x="1001" y="24"/>
                  </a:lnTo>
                  <a:cubicBezTo>
                    <a:pt x="977" y="36"/>
                    <a:pt x="965" y="60"/>
                    <a:pt x="965" y="72"/>
                  </a:cubicBezTo>
                  <a:cubicBezTo>
                    <a:pt x="953" y="83"/>
                    <a:pt x="953" y="83"/>
                    <a:pt x="953" y="83"/>
                  </a:cubicBezTo>
                  <a:cubicBezTo>
                    <a:pt x="882" y="203"/>
                    <a:pt x="799" y="322"/>
                    <a:pt x="727" y="441"/>
                  </a:cubicBezTo>
                  <a:cubicBezTo>
                    <a:pt x="656" y="560"/>
                    <a:pt x="549" y="715"/>
                    <a:pt x="465" y="845"/>
                  </a:cubicBezTo>
                  <a:cubicBezTo>
                    <a:pt x="382" y="988"/>
                    <a:pt x="310" y="1107"/>
                    <a:pt x="251" y="1238"/>
                  </a:cubicBezTo>
                  <a:cubicBezTo>
                    <a:pt x="179" y="1369"/>
                    <a:pt x="120" y="1500"/>
                    <a:pt x="72" y="1643"/>
                  </a:cubicBezTo>
                  <a:cubicBezTo>
                    <a:pt x="1" y="1858"/>
                    <a:pt x="1" y="2108"/>
                    <a:pt x="72" y="2322"/>
                  </a:cubicBezTo>
                  <a:cubicBezTo>
                    <a:pt x="156" y="2536"/>
                    <a:pt x="275" y="2739"/>
                    <a:pt x="441" y="2905"/>
                  </a:cubicBezTo>
                  <a:cubicBezTo>
                    <a:pt x="620" y="3072"/>
                    <a:pt x="810" y="3227"/>
                    <a:pt x="1013" y="3358"/>
                  </a:cubicBezTo>
                  <a:cubicBezTo>
                    <a:pt x="1144" y="3453"/>
                    <a:pt x="1287" y="3536"/>
                    <a:pt x="1430" y="3608"/>
                  </a:cubicBezTo>
                  <a:cubicBezTo>
                    <a:pt x="1692" y="3751"/>
                    <a:pt x="1977" y="3882"/>
                    <a:pt x="2263" y="3989"/>
                  </a:cubicBezTo>
                  <a:cubicBezTo>
                    <a:pt x="2596" y="4120"/>
                    <a:pt x="2954" y="4203"/>
                    <a:pt x="3311" y="4251"/>
                  </a:cubicBezTo>
                  <a:cubicBezTo>
                    <a:pt x="3382" y="4263"/>
                    <a:pt x="3454" y="4263"/>
                    <a:pt x="3513" y="4263"/>
                  </a:cubicBezTo>
                  <a:cubicBezTo>
                    <a:pt x="3608" y="4263"/>
                    <a:pt x="3692" y="4251"/>
                    <a:pt x="3787" y="4239"/>
                  </a:cubicBezTo>
                  <a:cubicBezTo>
                    <a:pt x="3918" y="4215"/>
                    <a:pt x="4049" y="4155"/>
                    <a:pt x="4144" y="4060"/>
                  </a:cubicBezTo>
                  <a:cubicBezTo>
                    <a:pt x="4192" y="4013"/>
                    <a:pt x="4228" y="3953"/>
                    <a:pt x="4263" y="3893"/>
                  </a:cubicBezTo>
                  <a:cubicBezTo>
                    <a:pt x="4299" y="3822"/>
                    <a:pt x="4323" y="3739"/>
                    <a:pt x="4323" y="3655"/>
                  </a:cubicBezTo>
                  <a:cubicBezTo>
                    <a:pt x="4299" y="3465"/>
                    <a:pt x="4216" y="3274"/>
                    <a:pt x="4073" y="3155"/>
                  </a:cubicBezTo>
                  <a:cubicBezTo>
                    <a:pt x="3989" y="3072"/>
                    <a:pt x="3918" y="3001"/>
                    <a:pt x="3823" y="2929"/>
                  </a:cubicBezTo>
                  <a:cubicBezTo>
                    <a:pt x="3751" y="2881"/>
                    <a:pt x="3668" y="2822"/>
                    <a:pt x="3573" y="2750"/>
                  </a:cubicBezTo>
                  <a:lnTo>
                    <a:pt x="3430" y="2643"/>
                  </a:lnTo>
                  <a:lnTo>
                    <a:pt x="3335" y="2584"/>
                  </a:lnTo>
                  <a:cubicBezTo>
                    <a:pt x="3251" y="2524"/>
                    <a:pt x="3168" y="2465"/>
                    <a:pt x="3108" y="2417"/>
                  </a:cubicBezTo>
                  <a:lnTo>
                    <a:pt x="3025" y="2358"/>
                  </a:lnTo>
                  <a:lnTo>
                    <a:pt x="2977" y="2322"/>
                  </a:lnTo>
                  <a:cubicBezTo>
                    <a:pt x="3049" y="2155"/>
                    <a:pt x="3132" y="2000"/>
                    <a:pt x="3227" y="1846"/>
                  </a:cubicBezTo>
                  <a:cubicBezTo>
                    <a:pt x="3323" y="1691"/>
                    <a:pt x="3418" y="1548"/>
                    <a:pt x="3537" y="1405"/>
                  </a:cubicBezTo>
                  <a:cubicBezTo>
                    <a:pt x="3549" y="1393"/>
                    <a:pt x="3549" y="1381"/>
                    <a:pt x="3549" y="1369"/>
                  </a:cubicBezTo>
                  <a:lnTo>
                    <a:pt x="3525" y="1369"/>
                  </a:lnTo>
                  <a:cubicBezTo>
                    <a:pt x="3382" y="1369"/>
                    <a:pt x="3239" y="1357"/>
                    <a:pt x="3096" y="1334"/>
                  </a:cubicBezTo>
                  <a:cubicBezTo>
                    <a:pt x="2870" y="1298"/>
                    <a:pt x="2668" y="1238"/>
                    <a:pt x="2465" y="1155"/>
                  </a:cubicBezTo>
                  <a:cubicBezTo>
                    <a:pt x="2251" y="1060"/>
                    <a:pt x="2049" y="953"/>
                    <a:pt x="1846" y="834"/>
                  </a:cubicBezTo>
                  <a:cubicBezTo>
                    <a:pt x="1668" y="715"/>
                    <a:pt x="1501" y="584"/>
                    <a:pt x="1346" y="429"/>
                  </a:cubicBezTo>
                  <a:cubicBezTo>
                    <a:pt x="1215" y="310"/>
                    <a:pt x="1108" y="167"/>
                    <a:pt x="10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57"/>
            <p:cNvSpPr/>
            <p:nvPr/>
          </p:nvSpPr>
          <p:spPr>
            <a:xfrm>
              <a:off x="1489095" y="4431526"/>
              <a:ext cx="348455" cy="177248"/>
            </a:xfrm>
            <a:custGeom>
              <a:avLst/>
              <a:gdLst/>
              <a:ahLst/>
              <a:cxnLst/>
              <a:rect l="l" t="t" r="r" b="b"/>
              <a:pathLst>
                <a:path w="4168" h="2120" extrusionOk="0">
                  <a:moveTo>
                    <a:pt x="1" y="0"/>
                  </a:moveTo>
                  <a:cubicBezTo>
                    <a:pt x="1" y="60"/>
                    <a:pt x="24" y="119"/>
                    <a:pt x="36" y="179"/>
                  </a:cubicBezTo>
                  <a:cubicBezTo>
                    <a:pt x="120" y="393"/>
                    <a:pt x="251" y="596"/>
                    <a:pt x="405" y="750"/>
                  </a:cubicBezTo>
                  <a:cubicBezTo>
                    <a:pt x="584" y="929"/>
                    <a:pt x="774" y="1084"/>
                    <a:pt x="977" y="1215"/>
                  </a:cubicBezTo>
                  <a:cubicBezTo>
                    <a:pt x="1108" y="1310"/>
                    <a:pt x="1251" y="1393"/>
                    <a:pt x="1394" y="1465"/>
                  </a:cubicBezTo>
                  <a:cubicBezTo>
                    <a:pt x="1667" y="1608"/>
                    <a:pt x="1941" y="1727"/>
                    <a:pt x="2227" y="1834"/>
                  </a:cubicBezTo>
                  <a:cubicBezTo>
                    <a:pt x="2572" y="1965"/>
                    <a:pt x="2918" y="2060"/>
                    <a:pt x="3287" y="2108"/>
                  </a:cubicBezTo>
                  <a:cubicBezTo>
                    <a:pt x="3358" y="2108"/>
                    <a:pt x="3430" y="2120"/>
                    <a:pt x="3489" y="2120"/>
                  </a:cubicBezTo>
                  <a:cubicBezTo>
                    <a:pt x="3572" y="2120"/>
                    <a:pt x="3668" y="2108"/>
                    <a:pt x="3751" y="2096"/>
                  </a:cubicBezTo>
                  <a:cubicBezTo>
                    <a:pt x="3882" y="2072"/>
                    <a:pt x="4013" y="2001"/>
                    <a:pt x="4120" y="1917"/>
                  </a:cubicBezTo>
                  <a:cubicBezTo>
                    <a:pt x="4132" y="1893"/>
                    <a:pt x="4156" y="1870"/>
                    <a:pt x="4168" y="1846"/>
                  </a:cubicBezTo>
                  <a:lnTo>
                    <a:pt x="3930" y="1846"/>
                  </a:lnTo>
                  <a:cubicBezTo>
                    <a:pt x="3739" y="1834"/>
                    <a:pt x="3561" y="1822"/>
                    <a:pt x="3382" y="1786"/>
                  </a:cubicBezTo>
                  <a:cubicBezTo>
                    <a:pt x="3013" y="1727"/>
                    <a:pt x="2644" y="1631"/>
                    <a:pt x="2298" y="1489"/>
                  </a:cubicBezTo>
                  <a:cubicBezTo>
                    <a:pt x="1810" y="1310"/>
                    <a:pt x="1346" y="1072"/>
                    <a:pt x="917" y="774"/>
                  </a:cubicBezTo>
                  <a:cubicBezTo>
                    <a:pt x="584" y="548"/>
                    <a:pt x="274" y="286"/>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57"/>
            <p:cNvSpPr/>
            <p:nvPr/>
          </p:nvSpPr>
          <p:spPr>
            <a:xfrm>
              <a:off x="1712067" y="4377767"/>
              <a:ext cx="62785" cy="29931"/>
            </a:xfrm>
            <a:custGeom>
              <a:avLst/>
              <a:gdLst/>
              <a:ahLst/>
              <a:cxnLst/>
              <a:rect l="l" t="t" r="r" b="b"/>
              <a:pathLst>
                <a:path w="751" h="358" extrusionOk="0">
                  <a:moveTo>
                    <a:pt x="84" y="0"/>
                  </a:moveTo>
                  <a:cubicBezTo>
                    <a:pt x="24" y="24"/>
                    <a:pt x="1" y="84"/>
                    <a:pt x="24" y="131"/>
                  </a:cubicBezTo>
                  <a:cubicBezTo>
                    <a:pt x="36" y="155"/>
                    <a:pt x="48" y="179"/>
                    <a:pt x="72" y="191"/>
                  </a:cubicBezTo>
                  <a:cubicBezTo>
                    <a:pt x="155" y="238"/>
                    <a:pt x="251" y="274"/>
                    <a:pt x="346" y="310"/>
                  </a:cubicBezTo>
                  <a:cubicBezTo>
                    <a:pt x="393" y="322"/>
                    <a:pt x="441" y="334"/>
                    <a:pt x="489" y="346"/>
                  </a:cubicBezTo>
                  <a:cubicBezTo>
                    <a:pt x="548" y="358"/>
                    <a:pt x="596" y="358"/>
                    <a:pt x="655" y="358"/>
                  </a:cubicBezTo>
                  <a:cubicBezTo>
                    <a:pt x="715" y="346"/>
                    <a:pt x="751" y="298"/>
                    <a:pt x="739" y="250"/>
                  </a:cubicBezTo>
                  <a:cubicBezTo>
                    <a:pt x="739" y="215"/>
                    <a:pt x="727" y="191"/>
                    <a:pt x="703" y="179"/>
                  </a:cubicBezTo>
                  <a:cubicBezTo>
                    <a:pt x="695" y="171"/>
                    <a:pt x="680" y="162"/>
                    <a:pt x="664" y="162"/>
                  </a:cubicBezTo>
                  <a:cubicBezTo>
                    <a:pt x="657" y="162"/>
                    <a:pt x="650" y="164"/>
                    <a:pt x="643" y="167"/>
                  </a:cubicBezTo>
                  <a:lnTo>
                    <a:pt x="608" y="167"/>
                  </a:lnTo>
                  <a:cubicBezTo>
                    <a:pt x="548" y="155"/>
                    <a:pt x="489" y="143"/>
                    <a:pt x="429" y="131"/>
                  </a:cubicBezTo>
                  <a:cubicBezTo>
                    <a:pt x="334" y="96"/>
                    <a:pt x="251" y="60"/>
                    <a:pt x="15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57"/>
            <p:cNvSpPr/>
            <p:nvPr/>
          </p:nvSpPr>
          <p:spPr>
            <a:xfrm>
              <a:off x="1699108" y="4404604"/>
              <a:ext cx="60863" cy="32189"/>
            </a:xfrm>
            <a:custGeom>
              <a:avLst/>
              <a:gdLst/>
              <a:ahLst/>
              <a:cxnLst/>
              <a:rect l="l" t="t" r="r" b="b"/>
              <a:pathLst>
                <a:path w="728" h="385" extrusionOk="0">
                  <a:moveTo>
                    <a:pt x="108" y="1"/>
                  </a:moveTo>
                  <a:cubicBezTo>
                    <a:pt x="72" y="1"/>
                    <a:pt x="25" y="25"/>
                    <a:pt x="13" y="60"/>
                  </a:cubicBezTo>
                  <a:cubicBezTo>
                    <a:pt x="1" y="84"/>
                    <a:pt x="1" y="108"/>
                    <a:pt x="13" y="144"/>
                  </a:cubicBezTo>
                  <a:cubicBezTo>
                    <a:pt x="25" y="156"/>
                    <a:pt x="36" y="179"/>
                    <a:pt x="60" y="191"/>
                  </a:cubicBezTo>
                  <a:cubicBezTo>
                    <a:pt x="227" y="287"/>
                    <a:pt x="417" y="346"/>
                    <a:pt x="608" y="382"/>
                  </a:cubicBezTo>
                  <a:cubicBezTo>
                    <a:pt x="614" y="383"/>
                    <a:pt x="620" y="384"/>
                    <a:pt x="627" y="384"/>
                  </a:cubicBezTo>
                  <a:cubicBezTo>
                    <a:pt x="670" y="384"/>
                    <a:pt x="715" y="350"/>
                    <a:pt x="715" y="298"/>
                  </a:cubicBezTo>
                  <a:cubicBezTo>
                    <a:pt x="727" y="251"/>
                    <a:pt x="691" y="191"/>
                    <a:pt x="644" y="191"/>
                  </a:cubicBezTo>
                  <a:cubicBezTo>
                    <a:pt x="572" y="179"/>
                    <a:pt x="513" y="167"/>
                    <a:pt x="453" y="144"/>
                  </a:cubicBezTo>
                  <a:cubicBezTo>
                    <a:pt x="346" y="108"/>
                    <a:pt x="239" y="60"/>
                    <a:pt x="144" y="13"/>
                  </a:cubicBezTo>
                  <a:cubicBezTo>
                    <a:pt x="132" y="1"/>
                    <a:pt x="120" y="1"/>
                    <a:pt x="10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57"/>
            <p:cNvSpPr/>
            <p:nvPr/>
          </p:nvSpPr>
          <p:spPr>
            <a:xfrm>
              <a:off x="1696182" y="4443482"/>
              <a:ext cx="61782" cy="19397"/>
            </a:xfrm>
            <a:custGeom>
              <a:avLst/>
              <a:gdLst/>
              <a:ahLst/>
              <a:cxnLst/>
              <a:rect l="l" t="t" r="r" b="b"/>
              <a:pathLst>
                <a:path w="739" h="232" extrusionOk="0">
                  <a:moveTo>
                    <a:pt x="583" y="0"/>
                  </a:moveTo>
                  <a:cubicBezTo>
                    <a:pt x="476" y="24"/>
                    <a:pt x="381" y="36"/>
                    <a:pt x="274" y="36"/>
                  </a:cubicBezTo>
                  <a:cubicBezTo>
                    <a:pt x="226" y="36"/>
                    <a:pt x="179" y="24"/>
                    <a:pt x="131" y="12"/>
                  </a:cubicBezTo>
                  <a:cubicBezTo>
                    <a:pt x="123" y="11"/>
                    <a:pt x="116" y="10"/>
                    <a:pt x="109" y="10"/>
                  </a:cubicBezTo>
                  <a:cubicBezTo>
                    <a:pt x="60" y="10"/>
                    <a:pt x="22" y="44"/>
                    <a:pt x="12" y="95"/>
                  </a:cubicBezTo>
                  <a:cubicBezTo>
                    <a:pt x="0" y="155"/>
                    <a:pt x="36" y="203"/>
                    <a:pt x="95" y="214"/>
                  </a:cubicBezTo>
                  <a:cubicBezTo>
                    <a:pt x="170" y="225"/>
                    <a:pt x="248" y="231"/>
                    <a:pt x="325" y="231"/>
                  </a:cubicBezTo>
                  <a:cubicBezTo>
                    <a:pt x="420" y="231"/>
                    <a:pt x="515" y="222"/>
                    <a:pt x="607" y="203"/>
                  </a:cubicBezTo>
                  <a:cubicBezTo>
                    <a:pt x="738" y="203"/>
                    <a:pt x="726" y="0"/>
                    <a:pt x="59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57"/>
            <p:cNvSpPr/>
            <p:nvPr/>
          </p:nvSpPr>
          <p:spPr>
            <a:xfrm>
              <a:off x="511600" y="3452074"/>
              <a:ext cx="429132" cy="291707"/>
            </a:xfrm>
            <a:custGeom>
              <a:avLst/>
              <a:gdLst/>
              <a:ahLst/>
              <a:cxnLst/>
              <a:rect l="l" t="t" r="r" b="b"/>
              <a:pathLst>
                <a:path w="5133" h="3489" extrusionOk="0">
                  <a:moveTo>
                    <a:pt x="3342" y="1"/>
                  </a:moveTo>
                  <a:cubicBezTo>
                    <a:pt x="3219" y="1"/>
                    <a:pt x="3097" y="16"/>
                    <a:pt x="2977" y="47"/>
                  </a:cubicBezTo>
                  <a:cubicBezTo>
                    <a:pt x="2739" y="95"/>
                    <a:pt x="2513" y="178"/>
                    <a:pt x="2287" y="285"/>
                  </a:cubicBezTo>
                  <a:cubicBezTo>
                    <a:pt x="2144" y="345"/>
                    <a:pt x="2001" y="416"/>
                    <a:pt x="1858" y="500"/>
                  </a:cubicBezTo>
                  <a:cubicBezTo>
                    <a:pt x="1596" y="654"/>
                    <a:pt x="1334" y="821"/>
                    <a:pt x="1096" y="1012"/>
                  </a:cubicBezTo>
                  <a:cubicBezTo>
                    <a:pt x="798" y="1226"/>
                    <a:pt x="536" y="1476"/>
                    <a:pt x="310" y="1750"/>
                  </a:cubicBezTo>
                  <a:cubicBezTo>
                    <a:pt x="263" y="1809"/>
                    <a:pt x="227" y="1857"/>
                    <a:pt x="191" y="1916"/>
                  </a:cubicBezTo>
                  <a:cubicBezTo>
                    <a:pt x="143" y="1988"/>
                    <a:pt x="108" y="2071"/>
                    <a:pt x="72" y="2155"/>
                  </a:cubicBezTo>
                  <a:cubicBezTo>
                    <a:pt x="24" y="2286"/>
                    <a:pt x="1" y="2417"/>
                    <a:pt x="24" y="2559"/>
                  </a:cubicBezTo>
                  <a:cubicBezTo>
                    <a:pt x="48" y="2619"/>
                    <a:pt x="72" y="2690"/>
                    <a:pt x="108" y="2738"/>
                  </a:cubicBezTo>
                  <a:cubicBezTo>
                    <a:pt x="155" y="2809"/>
                    <a:pt x="215" y="2881"/>
                    <a:pt x="286" y="2917"/>
                  </a:cubicBezTo>
                  <a:cubicBezTo>
                    <a:pt x="392" y="2977"/>
                    <a:pt x="512" y="3009"/>
                    <a:pt x="634" y="3009"/>
                  </a:cubicBezTo>
                  <a:cubicBezTo>
                    <a:pt x="705" y="3009"/>
                    <a:pt x="776" y="2998"/>
                    <a:pt x="846" y="2976"/>
                  </a:cubicBezTo>
                  <a:cubicBezTo>
                    <a:pt x="953" y="2952"/>
                    <a:pt x="1048" y="2928"/>
                    <a:pt x="1156" y="2881"/>
                  </a:cubicBezTo>
                  <a:cubicBezTo>
                    <a:pt x="1239" y="2857"/>
                    <a:pt x="1334" y="2821"/>
                    <a:pt x="1453" y="2774"/>
                  </a:cubicBezTo>
                  <a:lnTo>
                    <a:pt x="1620" y="2702"/>
                  </a:lnTo>
                  <a:lnTo>
                    <a:pt x="1715" y="2655"/>
                  </a:lnTo>
                  <a:cubicBezTo>
                    <a:pt x="1810" y="2607"/>
                    <a:pt x="1906" y="2571"/>
                    <a:pt x="1977" y="2547"/>
                  </a:cubicBezTo>
                  <a:lnTo>
                    <a:pt x="2072" y="2512"/>
                  </a:lnTo>
                  <a:lnTo>
                    <a:pt x="2120" y="2500"/>
                  </a:lnTo>
                  <a:cubicBezTo>
                    <a:pt x="2227" y="2643"/>
                    <a:pt x="2310" y="2798"/>
                    <a:pt x="2394" y="2952"/>
                  </a:cubicBezTo>
                  <a:cubicBezTo>
                    <a:pt x="2477" y="3119"/>
                    <a:pt x="2549" y="3286"/>
                    <a:pt x="2608" y="3452"/>
                  </a:cubicBezTo>
                  <a:cubicBezTo>
                    <a:pt x="2608" y="3464"/>
                    <a:pt x="2620" y="3476"/>
                    <a:pt x="2632" y="3488"/>
                  </a:cubicBezTo>
                  <a:lnTo>
                    <a:pt x="2644" y="3464"/>
                  </a:lnTo>
                  <a:cubicBezTo>
                    <a:pt x="2715" y="3345"/>
                    <a:pt x="2799" y="3226"/>
                    <a:pt x="2894" y="3107"/>
                  </a:cubicBezTo>
                  <a:cubicBezTo>
                    <a:pt x="3049" y="2952"/>
                    <a:pt x="3215" y="2798"/>
                    <a:pt x="3394" y="2678"/>
                  </a:cubicBezTo>
                  <a:cubicBezTo>
                    <a:pt x="3572" y="2536"/>
                    <a:pt x="3775" y="2428"/>
                    <a:pt x="3989" y="2321"/>
                  </a:cubicBezTo>
                  <a:cubicBezTo>
                    <a:pt x="4180" y="2238"/>
                    <a:pt x="4382" y="2166"/>
                    <a:pt x="4596" y="2119"/>
                  </a:cubicBezTo>
                  <a:cubicBezTo>
                    <a:pt x="4724" y="2082"/>
                    <a:pt x="4858" y="2067"/>
                    <a:pt x="4994" y="2067"/>
                  </a:cubicBezTo>
                  <a:cubicBezTo>
                    <a:pt x="5036" y="2067"/>
                    <a:pt x="5078" y="2068"/>
                    <a:pt x="5120" y="2071"/>
                  </a:cubicBezTo>
                  <a:cubicBezTo>
                    <a:pt x="5132" y="2059"/>
                    <a:pt x="5132" y="2047"/>
                    <a:pt x="5120" y="2036"/>
                  </a:cubicBezTo>
                  <a:cubicBezTo>
                    <a:pt x="5120" y="2024"/>
                    <a:pt x="5108" y="2000"/>
                    <a:pt x="5096" y="1976"/>
                  </a:cubicBezTo>
                  <a:cubicBezTo>
                    <a:pt x="5096" y="1976"/>
                    <a:pt x="5096" y="1976"/>
                    <a:pt x="5096" y="1964"/>
                  </a:cubicBezTo>
                  <a:cubicBezTo>
                    <a:pt x="5037" y="1845"/>
                    <a:pt x="4977" y="1714"/>
                    <a:pt x="4918" y="1583"/>
                  </a:cubicBezTo>
                  <a:cubicBezTo>
                    <a:pt x="4858" y="1464"/>
                    <a:pt x="4775" y="1285"/>
                    <a:pt x="4704" y="1154"/>
                  </a:cubicBezTo>
                  <a:cubicBezTo>
                    <a:pt x="4632" y="1012"/>
                    <a:pt x="4573" y="881"/>
                    <a:pt x="4489" y="762"/>
                  </a:cubicBezTo>
                  <a:cubicBezTo>
                    <a:pt x="4418" y="631"/>
                    <a:pt x="4334" y="512"/>
                    <a:pt x="4251" y="392"/>
                  </a:cubicBezTo>
                  <a:cubicBezTo>
                    <a:pt x="4096" y="214"/>
                    <a:pt x="3894" y="95"/>
                    <a:pt x="3668" y="35"/>
                  </a:cubicBezTo>
                  <a:cubicBezTo>
                    <a:pt x="3561" y="13"/>
                    <a:pt x="3451" y="1"/>
                    <a:pt x="334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57"/>
            <p:cNvSpPr/>
            <p:nvPr/>
          </p:nvSpPr>
          <p:spPr>
            <a:xfrm>
              <a:off x="511600" y="3451991"/>
              <a:ext cx="320616" cy="220055"/>
            </a:xfrm>
            <a:custGeom>
              <a:avLst/>
              <a:gdLst/>
              <a:ahLst/>
              <a:cxnLst/>
              <a:rect l="l" t="t" r="r" b="b"/>
              <a:pathLst>
                <a:path w="3835" h="2632" extrusionOk="0">
                  <a:moveTo>
                    <a:pt x="3316" y="1"/>
                  </a:moveTo>
                  <a:cubicBezTo>
                    <a:pt x="3203" y="1"/>
                    <a:pt x="3090" y="12"/>
                    <a:pt x="2977" y="36"/>
                  </a:cubicBezTo>
                  <a:cubicBezTo>
                    <a:pt x="2739" y="84"/>
                    <a:pt x="2501" y="167"/>
                    <a:pt x="2287" y="274"/>
                  </a:cubicBezTo>
                  <a:cubicBezTo>
                    <a:pt x="2132" y="334"/>
                    <a:pt x="1989" y="405"/>
                    <a:pt x="1846" y="489"/>
                  </a:cubicBezTo>
                  <a:cubicBezTo>
                    <a:pt x="1584" y="643"/>
                    <a:pt x="1334" y="810"/>
                    <a:pt x="1084" y="1001"/>
                  </a:cubicBezTo>
                  <a:cubicBezTo>
                    <a:pt x="798" y="1215"/>
                    <a:pt x="536" y="1465"/>
                    <a:pt x="298" y="1751"/>
                  </a:cubicBezTo>
                  <a:cubicBezTo>
                    <a:pt x="263" y="1798"/>
                    <a:pt x="227" y="1858"/>
                    <a:pt x="179" y="1906"/>
                  </a:cubicBezTo>
                  <a:cubicBezTo>
                    <a:pt x="132" y="1989"/>
                    <a:pt x="96" y="2060"/>
                    <a:pt x="60" y="2144"/>
                  </a:cubicBezTo>
                  <a:cubicBezTo>
                    <a:pt x="13" y="2275"/>
                    <a:pt x="1" y="2418"/>
                    <a:pt x="24" y="2548"/>
                  </a:cubicBezTo>
                  <a:cubicBezTo>
                    <a:pt x="24" y="2584"/>
                    <a:pt x="36" y="2608"/>
                    <a:pt x="48" y="2632"/>
                  </a:cubicBezTo>
                  <a:cubicBezTo>
                    <a:pt x="84" y="2560"/>
                    <a:pt x="132" y="2501"/>
                    <a:pt x="179" y="2429"/>
                  </a:cubicBezTo>
                  <a:cubicBezTo>
                    <a:pt x="286" y="2287"/>
                    <a:pt x="394" y="2144"/>
                    <a:pt x="524" y="2013"/>
                  </a:cubicBezTo>
                  <a:cubicBezTo>
                    <a:pt x="763" y="1727"/>
                    <a:pt x="1048" y="1465"/>
                    <a:pt x="1346" y="1239"/>
                  </a:cubicBezTo>
                  <a:cubicBezTo>
                    <a:pt x="1763" y="929"/>
                    <a:pt x="2215" y="655"/>
                    <a:pt x="2691" y="453"/>
                  </a:cubicBezTo>
                  <a:cubicBezTo>
                    <a:pt x="3061" y="298"/>
                    <a:pt x="3442" y="167"/>
                    <a:pt x="3834" y="84"/>
                  </a:cubicBezTo>
                  <a:cubicBezTo>
                    <a:pt x="3775" y="60"/>
                    <a:pt x="3715" y="48"/>
                    <a:pt x="3656" y="24"/>
                  </a:cubicBezTo>
                  <a:lnTo>
                    <a:pt x="3656" y="36"/>
                  </a:lnTo>
                  <a:cubicBezTo>
                    <a:pt x="3543" y="12"/>
                    <a:pt x="3430" y="1"/>
                    <a:pt x="33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57"/>
            <p:cNvSpPr/>
            <p:nvPr/>
          </p:nvSpPr>
          <p:spPr>
            <a:xfrm>
              <a:off x="701715" y="3672963"/>
              <a:ext cx="53840" cy="46653"/>
            </a:xfrm>
            <a:custGeom>
              <a:avLst/>
              <a:gdLst/>
              <a:ahLst/>
              <a:cxnLst/>
              <a:rect l="l" t="t" r="r" b="b"/>
              <a:pathLst>
                <a:path w="644" h="558" extrusionOk="0">
                  <a:moveTo>
                    <a:pt x="644" y="108"/>
                  </a:moveTo>
                  <a:cubicBezTo>
                    <a:pt x="644" y="108"/>
                    <a:pt x="644" y="108"/>
                    <a:pt x="644" y="108"/>
                  </a:cubicBezTo>
                  <a:lnTo>
                    <a:pt x="644" y="108"/>
                  </a:lnTo>
                  <a:cubicBezTo>
                    <a:pt x="644" y="112"/>
                    <a:pt x="644" y="116"/>
                    <a:pt x="644" y="120"/>
                  </a:cubicBezTo>
                  <a:lnTo>
                    <a:pt x="644" y="108"/>
                  </a:lnTo>
                  <a:close/>
                  <a:moveTo>
                    <a:pt x="560" y="1"/>
                  </a:moveTo>
                  <a:cubicBezTo>
                    <a:pt x="536" y="1"/>
                    <a:pt x="513" y="1"/>
                    <a:pt x="489" y="13"/>
                  </a:cubicBezTo>
                  <a:cubicBezTo>
                    <a:pt x="394" y="60"/>
                    <a:pt x="310" y="108"/>
                    <a:pt x="239" y="179"/>
                  </a:cubicBezTo>
                  <a:cubicBezTo>
                    <a:pt x="203" y="203"/>
                    <a:pt x="155" y="239"/>
                    <a:pt x="132" y="275"/>
                  </a:cubicBezTo>
                  <a:cubicBezTo>
                    <a:pt x="96" y="322"/>
                    <a:pt x="60" y="370"/>
                    <a:pt x="36" y="417"/>
                  </a:cubicBezTo>
                  <a:cubicBezTo>
                    <a:pt x="1" y="465"/>
                    <a:pt x="25" y="525"/>
                    <a:pt x="72" y="548"/>
                  </a:cubicBezTo>
                  <a:cubicBezTo>
                    <a:pt x="84" y="554"/>
                    <a:pt x="99" y="557"/>
                    <a:pt x="114" y="557"/>
                  </a:cubicBezTo>
                  <a:cubicBezTo>
                    <a:pt x="129" y="557"/>
                    <a:pt x="144" y="554"/>
                    <a:pt x="155" y="548"/>
                  </a:cubicBezTo>
                  <a:cubicBezTo>
                    <a:pt x="179" y="537"/>
                    <a:pt x="203" y="525"/>
                    <a:pt x="215" y="501"/>
                  </a:cubicBezTo>
                  <a:lnTo>
                    <a:pt x="227" y="477"/>
                  </a:lnTo>
                  <a:cubicBezTo>
                    <a:pt x="263" y="429"/>
                    <a:pt x="298" y="382"/>
                    <a:pt x="346" y="346"/>
                  </a:cubicBezTo>
                  <a:cubicBezTo>
                    <a:pt x="417" y="275"/>
                    <a:pt x="501" y="227"/>
                    <a:pt x="596" y="179"/>
                  </a:cubicBezTo>
                  <a:cubicBezTo>
                    <a:pt x="608" y="167"/>
                    <a:pt x="620" y="156"/>
                    <a:pt x="620" y="156"/>
                  </a:cubicBezTo>
                  <a:cubicBezTo>
                    <a:pt x="632" y="144"/>
                    <a:pt x="632" y="120"/>
                    <a:pt x="644" y="108"/>
                  </a:cubicBezTo>
                  <a:lnTo>
                    <a:pt x="644" y="108"/>
                  </a:lnTo>
                  <a:cubicBezTo>
                    <a:pt x="643" y="85"/>
                    <a:pt x="640" y="58"/>
                    <a:pt x="620" y="48"/>
                  </a:cubicBezTo>
                  <a:cubicBezTo>
                    <a:pt x="608" y="25"/>
                    <a:pt x="584" y="1"/>
                    <a:pt x="56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57"/>
            <p:cNvSpPr/>
            <p:nvPr/>
          </p:nvSpPr>
          <p:spPr>
            <a:xfrm>
              <a:off x="683071" y="3646125"/>
              <a:ext cx="57602" cy="46068"/>
            </a:xfrm>
            <a:custGeom>
              <a:avLst/>
              <a:gdLst/>
              <a:ahLst/>
              <a:cxnLst/>
              <a:rect l="l" t="t" r="r" b="b"/>
              <a:pathLst>
                <a:path w="689" h="551" extrusionOk="0">
                  <a:moveTo>
                    <a:pt x="593" y="0"/>
                  </a:moveTo>
                  <a:cubicBezTo>
                    <a:pt x="569" y="0"/>
                    <a:pt x="545" y="0"/>
                    <a:pt x="521" y="24"/>
                  </a:cubicBezTo>
                  <a:cubicBezTo>
                    <a:pt x="355" y="107"/>
                    <a:pt x="200" y="238"/>
                    <a:pt x="81" y="381"/>
                  </a:cubicBezTo>
                  <a:cubicBezTo>
                    <a:pt x="1" y="452"/>
                    <a:pt x="74" y="550"/>
                    <a:pt x="150" y="550"/>
                  </a:cubicBezTo>
                  <a:cubicBezTo>
                    <a:pt x="176" y="550"/>
                    <a:pt x="203" y="539"/>
                    <a:pt x="224" y="512"/>
                  </a:cubicBezTo>
                  <a:cubicBezTo>
                    <a:pt x="259" y="465"/>
                    <a:pt x="307" y="417"/>
                    <a:pt x="355" y="381"/>
                  </a:cubicBezTo>
                  <a:cubicBezTo>
                    <a:pt x="438" y="298"/>
                    <a:pt x="533" y="238"/>
                    <a:pt x="640" y="191"/>
                  </a:cubicBezTo>
                  <a:cubicBezTo>
                    <a:pt x="652" y="179"/>
                    <a:pt x="652" y="167"/>
                    <a:pt x="664" y="155"/>
                  </a:cubicBezTo>
                  <a:cubicBezTo>
                    <a:pt x="688" y="119"/>
                    <a:pt x="688" y="84"/>
                    <a:pt x="664" y="48"/>
                  </a:cubicBezTo>
                  <a:cubicBezTo>
                    <a:pt x="640" y="24"/>
                    <a:pt x="617" y="12"/>
                    <a:pt x="59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57"/>
            <p:cNvSpPr/>
            <p:nvPr/>
          </p:nvSpPr>
          <p:spPr>
            <a:xfrm>
              <a:off x="667019" y="3622214"/>
              <a:ext cx="41801" cy="52171"/>
            </a:xfrm>
            <a:custGeom>
              <a:avLst/>
              <a:gdLst/>
              <a:ahLst/>
              <a:cxnLst/>
              <a:rect l="l" t="t" r="r" b="b"/>
              <a:pathLst>
                <a:path w="500" h="624" extrusionOk="0">
                  <a:moveTo>
                    <a:pt x="380" y="1"/>
                  </a:moveTo>
                  <a:cubicBezTo>
                    <a:pt x="353" y="1"/>
                    <a:pt x="326" y="12"/>
                    <a:pt x="309" y="36"/>
                  </a:cubicBezTo>
                  <a:cubicBezTo>
                    <a:pt x="189" y="167"/>
                    <a:pt x="94" y="310"/>
                    <a:pt x="35" y="477"/>
                  </a:cubicBezTo>
                  <a:cubicBezTo>
                    <a:pt x="1" y="553"/>
                    <a:pt x="69" y="623"/>
                    <a:pt x="137" y="623"/>
                  </a:cubicBezTo>
                  <a:cubicBezTo>
                    <a:pt x="165" y="623"/>
                    <a:pt x="193" y="611"/>
                    <a:pt x="213" y="584"/>
                  </a:cubicBezTo>
                  <a:lnTo>
                    <a:pt x="213" y="572"/>
                  </a:lnTo>
                  <a:lnTo>
                    <a:pt x="225" y="572"/>
                  </a:lnTo>
                  <a:cubicBezTo>
                    <a:pt x="261" y="477"/>
                    <a:pt x="309" y="382"/>
                    <a:pt x="356" y="298"/>
                  </a:cubicBezTo>
                  <a:cubicBezTo>
                    <a:pt x="392" y="251"/>
                    <a:pt x="416" y="215"/>
                    <a:pt x="451" y="179"/>
                  </a:cubicBezTo>
                  <a:cubicBezTo>
                    <a:pt x="499" y="143"/>
                    <a:pt x="499" y="72"/>
                    <a:pt x="451" y="36"/>
                  </a:cubicBezTo>
                  <a:cubicBezTo>
                    <a:pt x="434" y="12"/>
                    <a:pt x="407" y="1"/>
                    <a:pt x="38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57"/>
            <p:cNvSpPr/>
            <p:nvPr/>
          </p:nvSpPr>
          <p:spPr>
            <a:xfrm>
              <a:off x="1059121" y="2406824"/>
              <a:ext cx="1051218" cy="1347920"/>
            </a:xfrm>
            <a:custGeom>
              <a:avLst/>
              <a:gdLst/>
              <a:ahLst/>
              <a:cxnLst/>
              <a:rect l="l" t="t" r="r" b="b"/>
              <a:pathLst>
                <a:path w="12574" h="16122" extrusionOk="0">
                  <a:moveTo>
                    <a:pt x="7537" y="0"/>
                  </a:moveTo>
                  <a:cubicBezTo>
                    <a:pt x="7510" y="0"/>
                    <a:pt x="7483" y="12"/>
                    <a:pt x="7465" y="36"/>
                  </a:cubicBezTo>
                  <a:cubicBezTo>
                    <a:pt x="7453" y="48"/>
                    <a:pt x="7441" y="71"/>
                    <a:pt x="7441" y="107"/>
                  </a:cubicBezTo>
                  <a:cubicBezTo>
                    <a:pt x="7430" y="238"/>
                    <a:pt x="7406" y="369"/>
                    <a:pt x="7394" y="500"/>
                  </a:cubicBezTo>
                  <a:cubicBezTo>
                    <a:pt x="7358" y="774"/>
                    <a:pt x="7299" y="1048"/>
                    <a:pt x="7191" y="1310"/>
                  </a:cubicBezTo>
                  <a:cubicBezTo>
                    <a:pt x="7144" y="1405"/>
                    <a:pt x="7084" y="1512"/>
                    <a:pt x="7025" y="1607"/>
                  </a:cubicBezTo>
                  <a:cubicBezTo>
                    <a:pt x="6977" y="1655"/>
                    <a:pt x="6941" y="1703"/>
                    <a:pt x="6882" y="1738"/>
                  </a:cubicBezTo>
                  <a:cubicBezTo>
                    <a:pt x="6846" y="1774"/>
                    <a:pt x="6799" y="1798"/>
                    <a:pt x="6751" y="1822"/>
                  </a:cubicBezTo>
                  <a:cubicBezTo>
                    <a:pt x="6703" y="1845"/>
                    <a:pt x="6656" y="1857"/>
                    <a:pt x="6608" y="1857"/>
                  </a:cubicBezTo>
                  <a:lnTo>
                    <a:pt x="6429" y="1857"/>
                  </a:lnTo>
                  <a:cubicBezTo>
                    <a:pt x="6334" y="1845"/>
                    <a:pt x="6251" y="1822"/>
                    <a:pt x="6167" y="1786"/>
                  </a:cubicBezTo>
                  <a:cubicBezTo>
                    <a:pt x="6013" y="1715"/>
                    <a:pt x="5870" y="1631"/>
                    <a:pt x="5751" y="1536"/>
                  </a:cubicBezTo>
                  <a:cubicBezTo>
                    <a:pt x="5477" y="1322"/>
                    <a:pt x="5239" y="1072"/>
                    <a:pt x="5024" y="786"/>
                  </a:cubicBezTo>
                  <a:cubicBezTo>
                    <a:pt x="4870" y="583"/>
                    <a:pt x="4727" y="369"/>
                    <a:pt x="4608" y="155"/>
                  </a:cubicBezTo>
                  <a:lnTo>
                    <a:pt x="4262" y="191"/>
                  </a:lnTo>
                  <a:cubicBezTo>
                    <a:pt x="4227" y="702"/>
                    <a:pt x="4167" y="1226"/>
                    <a:pt x="4096" y="1750"/>
                  </a:cubicBezTo>
                  <a:cubicBezTo>
                    <a:pt x="3905" y="3143"/>
                    <a:pt x="3620" y="4536"/>
                    <a:pt x="3215" y="5894"/>
                  </a:cubicBezTo>
                  <a:cubicBezTo>
                    <a:pt x="2977" y="6679"/>
                    <a:pt x="2703" y="7465"/>
                    <a:pt x="2381" y="8227"/>
                  </a:cubicBezTo>
                  <a:lnTo>
                    <a:pt x="2381" y="8215"/>
                  </a:lnTo>
                  <a:cubicBezTo>
                    <a:pt x="2107" y="8846"/>
                    <a:pt x="1810" y="9477"/>
                    <a:pt x="1476" y="10085"/>
                  </a:cubicBezTo>
                  <a:cubicBezTo>
                    <a:pt x="1322" y="10358"/>
                    <a:pt x="1143" y="10644"/>
                    <a:pt x="929" y="11001"/>
                  </a:cubicBezTo>
                  <a:cubicBezTo>
                    <a:pt x="691" y="11382"/>
                    <a:pt x="476" y="11680"/>
                    <a:pt x="286" y="11966"/>
                  </a:cubicBezTo>
                  <a:lnTo>
                    <a:pt x="143" y="12144"/>
                  </a:lnTo>
                  <a:lnTo>
                    <a:pt x="143" y="12156"/>
                  </a:lnTo>
                  <a:cubicBezTo>
                    <a:pt x="107" y="12192"/>
                    <a:pt x="83" y="12228"/>
                    <a:pt x="48" y="12263"/>
                  </a:cubicBezTo>
                  <a:lnTo>
                    <a:pt x="48" y="12275"/>
                  </a:lnTo>
                  <a:cubicBezTo>
                    <a:pt x="12" y="12311"/>
                    <a:pt x="0" y="12371"/>
                    <a:pt x="36" y="12406"/>
                  </a:cubicBezTo>
                  <a:cubicBezTo>
                    <a:pt x="560" y="13299"/>
                    <a:pt x="1274" y="14073"/>
                    <a:pt x="2143" y="14657"/>
                  </a:cubicBezTo>
                  <a:cubicBezTo>
                    <a:pt x="3000" y="15240"/>
                    <a:pt x="3965" y="15657"/>
                    <a:pt x="4977" y="15895"/>
                  </a:cubicBezTo>
                  <a:cubicBezTo>
                    <a:pt x="5632" y="16038"/>
                    <a:pt x="6287" y="16121"/>
                    <a:pt x="6965" y="16121"/>
                  </a:cubicBezTo>
                  <a:cubicBezTo>
                    <a:pt x="7334" y="16121"/>
                    <a:pt x="7703" y="16097"/>
                    <a:pt x="8072" y="16050"/>
                  </a:cubicBezTo>
                  <a:cubicBezTo>
                    <a:pt x="9108" y="15919"/>
                    <a:pt x="10108" y="15585"/>
                    <a:pt x="11013" y="15073"/>
                  </a:cubicBezTo>
                  <a:cubicBezTo>
                    <a:pt x="11240" y="14942"/>
                    <a:pt x="11466" y="14799"/>
                    <a:pt x="11680" y="14645"/>
                  </a:cubicBezTo>
                  <a:cubicBezTo>
                    <a:pt x="11942" y="14442"/>
                    <a:pt x="12192" y="14228"/>
                    <a:pt x="12418" y="14002"/>
                  </a:cubicBezTo>
                  <a:cubicBezTo>
                    <a:pt x="12478" y="13954"/>
                    <a:pt x="12525" y="13895"/>
                    <a:pt x="12573" y="13847"/>
                  </a:cubicBezTo>
                  <a:cubicBezTo>
                    <a:pt x="12561" y="12954"/>
                    <a:pt x="12490" y="12061"/>
                    <a:pt x="12335" y="11180"/>
                  </a:cubicBezTo>
                  <a:cubicBezTo>
                    <a:pt x="12275" y="10799"/>
                    <a:pt x="12192" y="10382"/>
                    <a:pt x="12085" y="9906"/>
                  </a:cubicBezTo>
                  <a:cubicBezTo>
                    <a:pt x="12002" y="9549"/>
                    <a:pt x="11918" y="9204"/>
                    <a:pt x="11823" y="8858"/>
                  </a:cubicBezTo>
                  <a:cubicBezTo>
                    <a:pt x="11466" y="7394"/>
                    <a:pt x="10990" y="5965"/>
                    <a:pt x="10418" y="4584"/>
                  </a:cubicBezTo>
                  <a:cubicBezTo>
                    <a:pt x="9858" y="3191"/>
                    <a:pt x="9120" y="1881"/>
                    <a:pt x="8239" y="679"/>
                  </a:cubicBezTo>
                  <a:cubicBezTo>
                    <a:pt x="8072" y="464"/>
                    <a:pt x="7906" y="262"/>
                    <a:pt x="7727" y="48"/>
                  </a:cubicBezTo>
                  <a:cubicBezTo>
                    <a:pt x="7715" y="36"/>
                    <a:pt x="7680" y="24"/>
                    <a:pt x="7656" y="24"/>
                  </a:cubicBezTo>
                  <a:cubicBezTo>
                    <a:pt x="7644" y="24"/>
                    <a:pt x="7620" y="24"/>
                    <a:pt x="7608" y="36"/>
                  </a:cubicBezTo>
                  <a:cubicBezTo>
                    <a:pt x="7590" y="12"/>
                    <a:pt x="7563" y="0"/>
                    <a:pt x="75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57"/>
            <p:cNvSpPr/>
            <p:nvPr/>
          </p:nvSpPr>
          <p:spPr>
            <a:xfrm>
              <a:off x="1060041" y="2419699"/>
              <a:ext cx="868128" cy="1335045"/>
            </a:xfrm>
            <a:custGeom>
              <a:avLst/>
              <a:gdLst/>
              <a:ahLst/>
              <a:cxnLst/>
              <a:rect l="l" t="t" r="r" b="b"/>
              <a:pathLst>
                <a:path w="10384" h="15968" extrusionOk="0">
                  <a:moveTo>
                    <a:pt x="4597" y="1"/>
                  </a:moveTo>
                  <a:lnTo>
                    <a:pt x="4251" y="37"/>
                  </a:lnTo>
                  <a:cubicBezTo>
                    <a:pt x="4216" y="548"/>
                    <a:pt x="4156" y="1072"/>
                    <a:pt x="4085" y="1596"/>
                  </a:cubicBezTo>
                  <a:cubicBezTo>
                    <a:pt x="3906" y="2989"/>
                    <a:pt x="3609" y="4382"/>
                    <a:pt x="3216" y="5740"/>
                  </a:cubicBezTo>
                  <a:cubicBezTo>
                    <a:pt x="2978" y="6525"/>
                    <a:pt x="2692" y="7311"/>
                    <a:pt x="2382" y="8073"/>
                  </a:cubicBezTo>
                  <a:lnTo>
                    <a:pt x="2382" y="8061"/>
                  </a:lnTo>
                  <a:cubicBezTo>
                    <a:pt x="2108" y="8716"/>
                    <a:pt x="1787" y="9347"/>
                    <a:pt x="1477" y="9919"/>
                  </a:cubicBezTo>
                  <a:cubicBezTo>
                    <a:pt x="1323" y="10204"/>
                    <a:pt x="1144" y="10490"/>
                    <a:pt x="930" y="10847"/>
                  </a:cubicBezTo>
                  <a:cubicBezTo>
                    <a:pt x="692" y="11228"/>
                    <a:pt x="477" y="11526"/>
                    <a:pt x="275" y="11812"/>
                  </a:cubicBezTo>
                  <a:cubicBezTo>
                    <a:pt x="239" y="11871"/>
                    <a:pt x="191" y="11931"/>
                    <a:pt x="144" y="11990"/>
                  </a:cubicBezTo>
                  <a:cubicBezTo>
                    <a:pt x="144" y="11990"/>
                    <a:pt x="132" y="12002"/>
                    <a:pt x="144" y="12002"/>
                  </a:cubicBezTo>
                  <a:cubicBezTo>
                    <a:pt x="120" y="12038"/>
                    <a:pt x="84" y="12074"/>
                    <a:pt x="60" y="12098"/>
                  </a:cubicBezTo>
                  <a:lnTo>
                    <a:pt x="49" y="12121"/>
                  </a:lnTo>
                  <a:lnTo>
                    <a:pt x="37" y="12133"/>
                  </a:lnTo>
                  <a:cubicBezTo>
                    <a:pt x="1" y="12169"/>
                    <a:pt x="1" y="12217"/>
                    <a:pt x="25" y="12264"/>
                  </a:cubicBezTo>
                  <a:cubicBezTo>
                    <a:pt x="549" y="13157"/>
                    <a:pt x="1275" y="13919"/>
                    <a:pt x="2132" y="14503"/>
                  </a:cubicBezTo>
                  <a:cubicBezTo>
                    <a:pt x="2989" y="15086"/>
                    <a:pt x="3954" y="15503"/>
                    <a:pt x="4966" y="15741"/>
                  </a:cubicBezTo>
                  <a:cubicBezTo>
                    <a:pt x="5621" y="15884"/>
                    <a:pt x="6276" y="15967"/>
                    <a:pt x="6954" y="15967"/>
                  </a:cubicBezTo>
                  <a:cubicBezTo>
                    <a:pt x="7323" y="15967"/>
                    <a:pt x="7692" y="15943"/>
                    <a:pt x="8061" y="15896"/>
                  </a:cubicBezTo>
                  <a:cubicBezTo>
                    <a:pt x="8859" y="15800"/>
                    <a:pt x="9645" y="15574"/>
                    <a:pt x="10383" y="15253"/>
                  </a:cubicBezTo>
                  <a:lnTo>
                    <a:pt x="10383" y="15253"/>
                  </a:lnTo>
                  <a:lnTo>
                    <a:pt x="10347" y="15265"/>
                  </a:lnTo>
                  <a:cubicBezTo>
                    <a:pt x="9978" y="15372"/>
                    <a:pt x="9609" y="15467"/>
                    <a:pt x="9228" y="15550"/>
                  </a:cubicBezTo>
                  <a:cubicBezTo>
                    <a:pt x="8871" y="15622"/>
                    <a:pt x="8502" y="15669"/>
                    <a:pt x="8133" y="15705"/>
                  </a:cubicBezTo>
                  <a:cubicBezTo>
                    <a:pt x="7865" y="15732"/>
                    <a:pt x="7590" y="15745"/>
                    <a:pt x="7319" y="15745"/>
                  </a:cubicBezTo>
                  <a:cubicBezTo>
                    <a:pt x="7229" y="15745"/>
                    <a:pt x="7139" y="15744"/>
                    <a:pt x="7049" y="15741"/>
                  </a:cubicBezTo>
                  <a:cubicBezTo>
                    <a:pt x="6728" y="15729"/>
                    <a:pt x="6395" y="15681"/>
                    <a:pt x="6073" y="15622"/>
                  </a:cubicBezTo>
                  <a:cubicBezTo>
                    <a:pt x="5906" y="15586"/>
                    <a:pt x="5728" y="15538"/>
                    <a:pt x="5549" y="15491"/>
                  </a:cubicBezTo>
                  <a:cubicBezTo>
                    <a:pt x="5383" y="15443"/>
                    <a:pt x="5192" y="15372"/>
                    <a:pt x="5013" y="15300"/>
                  </a:cubicBezTo>
                  <a:cubicBezTo>
                    <a:pt x="4704" y="15181"/>
                    <a:pt x="4418" y="15026"/>
                    <a:pt x="4156" y="14836"/>
                  </a:cubicBezTo>
                  <a:cubicBezTo>
                    <a:pt x="3918" y="14681"/>
                    <a:pt x="3716" y="14479"/>
                    <a:pt x="3549" y="14264"/>
                  </a:cubicBezTo>
                  <a:cubicBezTo>
                    <a:pt x="3466" y="14157"/>
                    <a:pt x="3394" y="14050"/>
                    <a:pt x="3335" y="13943"/>
                  </a:cubicBezTo>
                  <a:cubicBezTo>
                    <a:pt x="3263" y="13836"/>
                    <a:pt x="3216" y="13717"/>
                    <a:pt x="3168" y="13610"/>
                  </a:cubicBezTo>
                  <a:cubicBezTo>
                    <a:pt x="3120" y="13491"/>
                    <a:pt x="3073" y="13360"/>
                    <a:pt x="3049" y="13241"/>
                  </a:cubicBezTo>
                  <a:cubicBezTo>
                    <a:pt x="3013" y="13110"/>
                    <a:pt x="2989" y="12990"/>
                    <a:pt x="2978" y="12860"/>
                  </a:cubicBezTo>
                  <a:cubicBezTo>
                    <a:pt x="2942" y="12598"/>
                    <a:pt x="2930" y="12324"/>
                    <a:pt x="2954" y="12062"/>
                  </a:cubicBezTo>
                  <a:cubicBezTo>
                    <a:pt x="2966" y="11776"/>
                    <a:pt x="3013" y="11502"/>
                    <a:pt x="3073" y="11216"/>
                  </a:cubicBezTo>
                  <a:cubicBezTo>
                    <a:pt x="3132" y="10931"/>
                    <a:pt x="3204" y="10633"/>
                    <a:pt x="3299" y="10347"/>
                  </a:cubicBezTo>
                  <a:cubicBezTo>
                    <a:pt x="3382" y="10050"/>
                    <a:pt x="3489" y="9764"/>
                    <a:pt x="3597" y="9478"/>
                  </a:cubicBezTo>
                  <a:cubicBezTo>
                    <a:pt x="3716" y="9192"/>
                    <a:pt x="3823" y="8907"/>
                    <a:pt x="3954" y="8621"/>
                  </a:cubicBezTo>
                  <a:lnTo>
                    <a:pt x="4132" y="8204"/>
                  </a:lnTo>
                  <a:cubicBezTo>
                    <a:pt x="4204" y="8049"/>
                    <a:pt x="4275" y="7907"/>
                    <a:pt x="4335" y="7752"/>
                  </a:cubicBezTo>
                  <a:cubicBezTo>
                    <a:pt x="4525" y="7299"/>
                    <a:pt x="4680" y="6835"/>
                    <a:pt x="4811" y="6359"/>
                  </a:cubicBezTo>
                  <a:cubicBezTo>
                    <a:pt x="4942" y="5859"/>
                    <a:pt x="5037" y="5347"/>
                    <a:pt x="5109" y="4835"/>
                  </a:cubicBezTo>
                  <a:cubicBezTo>
                    <a:pt x="5252" y="3823"/>
                    <a:pt x="5252" y="2799"/>
                    <a:pt x="5121" y="1787"/>
                  </a:cubicBezTo>
                  <a:cubicBezTo>
                    <a:pt x="5085" y="1453"/>
                    <a:pt x="5013" y="1108"/>
                    <a:pt x="4930" y="787"/>
                  </a:cubicBezTo>
                  <a:cubicBezTo>
                    <a:pt x="4894" y="632"/>
                    <a:pt x="4847" y="477"/>
                    <a:pt x="4799" y="322"/>
                  </a:cubicBezTo>
                  <a:cubicBezTo>
                    <a:pt x="4728" y="215"/>
                    <a:pt x="4656" y="108"/>
                    <a:pt x="459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57"/>
            <p:cNvSpPr/>
            <p:nvPr/>
          </p:nvSpPr>
          <p:spPr>
            <a:xfrm>
              <a:off x="1422379" y="3066731"/>
              <a:ext cx="84" cy="1087"/>
            </a:xfrm>
            <a:custGeom>
              <a:avLst/>
              <a:gdLst/>
              <a:ahLst/>
              <a:cxnLst/>
              <a:rect l="l" t="t" r="r" b="b"/>
              <a:pathLst>
                <a:path w="1" h="13" extrusionOk="0">
                  <a:moveTo>
                    <a:pt x="1" y="13"/>
                  </a:moveTo>
                  <a:lnTo>
                    <a:pt x="1" y="13"/>
                  </a:lnTo>
                  <a:lnTo>
                    <a:pt x="1" y="1"/>
                  </a:lnTo>
                  <a:lnTo>
                    <a:pt x="1" y="13"/>
                  </a:lnTo>
                  <a:close/>
                </a:path>
              </a:pathLst>
            </a:custGeom>
            <a:solidFill>
              <a:srgbClr val="5FAD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57"/>
            <p:cNvSpPr/>
            <p:nvPr/>
          </p:nvSpPr>
          <p:spPr>
            <a:xfrm>
              <a:off x="1470201" y="2452557"/>
              <a:ext cx="270788" cy="179673"/>
            </a:xfrm>
            <a:custGeom>
              <a:avLst/>
              <a:gdLst/>
              <a:ahLst/>
              <a:cxnLst/>
              <a:rect l="l" t="t" r="r" b="b"/>
              <a:pathLst>
                <a:path w="3239" h="2149" extrusionOk="0">
                  <a:moveTo>
                    <a:pt x="691" y="1477"/>
                  </a:moveTo>
                  <a:lnTo>
                    <a:pt x="703" y="1489"/>
                  </a:lnTo>
                  <a:lnTo>
                    <a:pt x="703" y="1477"/>
                  </a:lnTo>
                  <a:close/>
                  <a:moveTo>
                    <a:pt x="3144" y="1"/>
                  </a:moveTo>
                  <a:cubicBezTo>
                    <a:pt x="3084" y="1"/>
                    <a:pt x="3036" y="36"/>
                    <a:pt x="3036" y="84"/>
                  </a:cubicBezTo>
                  <a:cubicBezTo>
                    <a:pt x="3025" y="239"/>
                    <a:pt x="3001" y="406"/>
                    <a:pt x="2977" y="560"/>
                  </a:cubicBezTo>
                  <a:cubicBezTo>
                    <a:pt x="2929" y="787"/>
                    <a:pt x="2858" y="1001"/>
                    <a:pt x="2763" y="1215"/>
                  </a:cubicBezTo>
                  <a:cubicBezTo>
                    <a:pt x="2703" y="1334"/>
                    <a:pt x="2620" y="1453"/>
                    <a:pt x="2536" y="1560"/>
                  </a:cubicBezTo>
                  <a:lnTo>
                    <a:pt x="2536" y="1572"/>
                  </a:lnTo>
                  <a:cubicBezTo>
                    <a:pt x="2524" y="1572"/>
                    <a:pt x="2524" y="1572"/>
                    <a:pt x="2524" y="1584"/>
                  </a:cubicBezTo>
                  <a:lnTo>
                    <a:pt x="2524" y="1572"/>
                  </a:lnTo>
                  <a:cubicBezTo>
                    <a:pt x="2465" y="1644"/>
                    <a:pt x="2382" y="1715"/>
                    <a:pt x="2310" y="1775"/>
                  </a:cubicBezTo>
                  <a:cubicBezTo>
                    <a:pt x="2227" y="1822"/>
                    <a:pt x="2155" y="1858"/>
                    <a:pt x="2072" y="1894"/>
                  </a:cubicBezTo>
                  <a:cubicBezTo>
                    <a:pt x="1989" y="1918"/>
                    <a:pt x="1893" y="1930"/>
                    <a:pt x="1810" y="1941"/>
                  </a:cubicBezTo>
                  <a:cubicBezTo>
                    <a:pt x="1782" y="1945"/>
                    <a:pt x="1754" y="1946"/>
                    <a:pt x="1726" y="1946"/>
                  </a:cubicBezTo>
                  <a:cubicBezTo>
                    <a:pt x="1659" y="1946"/>
                    <a:pt x="1592" y="1938"/>
                    <a:pt x="1524" y="1930"/>
                  </a:cubicBezTo>
                  <a:cubicBezTo>
                    <a:pt x="1393" y="1894"/>
                    <a:pt x="1274" y="1858"/>
                    <a:pt x="1155" y="1799"/>
                  </a:cubicBezTo>
                  <a:cubicBezTo>
                    <a:pt x="989" y="1715"/>
                    <a:pt x="846" y="1608"/>
                    <a:pt x="703" y="1501"/>
                  </a:cubicBezTo>
                  <a:lnTo>
                    <a:pt x="691" y="1489"/>
                  </a:lnTo>
                  <a:cubicBezTo>
                    <a:pt x="488" y="1310"/>
                    <a:pt x="322" y="1120"/>
                    <a:pt x="167" y="906"/>
                  </a:cubicBezTo>
                  <a:cubicBezTo>
                    <a:pt x="155" y="882"/>
                    <a:pt x="131" y="870"/>
                    <a:pt x="107" y="870"/>
                  </a:cubicBezTo>
                  <a:cubicBezTo>
                    <a:pt x="72" y="870"/>
                    <a:pt x="48" y="882"/>
                    <a:pt x="36" y="894"/>
                  </a:cubicBezTo>
                  <a:cubicBezTo>
                    <a:pt x="12" y="917"/>
                    <a:pt x="0" y="941"/>
                    <a:pt x="0" y="965"/>
                  </a:cubicBezTo>
                  <a:cubicBezTo>
                    <a:pt x="0" y="989"/>
                    <a:pt x="0" y="1013"/>
                    <a:pt x="24" y="1037"/>
                  </a:cubicBezTo>
                  <a:cubicBezTo>
                    <a:pt x="167" y="1239"/>
                    <a:pt x="334" y="1429"/>
                    <a:pt x="512" y="1596"/>
                  </a:cubicBezTo>
                  <a:cubicBezTo>
                    <a:pt x="667" y="1739"/>
                    <a:pt x="834" y="1858"/>
                    <a:pt x="1024" y="1965"/>
                  </a:cubicBezTo>
                  <a:cubicBezTo>
                    <a:pt x="1179" y="2049"/>
                    <a:pt x="1358" y="2108"/>
                    <a:pt x="1536" y="2132"/>
                  </a:cubicBezTo>
                  <a:cubicBezTo>
                    <a:pt x="1611" y="2143"/>
                    <a:pt x="1684" y="2149"/>
                    <a:pt x="1755" y="2149"/>
                  </a:cubicBezTo>
                  <a:cubicBezTo>
                    <a:pt x="1842" y="2149"/>
                    <a:pt x="1927" y="2140"/>
                    <a:pt x="2012" y="2120"/>
                  </a:cubicBezTo>
                  <a:cubicBezTo>
                    <a:pt x="2179" y="2072"/>
                    <a:pt x="2334" y="2001"/>
                    <a:pt x="2465" y="1906"/>
                  </a:cubicBezTo>
                  <a:cubicBezTo>
                    <a:pt x="2596" y="1799"/>
                    <a:pt x="2715" y="1668"/>
                    <a:pt x="2810" y="1525"/>
                  </a:cubicBezTo>
                  <a:cubicBezTo>
                    <a:pt x="2917" y="1358"/>
                    <a:pt x="3013" y="1168"/>
                    <a:pt x="3072" y="977"/>
                  </a:cubicBezTo>
                  <a:cubicBezTo>
                    <a:pt x="3144" y="751"/>
                    <a:pt x="3191" y="513"/>
                    <a:pt x="3215" y="275"/>
                  </a:cubicBezTo>
                  <a:cubicBezTo>
                    <a:pt x="3215" y="215"/>
                    <a:pt x="3227" y="155"/>
                    <a:pt x="3227" y="108"/>
                  </a:cubicBezTo>
                  <a:cubicBezTo>
                    <a:pt x="3239" y="48"/>
                    <a:pt x="3191" y="1"/>
                    <a:pt x="314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57"/>
            <p:cNvSpPr/>
            <p:nvPr/>
          </p:nvSpPr>
          <p:spPr>
            <a:xfrm>
              <a:off x="1088968" y="3432092"/>
              <a:ext cx="997043" cy="281841"/>
            </a:xfrm>
            <a:custGeom>
              <a:avLst/>
              <a:gdLst/>
              <a:ahLst/>
              <a:cxnLst/>
              <a:rect l="l" t="t" r="r" b="b"/>
              <a:pathLst>
                <a:path w="11926" h="3371" extrusionOk="0">
                  <a:moveTo>
                    <a:pt x="107" y="0"/>
                  </a:moveTo>
                  <a:cubicBezTo>
                    <a:pt x="84" y="0"/>
                    <a:pt x="60" y="12"/>
                    <a:pt x="36" y="24"/>
                  </a:cubicBezTo>
                  <a:cubicBezTo>
                    <a:pt x="0" y="72"/>
                    <a:pt x="0" y="131"/>
                    <a:pt x="36" y="167"/>
                  </a:cubicBezTo>
                  <a:cubicBezTo>
                    <a:pt x="762" y="1072"/>
                    <a:pt x="1655" y="1822"/>
                    <a:pt x="2667" y="2382"/>
                  </a:cubicBezTo>
                  <a:cubicBezTo>
                    <a:pt x="3155" y="2644"/>
                    <a:pt x="3667" y="2858"/>
                    <a:pt x="4191" y="3025"/>
                  </a:cubicBezTo>
                  <a:cubicBezTo>
                    <a:pt x="4715" y="3179"/>
                    <a:pt x="5251" y="3287"/>
                    <a:pt x="5787" y="3334"/>
                  </a:cubicBezTo>
                  <a:cubicBezTo>
                    <a:pt x="6039" y="3359"/>
                    <a:pt x="6291" y="3371"/>
                    <a:pt x="6544" y="3371"/>
                  </a:cubicBezTo>
                  <a:cubicBezTo>
                    <a:pt x="7400" y="3371"/>
                    <a:pt x="8252" y="3232"/>
                    <a:pt x="9061" y="2965"/>
                  </a:cubicBezTo>
                  <a:cubicBezTo>
                    <a:pt x="9537" y="2810"/>
                    <a:pt x="9990" y="2620"/>
                    <a:pt x="10430" y="2394"/>
                  </a:cubicBezTo>
                  <a:cubicBezTo>
                    <a:pt x="10644" y="2286"/>
                    <a:pt x="10871" y="2155"/>
                    <a:pt x="11085" y="2024"/>
                  </a:cubicBezTo>
                  <a:cubicBezTo>
                    <a:pt x="11204" y="1953"/>
                    <a:pt x="11323" y="1870"/>
                    <a:pt x="11430" y="1798"/>
                  </a:cubicBezTo>
                  <a:cubicBezTo>
                    <a:pt x="11573" y="1703"/>
                    <a:pt x="11692" y="1608"/>
                    <a:pt x="11835" y="1513"/>
                  </a:cubicBezTo>
                  <a:cubicBezTo>
                    <a:pt x="11926" y="1452"/>
                    <a:pt x="11872" y="1332"/>
                    <a:pt x="11781" y="1332"/>
                  </a:cubicBezTo>
                  <a:cubicBezTo>
                    <a:pt x="11764" y="1332"/>
                    <a:pt x="11746" y="1337"/>
                    <a:pt x="11728" y="1346"/>
                  </a:cubicBezTo>
                  <a:cubicBezTo>
                    <a:pt x="11561" y="1465"/>
                    <a:pt x="11395" y="1584"/>
                    <a:pt x="11216" y="1703"/>
                  </a:cubicBezTo>
                  <a:cubicBezTo>
                    <a:pt x="11073" y="1798"/>
                    <a:pt x="10930" y="1894"/>
                    <a:pt x="10775" y="1977"/>
                  </a:cubicBezTo>
                  <a:cubicBezTo>
                    <a:pt x="10490" y="2144"/>
                    <a:pt x="10192" y="2298"/>
                    <a:pt x="9894" y="2429"/>
                  </a:cubicBezTo>
                  <a:cubicBezTo>
                    <a:pt x="9228" y="2727"/>
                    <a:pt x="8525" y="2941"/>
                    <a:pt x="7811" y="3060"/>
                  </a:cubicBezTo>
                  <a:cubicBezTo>
                    <a:pt x="7379" y="3135"/>
                    <a:pt x="6938" y="3172"/>
                    <a:pt x="6497" y="3172"/>
                  </a:cubicBezTo>
                  <a:cubicBezTo>
                    <a:pt x="6232" y="3172"/>
                    <a:pt x="5967" y="3159"/>
                    <a:pt x="5703" y="3132"/>
                  </a:cubicBezTo>
                  <a:cubicBezTo>
                    <a:pt x="5013" y="3060"/>
                    <a:pt x="4334" y="2894"/>
                    <a:pt x="3679" y="2644"/>
                  </a:cubicBezTo>
                  <a:cubicBezTo>
                    <a:pt x="3013" y="2382"/>
                    <a:pt x="2381" y="2024"/>
                    <a:pt x="1810" y="1608"/>
                  </a:cubicBezTo>
                  <a:cubicBezTo>
                    <a:pt x="1203" y="1143"/>
                    <a:pt x="655" y="620"/>
                    <a:pt x="167" y="24"/>
                  </a:cubicBezTo>
                  <a:cubicBezTo>
                    <a:pt x="155" y="12"/>
                    <a:pt x="131" y="0"/>
                    <a:pt x="10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57"/>
            <p:cNvSpPr/>
            <p:nvPr/>
          </p:nvSpPr>
          <p:spPr>
            <a:xfrm>
              <a:off x="1101926" y="2398798"/>
              <a:ext cx="468843" cy="941838"/>
            </a:xfrm>
            <a:custGeom>
              <a:avLst/>
              <a:gdLst/>
              <a:ahLst/>
              <a:cxnLst/>
              <a:rect l="l" t="t" r="r" b="b"/>
              <a:pathLst>
                <a:path w="5608" h="11265" extrusionOk="0">
                  <a:moveTo>
                    <a:pt x="4108" y="1"/>
                  </a:moveTo>
                  <a:cubicBezTo>
                    <a:pt x="4048" y="25"/>
                    <a:pt x="3977" y="48"/>
                    <a:pt x="3917" y="84"/>
                  </a:cubicBezTo>
                  <a:lnTo>
                    <a:pt x="3834" y="120"/>
                  </a:lnTo>
                  <a:lnTo>
                    <a:pt x="3798" y="144"/>
                  </a:lnTo>
                  <a:cubicBezTo>
                    <a:pt x="3703" y="203"/>
                    <a:pt x="3620" y="263"/>
                    <a:pt x="3536" y="334"/>
                  </a:cubicBezTo>
                  <a:cubicBezTo>
                    <a:pt x="3369" y="477"/>
                    <a:pt x="3227" y="632"/>
                    <a:pt x="3096" y="822"/>
                  </a:cubicBezTo>
                  <a:cubicBezTo>
                    <a:pt x="2834" y="1215"/>
                    <a:pt x="2619" y="1632"/>
                    <a:pt x="2453" y="2084"/>
                  </a:cubicBezTo>
                  <a:cubicBezTo>
                    <a:pt x="2357" y="2322"/>
                    <a:pt x="2262" y="2573"/>
                    <a:pt x="2179" y="2823"/>
                  </a:cubicBezTo>
                  <a:lnTo>
                    <a:pt x="2179" y="2834"/>
                  </a:lnTo>
                  <a:cubicBezTo>
                    <a:pt x="2119" y="2977"/>
                    <a:pt x="2072" y="3144"/>
                    <a:pt x="2012" y="3287"/>
                  </a:cubicBezTo>
                  <a:lnTo>
                    <a:pt x="1965" y="3430"/>
                  </a:lnTo>
                  <a:lnTo>
                    <a:pt x="1869" y="3680"/>
                  </a:lnTo>
                  <a:cubicBezTo>
                    <a:pt x="1810" y="3835"/>
                    <a:pt x="1750" y="4001"/>
                    <a:pt x="1703" y="4156"/>
                  </a:cubicBezTo>
                  <a:cubicBezTo>
                    <a:pt x="1584" y="4501"/>
                    <a:pt x="1488" y="4835"/>
                    <a:pt x="1405" y="5132"/>
                  </a:cubicBezTo>
                  <a:lnTo>
                    <a:pt x="1322" y="5394"/>
                  </a:lnTo>
                  <a:lnTo>
                    <a:pt x="1322" y="5406"/>
                  </a:lnTo>
                  <a:cubicBezTo>
                    <a:pt x="1095" y="6192"/>
                    <a:pt x="833" y="6978"/>
                    <a:pt x="536" y="7740"/>
                  </a:cubicBezTo>
                  <a:cubicBezTo>
                    <a:pt x="476" y="7895"/>
                    <a:pt x="417" y="8026"/>
                    <a:pt x="333" y="8192"/>
                  </a:cubicBezTo>
                  <a:cubicBezTo>
                    <a:pt x="274" y="8311"/>
                    <a:pt x="214" y="8442"/>
                    <a:pt x="167" y="8561"/>
                  </a:cubicBezTo>
                  <a:cubicBezTo>
                    <a:pt x="83" y="8764"/>
                    <a:pt x="24" y="8978"/>
                    <a:pt x="0" y="9204"/>
                  </a:cubicBezTo>
                  <a:cubicBezTo>
                    <a:pt x="0" y="9311"/>
                    <a:pt x="12" y="9407"/>
                    <a:pt x="24" y="9502"/>
                  </a:cubicBezTo>
                  <a:cubicBezTo>
                    <a:pt x="48" y="9609"/>
                    <a:pt x="83" y="9704"/>
                    <a:pt x="143" y="9800"/>
                  </a:cubicBezTo>
                  <a:cubicBezTo>
                    <a:pt x="191" y="9907"/>
                    <a:pt x="262" y="10002"/>
                    <a:pt x="345" y="10085"/>
                  </a:cubicBezTo>
                  <a:cubicBezTo>
                    <a:pt x="441" y="10192"/>
                    <a:pt x="548" y="10288"/>
                    <a:pt x="667" y="10371"/>
                  </a:cubicBezTo>
                  <a:cubicBezTo>
                    <a:pt x="893" y="10550"/>
                    <a:pt x="1131" y="10681"/>
                    <a:pt x="1393" y="10800"/>
                  </a:cubicBezTo>
                  <a:cubicBezTo>
                    <a:pt x="1667" y="10919"/>
                    <a:pt x="1941" y="11014"/>
                    <a:pt x="2226" y="11085"/>
                  </a:cubicBezTo>
                  <a:cubicBezTo>
                    <a:pt x="2512" y="11157"/>
                    <a:pt x="2798" y="11205"/>
                    <a:pt x="3096" y="11228"/>
                  </a:cubicBezTo>
                  <a:cubicBezTo>
                    <a:pt x="3227" y="11240"/>
                    <a:pt x="3358" y="11252"/>
                    <a:pt x="3512" y="11264"/>
                  </a:cubicBezTo>
                  <a:lnTo>
                    <a:pt x="3715" y="11264"/>
                  </a:lnTo>
                  <a:cubicBezTo>
                    <a:pt x="3822" y="11264"/>
                    <a:pt x="3929" y="11252"/>
                    <a:pt x="4036" y="11240"/>
                  </a:cubicBezTo>
                  <a:cubicBezTo>
                    <a:pt x="4072" y="11240"/>
                    <a:pt x="4096" y="11228"/>
                    <a:pt x="4108" y="11216"/>
                  </a:cubicBezTo>
                  <a:cubicBezTo>
                    <a:pt x="4131" y="11193"/>
                    <a:pt x="4143" y="11169"/>
                    <a:pt x="4143" y="11145"/>
                  </a:cubicBezTo>
                  <a:cubicBezTo>
                    <a:pt x="4489" y="10597"/>
                    <a:pt x="4763" y="10002"/>
                    <a:pt x="4965" y="9383"/>
                  </a:cubicBezTo>
                  <a:cubicBezTo>
                    <a:pt x="5048" y="9121"/>
                    <a:pt x="5120" y="8835"/>
                    <a:pt x="5203" y="8490"/>
                  </a:cubicBezTo>
                  <a:cubicBezTo>
                    <a:pt x="5263" y="8204"/>
                    <a:pt x="5322" y="7918"/>
                    <a:pt x="5370" y="7633"/>
                  </a:cubicBezTo>
                  <a:cubicBezTo>
                    <a:pt x="5572" y="6466"/>
                    <a:pt x="5608" y="5275"/>
                    <a:pt x="5501" y="4097"/>
                  </a:cubicBezTo>
                  <a:cubicBezTo>
                    <a:pt x="5394" y="2918"/>
                    <a:pt x="5072" y="1775"/>
                    <a:pt x="4548" y="715"/>
                  </a:cubicBezTo>
                  <a:cubicBezTo>
                    <a:pt x="4453" y="525"/>
                    <a:pt x="4334" y="322"/>
                    <a:pt x="4215" y="120"/>
                  </a:cubicBezTo>
                  <a:cubicBezTo>
                    <a:pt x="4191" y="96"/>
                    <a:pt x="4167" y="72"/>
                    <a:pt x="4143" y="36"/>
                  </a:cubicBezTo>
                  <a:lnTo>
                    <a:pt x="410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57"/>
            <p:cNvSpPr/>
            <p:nvPr/>
          </p:nvSpPr>
          <p:spPr>
            <a:xfrm>
              <a:off x="1680213" y="2393865"/>
              <a:ext cx="409151" cy="878046"/>
            </a:xfrm>
            <a:custGeom>
              <a:avLst/>
              <a:gdLst/>
              <a:ahLst/>
              <a:cxnLst/>
              <a:rect l="l" t="t" r="r" b="b"/>
              <a:pathLst>
                <a:path w="4894" h="10502" extrusionOk="0">
                  <a:moveTo>
                    <a:pt x="108" y="0"/>
                  </a:moveTo>
                  <a:cubicBezTo>
                    <a:pt x="84" y="0"/>
                    <a:pt x="72" y="0"/>
                    <a:pt x="60" y="12"/>
                  </a:cubicBezTo>
                  <a:cubicBezTo>
                    <a:pt x="36" y="24"/>
                    <a:pt x="12" y="48"/>
                    <a:pt x="12" y="72"/>
                  </a:cubicBezTo>
                  <a:cubicBezTo>
                    <a:pt x="1" y="95"/>
                    <a:pt x="1" y="131"/>
                    <a:pt x="12" y="155"/>
                  </a:cubicBezTo>
                  <a:cubicBezTo>
                    <a:pt x="108" y="357"/>
                    <a:pt x="203" y="584"/>
                    <a:pt x="298" y="810"/>
                  </a:cubicBezTo>
                  <a:lnTo>
                    <a:pt x="298" y="786"/>
                  </a:lnTo>
                  <a:cubicBezTo>
                    <a:pt x="786" y="1965"/>
                    <a:pt x="1203" y="3167"/>
                    <a:pt x="1536" y="4406"/>
                  </a:cubicBezTo>
                  <a:cubicBezTo>
                    <a:pt x="1870" y="5632"/>
                    <a:pt x="2120" y="6894"/>
                    <a:pt x="2310" y="8156"/>
                  </a:cubicBezTo>
                  <a:lnTo>
                    <a:pt x="2334" y="8287"/>
                  </a:lnTo>
                  <a:cubicBezTo>
                    <a:pt x="2346" y="8430"/>
                    <a:pt x="2358" y="8585"/>
                    <a:pt x="2370" y="8739"/>
                  </a:cubicBezTo>
                  <a:lnTo>
                    <a:pt x="2370" y="8799"/>
                  </a:lnTo>
                  <a:cubicBezTo>
                    <a:pt x="2370" y="8978"/>
                    <a:pt x="2394" y="9168"/>
                    <a:pt x="2418" y="9370"/>
                  </a:cubicBezTo>
                  <a:cubicBezTo>
                    <a:pt x="2429" y="9549"/>
                    <a:pt x="2477" y="9728"/>
                    <a:pt x="2537" y="9906"/>
                  </a:cubicBezTo>
                  <a:cubicBezTo>
                    <a:pt x="2596" y="10073"/>
                    <a:pt x="2691" y="10216"/>
                    <a:pt x="2822" y="10323"/>
                  </a:cubicBezTo>
                  <a:cubicBezTo>
                    <a:pt x="2929" y="10406"/>
                    <a:pt x="3060" y="10466"/>
                    <a:pt x="3191" y="10490"/>
                  </a:cubicBezTo>
                  <a:cubicBezTo>
                    <a:pt x="3251" y="10502"/>
                    <a:pt x="3322" y="10502"/>
                    <a:pt x="3382" y="10502"/>
                  </a:cubicBezTo>
                  <a:cubicBezTo>
                    <a:pt x="3501" y="10502"/>
                    <a:pt x="3632" y="10490"/>
                    <a:pt x="3739" y="10454"/>
                  </a:cubicBezTo>
                  <a:cubicBezTo>
                    <a:pt x="3942" y="10394"/>
                    <a:pt x="4144" y="10311"/>
                    <a:pt x="4311" y="10192"/>
                  </a:cubicBezTo>
                  <a:cubicBezTo>
                    <a:pt x="4489" y="10073"/>
                    <a:pt x="4644" y="9942"/>
                    <a:pt x="4775" y="9787"/>
                  </a:cubicBezTo>
                  <a:cubicBezTo>
                    <a:pt x="4787" y="9763"/>
                    <a:pt x="4799" y="9751"/>
                    <a:pt x="4799" y="9728"/>
                  </a:cubicBezTo>
                  <a:cubicBezTo>
                    <a:pt x="4846" y="9716"/>
                    <a:pt x="4882" y="9668"/>
                    <a:pt x="4882" y="9632"/>
                  </a:cubicBezTo>
                  <a:cubicBezTo>
                    <a:pt x="4894" y="9299"/>
                    <a:pt x="4870" y="8978"/>
                    <a:pt x="4811" y="8668"/>
                  </a:cubicBezTo>
                  <a:cubicBezTo>
                    <a:pt x="4799" y="8513"/>
                    <a:pt x="4763" y="8370"/>
                    <a:pt x="4739" y="8227"/>
                  </a:cubicBezTo>
                  <a:lnTo>
                    <a:pt x="4739" y="8192"/>
                  </a:lnTo>
                  <a:cubicBezTo>
                    <a:pt x="4704" y="8025"/>
                    <a:pt x="4680" y="7870"/>
                    <a:pt x="4644" y="7727"/>
                  </a:cubicBezTo>
                  <a:cubicBezTo>
                    <a:pt x="4513" y="7108"/>
                    <a:pt x="4346" y="6501"/>
                    <a:pt x="4132" y="5906"/>
                  </a:cubicBezTo>
                  <a:cubicBezTo>
                    <a:pt x="3942" y="5334"/>
                    <a:pt x="3715" y="4751"/>
                    <a:pt x="3453" y="4132"/>
                  </a:cubicBezTo>
                  <a:cubicBezTo>
                    <a:pt x="3287" y="3751"/>
                    <a:pt x="3120" y="3405"/>
                    <a:pt x="2953" y="3072"/>
                  </a:cubicBezTo>
                  <a:cubicBezTo>
                    <a:pt x="2751" y="2655"/>
                    <a:pt x="2548" y="2286"/>
                    <a:pt x="2334" y="1941"/>
                  </a:cubicBezTo>
                  <a:cubicBezTo>
                    <a:pt x="2096" y="1572"/>
                    <a:pt x="1834" y="1215"/>
                    <a:pt x="1536" y="881"/>
                  </a:cubicBezTo>
                  <a:cubicBezTo>
                    <a:pt x="1346" y="655"/>
                    <a:pt x="1120" y="465"/>
                    <a:pt x="882" y="298"/>
                  </a:cubicBezTo>
                  <a:cubicBezTo>
                    <a:pt x="667" y="143"/>
                    <a:pt x="429" y="48"/>
                    <a:pt x="16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57"/>
            <p:cNvSpPr/>
            <p:nvPr/>
          </p:nvSpPr>
          <p:spPr>
            <a:xfrm>
              <a:off x="1100923" y="2450550"/>
              <a:ext cx="305651" cy="891005"/>
            </a:xfrm>
            <a:custGeom>
              <a:avLst/>
              <a:gdLst/>
              <a:ahLst/>
              <a:cxnLst/>
              <a:rect l="l" t="t" r="r" b="b"/>
              <a:pathLst>
                <a:path w="3656" h="10657" extrusionOk="0">
                  <a:moveTo>
                    <a:pt x="3262" y="1"/>
                  </a:moveTo>
                  <a:cubicBezTo>
                    <a:pt x="3215" y="60"/>
                    <a:pt x="3179" y="120"/>
                    <a:pt x="3131" y="179"/>
                  </a:cubicBezTo>
                  <a:lnTo>
                    <a:pt x="3108" y="203"/>
                  </a:lnTo>
                  <a:cubicBezTo>
                    <a:pt x="2846" y="596"/>
                    <a:pt x="2631" y="1013"/>
                    <a:pt x="2465" y="1465"/>
                  </a:cubicBezTo>
                  <a:cubicBezTo>
                    <a:pt x="2358" y="1703"/>
                    <a:pt x="2274" y="1954"/>
                    <a:pt x="2191" y="2180"/>
                  </a:cubicBezTo>
                  <a:lnTo>
                    <a:pt x="2191" y="2204"/>
                  </a:lnTo>
                  <a:lnTo>
                    <a:pt x="2191" y="2215"/>
                  </a:lnTo>
                  <a:lnTo>
                    <a:pt x="2167" y="2275"/>
                  </a:lnTo>
                  <a:cubicBezTo>
                    <a:pt x="2119" y="2406"/>
                    <a:pt x="2072" y="2537"/>
                    <a:pt x="2024" y="2668"/>
                  </a:cubicBezTo>
                  <a:lnTo>
                    <a:pt x="1965" y="2811"/>
                  </a:lnTo>
                  <a:cubicBezTo>
                    <a:pt x="1941" y="2894"/>
                    <a:pt x="1905" y="2977"/>
                    <a:pt x="1869" y="3061"/>
                  </a:cubicBezTo>
                  <a:cubicBezTo>
                    <a:pt x="1822" y="3216"/>
                    <a:pt x="1762" y="3358"/>
                    <a:pt x="1703" y="3537"/>
                  </a:cubicBezTo>
                  <a:cubicBezTo>
                    <a:pt x="1596" y="3870"/>
                    <a:pt x="1488" y="4216"/>
                    <a:pt x="1405" y="4513"/>
                  </a:cubicBezTo>
                  <a:lnTo>
                    <a:pt x="1334" y="4775"/>
                  </a:lnTo>
                  <a:lnTo>
                    <a:pt x="1334" y="4787"/>
                  </a:lnTo>
                  <a:cubicBezTo>
                    <a:pt x="1107" y="5573"/>
                    <a:pt x="845" y="6359"/>
                    <a:pt x="548" y="7121"/>
                  </a:cubicBezTo>
                  <a:cubicBezTo>
                    <a:pt x="488" y="7264"/>
                    <a:pt x="417" y="7395"/>
                    <a:pt x="345" y="7573"/>
                  </a:cubicBezTo>
                  <a:cubicBezTo>
                    <a:pt x="274" y="7692"/>
                    <a:pt x="226" y="7811"/>
                    <a:pt x="179" y="7942"/>
                  </a:cubicBezTo>
                  <a:cubicBezTo>
                    <a:pt x="83" y="8145"/>
                    <a:pt x="36" y="8359"/>
                    <a:pt x="12" y="8585"/>
                  </a:cubicBezTo>
                  <a:cubicBezTo>
                    <a:pt x="0" y="8692"/>
                    <a:pt x="12" y="8800"/>
                    <a:pt x="36" y="8895"/>
                  </a:cubicBezTo>
                  <a:cubicBezTo>
                    <a:pt x="60" y="9002"/>
                    <a:pt x="95" y="9097"/>
                    <a:pt x="143" y="9192"/>
                  </a:cubicBezTo>
                  <a:cubicBezTo>
                    <a:pt x="203" y="9300"/>
                    <a:pt x="274" y="9395"/>
                    <a:pt x="357" y="9478"/>
                  </a:cubicBezTo>
                  <a:cubicBezTo>
                    <a:pt x="453" y="9585"/>
                    <a:pt x="560" y="9681"/>
                    <a:pt x="667" y="9764"/>
                  </a:cubicBezTo>
                  <a:cubicBezTo>
                    <a:pt x="893" y="9931"/>
                    <a:pt x="1143" y="10074"/>
                    <a:pt x="1405" y="10193"/>
                  </a:cubicBezTo>
                  <a:cubicBezTo>
                    <a:pt x="1679" y="10312"/>
                    <a:pt x="1953" y="10407"/>
                    <a:pt x="2238" y="10478"/>
                  </a:cubicBezTo>
                  <a:cubicBezTo>
                    <a:pt x="2524" y="10550"/>
                    <a:pt x="2810" y="10597"/>
                    <a:pt x="3108" y="10621"/>
                  </a:cubicBezTo>
                  <a:cubicBezTo>
                    <a:pt x="3239" y="10633"/>
                    <a:pt x="3370" y="10645"/>
                    <a:pt x="3512" y="10657"/>
                  </a:cubicBezTo>
                  <a:lnTo>
                    <a:pt x="3655" y="10657"/>
                  </a:lnTo>
                  <a:cubicBezTo>
                    <a:pt x="3620" y="10645"/>
                    <a:pt x="3596" y="10621"/>
                    <a:pt x="3572" y="10609"/>
                  </a:cubicBezTo>
                  <a:cubicBezTo>
                    <a:pt x="3453" y="10550"/>
                    <a:pt x="3334" y="10478"/>
                    <a:pt x="3227" y="10395"/>
                  </a:cubicBezTo>
                  <a:cubicBezTo>
                    <a:pt x="3131" y="10324"/>
                    <a:pt x="3036" y="10252"/>
                    <a:pt x="2953" y="10169"/>
                  </a:cubicBezTo>
                  <a:cubicBezTo>
                    <a:pt x="2881" y="10097"/>
                    <a:pt x="2810" y="10026"/>
                    <a:pt x="2750" y="9943"/>
                  </a:cubicBezTo>
                  <a:cubicBezTo>
                    <a:pt x="2619" y="9788"/>
                    <a:pt x="2524" y="9621"/>
                    <a:pt x="2453" y="9443"/>
                  </a:cubicBezTo>
                  <a:cubicBezTo>
                    <a:pt x="2417" y="9335"/>
                    <a:pt x="2381" y="9216"/>
                    <a:pt x="2358" y="9109"/>
                  </a:cubicBezTo>
                  <a:cubicBezTo>
                    <a:pt x="2322" y="9002"/>
                    <a:pt x="2310" y="8895"/>
                    <a:pt x="2298" y="8776"/>
                  </a:cubicBezTo>
                  <a:cubicBezTo>
                    <a:pt x="2274" y="8538"/>
                    <a:pt x="2286" y="8300"/>
                    <a:pt x="2310" y="8073"/>
                  </a:cubicBezTo>
                  <a:cubicBezTo>
                    <a:pt x="2381" y="7573"/>
                    <a:pt x="2500" y="7085"/>
                    <a:pt x="2667" y="6621"/>
                  </a:cubicBezTo>
                  <a:cubicBezTo>
                    <a:pt x="2739" y="6383"/>
                    <a:pt x="2822" y="6144"/>
                    <a:pt x="2905" y="5906"/>
                  </a:cubicBezTo>
                  <a:cubicBezTo>
                    <a:pt x="2989" y="5680"/>
                    <a:pt x="3072" y="5466"/>
                    <a:pt x="3143" y="5240"/>
                  </a:cubicBezTo>
                  <a:cubicBezTo>
                    <a:pt x="3322" y="4668"/>
                    <a:pt x="3453" y="4085"/>
                    <a:pt x="3536" y="3489"/>
                  </a:cubicBezTo>
                  <a:cubicBezTo>
                    <a:pt x="3632" y="2739"/>
                    <a:pt x="3643" y="1965"/>
                    <a:pt x="3548" y="1203"/>
                  </a:cubicBezTo>
                  <a:cubicBezTo>
                    <a:pt x="3512" y="941"/>
                    <a:pt x="3465" y="691"/>
                    <a:pt x="3393" y="430"/>
                  </a:cubicBezTo>
                  <a:cubicBezTo>
                    <a:pt x="3358" y="287"/>
                    <a:pt x="3322" y="132"/>
                    <a:pt x="32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57"/>
            <p:cNvSpPr/>
            <p:nvPr/>
          </p:nvSpPr>
          <p:spPr>
            <a:xfrm>
              <a:off x="1680213" y="2395872"/>
              <a:ext cx="320616" cy="877043"/>
            </a:xfrm>
            <a:custGeom>
              <a:avLst/>
              <a:gdLst/>
              <a:ahLst/>
              <a:cxnLst/>
              <a:rect l="l" t="t" r="r" b="b"/>
              <a:pathLst>
                <a:path w="3835" h="10490" extrusionOk="0">
                  <a:moveTo>
                    <a:pt x="24" y="0"/>
                  </a:moveTo>
                  <a:cubicBezTo>
                    <a:pt x="12" y="12"/>
                    <a:pt x="12" y="24"/>
                    <a:pt x="12" y="36"/>
                  </a:cubicBezTo>
                  <a:lnTo>
                    <a:pt x="12" y="60"/>
                  </a:lnTo>
                  <a:cubicBezTo>
                    <a:pt x="1" y="83"/>
                    <a:pt x="1" y="107"/>
                    <a:pt x="12" y="131"/>
                  </a:cubicBezTo>
                  <a:cubicBezTo>
                    <a:pt x="108" y="333"/>
                    <a:pt x="203" y="560"/>
                    <a:pt x="298" y="786"/>
                  </a:cubicBezTo>
                  <a:lnTo>
                    <a:pt x="298" y="762"/>
                  </a:lnTo>
                  <a:cubicBezTo>
                    <a:pt x="786" y="1941"/>
                    <a:pt x="1191" y="3155"/>
                    <a:pt x="1525" y="4382"/>
                  </a:cubicBezTo>
                  <a:cubicBezTo>
                    <a:pt x="1858" y="5620"/>
                    <a:pt x="2120" y="6870"/>
                    <a:pt x="2310" y="8132"/>
                  </a:cubicBezTo>
                  <a:cubicBezTo>
                    <a:pt x="2310" y="8180"/>
                    <a:pt x="2322" y="8215"/>
                    <a:pt x="2322" y="8263"/>
                  </a:cubicBezTo>
                  <a:cubicBezTo>
                    <a:pt x="2346" y="8418"/>
                    <a:pt x="2346" y="8573"/>
                    <a:pt x="2358" y="8727"/>
                  </a:cubicBezTo>
                  <a:lnTo>
                    <a:pt x="2358" y="8775"/>
                  </a:lnTo>
                  <a:cubicBezTo>
                    <a:pt x="2370" y="8942"/>
                    <a:pt x="2382" y="9144"/>
                    <a:pt x="2406" y="9346"/>
                  </a:cubicBezTo>
                  <a:cubicBezTo>
                    <a:pt x="2429" y="9525"/>
                    <a:pt x="2477" y="9716"/>
                    <a:pt x="2537" y="9882"/>
                  </a:cubicBezTo>
                  <a:cubicBezTo>
                    <a:pt x="2596" y="10049"/>
                    <a:pt x="2691" y="10192"/>
                    <a:pt x="2822" y="10299"/>
                  </a:cubicBezTo>
                  <a:cubicBezTo>
                    <a:pt x="2929" y="10382"/>
                    <a:pt x="3049" y="10442"/>
                    <a:pt x="3180" y="10466"/>
                  </a:cubicBezTo>
                  <a:cubicBezTo>
                    <a:pt x="3251" y="10478"/>
                    <a:pt x="3310" y="10489"/>
                    <a:pt x="3382" y="10489"/>
                  </a:cubicBezTo>
                  <a:cubicBezTo>
                    <a:pt x="3501" y="10489"/>
                    <a:pt x="3620" y="10466"/>
                    <a:pt x="3739" y="10430"/>
                  </a:cubicBezTo>
                  <a:cubicBezTo>
                    <a:pt x="3775" y="10430"/>
                    <a:pt x="3799" y="10418"/>
                    <a:pt x="3834" y="10406"/>
                  </a:cubicBezTo>
                  <a:cubicBezTo>
                    <a:pt x="3715" y="10251"/>
                    <a:pt x="3596" y="10085"/>
                    <a:pt x="3501" y="9918"/>
                  </a:cubicBezTo>
                  <a:cubicBezTo>
                    <a:pt x="3370" y="9704"/>
                    <a:pt x="3263" y="9465"/>
                    <a:pt x="3168" y="9227"/>
                  </a:cubicBezTo>
                  <a:cubicBezTo>
                    <a:pt x="3072" y="8989"/>
                    <a:pt x="2989" y="8751"/>
                    <a:pt x="2918" y="8501"/>
                  </a:cubicBezTo>
                  <a:cubicBezTo>
                    <a:pt x="2775" y="7989"/>
                    <a:pt x="2679" y="7465"/>
                    <a:pt x="2584" y="6941"/>
                  </a:cubicBezTo>
                  <a:cubicBezTo>
                    <a:pt x="2537" y="6668"/>
                    <a:pt x="2489" y="6394"/>
                    <a:pt x="2441" y="6120"/>
                  </a:cubicBezTo>
                  <a:cubicBezTo>
                    <a:pt x="2418" y="5977"/>
                    <a:pt x="2382" y="5846"/>
                    <a:pt x="2358" y="5703"/>
                  </a:cubicBezTo>
                  <a:cubicBezTo>
                    <a:pt x="2334" y="5572"/>
                    <a:pt x="2298" y="5441"/>
                    <a:pt x="2263" y="5310"/>
                  </a:cubicBezTo>
                  <a:cubicBezTo>
                    <a:pt x="2144" y="4763"/>
                    <a:pt x="2013" y="4227"/>
                    <a:pt x="1858" y="3691"/>
                  </a:cubicBezTo>
                  <a:cubicBezTo>
                    <a:pt x="1715" y="3143"/>
                    <a:pt x="1525" y="2596"/>
                    <a:pt x="1310" y="2060"/>
                  </a:cubicBezTo>
                  <a:cubicBezTo>
                    <a:pt x="1072" y="1488"/>
                    <a:pt x="774" y="964"/>
                    <a:pt x="417" y="476"/>
                  </a:cubicBezTo>
                  <a:cubicBezTo>
                    <a:pt x="286" y="310"/>
                    <a:pt x="167" y="167"/>
                    <a:pt x="24" y="24"/>
                  </a:cubicBezTo>
                  <a:cubicBezTo>
                    <a:pt x="24" y="12"/>
                    <a:pt x="24" y="12"/>
                    <a:pt x="2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57"/>
            <p:cNvSpPr/>
            <p:nvPr/>
          </p:nvSpPr>
          <p:spPr>
            <a:xfrm>
              <a:off x="1365027" y="2409750"/>
              <a:ext cx="68387" cy="22072"/>
            </a:xfrm>
            <a:custGeom>
              <a:avLst/>
              <a:gdLst/>
              <a:ahLst/>
              <a:cxnLst/>
              <a:rect l="l" t="t" r="r" b="b"/>
              <a:pathLst>
                <a:path w="818" h="264" extrusionOk="0">
                  <a:moveTo>
                    <a:pt x="675" y="1"/>
                  </a:moveTo>
                  <a:lnTo>
                    <a:pt x="675" y="13"/>
                  </a:lnTo>
                  <a:cubicBezTo>
                    <a:pt x="484" y="25"/>
                    <a:pt x="306" y="48"/>
                    <a:pt x="127" y="60"/>
                  </a:cubicBezTo>
                  <a:cubicBezTo>
                    <a:pt x="0" y="83"/>
                    <a:pt x="8" y="263"/>
                    <a:pt x="138" y="263"/>
                  </a:cubicBezTo>
                  <a:cubicBezTo>
                    <a:pt x="143" y="263"/>
                    <a:pt x="147" y="263"/>
                    <a:pt x="151" y="263"/>
                  </a:cubicBezTo>
                  <a:cubicBezTo>
                    <a:pt x="330" y="239"/>
                    <a:pt x="508" y="227"/>
                    <a:pt x="687" y="203"/>
                  </a:cubicBezTo>
                  <a:cubicBezTo>
                    <a:pt x="818" y="203"/>
                    <a:pt x="818" y="1"/>
                    <a:pt x="675" y="1"/>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57"/>
            <p:cNvSpPr/>
            <p:nvPr/>
          </p:nvSpPr>
          <p:spPr>
            <a:xfrm>
              <a:off x="1369625" y="2406824"/>
              <a:ext cx="72734" cy="19982"/>
            </a:xfrm>
            <a:custGeom>
              <a:avLst/>
              <a:gdLst/>
              <a:ahLst/>
              <a:cxnLst/>
              <a:rect l="l" t="t" r="r" b="b"/>
              <a:pathLst>
                <a:path w="870" h="239" extrusionOk="0">
                  <a:moveTo>
                    <a:pt x="763" y="0"/>
                  </a:moveTo>
                  <a:cubicBezTo>
                    <a:pt x="537" y="0"/>
                    <a:pt x="310" y="24"/>
                    <a:pt x="96" y="36"/>
                  </a:cubicBezTo>
                  <a:cubicBezTo>
                    <a:pt x="37" y="48"/>
                    <a:pt x="1" y="95"/>
                    <a:pt x="1" y="143"/>
                  </a:cubicBezTo>
                  <a:cubicBezTo>
                    <a:pt x="13" y="202"/>
                    <a:pt x="60" y="238"/>
                    <a:pt x="120" y="238"/>
                  </a:cubicBezTo>
                  <a:cubicBezTo>
                    <a:pt x="334" y="214"/>
                    <a:pt x="560" y="202"/>
                    <a:pt x="775" y="202"/>
                  </a:cubicBezTo>
                  <a:cubicBezTo>
                    <a:pt x="834" y="202"/>
                    <a:pt x="870" y="155"/>
                    <a:pt x="870" y="95"/>
                  </a:cubicBezTo>
                  <a:cubicBezTo>
                    <a:pt x="870" y="71"/>
                    <a:pt x="858" y="48"/>
                    <a:pt x="834" y="24"/>
                  </a:cubicBezTo>
                  <a:cubicBezTo>
                    <a:pt x="810" y="12"/>
                    <a:pt x="787" y="0"/>
                    <a:pt x="763" y="0"/>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57"/>
            <p:cNvSpPr/>
            <p:nvPr/>
          </p:nvSpPr>
          <p:spPr>
            <a:xfrm>
              <a:off x="1353741" y="2400804"/>
              <a:ext cx="85693" cy="19982"/>
            </a:xfrm>
            <a:custGeom>
              <a:avLst/>
              <a:gdLst/>
              <a:ahLst/>
              <a:cxnLst/>
              <a:rect l="l" t="t" r="r" b="b"/>
              <a:pathLst>
                <a:path w="1025" h="239" extrusionOk="0">
                  <a:moveTo>
                    <a:pt x="96" y="1"/>
                  </a:moveTo>
                  <a:cubicBezTo>
                    <a:pt x="84" y="1"/>
                    <a:pt x="60" y="12"/>
                    <a:pt x="36" y="24"/>
                  </a:cubicBezTo>
                  <a:cubicBezTo>
                    <a:pt x="12" y="36"/>
                    <a:pt x="0" y="60"/>
                    <a:pt x="0" y="84"/>
                  </a:cubicBezTo>
                  <a:cubicBezTo>
                    <a:pt x="0" y="108"/>
                    <a:pt x="0" y="143"/>
                    <a:pt x="12" y="167"/>
                  </a:cubicBezTo>
                  <a:cubicBezTo>
                    <a:pt x="36" y="179"/>
                    <a:pt x="60" y="191"/>
                    <a:pt x="84" y="203"/>
                  </a:cubicBezTo>
                  <a:cubicBezTo>
                    <a:pt x="357" y="215"/>
                    <a:pt x="631" y="215"/>
                    <a:pt x="893" y="239"/>
                  </a:cubicBezTo>
                  <a:cubicBezTo>
                    <a:pt x="929" y="239"/>
                    <a:pt x="953" y="227"/>
                    <a:pt x="977" y="215"/>
                  </a:cubicBezTo>
                  <a:cubicBezTo>
                    <a:pt x="1000" y="203"/>
                    <a:pt x="1012" y="179"/>
                    <a:pt x="1012" y="155"/>
                  </a:cubicBezTo>
                  <a:cubicBezTo>
                    <a:pt x="1024" y="96"/>
                    <a:pt x="989" y="48"/>
                    <a:pt x="929" y="36"/>
                  </a:cubicBezTo>
                  <a:cubicBezTo>
                    <a:pt x="655" y="12"/>
                    <a:pt x="381" y="12"/>
                    <a:pt x="107" y="1"/>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57"/>
            <p:cNvSpPr/>
            <p:nvPr/>
          </p:nvSpPr>
          <p:spPr>
            <a:xfrm>
              <a:off x="1355747" y="2386842"/>
              <a:ext cx="77082" cy="25166"/>
            </a:xfrm>
            <a:custGeom>
              <a:avLst/>
              <a:gdLst/>
              <a:ahLst/>
              <a:cxnLst/>
              <a:rect l="l" t="t" r="r" b="b"/>
              <a:pathLst>
                <a:path w="922" h="301" extrusionOk="0">
                  <a:moveTo>
                    <a:pt x="119" y="1"/>
                  </a:moveTo>
                  <a:cubicBezTo>
                    <a:pt x="60" y="1"/>
                    <a:pt x="24" y="37"/>
                    <a:pt x="12" y="84"/>
                  </a:cubicBezTo>
                  <a:cubicBezTo>
                    <a:pt x="0" y="132"/>
                    <a:pt x="48" y="191"/>
                    <a:pt x="95" y="203"/>
                  </a:cubicBezTo>
                  <a:cubicBezTo>
                    <a:pt x="322" y="227"/>
                    <a:pt x="548" y="263"/>
                    <a:pt x="762" y="299"/>
                  </a:cubicBezTo>
                  <a:cubicBezTo>
                    <a:pt x="770" y="300"/>
                    <a:pt x="778" y="300"/>
                    <a:pt x="785" y="300"/>
                  </a:cubicBezTo>
                  <a:cubicBezTo>
                    <a:pt x="907" y="300"/>
                    <a:pt x="922" y="119"/>
                    <a:pt x="798" y="108"/>
                  </a:cubicBezTo>
                  <a:cubicBezTo>
                    <a:pt x="572" y="60"/>
                    <a:pt x="357" y="25"/>
                    <a:pt x="131" y="1"/>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57"/>
            <p:cNvSpPr/>
            <p:nvPr/>
          </p:nvSpPr>
          <p:spPr>
            <a:xfrm>
              <a:off x="1393536" y="2392862"/>
              <a:ext cx="50830" cy="23159"/>
            </a:xfrm>
            <a:custGeom>
              <a:avLst/>
              <a:gdLst/>
              <a:ahLst/>
              <a:cxnLst/>
              <a:rect l="l" t="t" r="r" b="b"/>
              <a:pathLst>
                <a:path w="608" h="277" extrusionOk="0">
                  <a:moveTo>
                    <a:pt x="108" y="0"/>
                  </a:moveTo>
                  <a:cubicBezTo>
                    <a:pt x="60" y="0"/>
                    <a:pt x="12" y="24"/>
                    <a:pt x="12" y="72"/>
                  </a:cubicBezTo>
                  <a:cubicBezTo>
                    <a:pt x="1" y="131"/>
                    <a:pt x="36" y="179"/>
                    <a:pt x="84" y="191"/>
                  </a:cubicBezTo>
                  <a:cubicBezTo>
                    <a:pt x="215" y="215"/>
                    <a:pt x="346" y="250"/>
                    <a:pt x="477" y="274"/>
                  </a:cubicBezTo>
                  <a:cubicBezTo>
                    <a:pt x="485" y="276"/>
                    <a:pt x="492" y="276"/>
                    <a:pt x="500" y="276"/>
                  </a:cubicBezTo>
                  <a:cubicBezTo>
                    <a:pt x="548" y="276"/>
                    <a:pt x="586" y="244"/>
                    <a:pt x="596" y="203"/>
                  </a:cubicBezTo>
                  <a:cubicBezTo>
                    <a:pt x="608" y="143"/>
                    <a:pt x="572" y="96"/>
                    <a:pt x="513" y="84"/>
                  </a:cubicBezTo>
                  <a:cubicBezTo>
                    <a:pt x="382" y="48"/>
                    <a:pt x="251" y="24"/>
                    <a:pt x="120" y="0"/>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57"/>
            <p:cNvSpPr/>
            <p:nvPr/>
          </p:nvSpPr>
          <p:spPr>
            <a:xfrm>
              <a:off x="1395543" y="2390855"/>
              <a:ext cx="48824" cy="24999"/>
            </a:xfrm>
            <a:custGeom>
              <a:avLst/>
              <a:gdLst/>
              <a:ahLst/>
              <a:cxnLst/>
              <a:rect l="l" t="t" r="r" b="b"/>
              <a:pathLst>
                <a:path w="584" h="299" extrusionOk="0">
                  <a:moveTo>
                    <a:pt x="108" y="1"/>
                  </a:moveTo>
                  <a:cubicBezTo>
                    <a:pt x="60" y="1"/>
                    <a:pt x="12" y="36"/>
                    <a:pt x="12" y="84"/>
                  </a:cubicBezTo>
                  <a:cubicBezTo>
                    <a:pt x="0" y="143"/>
                    <a:pt x="36" y="191"/>
                    <a:pt x="96" y="203"/>
                  </a:cubicBezTo>
                  <a:cubicBezTo>
                    <a:pt x="203" y="215"/>
                    <a:pt x="310" y="251"/>
                    <a:pt x="405" y="286"/>
                  </a:cubicBezTo>
                  <a:lnTo>
                    <a:pt x="417" y="286"/>
                  </a:lnTo>
                  <a:lnTo>
                    <a:pt x="441" y="298"/>
                  </a:lnTo>
                  <a:lnTo>
                    <a:pt x="524" y="298"/>
                  </a:lnTo>
                  <a:cubicBezTo>
                    <a:pt x="548" y="286"/>
                    <a:pt x="572" y="262"/>
                    <a:pt x="584" y="239"/>
                  </a:cubicBezTo>
                  <a:cubicBezTo>
                    <a:pt x="584" y="215"/>
                    <a:pt x="584" y="191"/>
                    <a:pt x="584" y="167"/>
                  </a:cubicBezTo>
                  <a:cubicBezTo>
                    <a:pt x="572" y="143"/>
                    <a:pt x="548" y="120"/>
                    <a:pt x="524" y="108"/>
                  </a:cubicBezTo>
                  <a:cubicBezTo>
                    <a:pt x="393" y="60"/>
                    <a:pt x="262" y="24"/>
                    <a:pt x="119" y="1"/>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57"/>
            <p:cNvSpPr/>
            <p:nvPr/>
          </p:nvSpPr>
          <p:spPr>
            <a:xfrm>
              <a:off x="1394539" y="2391858"/>
              <a:ext cx="54843" cy="24163"/>
            </a:xfrm>
            <a:custGeom>
              <a:avLst/>
              <a:gdLst/>
              <a:ahLst/>
              <a:cxnLst/>
              <a:rect l="l" t="t" r="r" b="b"/>
              <a:pathLst>
                <a:path w="656" h="289" extrusionOk="0">
                  <a:moveTo>
                    <a:pt x="108" y="0"/>
                  </a:moveTo>
                  <a:cubicBezTo>
                    <a:pt x="60" y="0"/>
                    <a:pt x="13" y="24"/>
                    <a:pt x="1" y="82"/>
                  </a:cubicBezTo>
                  <a:lnTo>
                    <a:pt x="1" y="82"/>
                  </a:lnTo>
                  <a:cubicBezTo>
                    <a:pt x="1" y="79"/>
                    <a:pt x="0" y="75"/>
                    <a:pt x="0" y="72"/>
                  </a:cubicBezTo>
                  <a:lnTo>
                    <a:pt x="0" y="84"/>
                  </a:lnTo>
                  <a:cubicBezTo>
                    <a:pt x="1" y="83"/>
                    <a:pt x="1" y="83"/>
                    <a:pt x="1" y="82"/>
                  </a:cubicBezTo>
                  <a:lnTo>
                    <a:pt x="1" y="82"/>
                  </a:lnTo>
                  <a:cubicBezTo>
                    <a:pt x="5" y="137"/>
                    <a:pt x="39" y="180"/>
                    <a:pt x="84" y="191"/>
                  </a:cubicBezTo>
                  <a:cubicBezTo>
                    <a:pt x="239" y="215"/>
                    <a:pt x="381" y="250"/>
                    <a:pt x="536" y="286"/>
                  </a:cubicBezTo>
                  <a:cubicBezTo>
                    <a:pt x="542" y="288"/>
                    <a:pt x="549" y="288"/>
                    <a:pt x="555" y="288"/>
                  </a:cubicBezTo>
                  <a:cubicBezTo>
                    <a:pt x="598" y="288"/>
                    <a:pt x="643" y="255"/>
                    <a:pt x="643" y="203"/>
                  </a:cubicBezTo>
                  <a:cubicBezTo>
                    <a:pt x="655" y="155"/>
                    <a:pt x="620" y="96"/>
                    <a:pt x="572" y="84"/>
                  </a:cubicBezTo>
                  <a:cubicBezTo>
                    <a:pt x="417" y="48"/>
                    <a:pt x="274" y="24"/>
                    <a:pt x="120" y="0"/>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57"/>
            <p:cNvSpPr/>
            <p:nvPr/>
          </p:nvSpPr>
          <p:spPr>
            <a:xfrm>
              <a:off x="1390526" y="2391858"/>
              <a:ext cx="56850" cy="23159"/>
            </a:xfrm>
            <a:custGeom>
              <a:avLst/>
              <a:gdLst/>
              <a:ahLst/>
              <a:cxnLst/>
              <a:rect l="l" t="t" r="r" b="b"/>
              <a:pathLst>
                <a:path w="680" h="277" extrusionOk="0">
                  <a:moveTo>
                    <a:pt x="132" y="0"/>
                  </a:moveTo>
                  <a:cubicBezTo>
                    <a:pt x="108" y="0"/>
                    <a:pt x="84" y="0"/>
                    <a:pt x="72" y="12"/>
                  </a:cubicBezTo>
                  <a:cubicBezTo>
                    <a:pt x="1" y="60"/>
                    <a:pt x="25" y="179"/>
                    <a:pt x="108" y="191"/>
                  </a:cubicBezTo>
                  <a:cubicBezTo>
                    <a:pt x="263" y="203"/>
                    <a:pt x="406" y="227"/>
                    <a:pt x="549" y="274"/>
                  </a:cubicBezTo>
                  <a:cubicBezTo>
                    <a:pt x="556" y="276"/>
                    <a:pt x="564" y="277"/>
                    <a:pt x="571" y="277"/>
                  </a:cubicBezTo>
                  <a:cubicBezTo>
                    <a:pt x="620" y="277"/>
                    <a:pt x="657" y="243"/>
                    <a:pt x="668" y="191"/>
                  </a:cubicBezTo>
                  <a:cubicBezTo>
                    <a:pt x="679" y="167"/>
                    <a:pt x="668" y="143"/>
                    <a:pt x="656" y="119"/>
                  </a:cubicBezTo>
                  <a:cubicBezTo>
                    <a:pt x="644" y="96"/>
                    <a:pt x="620" y="84"/>
                    <a:pt x="584" y="72"/>
                  </a:cubicBezTo>
                  <a:cubicBezTo>
                    <a:pt x="441" y="36"/>
                    <a:pt x="298" y="12"/>
                    <a:pt x="144" y="0"/>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57"/>
            <p:cNvSpPr/>
            <p:nvPr/>
          </p:nvSpPr>
          <p:spPr>
            <a:xfrm>
              <a:off x="1386597" y="2390855"/>
              <a:ext cx="59776" cy="24413"/>
            </a:xfrm>
            <a:custGeom>
              <a:avLst/>
              <a:gdLst/>
              <a:ahLst/>
              <a:cxnLst/>
              <a:rect l="l" t="t" r="r" b="b"/>
              <a:pathLst>
                <a:path w="715" h="292" extrusionOk="0">
                  <a:moveTo>
                    <a:pt x="84" y="1"/>
                  </a:moveTo>
                  <a:cubicBezTo>
                    <a:pt x="60" y="1"/>
                    <a:pt x="36" y="12"/>
                    <a:pt x="24" y="36"/>
                  </a:cubicBezTo>
                  <a:cubicBezTo>
                    <a:pt x="0" y="48"/>
                    <a:pt x="0" y="84"/>
                    <a:pt x="0" y="108"/>
                  </a:cubicBezTo>
                  <a:cubicBezTo>
                    <a:pt x="0" y="131"/>
                    <a:pt x="12" y="155"/>
                    <a:pt x="36" y="167"/>
                  </a:cubicBezTo>
                  <a:cubicBezTo>
                    <a:pt x="48" y="191"/>
                    <a:pt x="84" y="203"/>
                    <a:pt x="107" y="203"/>
                  </a:cubicBezTo>
                  <a:lnTo>
                    <a:pt x="131" y="203"/>
                  </a:lnTo>
                  <a:cubicBezTo>
                    <a:pt x="286" y="215"/>
                    <a:pt x="441" y="239"/>
                    <a:pt x="584" y="286"/>
                  </a:cubicBezTo>
                  <a:cubicBezTo>
                    <a:pt x="594" y="290"/>
                    <a:pt x="603" y="291"/>
                    <a:pt x="612" y="291"/>
                  </a:cubicBezTo>
                  <a:cubicBezTo>
                    <a:pt x="633" y="291"/>
                    <a:pt x="650" y="283"/>
                    <a:pt x="667" y="274"/>
                  </a:cubicBezTo>
                  <a:cubicBezTo>
                    <a:pt x="679" y="262"/>
                    <a:pt x="703" y="239"/>
                    <a:pt x="703" y="215"/>
                  </a:cubicBezTo>
                  <a:cubicBezTo>
                    <a:pt x="715" y="179"/>
                    <a:pt x="703" y="155"/>
                    <a:pt x="691" y="131"/>
                  </a:cubicBezTo>
                  <a:cubicBezTo>
                    <a:pt x="679" y="120"/>
                    <a:pt x="655" y="96"/>
                    <a:pt x="619" y="96"/>
                  </a:cubicBezTo>
                  <a:cubicBezTo>
                    <a:pt x="548" y="72"/>
                    <a:pt x="465" y="48"/>
                    <a:pt x="369" y="24"/>
                  </a:cubicBezTo>
                  <a:cubicBezTo>
                    <a:pt x="274" y="12"/>
                    <a:pt x="179" y="1"/>
                    <a:pt x="84" y="1"/>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57"/>
            <p:cNvSpPr/>
            <p:nvPr/>
          </p:nvSpPr>
          <p:spPr>
            <a:xfrm>
              <a:off x="1389523" y="2392862"/>
              <a:ext cx="57853" cy="23159"/>
            </a:xfrm>
            <a:custGeom>
              <a:avLst/>
              <a:gdLst/>
              <a:ahLst/>
              <a:cxnLst/>
              <a:rect l="l" t="t" r="r" b="b"/>
              <a:pathLst>
                <a:path w="692" h="277" extrusionOk="0">
                  <a:moveTo>
                    <a:pt x="120" y="0"/>
                  </a:moveTo>
                  <a:cubicBezTo>
                    <a:pt x="96" y="0"/>
                    <a:pt x="72" y="0"/>
                    <a:pt x="60" y="12"/>
                  </a:cubicBezTo>
                  <a:cubicBezTo>
                    <a:pt x="13" y="48"/>
                    <a:pt x="1" y="107"/>
                    <a:pt x="37" y="155"/>
                  </a:cubicBezTo>
                  <a:cubicBezTo>
                    <a:pt x="49" y="167"/>
                    <a:pt x="72" y="191"/>
                    <a:pt x="96" y="191"/>
                  </a:cubicBezTo>
                  <a:cubicBezTo>
                    <a:pt x="251" y="203"/>
                    <a:pt x="418" y="227"/>
                    <a:pt x="572" y="274"/>
                  </a:cubicBezTo>
                  <a:cubicBezTo>
                    <a:pt x="580" y="276"/>
                    <a:pt x="588" y="276"/>
                    <a:pt x="595" y="276"/>
                  </a:cubicBezTo>
                  <a:cubicBezTo>
                    <a:pt x="644" y="276"/>
                    <a:pt x="681" y="243"/>
                    <a:pt x="691" y="191"/>
                  </a:cubicBezTo>
                  <a:cubicBezTo>
                    <a:pt x="691" y="167"/>
                    <a:pt x="691" y="143"/>
                    <a:pt x="680" y="119"/>
                  </a:cubicBezTo>
                  <a:cubicBezTo>
                    <a:pt x="656" y="96"/>
                    <a:pt x="632" y="84"/>
                    <a:pt x="608" y="72"/>
                  </a:cubicBezTo>
                  <a:cubicBezTo>
                    <a:pt x="453" y="36"/>
                    <a:pt x="299" y="0"/>
                    <a:pt x="132" y="0"/>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57"/>
            <p:cNvSpPr/>
            <p:nvPr/>
          </p:nvSpPr>
          <p:spPr>
            <a:xfrm>
              <a:off x="1357670" y="2392862"/>
              <a:ext cx="93050" cy="24163"/>
            </a:xfrm>
            <a:custGeom>
              <a:avLst/>
              <a:gdLst/>
              <a:ahLst/>
              <a:cxnLst/>
              <a:rect l="l" t="t" r="r" b="b"/>
              <a:pathLst>
                <a:path w="1113" h="289" extrusionOk="0">
                  <a:moveTo>
                    <a:pt x="322" y="0"/>
                  </a:moveTo>
                  <a:cubicBezTo>
                    <a:pt x="251" y="0"/>
                    <a:pt x="168" y="0"/>
                    <a:pt x="96" y="12"/>
                  </a:cubicBezTo>
                  <a:cubicBezTo>
                    <a:pt x="37" y="12"/>
                    <a:pt x="1" y="60"/>
                    <a:pt x="1" y="119"/>
                  </a:cubicBezTo>
                  <a:cubicBezTo>
                    <a:pt x="12" y="162"/>
                    <a:pt x="51" y="205"/>
                    <a:pt x="93" y="205"/>
                  </a:cubicBezTo>
                  <a:cubicBezTo>
                    <a:pt x="98" y="205"/>
                    <a:pt x="103" y="204"/>
                    <a:pt x="108" y="203"/>
                  </a:cubicBezTo>
                  <a:lnTo>
                    <a:pt x="453" y="203"/>
                  </a:lnTo>
                  <a:cubicBezTo>
                    <a:pt x="620" y="215"/>
                    <a:pt x="787" y="250"/>
                    <a:pt x="953" y="286"/>
                  </a:cubicBezTo>
                  <a:cubicBezTo>
                    <a:pt x="960" y="287"/>
                    <a:pt x="966" y="288"/>
                    <a:pt x="973" y="288"/>
                  </a:cubicBezTo>
                  <a:cubicBezTo>
                    <a:pt x="1077" y="288"/>
                    <a:pt x="1113" y="106"/>
                    <a:pt x="989" y="84"/>
                  </a:cubicBezTo>
                  <a:cubicBezTo>
                    <a:pt x="763" y="36"/>
                    <a:pt x="549" y="0"/>
                    <a:pt x="322" y="0"/>
                  </a:cubicBezTo>
                  <a:close/>
                </a:path>
              </a:pathLst>
            </a:custGeom>
            <a:solidFill>
              <a:srgbClr val="AE0F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57"/>
            <p:cNvSpPr/>
            <p:nvPr/>
          </p:nvSpPr>
          <p:spPr>
            <a:xfrm>
              <a:off x="864993" y="2408747"/>
              <a:ext cx="521680" cy="814421"/>
            </a:xfrm>
            <a:custGeom>
              <a:avLst/>
              <a:gdLst/>
              <a:ahLst/>
              <a:cxnLst/>
              <a:rect l="l" t="t" r="r" b="b"/>
              <a:pathLst>
                <a:path w="6240" h="9741" extrusionOk="0">
                  <a:moveTo>
                    <a:pt x="5453" y="1"/>
                  </a:moveTo>
                  <a:cubicBezTo>
                    <a:pt x="4679" y="191"/>
                    <a:pt x="3906" y="632"/>
                    <a:pt x="3144" y="1311"/>
                  </a:cubicBezTo>
                  <a:cubicBezTo>
                    <a:pt x="2786" y="1632"/>
                    <a:pt x="2465" y="1977"/>
                    <a:pt x="2167" y="2358"/>
                  </a:cubicBezTo>
                  <a:cubicBezTo>
                    <a:pt x="1560" y="3096"/>
                    <a:pt x="1060" y="3918"/>
                    <a:pt x="679" y="4799"/>
                  </a:cubicBezTo>
                  <a:cubicBezTo>
                    <a:pt x="500" y="5192"/>
                    <a:pt x="358" y="5597"/>
                    <a:pt x="238" y="6013"/>
                  </a:cubicBezTo>
                  <a:cubicBezTo>
                    <a:pt x="155" y="6335"/>
                    <a:pt x="96" y="6656"/>
                    <a:pt x="60" y="6978"/>
                  </a:cubicBezTo>
                  <a:cubicBezTo>
                    <a:pt x="12" y="7347"/>
                    <a:pt x="0" y="7704"/>
                    <a:pt x="24" y="8073"/>
                  </a:cubicBezTo>
                  <a:cubicBezTo>
                    <a:pt x="48" y="8276"/>
                    <a:pt x="84" y="8478"/>
                    <a:pt x="131" y="8669"/>
                  </a:cubicBezTo>
                  <a:cubicBezTo>
                    <a:pt x="155" y="8764"/>
                    <a:pt x="179" y="8859"/>
                    <a:pt x="227" y="8954"/>
                  </a:cubicBezTo>
                  <a:cubicBezTo>
                    <a:pt x="274" y="9085"/>
                    <a:pt x="334" y="9228"/>
                    <a:pt x="429" y="9347"/>
                  </a:cubicBezTo>
                  <a:lnTo>
                    <a:pt x="441" y="9359"/>
                  </a:lnTo>
                  <a:lnTo>
                    <a:pt x="453" y="9371"/>
                  </a:lnTo>
                  <a:lnTo>
                    <a:pt x="465" y="9395"/>
                  </a:lnTo>
                  <a:cubicBezTo>
                    <a:pt x="477" y="9419"/>
                    <a:pt x="500" y="9442"/>
                    <a:pt x="524" y="9454"/>
                  </a:cubicBezTo>
                  <a:lnTo>
                    <a:pt x="596" y="9454"/>
                  </a:lnTo>
                  <a:cubicBezTo>
                    <a:pt x="727" y="9550"/>
                    <a:pt x="881" y="9633"/>
                    <a:pt x="1048" y="9681"/>
                  </a:cubicBezTo>
                  <a:cubicBezTo>
                    <a:pt x="1131" y="9704"/>
                    <a:pt x="1215" y="9728"/>
                    <a:pt x="1310" y="9728"/>
                  </a:cubicBezTo>
                  <a:cubicBezTo>
                    <a:pt x="1370" y="9728"/>
                    <a:pt x="1429" y="9740"/>
                    <a:pt x="1489" y="9740"/>
                  </a:cubicBezTo>
                  <a:lnTo>
                    <a:pt x="1620" y="9740"/>
                  </a:lnTo>
                  <a:cubicBezTo>
                    <a:pt x="1810" y="9728"/>
                    <a:pt x="2001" y="9681"/>
                    <a:pt x="2191" y="9609"/>
                  </a:cubicBezTo>
                  <a:cubicBezTo>
                    <a:pt x="2572" y="9454"/>
                    <a:pt x="2917" y="9216"/>
                    <a:pt x="3215" y="8930"/>
                  </a:cubicBezTo>
                  <a:cubicBezTo>
                    <a:pt x="3536" y="8633"/>
                    <a:pt x="3822" y="8299"/>
                    <a:pt x="4072" y="7942"/>
                  </a:cubicBezTo>
                  <a:cubicBezTo>
                    <a:pt x="4310" y="7585"/>
                    <a:pt x="4537" y="7228"/>
                    <a:pt x="4751" y="6859"/>
                  </a:cubicBezTo>
                  <a:cubicBezTo>
                    <a:pt x="4965" y="6466"/>
                    <a:pt x="5144" y="6109"/>
                    <a:pt x="5299" y="5787"/>
                  </a:cubicBezTo>
                  <a:cubicBezTo>
                    <a:pt x="5501" y="5335"/>
                    <a:pt x="5692" y="4870"/>
                    <a:pt x="5834" y="4394"/>
                  </a:cubicBezTo>
                  <a:cubicBezTo>
                    <a:pt x="5989" y="3906"/>
                    <a:pt x="6108" y="3406"/>
                    <a:pt x="6168" y="2894"/>
                  </a:cubicBezTo>
                  <a:cubicBezTo>
                    <a:pt x="6239" y="2406"/>
                    <a:pt x="6227" y="1906"/>
                    <a:pt x="6156" y="1406"/>
                  </a:cubicBezTo>
                  <a:cubicBezTo>
                    <a:pt x="6120" y="1168"/>
                    <a:pt x="6061" y="941"/>
                    <a:pt x="5977" y="715"/>
                  </a:cubicBezTo>
                  <a:cubicBezTo>
                    <a:pt x="5894" y="489"/>
                    <a:pt x="5787" y="275"/>
                    <a:pt x="5656" y="84"/>
                  </a:cubicBezTo>
                  <a:cubicBezTo>
                    <a:pt x="5646" y="55"/>
                    <a:pt x="5620" y="33"/>
                    <a:pt x="5591" y="33"/>
                  </a:cubicBezTo>
                  <a:cubicBezTo>
                    <a:pt x="5585" y="33"/>
                    <a:pt x="5579" y="34"/>
                    <a:pt x="5572" y="37"/>
                  </a:cubicBezTo>
                  <a:lnTo>
                    <a:pt x="5549" y="37"/>
                  </a:lnTo>
                  <a:cubicBezTo>
                    <a:pt x="5525" y="13"/>
                    <a:pt x="5501" y="1"/>
                    <a:pt x="547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57"/>
            <p:cNvSpPr/>
            <p:nvPr/>
          </p:nvSpPr>
          <p:spPr>
            <a:xfrm>
              <a:off x="864993" y="2406824"/>
              <a:ext cx="482804" cy="698875"/>
            </a:xfrm>
            <a:custGeom>
              <a:avLst/>
              <a:gdLst/>
              <a:ahLst/>
              <a:cxnLst/>
              <a:rect l="l" t="t" r="r" b="b"/>
              <a:pathLst>
                <a:path w="5775" h="8359" extrusionOk="0">
                  <a:moveTo>
                    <a:pt x="5453" y="0"/>
                  </a:moveTo>
                  <a:lnTo>
                    <a:pt x="5453" y="24"/>
                  </a:lnTo>
                  <a:cubicBezTo>
                    <a:pt x="4679" y="214"/>
                    <a:pt x="3906" y="655"/>
                    <a:pt x="3144" y="1334"/>
                  </a:cubicBezTo>
                  <a:cubicBezTo>
                    <a:pt x="2786" y="1655"/>
                    <a:pt x="2465" y="2000"/>
                    <a:pt x="2167" y="2381"/>
                  </a:cubicBezTo>
                  <a:cubicBezTo>
                    <a:pt x="1560" y="3119"/>
                    <a:pt x="1060" y="3941"/>
                    <a:pt x="679" y="4822"/>
                  </a:cubicBezTo>
                  <a:cubicBezTo>
                    <a:pt x="500" y="5215"/>
                    <a:pt x="358" y="5620"/>
                    <a:pt x="238" y="6036"/>
                  </a:cubicBezTo>
                  <a:cubicBezTo>
                    <a:pt x="155" y="6358"/>
                    <a:pt x="96" y="6679"/>
                    <a:pt x="60" y="7013"/>
                  </a:cubicBezTo>
                  <a:cubicBezTo>
                    <a:pt x="12" y="7370"/>
                    <a:pt x="0" y="7739"/>
                    <a:pt x="24" y="8096"/>
                  </a:cubicBezTo>
                  <a:cubicBezTo>
                    <a:pt x="24" y="8191"/>
                    <a:pt x="48" y="8275"/>
                    <a:pt x="60" y="8358"/>
                  </a:cubicBezTo>
                  <a:cubicBezTo>
                    <a:pt x="60" y="8215"/>
                    <a:pt x="60" y="8061"/>
                    <a:pt x="72" y="7918"/>
                  </a:cubicBezTo>
                  <a:cubicBezTo>
                    <a:pt x="96" y="7644"/>
                    <a:pt x="131" y="7370"/>
                    <a:pt x="191" y="7108"/>
                  </a:cubicBezTo>
                  <a:cubicBezTo>
                    <a:pt x="310" y="6548"/>
                    <a:pt x="488" y="6013"/>
                    <a:pt x="727" y="5501"/>
                  </a:cubicBezTo>
                  <a:cubicBezTo>
                    <a:pt x="953" y="5001"/>
                    <a:pt x="1215" y="4524"/>
                    <a:pt x="1524" y="4060"/>
                  </a:cubicBezTo>
                  <a:cubicBezTo>
                    <a:pt x="1596" y="3965"/>
                    <a:pt x="1667" y="3858"/>
                    <a:pt x="1739" y="3762"/>
                  </a:cubicBezTo>
                  <a:cubicBezTo>
                    <a:pt x="1810" y="3655"/>
                    <a:pt x="1882" y="3560"/>
                    <a:pt x="1953" y="3465"/>
                  </a:cubicBezTo>
                  <a:cubicBezTo>
                    <a:pt x="2108" y="3262"/>
                    <a:pt x="2251" y="3060"/>
                    <a:pt x="2417" y="2869"/>
                  </a:cubicBezTo>
                  <a:cubicBezTo>
                    <a:pt x="2739" y="2453"/>
                    <a:pt x="3096" y="2072"/>
                    <a:pt x="3477" y="1715"/>
                  </a:cubicBezTo>
                  <a:cubicBezTo>
                    <a:pt x="4144" y="1095"/>
                    <a:pt x="4906" y="548"/>
                    <a:pt x="5775" y="274"/>
                  </a:cubicBezTo>
                  <a:cubicBezTo>
                    <a:pt x="5739" y="214"/>
                    <a:pt x="5703" y="143"/>
                    <a:pt x="5668" y="83"/>
                  </a:cubicBezTo>
                  <a:cubicBezTo>
                    <a:pt x="5644" y="48"/>
                    <a:pt x="5608" y="36"/>
                    <a:pt x="5572" y="36"/>
                  </a:cubicBezTo>
                  <a:lnTo>
                    <a:pt x="5549" y="36"/>
                  </a:lnTo>
                  <a:cubicBezTo>
                    <a:pt x="5525" y="12"/>
                    <a:pt x="5501" y="0"/>
                    <a:pt x="547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57"/>
            <p:cNvSpPr/>
            <p:nvPr/>
          </p:nvSpPr>
          <p:spPr>
            <a:xfrm>
              <a:off x="1669548" y="2502386"/>
              <a:ext cx="259920" cy="335517"/>
            </a:xfrm>
            <a:custGeom>
              <a:avLst/>
              <a:gdLst/>
              <a:ahLst/>
              <a:cxnLst/>
              <a:rect l="l" t="t" r="r" b="b"/>
              <a:pathLst>
                <a:path w="3109" h="4013" extrusionOk="0">
                  <a:moveTo>
                    <a:pt x="1429" y="0"/>
                  </a:moveTo>
                  <a:cubicBezTo>
                    <a:pt x="1382" y="0"/>
                    <a:pt x="1322" y="12"/>
                    <a:pt x="1275" y="12"/>
                  </a:cubicBezTo>
                  <a:lnTo>
                    <a:pt x="1263" y="12"/>
                  </a:lnTo>
                  <a:cubicBezTo>
                    <a:pt x="1227" y="24"/>
                    <a:pt x="1179" y="36"/>
                    <a:pt x="1144" y="48"/>
                  </a:cubicBezTo>
                  <a:cubicBezTo>
                    <a:pt x="1108" y="60"/>
                    <a:pt x="1072" y="83"/>
                    <a:pt x="1037" y="107"/>
                  </a:cubicBezTo>
                  <a:cubicBezTo>
                    <a:pt x="977" y="143"/>
                    <a:pt x="917" y="202"/>
                    <a:pt x="882" y="274"/>
                  </a:cubicBezTo>
                  <a:cubicBezTo>
                    <a:pt x="834" y="333"/>
                    <a:pt x="810" y="405"/>
                    <a:pt x="822" y="488"/>
                  </a:cubicBezTo>
                  <a:cubicBezTo>
                    <a:pt x="822" y="572"/>
                    <a:pt x="846" y="655"/>
                    <a:pt x="894" y="726"/>
                  </a:cubicBezTo>
                  <a:lnTo>
                    <a:pt x="763" y="726"/>
                  </a:lnTo>
                  <a:cubicBezTo>
                    <a:pt x="644" y="726"/>
                    <a:pt x="536" y="750"/>
                    <a:pt x="429" y="786"/>
                  </a:cubicBezTo>
                  <a:lnTo>
                    <a:pt x="394" y="798"/>
                  </a:lnTo>
                  <a:cubicBezTo>
                    <a:pt x="227" y="845"/>
                    <a:pt x="96" y="964"/>
                    <a:pt x="36" y="1119"/>
                  </a:cubicBezTo>
                  <a:cubicBezTo>
                    <a:pt x="1" y="1203"/>
                    <a:pt x="1" y="1274"/>
                    <a:pt x="25" y="1357"/>
                  </a:cubicBezTo>
                  <a:cubicBezTo>
                    <a:pt x="36" y="1441"/>
                    <a:pt x="84" y="1524"/>
                    <a:pt x="144" y="1584"/>
                  </a:cubicBezTo>
                  <a:cubicBezTo>
                    <a:pt x="191" y="1631"/>
                    <a:pt x="251" y="1679"/>
                    <a:pt x="322" y="1726"/>
                  </a:cubicBezTo>
                  <a:cubicBezTo>
                    <a:pt x="286" y="1738"/>
                    <a:pt x="251" y="1762"/>
                    <a:pt x="239" y="1786"/>
                  </a:cubicBezTo>
                  <a:cubicBezTo>
                    <a:pt x="203" y="1822"/>
                    <a:pt x="191" y="1857"/>
                    <a:pt x="179" y="1893"/>
                  </a:cubicBezTo>
                  <a:cubicBezTo>
                    <a:pt x="167" y="1917"/>
                    <a:pt x="155" y="1953"/>
                    <a:pt x="155" y="1988"/>
                  </a:cubicBezTo>
                  <a:cubicBezTo>
                    <a:pt x="155" y="2048"/>
                    <a:pt x="155" y="2119"/>
                    <a:pt x="179" y="2179"/>
                  </a:cubicBezTo>
                  <a:cubicBezTo>
                    <a:pt x="239" y="2334"/>
                    <a:pt x="334" y="2465"/>
                    <a:pt x="465" y="2572"/>
                  </a:cubicBezTo>
                  <a:cubicBezTo>
                    <a:pt x="501" y="2607"/>
                    <a:pt x="536" y="2643"/>
                    <a:pt x="572" y="2667"/>
                  </a:cubicBezTo>
                  <a:cubicBezTo>
                    <a:pt x="536" y="2679"/>
                    <a:pt x="513" y="2703"/>
                    <a:pt x="501" y="2727"/>
                  </a:cubicBezTo>
                  <a:cubicBezTo>
                    <a:pt x="465" y="2750"/>
                    <a:pt x="453" y="2786"/>
                    <a:pt x="441" y="2822"/>
                  </a:cubicBezTo>
                  <a:cubicBezTo>
                    <a:pt x="441" y="2858"/>
                    <a:pt x="441" y="2881"/>
                    <a:pt x="441" y="2917"/>
                  </a:cubicBezTo>
                  <a:cubicBezTo>
                    <a:pt x="441" y="2941"/>
                    <a:pt x="453" y="2977"/>
                    <a:pt x="465" y="3012"/>
                  </a:cubicBezTo>
                  <a:cubicBezTo>
                    <a:pt x="477" y="3048"/>
                    <a:pt x="489" y="3072"/>
                    <a:pt x="513" y="3108"/>
                  </a:cubicBezTo>
                  <a:cubicBezTo>
                    <a:pt x="596" y="3250"/>
                    <a:pt x="703" y="3369"/>
                    <a:pt x="834" y="3465"/>
                  </a:cubicBezTo>
                  <a:cubicBezTo>
                    <a:pt x="894" y="3500"/>
                    <a:pt x="953" y="3536"/>
                    <a:pt x="1013" y="3572"/>
                  </a:cubicBezTo>
                  <a:lnTo>
                    <a:pt x="1120" y="3620"/>
                  </a:lnTo>
                  <a:lnTo>
                    <a:pt x="1215" y="3679"/>
                  </a:lnTo>
                  <a:cubicBezTo>
                    <a:pt x="1334" y="3739"/>
                    <a:pt x="1465" y="3810"/>
                    <a:pt x="1596" y="3881"/>
                  </a:cubicBezTo>
                  <a:lnTo>
                    <a:pt x="1703" y="3917"/>
                  </a:lnTo>
                  <a:cubicBezTo>
                    <a:pt x="1810" y="3953"/>
                    <a:pt x="1918" y="3989"/>
                    <a:pt x="2025" y="4001"/>
                  </a:cubicBezTo>
                  <a:cubicBezTo>
                    <a:pt x="2084" y="4012"/>
                    <a:pt x="2132" y="4012"/>
                    <a:pt x="2180" y="4012"/>
                  </a:cubicBezTo>
                  <a:lnTo>
                    <a:pt x="2322" y="4012"/>
                  </a:lnTo>
                  <a:cubicBezTo>
                    <a:pt x="2358" y="4012"/>
                    <a:pt x="2394" y="4001"/>
                    <a:pt x="2441" y="3989"/>
                  </a:cubicBezTo>
                  <a:cubicBezTo>
                    <a:pt x="2465" y="3977"/>
                    <a:pt x="2501" y="3965"/>
                    <a:pt x="2525" y="3953"/>
                  </a:cubicBezTo>
                  <a:cubicBezTo>
                    <a:pt x="2572" y="3941"/>
                    <a:pt x="2608" y="3917"/>
                    <a:pt x="2656" y="3893"/>
                  </a:cubicBezTo>
                  <a:cubicBezTo>
                    <a:pt x="2692" y="3870"/>
                    <a:pt x="2727" y="3846"/>
                    <a:pt x="2751" y="3822"/>
                  </a:cubicBezTo>
                  <a:cubicBezTo>
                    <a:pt x="2811" y="3786"/>
                    <a:pt x="2858" y="3727"/>
                    <a:pt x="2906" y="3679"/>
                  </a:cubicBezTo>
                  <a:cubicBezTo>
                    <a:pt x="2953" y="3620"/>
                    <a:pt x="2989" y="3548"/>
                    <a:pt x="3013" y="3477"/>
                  </a:cubicBezTo>
                  <a:cubicBezTo>
                    <a:pt x="3049" y="3393"/>
                    <a:pt x="3073" y="3298"/>
                    <a:pt x="3084" y="3203"/>
                  </a:cubicBezTo>
                  <a:cubicBezTo>
                    <a:pt x="3108" y="3024"/>
                    <a:pt x="3108" y="2846"/>
                    <a:pt x="3084" y="2667"/>
                  </a:cubicBezTo>
                  <a:cubicBezTo>
                    <a:pt x="3061" y="2500"/>
                    <a:pt x="3025" y="2346"/>
                    <a:pt x="2977" y="2179"/>
                  </a:cubicBezTo>
                  <a:cubicBezTo>
                    <a:pt x="2942" y="2024"/>
                    <a:pt x="2894" y="1857"/>
                    <a:pt x="2834" y="1703"/>
                  </a:cubicBezTo>
                  <a:cubicBezTo>
                    <a:pt x="2775" y="1536"/>
                    <a:pt x="2739" y="1405"/>
                    <a:pt x="2680" y="1250"/>
                  </a:cubicBezTo>
                  <a:lnTo>
                    <a:pt x="2644" y="1119"/>
                  </a:lnTo>
                  <a:cubicBezTo>
                    <a:pt x="2632" y="1095"/>
                    <a:pt x="2608" y="1072"/>
                    <a:pt x="2596" y="1036"/>
                  </a:cubicBezTo>
                  <a:lnTo>
                    <a:pt x="2561" y="964"/>
                  </a:lnTo>
                  <a:cubicBezTo>
                    <a:pt x="2453" y="726"/>
                    <a:pt x="2311" y="500"/>
                    <a:pt x="2132" y="310"/>
                  </a:cubicBezTo>
                  <a:cubicBezTo>
                    <a:pt x="1977" y="155"/>
                    <a:pt x="1775" y="48"/>
                    <a:pt x="1560" y="12"/>
                  </a:cubicBezTo>
                  <a:cubicBezTo>
                    <a:pt x="1513" y="0"/>
                    <a:pt x="1465" y="0"/>
                    <a:pt x="1429" y="0"/>
                  </a:cubicBezTo>
                  <a:close/>
                </a:path>
              </a:pathLst>
            </a:custGeom>
            <a:solidFill>
              <a:srgbClr val="FFA0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57"/>
            <p:cNvSpPr/>
            <p:nvPr/>
          </p:nvSpPr>
          <p:spPr>
            <a:xfrm>
              <a:off x="1920443" y="2793003"/>
              <a:ext cx="84" cy="84"/>
            </a:xfrm>
            <a:custGeom>
              <a:avLst/>
              <a:gdLst/>
              <a:ahLst/>
              <a:cxnLst/>
              <a:rect l="l" t="t" r="r" b="b"/>
              <a:pathLst>
                <a:path w="1" h="1" extrusionOk="0">
                  <a:moveTo>
                    <a:pt x="0" y="1"/>
                  </a:moveTo>
                  <a:close/>
                </a:path>
              </a:pathLst>
            </a:custGeom>
            <a:solidFill>
              <a:srgbClr val="FFA0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57"/>
            <p:cNvSpPr/>
            <p:nvPr/>
          </p:nvSpPr>
          <p:spPr>
            <a:xfrm>
              <a:off x="1879561" y="2831797"/>
              <a:ext cx="84" cy="84"/>
            </a:xfrm>
            <a:custGeom>
              <a:avLst/>
              <a:gdLst/>
              <a:ahLst/>
              <a:cxnLst/>
              <a:rect l="l" t="t" r="r" b="b"/>
              <a:pathLst>
                <a:path w="1" h="1" extrusionOk="0">
                  <a:moveTo>
                    <a:pt x="1" y="1"/>
                  </a:moveTo>
                  <a:lnTo>
                    <a:pt x="1" y="1"/>
                  </a:lnTo>
                  <a:close/>
                </a:path>
              </a:pathLst>
            </a:custGeom>
            <a:solidFill>
              <a:srgbClr val="FFA0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57"/>
            <p:cNvSpPr/>
            <p:nvPr/>
          </p:nvSpPr>
          <p:spPr>
            <a:xfrm>
              <a:off x="1698392" y="2645939"/>
              <a:ext cx="76747" cy="32691"/>
            </a:xfrm>
            <a:custGeom>
              <a:avLst/>
              <a:gdLst/>
              <a:ahLst/>
              <a:cxnLst/>
              <a:rect l="l" t="t" r="r" b="b"/>
              <a:pathLst>
                <a:path w="918" h="391" extrusionOk="0">
                  <a:moveTo>
                    <a:pt x="37" y="0"/>
                  </a:moveTo>
                  <a:cubicBezTo>
                    <a:pt x="34" y="0"/>
                    <a:pt x="31" y="3"/>
                    <a:pt x="25" y="9"/>
                  </a:cubicBezTo>
                  <a:cubicBezTo>
                    <a:pt x="25" y="9"/>
                    <a:pt x="13" y="9"/>
                    <a:pt x="13" y="21"/>
                  </a:cubicBezTo>
                  <a:cubicBezTo>
                    <a:pt x="1" y="33"/>
                    <a:pt x="13" y="45"/>
                    <a:pt x="25" y="45"/>
                  </a:cubicBezTo>
                  <a:cubicBezTo>
                    <a:pt x="84" y="81"/>
                    <a:pt x="144" y="117"/>
                    <a:pt x="215" y="152"/>
                  </a:cubicBezTo>
                  <a:cubicBezTo>
                    <a:pt x="275" y="188"/>
                    <a:pt x="346" y="224"/>
                    <a:pt x="418" y="248"/>
                  </a:cubicBezTo>
                  <a:cubicBezTo>
                    <a:pt x="561" y="307"/>
                    <a:pt x="715" y="355"/>
                    <a:pt x="858" y="390"/>
                  </a:cubicBezTo>
                  <a:cubicBezTo>
                    <a:pt x="870" y="390"/>
                    <a:pt x="882" y="379"/>
                    <a:pt x="894" y="379"/>
                  </a:cubicBezTo>
                  <a:cubicBezTo>
                    <a:pt x="906" y="367"/>
                    <a:pt x="918" y="355"/>
                    <a:pt x="918" y="343"/>
                  </a:cubicBezTo>
                  <a:cubicBezTo>
                    <a:pt x="918" y="319"/>
                    <a:pt x="918" y="307"/>
                    <a:pt x="906" y="295"/>
                  </a:cubicBezTo>
                  <a:cubicBezTo>
                    <a:pt x="906" y="283"/>
                    <a:pt x="882" y="283"/>
                    <a:pt x="870" y="283"/>
                  </a:cubicBezTo>
                  <a:lnTo>
                    <a:pt x="727" y="248"/>
                  </a:lnTo>
                  <a:cubicBezTo>
                    <a:pt x="680" y="236"/>
                    <a:pt x="632" y="224"/>
                    <a:pt x="572" y="212"/>
                  </a:cubicBezTo>
                  <a:cubicBezTo>
                    <a:pt x="525" y="200"/>
                    <a:pt x="489" y="188"/>
                    <a:pt x="442" y="176"/>
                  </a:cubicBezTo>
                  <a:cubicBezTo>
                    <a:pt x="394" y="164"/>
                    <a:pt x="346" y="140"/>
                    <a:pt x="311" y="128"/>
                  </a:cubicBezTo>
                  <a:cubicBezTo>
                    <a:pt x="215" y="93"/>
                    <a:pt x="132" y="57"/>
                    <a:pt x="49" y="9"/>
                  </a:cubicBezTo>
                  <a:cubicBezTo>
                    <a:pt x="43" y="3"/>
                    <a:pt x="40" y="0"/>
                    <a:pt x="37" y="0"/>
                  </a:cubicBezTo>
                  <a:close/>
                </a:path>
              </a:pathLst>
            </a:custGeom>
            <a:solidFill>
              <a:srgbClr val="DC8A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57"/>
            <p:cNvSpPr/>
            <p:nvPr/>
          </p:nvSpPr>
          <p:spPr>
            <a:xfrm>
              <a:off x="1718373" y="2728292"/>
              <a:ext cx="60779" cy="24999"/>
            </a:xfrm>
            <a:custGeom>
              <a:avLst/>
              <a:gdLst/>
              <a:ahLst/>
              <a:cxnLst/>
              <a:rect l="l" t="t" r="r" b="b"/>
              <a:pathLst>
                <a:path w="727" h="299" extrusionOk="0">
                  <a:moveTo>
                    <a:pt x="24" y="1"/>
                  </a:moveTo>
                  <a:cubicBezTo>
                    <a:pt x="12" y="1"/>
                    <a:pt x="12" y="13"/>
                    <a:pt x="0" y="13"/>
                  </a:cubicBezTo>
                  <a:cubicBezTo>
                    <a:pt x="0" y="25"/>
                    <a:pt x="0" y="36"/>
                    <a:pt x="24" y="48"/>
                  </a:cubicBezTo>
                  <a:cubicBezTo>
                    <a:pt x="131" y="96"/>
                    <a:pt x="226" y="144"/>
                    <a:pt x="333" y="191"/>
                  </a:cubicBezTo>
                  <a:cubicBezTo>
                    <a:pt x="393" y="215"/>
                    <a:pt x="453" y="239"/>
                    <a:pt x="500" y="251"/>
                  </a:cubicBezTo>
                  <a:cubicBezTo>
                    <a:pt x="548" y="263"/>
                    <a:pt x="595" y="275"/>
                    <a:pt x="643" y="298"/>
                  </a:cubicBezTo>
                  <a:lnTo>
                    <a:pt x="679" y="298"/>
                  </a:lnTo>
                  <a:cubicBezTo>
                    <a:pt x="691" y="286"/>
                    <a:pt x="691" y="286"/>
                    <a:pt x="703" y="275"/>
                  </a:cubicBezTo>
                  <a:cubicBezTo>
                    <a:pt x="714" y="275"/>
                    <a:pt x="726" y="263"/>
                    <a:pt x="726" y="239"/>
                  </a:cubicBezTo>
                  <a:cubicBezTo>
                    <a:pt x="726" y="227"/>
                    <a:pt x="726" y="215"/>
                    <a:pt x="714" y="203"/>
                  </a:cubicBezTo>
                  <a:cubicBezTo>
                    <a:pt x="703" y="191"/>
                    <a:pt x="691" y="179"/>
                    <a:pt x="679" y="179"/>
                  </a:cubicBezTo>
                  <a:cubicBezTo>
                    <a:pt x="631" y="179"/>
                    <a:pt x="595" y="179"/>
                    <a:pt x="548" y="167"/>
                  </a:cubicBezTo>
                  <a:cubicBezTo>
                    <a:pt x="512" y="167"/>
                    <a:pt x="476" y="156"/>
                    <a:pt x="441" y="144"/>
                  </a:cubicBezTo>
                  <a:cubicBezTo>
                    <a:pt x="298" y="108"/>
                    <a:pt x="167" y="48"/>
                    <a:pt x="36" y="1"/>
                  </a:cubicBezTo>
                  <a:close/>
                </a:path>
              </a:pathLst>
            </a:custGeom>
            <a:solidFill>
              <a:srgbClr val="DC8A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57"/>
            <p:cNvSpPr/>
            <p:nvPr/>
          </p:nvSpPr>
          <p:spPr>
            <a:xfrm>
              <a:off x="1745210" y="2565091"/>
              <a:ext cx="48824" cy="25918"/>
            </a:xfrm>
            <a:custGeom>
              <a:avLst/>
              <a:gdLst/>
              <a:ahLst/>
              <a:cxnLst/>
              <a:rect l="l" t="t" r="r" b="b"/>
              <a:pathLst>
                <a:path w="584" h="310" extrusionOk="0">
                  <a:moveTo>
                    <a:pt x="24" y="0"/>
                  </a:moveTo>
                  <a:cubicBezTo>
                    <a:pt x="24" y="0"/>
                    <a:pt x="12" y="0"/>
                    <a:pt x="12" y="12"/>
                  </a:cubicBezTo>
                  <a:cubicBezTo>
                    <a:pt x="1" y="24"/>
                    <a:pt x="12" y="48"/>
                    <a:pt x="24" y="48"/>
                  </a:cubicBezTo>
                  <a:cubicBezTo>
                    <a:pt x="191" y="119"/>
                    <a:pt x="358" y="214"/>
                    <a:pt x="524" y="310"/>
                  </a:cubicBezTo>
                  <a:cubicBezTo>
                    <a:pt x="548" y="310"/>
                    <a:pt x="572" y="310"/>
                    <a:pt x="584" y="286"/>
                  </a:cubicBezTo>
                  <a:cubicBezTo>
                    <a:pt x="584" y="274"/>
                    <a:pt x="584" y="262"/>
                    <a:pt x="584" y="262"/>
                  </a:cubicBezTo>
                  <a:cubicBezTo>
                    <a:pt x="572" y="250"/>
                    <a:pt x="572" y="238"/>
                    <a:pt x="560" y="238"/>
                  </a:cubicBezTo>
                  <a:cubicBezTo>
                    <a:pt x="477" y="191"/>
                    <a:pt x="393" y="155"/>
                    <a:pt x="298" y="119"/>
                  </a:cubicBezTo>
                  <a:cubicBezTo>
                    <a:pt x="215" y="72"/>
                    <a:pt x="132" y="36"/>
                    <a:pt x="48" y="0"/>
                  </a:cubicBezTo>
                  <a:close/>
                </a:path>
              </a:pathLst>
            </a:custGeom>
            <a:solidFill>
              <a:srgbClr val="DC8A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57"/>
            <p:cNvSpPr/>
            <p:nvPr/>
          </p:nvSpPr>
          <p:spPr>
            <a:xfrm>
              <a:off x="1048169" y="2375890"/>
              <a:ext cx="418096" cy="886072"/>
            </a:xfrm>
            <a:custGeom>
              <a:avLst/>
              <a:gdLst/>
              <a:ahLst/>
              <a:cxnLst/>
              <a:rect l="l" t="t" r="r" b="b"/>
              <a:pathLst>
                <a:path w="5001" h="10598" extrusionOk="0">
                  <a:moveTo>
                    <a:pt x="3905" y="1"/>
                  </a:moveTo>
                  <a:cubicBezTo>
                    <a:pt x="3810" y="1"/>
                    <a:pt x="3703" y="13"/>
                    <a:pt x="3608" y="37"/>
                  </a:cubicBezTo>
                  <a:cubicBezTo>
                    <a:pt x="3536" y="60"/>
                    <a:pt x="3477" y="84"/>
                    <a:pt x="3405" y="108"/>
                  </a:cubicBezTo>
                  <a:cubicBezTo>
                    <a:pt x="3346" y="144"/>
                    <a:pt x="3286" y="180"/>
                    <a:pt x="3227" y="227"/>
                  </a:cubicBezTo>
                  <a:cubicBezTo>
                    <a:pt x="3203" y="251"/>
                    <a:pt x="3191" y="275"/>
                    <a:pt x="3203" y="299"/>
                  </a:cubicBezTo>
                  <a:cubicBezTo>
                    <a:pt x="3191" y="310"/>
                    <a:pt x="3191" y="322"/>
                    <a:pt x="3203" y="334"/>
                  </a:cubicBezTo>
                  <a:cubicBezTo>
                    <a:pt x="3191" y="346"/>
                    <a:pt x="3203" y="370"/>
                    <a:pt x="3215" y="382"/>
                  </a:cubicBezTo>
                  <a:cubicBezTo>
                    <a:pt x="3358" y="572"/>
                    <a:pt x="3477" y="775"/>
                    <a:pt x="3560" y="1001"/>
                  </a:cubicBezTo>
                  <a:cubicBezTo>
                    <a:pt x="3703" y="1334"/>
                    <a:pt x="3798" y="1692"/>
                    <a:pt x="3846" y="2061"/>
                  </a:cubicBezTo>
                  <a:cubicBezTo>
                    <a:pt x="3917" y="2727"/>
                    <a:pt x="3905" y="3406"/>
                    <a:pt x="3810" y="4061"/>
                  </a:cubicBezTo>
                  <a:cubicBezTo>
                    <a:pt x="3679" y="4966"/>
                    <a:pt x="3441" y="5847"/>
                    <a:pt x="3108" y="6692"/>
                  </a:cubicBezTo>
                  <a:cubicBezTo>
                    <a:pt x="3084" y="6740"/>
                    <a:pt x="3072" y="6787"/>
                    <a:pt x="3048" y="6847"/>
                  </a:cubicBezTo>
                  <a:cubicBezTo>
                    <a:pt x="2774" y="7502"/>
                    <a:pt x="2417" y="8121"/>
                    <a:pt x="2000" y="8692"/>
                  </a:cubicBezTo>
                  <a:cubicBezTo>
                    <a:pt x="1703" y="9073"/>
                    <a:pt x="1369" y="9407"/>
                    <a:pt x="1000" y="9704"/>
                  </a:cubicBezTo>
                  <a:cubicBezTo>
                    <a:pt x="786" y="9871"/>
                    <a:pt x="548" y="10026"/>
                    <a:pt x="298" y="10145"/>
                  </a:cubicBezTo>
                  <a:cubicBezTo>
                    <a:pt x="286" y="10157"/>
                    <a:pt x="262" y="10157"/>
                    <a:pt x="250" y="10181"/>
                  </a:cubicBezTo>
                  <a:cubicBezTo>
                    <a:pt x="179" y="10240"/>
                    <a:pt x="107" y="10312"/>
                    <a:pt x="48" y="10383"/>
                  </a:cubicBezTo>
                  <a:cubicBezTo>
                    <a:pt x="24" y="10407"/>
                    <a:pt x="12" y="10431"/>
                    <a:pt x="12" y="10455"/>
                  </a:cubicBezTo>
                  <a:cubicBezTo>
                    <a:pt x="0" y="10478"/>
                    <a:pt x="0" y="10502"/>
                    <a:pt x="12" y="10526"/>
                  </a:cubicBezTo>
                  <a:cubicBezTo>
                    <a:pt x="12" y="10550"/>
                    <a:pt x="36" y="10574"/>
                    <a:pt x="48" y="10586"/>
                  </a:cubicBezTo>
                  <a:cubicBezTo>
                    <a:pt x="72" y="10597"/>
                    <a:pt x="83" y="10597"/>
                    <a:pt x="107" y="10597"/>
                  </a:cubicBezTo>
                  <a:lnTo>
                    <a:pt x="131" y="10597"/>
                  </a:lnTo>
                  <a:cubicBezTo>
                    <a:pt x="619" y="10514"/>
                    <a:pt x="1095" y="10359"/>
                    <a:pt x="1536" y="10133"/>
                  </a:cubicBezTo>
                  <a:cubicBezTo>
                    <a:pt x="1953" y="9907"/>
                    <a:pt x="2334" y="9633"/>
                    <a:pt x="2667" y="9300"/>
                  </a:cubicBezTo>
                  <a:cubicBezTo>
                    <a:pt x="3000" y="8966"/>
                    <a:pt x="3298" y="8597"/>
                    <a:pt x="3560" y="8192"/>
                  </a:cubicBezTo>
                  <a:cubicBezTo>
                    <a:pt x="3822" y="7776"/>
                    <a:pt x="4036" y="7335"/>
                    <a:pt x="4227" y="6883"/>
                  </a:cubicBezTo>
                  <a:cubicBezTo>
                    <a:pt x="4405" y="6430"/>
                    <a:pt x="4560" y="5966"/>
                    <a:pt x="4679" y="5502"/>
                  </a:cubicBezTo>
                  <a:cubicBezTo>
                    <a:pt x="4810" y="4990"/>
                    <a:pt x="4905" y="4478"/>
                    <a:pt x="4953" y="3954"/>
                  </a:cubicBezTo>
                  <a:cubicBezTo>
                    <a:pt x="5001" y="3430"/>
                    <a:pt x="5001" y="2906"/>
                    <a:pt x="4953" y="2382"/>
                  </a:cubicBezTo>
                  <a:cubicBezTo>
                    <a:pt x="4905" y="1870"/>
                    <a:pt x="4786" y="1370"/>
                    <a:pt x="4596" y="894"/>
                  </a:cubicBezTo>
                  <a:cubicBezTo>
                    <a:pt x="4477" y="608"/>
                    <a:pt x="4322" y="334"/>
                    <a:pt x="4143" y="84"/>
                  </a:cubicBezTo>
                  <a:cubicBezTo>
                    <a:pt x="4132" y="60"/>
                    <a:pt x="4108" y="49"/>
                    <a:pt x="4084" y="37"/>
                  </a:cubicBezTo>
                  <a:cubicBezTo>
                    <a:pt x="4060" y="25"/>
                    <a:pt x="4036" y="13"/>
                    <a:pt x="4012" y="13"/>
                  </a:cubicBezTo>
                  <a:lnTo>
                    <a:pt x="3917" y="13"/>
                  </a:lnTo>
                  <a:lnTo>
                    <a:pt x="3905" y="1"/>
                  </a:lnTo>
                  <a:close/>
                </a:path>
              </a:pathLst>
            </a:custGeom>
            <a:solidFill>
              <a:srgbClr val="29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57"/>
            <p:cNvSpPr/>
            <p:nvPr/>
          </p:nvSpPr>
          <p:spPr>
            <a:xfrm>
              <a:off x="1243217" y="2584990"/>
              <a:ext cx="244955" cy="384344"/>
            </a:xfrm>
            <a:custGeom>
              <a:avLst/>
              <a:gdLst/>
              <a:ahLst/>
              <a:cxnLst/>
              <a:rect l="l" t="t" r="r" b="b"/>
              <a:pathLst>
                <a:path w="2930" h="4597" extrusionOk="0">
                  <a:moveTo>
                    <a:pt x="1203" y="0"/>
                  </a:moveTo>
                  <a:lnTo>
                    <a:pt x="1203" y="12"/>
                  </a:lnTo>
                  <a:cubicBezTo>
                    <a:pt x="1168" y="12"/>
                    <a:pt x="1120" y="12"/>
                    <a:pt x="1072" y="24"/>
                  </a:cubicBezTo>
                  <a:cubicBezTo>
                    <a:pt x="989" y="36"/>
                    <a:pt x="894" y="72"/>
                    <a:pt x="810" y="119"/>
                  </a:cubicBezTo>
                  <a:cubicBezTo>
                    <a:pt x="620" y="238"/>
                    <a:pt x="477" y="405"/>
                    <a:pt x="394" y="607"/>
                  </a:cubicBezTo>
                  <a:cubicBezTo>
                    <a:pt x="298" y="857"/>
                    <a:pt x="239" y="1119"/>
                    <a:pt x="227" y="1381"/>
                  </a:cubicBezTo>
                  <a:lnTo>
                    <a:pt x="227" y="1465"/>
                  </a:lnTo>
                  <a:cubicBezTo>
                    <a:pt x="215" y="1703"/>
                    <a:pt x="179" y="1941"/>
                    <a:pt x="108" y="2167"/>
                  </a:cubicBezTo>
                  <a:cubicBezTo>
                    <a:pt x="84" y="2251"/>
                    <a:pt x="60" y="2322"/>
                    <a:pt x="25" y="2381"/>
                  </a:cubicBezTo>
                  <a:cubicBezTo>
                    <a:pt x="1" y="2429"/>
                    <a:pt x="13" y="2489"/>
                    <a:pt x="60" y="2512"/>
                  </a:cubicBezTo>
                  <a:cubicBezTo>
                    <a:pt x="60" y="2572"/>
                    <a:pt x="60" y="2620"/>
                    <a:pt x="60" y="2667"/>
                  </a:cubicBezTo>
                  <a:cubicBezTo>
                    <a:pt x="48" y="2846"/>
                    <a:pt x="48" y="3024"/>
                    <a:pt x="60" y="3203"/>
                  </a:cubicBezTo>
                  <a:cubicBezTo>
                    <a:pt x="72" y="3382"/>
                    <a:pt x="96" y="3572"/>
                    <a:pt x="144" y="3751"/>
                  </a:cubicBezTo>
                  <a:cubicBezTo>
                    <a:pt x="191" y="3917"/>
                    <a:pt x="251" y="4072"/>
                    <a:pt x="346" y="4215"/>
                  </a:cubicBezTo>
                  <a:cubicBezTo>
                    <a:pt x="441" y="4346"/>
                    <a:pt x="560" y="4453"/>
                    <a:pt x="715" y="4525"/>
                  </a:cubicBezTo>
                  <a:cubicBezTo>
                    <a:pt x="787" y="4560"/>
                    <a:pt x="870" y="4584"/>
                    <a:pt x="953" y="4596"/>
                  </a:cubicBezTo>
                  <a:lnTo>
                    <a:pt x="1060" y="4596"/>
                  </a:lnTo>
                  <a:cubicBezTo>
                    <a:pt x="1108" y="4584"/>
                    <a:pt x="1144" y="4572"/>
                    <a:pt x="1179" y="4560"/>
                  </a:cubicBezTo>
                  <a:cubicBezTo>
                    <a:pt x="1263" y="4536"/>
                    <a:pt x="1334" y="4501"/>
                    <a:pt x="1406" y="4453"/>
                  </a:cubicBezTo>
                  <a:cubicBezTo>
                    <a:pt x="1489" y="4406"/>
                    <a:pt x="1560" y="4346"/>
                    <a:pt x="1632" y="4286"/>
                  </a:cubicBezTo>
                  <a:cubicBezTo>
                    <a:pt x="1787" y="4156"/>
                    <a:pt x="1941" y="4001"/>
                    <a:pt x="2084" y="3846"/>
                  </a:cubicBezTo>
                  <a:cubicBezTo>
                    <a:pt x="2239" y="3691"/>
                    <a:pt x="2358" y="3536"/>
                    <a:pt x="2477" y="3394"/>
                  </a:cubicBezTo>
                  <a:lnTo>
                    <a:pt x="2549" y="3310"/>
                  </a:lnTo>
                  <a:lnTo>
                    <a:pt x="2620" y="3227"/>
                  </a:lnTo>
                  <a:cubicBezTo>
                    <a:pt x="2668" y="3179"/>
                    <a:pt x="2703" y="3120"/>
                    <a:pt x="2739" y="3060"/>
                  </a:cubicBezTo>
                  <a:cubicBezTo>
                    <a:pt x="2834" y="2917"/>
                    <a:pt x="2894" y="2774"/>
                    <a:pt x="2918" y="2608"/>
                  </a:cubicBezTo>
                  <a:cubicBezTo>
                    <a:pt x="2918" y="2572"/>
                    <a:pt x="2930" y="2536"/>
                    <a:pt x="2918" y="2501"/>
                  </a:cubicBezTo>
                  <a:cubicBezTo>
                    <a:pt x="2918" y="2465"/>
                    <a:pt x="2918" y="2429"/>
                    <a:pt x="2906" y="2405"/>
                  </a:cubicBezTo>
                  <a:cubicBezTo>
                    <a:pt x="2906" y="2370"/>
                    <a:pt x="2882" y="2346"/>
                    <a:pt x="2870" y="2322"/>
                  </a:cubicBezTo>
                  <a:cubicBezTo>
                    <a:pt x="2846" y="2286"/>
                    <a:pt x="2822" y="2262"/>
                    <a:pt x="2787" y="2251"/>
                  </a:cubicBezTo>
                  <a:cubicBezTo>
                    <a:pt x="2763" y="2239"/>
                    <a:pt x="2727" y="2227"/>
                    <a:pt x="2703" y="2227"/>
                  </a:cubicBezTo>
                  <a:cubicBezTo>
                    <a:pt x="2715" y="2191"/>
                    <a:pt x="2739" y="2143"/>
                    <a:pt x="2763" y="2096"/>
                  </a:cubicBezTo>
                  <a:cubicBezTo>
                    <a:pt x="2846" y="1953"/>
                    <a:pt x="2882" y="1786"/>
                    <a:pt x="2870" y="1619"/>
                  </a:cubicBezTo>
                  <a:cubicBezTo>
                    <a:pt x="2870" y="1560"/>
                    <a:pt x="2858" y="1489"/>
                    <a:pt x="2834" y="1429"/>
                  </a:cubicBezTo>
                  <a:cubicBezTo>
                    <a:pt x="2811" y="1405"/>
                    <a:pt x="2799" y="1381"/>
                    <a:pt x="2775" y="1358"/>
                  </a:cubicBezTo>
                  <a:cubicBezTo>
                    <a:pt x="2751" y="1322"/>
                    <a:pt x="2715" y="1298"/>
                    <a:pt x="2680" y="1286"/>
                  </a:cubicBezTo>
                  <a:cubicBezTo>
                    <a:pt x="2656" y="1262"/>
                    <a:pt x="2620" y="1250"/>
                    <a:pt x="2584" y="1250"/>
                  </a:cubicBezTo>
                  <a:cubicBezTo>
                    <a:pt x="2632" y="1191"/>
                    <a:pt x="2668" y="1131"/>
                    <a:pt x="2692" y="1060"/>
                  </a:cubicBezTo>
                  <a:cubicBezTo>
                    <a:pt x="2727" y="977"/>
                    <a:pt x="2739" y="893"/>
                    <a:pt x="2727" y="798"/>
                  </a:cubicBezTo>
                  <a:cubicBezTo>
                    <a:pt x="2715" y="727"/>
                    <a:pt x="2680" y="643"/>
                    <a:pt x="2632" y="596"/>
                  </a:cubicBezTo>
                  <a:cubicBezTo>
                    <a:pt x="2522" y="485"/>
                    <a:pt x="2370" y="416"/>
                    <a:pt x="2216" y="416"/>
                  </a:cubicBezTo>
                  <a:cubicBezTo>
                    <a:pt x="2204" y="416"/>
                    <a:pt x="2192" y="416"/>
                    <a:pt x="2180" y="417"/>
                  </a:cubicBezTo>
                  <a:lnTo>
                    <a:pt x="2144" y="417"/>
                  </a:lnTo>
                  <a:cubicBezTo>
                    <a:pt x="2025" y="429"/>
                    <a:pt x="1918" y="453"/>
                    <a:pt x="1810" y="488"/>
                  </a:cubicBezTo>
                  <a:cubicBezTo>
                    <a:pt x="1775" y="500"/>
                    <a:pt x="1727" y="524"/>
                    <a:pt x="1691" y="536"/>
                  </a:cubicBezTo>
                  <a:cubicBezTo>
                    <a:pt x="1703" y="453"/>
                    <a:pt x="1703" y="369"/>
                    <a:pt x="1668" y="286"/>
                  </a:cubicBezTo>
                  <a:cubicBezTo>
                    <a:pt x="1644" y="215"/>
                    <a:pt x="1596" y="155"/>
                    <a:pt x="1537" y="107"/>
                  </a:cubicBezTo>
                  <a:cubicBezTo>
                    <a:pt x="1465" y="60"/>
                    <a:pt x="1394" y="24"/>
                    <a:pt x="1322" y="12"/>
                  </a:cubicBezTo>
                  <a:cubicBezTo>
                    <a:pt x="1287" y="12"/>
                    <a:pt x="1251" y="0"/>
                    <a:pt x="1203" y="0"/>
                  </a:cubicBezTo>
                  <a:close/>
                </a:path>
              </a:pathLst>
            </a:custGeom>
            <a:solidFill>
              <a:srgbClr val="FFA0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57"/>
            <p:cNvSpPr/>
            <p:nvPr/>
          </p:nvSpPr>
          <p:spPr>
            <a:xfrm>
              <a:off x="1394539" y="2692508"/>
              <a:ext cx="61782" cy="55766"/>
            </a:xfrm>
            <a:custGeom>
              <a:avLst/>
              <a:gdLst/>
              <a:ahLst/>
              <a:cxnLst/>
              <a:rect l="l" t="t" r="r" b="b"/>
              <a:pathLst>
                <a:path w="739" h="667" extrusionOk="0">
                  <a:moveTo>
                    <a:pt x="703" y="0"/>
                  </a:moveTo>
                  <a:cubicBezTo>
                    <a:pt x="643" y="72"/>
                    <a:pt x="584" y="143"/>
                    <a:pt x="512" y="214"/>
                  </a:cubicBezTo>
                  <a:cubicBezTo>
                    <a:pt x="477" y="238"/>
                    <a:pt x="441" y="274"/>
                    <a:pt x="405" y="310"/>
                  </a:cubicBezTo>
                  <a:lnTo>
                    <a:pt x="298" y="393"/>
                  </a:lnTo>
                  <a:lnTo>
                    <a:pt x="167" y="476"/>
                  </a:lnTo>
                  <a:lnTo>
                    <a:pt x="36" y="560"/>
                  </a:lnTo>
                  <a:cubicBezTo>
                    <a:pt x="12" y="572"/>
                    <a:pt x="12" y="584"/>
                    <a:pt x="0" y="595"/>
                  </a:cubicBezTo>
                  <a:cubicBezTo>
                    <a:pt x="0" y="607"/>
                    <a:pt x="0" y="619"/>
                    <a:pt x="0" y="643"/>
                  </a:cubicBezTo>
                  <a:cubicBezTo>
                    <a:pt x="12" y="655"/>
                    <a:pt x="24" y="655"/>
                    <a:pt x="36" y="667"/>
                  </a:cubicBezTo>
                  <a:lnTo>
                    <a:pt x="84" y="667"/>
                  </a:lnTo>
                  <a:cubicBezTo>
                    <a:pt x="203" y="584"/>
                    <a:pt x="322" y="488"/>
                    <a:pt x="429" y="381"/>
                  </a:cubicBezTo>
                  <a:cubicBezTo>
                    <a:pt x="489" y="322"/>
                    <a:pt x="548" y="274"/>
                    <a:pt x="596" y="214"/>
                  </a:cubicBezTo>
                  <a:cubicBezTo>
                    <a:pt x="643" y="155"/>
                    <a:pt x="691" y="95"/>
                    <a:pt x="739" y="48"/>
                  </a:cubicBezTo>
                  <a:cubicBezTo>
                    <a:pt x="739" y="36"/>
                    <a:pt x="739" y="24"/>
                    <a:pt x="739" y="12"/>
                  </a:cubicBezTo>
                  <a:cubicBezTo>
                    <a:pt x="727" y="12"/>
                    <a:pt x="727" y="0"/>
                    <a:pt x="715" y="0"/>
                  </a:cubicBezTo>
                  <a:cubicBezTo>
                    <a:pt x="703" y="0"/>
                    <a:pt x="703" y="12"/>
                    <a:pt x="703" y="12"/>
                  </a:cubicBezTo>
                  <a:lnTo>
                    <a:pt x="703" y="0"/>
                  </a:lnTo>
                  <a:close/>
                </a:path>
              </a:pathLst>
            </a:custGeom>
            <a:solidFill>
              <a:srgbClr val="DC8A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57"/>
            <p:cNvSpPr/>
            <p:nvPr/>
          </p:nvSpPr>
          <p:spPr>
            <a:xfrm>
              <a:off x="1420457" y="2775111"/>
              <a:ext cx="49827" cy="42891"/>
            </a:xfrm>
            <a:custGeom>
              <a:avLst/>
              <a:gdLst/>
              <a:ahLst/>
              <a:cxnLst/>
              <a:rect l="l" t="t" r="r" b="b"/>
              <a:pathLst>
                <a:path w="596" h="513" extrusionOk="0">
                  <a:moveTo>
                    <a:pt x="560" y="0"/>
                  </a:moveTo>
                  <a:cubicBezTo>
                    <a:pt x="452" y="107"/>
                    <a:pt x="345" y="203"/>
                    <a:pt x="238" y="286"/>
                  </a:cubicBezTo>
                  <a:lnTo>
                    <a:pt x="131" y="358"/>
                  </a:lnTo>
                  <a:cubicBezTo>
                    <a:pt x="95" y="369"/>
                    <a:pt x="60" y="393"/>
                    <a:pt x="24" y="405"/>
                  </a:cubicBezTo>
                  <a:cubicBezTo>
                    <a:pt x="12" y="417"/>
                    <a:pt x="0" y="429"/>
                    <a:pt x="0" y="441"/>
                  </a:cubicBezTo>
                  <a:cubicBezTo>
                    <a:pt x="0" y="453"/>
                    <a:pt x="0" y="477"/>
                    <a:pt x="0" y="488"/>
                  </a:cubicBezTo>
                  <a:cubicBezTo>
                    <a:pt x="12" y="500"/>
                    <a:pt x="24" y="512"/>
                    <a:pt x="36" y="512"/>
                  </a:cubicBezTo>
                  <a:lnTo>
                    <a:pt x="60" y="512"/>
                  </a:lnTo>
                  <a:cubicBezTo>
                    <a:pt x="71" y="512"/>
                    <a:pt x="83" y="500"/>
                    <a:pt x="83" y="500"/>
                  </a:cubicBezTo>
                  <a:cubicBezTo>
                    <a:pt x="131" y="465"/>
                    <a:pt x="167" y="441"/>
                    <a:pt x="214" y="405"/>
                  </a:cubicBezTo>
                  <a:cubicBezTo>
                    <a:pt x="250" y="369"/>
                    <a:pt x="298" y="334"/>
                    <a:pt x="333" y="286"/>
                  </a:cubicBezTo>
                  <a:cubicBezTo>
                    <a:pt x="429" y="203"/>
                    <a:pt x="500" y="119"/>
                    <a:pt x="583" y="36"/>
                  </a:cubicBezTo>
                  <a:cubicBezTo>
                    <a:pt x="595" y="24"/>
                    <a:pt x="595" y="12"/>
                    <a:pt x="583" y="0"/>
                  </a:cubicBezTo>
                  <a:close/>
                </a:path>
              </a:pathLst>
            </a:custGeom>
            <a:solidFill>
              <a:srgbClr val="DC8A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57"/>
            <p:cNvSpPr/>
            <p:nvPr/>
          </p:nvSpPr>
          <p:spPr>
            <a:xfrm>
              <a:off x="1346718" y="2633732"/>
              <a:ext cx="37956" cy="40633"/>
            </a:xfrm>
            <a:custGeom>
              <a:avLst/>
              <a:gdLst/>
              <a:ahLst/>
              <a:cxnLst/>
              <a:rect l="l" t="t" r="r" b="b"/>
              <a:pathLst>
                <a:path w="454" h="486" extrusionOk="0">
                  <a:moveTo>
                    <a:pt x="418" y="1"/>
                  </a:moveTo>
                  <a:cubicBezTo>
                    <a:pt x="418" y="1"/>
                    <a:pt x="406" y="1"/>
                    <a:pt x="406" y="13"/>
                  </a:cubicBezTo>
                  <a:cubicBezTo>
                    <a:pt x="334" y="72"/>
                    <a:pt x="275" y="144"/>
                    <a:pt x="203" y="215"/>
                  </a:cubicBezTo>
                  <a:cubicBezTo>
                    <a:pt x="144" y="274"/>
                    <a:pt x="84" y="346"/>
                    <a:pt x="13" y="417"/>
                  </a:cubicBezTo>
                  <a:cubicBezTo>
                    <a:pt x="13" y="417"/>
                    <a:pt x="1" y="429"/>
                    <a:pt x="1" y="441"/>
                  </a:cubicBezTo>
                  <a:cubicBezTo>
                    <a:pt x="1" y="453"/>
                    <a:pt x="13" y="465"/>
                    <a:pt x="13" y="477"/>
                  </a:cubicBezTo>
                  <a:cubicBezTo>
                    <a:pt x="25" y="483"/>
                    <a:pt x="37" y="486"/>
                    <a:pt x="47" y="486"/>
                  </a:cubicBezTo>
                  <a:cubicBezTo>
                    <a:pt x="57" y="486"/>
                    <a:pt x="66" y="483"/>
                    <a:pt x="72" y="477"/>
                  </a:cubicBezTo>
                  <a:cubicBezTo>
                    <a:pt x="191" y="322"/>
                    <a:pt x="311" y="179"/>
                    <a:pt x="441" y="48"/>
                  </a:cubicBezTo>
                  <a:cubicBezTo>
                    <a:pt x="453" y="36"/>
                    <a:pt x="453" y="24"/>
                    <a:pt x="441" y="13"/>
                  </a:cubicBezTo>
                  <a:lnTo>
                    <a:pt x="430" y="13"/>
                  </a:lnTo>
                  <a:lnTo>
                    <a:pt x="418" y="1"/>
                  </a:lnTo>
                  <a:close/>
                </a:path>
              </a:pathLst>
            </a:custGeom>
            <a:solidFill>
              <a:srgbClr val="DC8A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57"/>
            <p:cNvSpPr/>
            <p:nvPr/>
          </p:nvSpPr>
          <p:spPr>
            <a:xfrm>
              <a:off x="876948" y="2750196"/>
              <a:ext cx="495763" cy="523717"/>
            </a:xfrm>
            <a:custGeom>
              <a:avLst/>
              <a:gdLst/>
              <a:ahLst/>
              <a:cxnLst/>
              <a:rect l="l" t="t" r="r" b="b"/>
              <a:pathLst>
                <a:path w="5930" h="6264" extrusionOk="0">
                  <a:moveTo>
                    <a:pt x="4477" y="1"/>
                  </a:moveTo>
                  <a:cubicBezTo>
                    <a:pt x="4441" y="1"/>
                    <a:pt x="4417" y="13"/>
                    <a:pt x="4406" y="36"/>
                  </a:cubicBezTo>
                  <a:cubicBezTo>
                    <a:pt x="4394" y="36"/>
                    <a:pt x="4382" y="48"/>
                    <a:pt x="4370" y="60"/>
                  </a:cubicBezTo>
                  <a:cubicBezTo>
                    <a:pt x="4298" y="120"/>
                    <a:pt x="4239" y="191"/>
                    <a:pt x="4167" y="239"/>
                  </a:cubicBezTo>
                  <a:cubicBezTo>
                    <a:pt x="3810" y="513"/>
                    <a:pt x="3441" y="763"/>
                    <a:pt x="3048" y="989"/>
                  </a:cubicBezTo>
                  <a:lnTo>
                    <a:pt x="2905" y="1072"/>
                  </a:lnTo>
                  <a:cubicBezTo>
                    <a:pt x="2560" y="1275"/>
                    <a:pt x="2203" y="1489"/>
                    <a:pt x="1869" y="1727"/>
                  </a:cubicBezTo>
                  <a:cubicBezTo>
                    <a:pt x="1536" y="1953"/>
                    <a:pt x="1238" y="2239"/>
                    <a:pt x="1000" y="2560"/>
                  </a:cubicBezTo>
                  <a:cubicBezTo>
                    <a:pt x="679" y="2834"/>
                    <a:pt x="417" y="3168"/>
                    <a:pt x="238" y="3549"/>
                  </a:cubicBezTo>
                  <a:cubicBezTo>
                    <a:pt x="72" y="3894"/>
                    <a:pt x="0" y="4287"/>
                    <a:pt x="60" y="4680"/>
                  </a:cubicBezTo>
                  <a:cubicBezTo>
                    <a:pt x="95" y="4858"/>
                    <a:pt x="155" y="5049"/>
                    <a:pt x="262" y="5216"/>
                  </a:cubicBezTo>
                  <a:cubicBezTo>
                    <a:pt x="357" y="5394"/>
                    <a:pt x="488" y="5549"/>
                    <a:pt x="655" y="5668"/>
                  </a:cubicBezTo>
                  <a:cubicBezTo>
                    <a:pt x="834" y="5823"/>
                    <a:pt x="1036" y="5942"/>
                    <a:pt x="1262" y="6037"/>
                  </a:cubicBezTo>
                  <a:cubicBezTo>
                    <a:pt x="1465" y="6132"/>
                    <a:pt x="1679" y="6192"/>
                    <a:pt x="1893" y="6228"/>
                  </a:cubicBezTo>
                  <a:cubicBezTo>
                    <a:pt x="2036" y="6251"/>
                    <a:pt x="2167" y="6263"/>
                    <a:pt x="2298" y="6263"/>
                  </a:cubicBezTo>
                  <a:lnTo>
                    <a:pt x="2489" y="6263"/>
                  </a:lnTo>
                  <a:cubicBezTo>
                    <a:pt x="2679" y="6240"/>
                    <a:pt x="2858" y="6204"/>
                    <a:pt x="3036" y="6144"/>
                  </a:cubicBezTo>
                  <a:cubicBezTo>
                    <a:pt x="3393" y="6001"/>
                    <a:pt x="3715" y="5799"/>
                    <a:pt x="3989" y="5549"/>
                  </a:cubicBezTo>
                  <a:cubicBezTo>
                    <a:pt x="4286" y="5263"/>
                    <a:pt x="4548" y="4966"/>
                    <a:pt x="4775" y="4620"/>
                  </a:cubicBezTo>
                  <a:cubicBezTo>
                    <a:pt x="5001" y="4287"/>
                    <a:pt x="5215" y="3930"/>
                    <a:pt x="5394" y="3561"/>
                  </a:cubicBezTo>
                  <a:cubicBezTo>
                    <a:pt x="5608" y="3156"/>
                    <a:pt x="5787" y="2751"/>
                    <a:pt x="5918" y="2441"/>
                  </a:cubicBezTo>
                  <a:cubicBezTo>
                    <a:pt x="5930" y="2418"/>
                    <a:pt x="5930" y="2382"/>
                    <a:pt x="5918" y="2358"/>
                  </a:cubicBezTo>
                  <a:cubicBezTo>
                    <a:pt x="5918" y="2358"/>
                    <a:pt x="5918" y="2346"/>
                    <a:pt x="5918" y="2346"/>
                  </a:cubicBezTo>
                  <a:cubicBezTo>
                    <a:pt x="5858" y="1882"/>
                    <a:pt x="5703" y="1453"/>
                    <a:pt x="5465" y="1060"/>
                  </a:cubicBezTo>
                  <a:cubicBezTo>
                    <a:pt x="5334" y="870"/>
                    <a:pt x="5203" y="679"/>
                    <a:pt x="5048" y="513"/>
                  </a:cubicBezTo>
                  <a:cubicBezTo>
                    <a:pt x="4894" y="334"/>
                    <a:pt x="4727" y="179"/>
                    <a:pt x="4548" y="36"/>
                  </a:cubicBezTo>
                  <a:cubicBezTo>
                    <a:pt x="4536" y="24"/>
                    <a:pt x="4501" y="13"/>
                    <a:pt x="4477" y="13"/>
                  </a:cubicBezTo>
                  <a:lnTo>
                    <a:pt x="447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57"/>
            <p:cNvSpPr/>
            <p:nvPr/>
          </p:nvSpPr>
          <p:spPr>
            <a:xfrm>
              <a:off x="1010296" y="2899518"/>
              <a:ext cx="362417" cy="374394"/>
            </a:xfrm>
            <a:custGeom>
              <a:avLst/>
              <a:gdLst/>
              <a:ahLst/>
              <a:cxnLst/>
              <a:rect l="l" t="t" r="r" b="b"/>
              <a:pathLst>
                <a:path w="4335" h="4478" extrusionOk="0">
                  <a:moveTo>
                    <a:pt x="4192" y="1"/>
                  </a:moveTo>
                  <a:cubicBezTo>
                    <a:pt x="4084" y="310"/>
                    <a:pt x="3977" y="620"/>
                    <a:pt x="3846" y="929"/>
                  </a:cubicBezTo>
                  <a:cubicBezTo>
                    <a:pt x="3656" y="1417"/>
                    <a:pt x="3406" y="1882"/>
                    <a:pt x="3120" y="2334"/>
                  </a:cubicBezTo>
                  <a:cubicBezTo>
                    <a:pt x="2977" y="2549"/>
                    <a:pt x="2811" y="2751"/>
                    <a:pt x="2644" y="2953"/>
                  </a:cubicBezTo>
                  <a:cubicBezTo>
                    <a:pt x="2477" y="3156"/>
                    <a:pt x="2287" y="3346"/>
                    <a:pt x="2084" y="3525"/>
                  </a:cubicBezTo>
                  <a:cubicBezTo>
                    <a:pt x="1989" y="3608"/>
                    <a:pt x="1894" y="3680"/>
                    <a:pt x="1798" y="3751"/>
                  </a:cubicBezTo>
                  <a:cubicBezTo>
                    <a:pt x="1691" y="3822"/>
                    <a:pt x="1584" y="3894"/>
                    <a:pt x="1465" y="3965"/>
                  </a:cubicBezTo>
                  <a:cubicBezTo>
                    <a:pt x="1251" y="4096"/>
                    <a:pt x="1001" y="4192"/>
                    <a:pt x="751" y="4275"/>
                  </a:cubicBezTo>
                  <a:cubicBezTo>
                    <a:pt x="543" y="4337"/>
                    <a:pt x="326" y="4372"/>
                    <a:pt x="100" y="4372"/>
                  </a:cubicBezTo>
                  <a:cubicBezTo>
                    <a:pt x="67" y="4372"/>
                    <a:pt x="34" y="4372"/>
                    <a:pt x="1" y="4370"/>
                  </a:cubicBezTo>
                  <a:lnTo>
                    <a:pt x="1" y="4370"/>
                  </a:lnTo>
                  <a:cubicBezTo>
                    <a:pt x="96" y="4406"/>
                    <a:pt x="191" y="4430"/>
                    <a:pt x="286" y="4442"/>
                  </a:cubicBezTo>
                  <a:cubicBezTo>
                    <a:pt x="429" y="4465"/>
                    <a:pt x="560" y="4477"/>
                    <a:pt x="691" y="4477"/>
                  </a:cubicBezTo>
                  <a:cubicBezTo>
                    <a:pt x="751" y="4477"/>
                    <a:pt x="810" y="4477"/>
                    <a:pt x="882" y="4465"/>
                  </a:cubicBezTo>
                  <a:cubicBezTo>
                    <a:pt x="1072" y="4454"/>
                    <a:pt x="1251" y="4406"/>
                    <a:pt x="1429" y="4346"/>
                  </a:cubicBezTo>
                  <a:cubicBezTo>
                    <a:pt x="1787" y="4215"/>
                    <a:pt x="2108" y="4013"/>
                    <a:pt x="2394" y="3751"/>
                  </a:cubicBezTo>
                  <a:cubicBezTo>
                    <a:pt x="2680" y="3477"/>
                    <a:pt x="2941" y="3168"/>
                    <a:pt x="3168" y="2834"/>
                  </a:cubicBezTo>
                  <a:cubicBezTo>
                    <a:pt x="3406" y="2489"/>
                    <a:pt x="3608" y="2132"/>
                    <a:pt x="3799" y="1775"/>
                  </a:cubicBezTo>
                  <a:cubicBezTo>
                    <a:pt x="4001" y="1370"/>
                    <a:pt x="4180" y="965"/>
                    <a:pt x="4311" y="655"/>
                  </a:cubicBezTo>
                  <a:cubicBezTo>
                    <a:pt x="4335" y="620"/>
                    <a:pt x="4335" y="596"/>
                    <a:pt x="4311" y="560"/>
                  </a:cubicBezTo>
                  <a:lnTo>
                    <a:pt x="4311" y="548"/>
                  </a:lnTo>
                  <a:cubicBezTo>
                    <a:pt x="4299" y="358"/>
                    <a:pt x="4251" y="179"/>
                    <a:pt x="419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57"/>
            <p:cNvSpPr/>
            <p:nvPr/>
          </p:nvSpPr>
          <p:spPr>
            <a:xfrm>
              <a:off x="899856" y="2761149"/>
              <a:ext cx="346449" cy="276239"/>
            </a:xfrm>
            <a:custGeom>
              <a:avLst/>
              <a:gdLst/>
              <a:ahLst/>
              <a:cxnLst/>
              <a:rect l="l" t="t" r="r" b="b"/>
              <a:pathLst>
                <a:path w="4144" h="3304" extrusionOk="0">
                  <a:moveTo>
                    <a:pt x="4060" y="1"/>
                  </a:moveTo>
                  <a:cubicBezTo>
                    <a:pt x="4048" y="1"/>
                    <a:pt x="4024" y="13"/>
                    <a:pt x="4012" y="24"/>
                  </a:cubicBezTo>
                  <a:lnTo>
                    <a:pt x="4012" y="13"/>
                  </a:lnTo>
                  <a:cubicBezTo>
                    <a:pt x="3893" y="144"/>
                    <a:pt x="3751" y="251"/>
                    <a:pt x="3596" y="346"/>
                  </a:cubicBezTo>
                  <a:cubicBezTo>
                    <a:pt x="3548" y="382"/>
                    <a:pt x="3489" y="417"/>
                    <a:pt x="3441" y="441"/>
                  </a:cubicBezTo>
                  <a:cubicBezTo>
                    <a:pt x="3393" y="477"/>
                    <a:pt x="3310" y="513"/>
                    <a:pt x="3250" y="548"/>
                  </a:cubicBezTo>
                  <a:lnTo>
                    <a:pt x="2917" y="715"/>
                  </a:lnTo>
                  <a:cubicBezTo>
                    <a:pt x="2703" y="834"/>
                    <a:pt x="2488" y="953"/>
                    <a:pt x="2262" y="1084"/>
                  </a:cubicBezTo>
                  <a:cubicBezTo>
                    <a:pt x="2155" y="1144"/>
                    <a:pt x="2048" y="1203"/>
                    <a:pt x="1941" y="1275"/>
                  </a:cubicBezTo>
                  <a:cubicBezTo>
                    <a:pt x="1834" y="1334"/>
                    <a:pt x="1738" y="1406"/>
                    <a:pt x="1631" y="1477"/>
                  </a:cubicBezTo>
                  <a:cubicBezTo>
                    <a:pt x="1429" y="1608"/>
                    <a:pt x="1238" y="1763"/>
                    <a:pt x="1048" y="1918"/>
                  </a:cubicBezTo>
                  <a:cubicBezTo>
                    <a:pt x="845" y="2108"/>
                    <a:pt x="643" y="2310"/>
                    <a:pt x="464" y="2525"/>
                  </a:cubicBezTo>
                  <a:cubicBezTo>
                    <a:pt x="381" y="2644"/>
                    <a:pt x="298" y="2763"/>
                    <a:pt x="214" y="2882"/>
                  </a:cubicBezTo>
                  <a:cubicBezTo>
                    <a:pt x="143" y="3013"/>
                    <a:pt x="71" y="3132"/>
                    <a:pt x="0" y="3263"/>
                  </a:cubicBezTo>
                  <a:cubicBezTo>
                    <a:pt x="0" y="3287"/>
                    <a:pt x="0" y="3299"/>
                    <a:pt x="24" y="3299"/>
                  </a:cubicBezTo>
                  <a:cubicBezTo>
                    <a:pt x="27" y="3302"/>
                    <a:pt x="31" y="3304"/>
                    <a:pt x="34" y="3304"/>
                  </a:cubicBezTo>
                  <a:cubicBezTo>
                    <a:pt x="43" y="3304"/>
                    <a:pt x="51" y="3295"/>
                    <a:pt x="60" y="3287"/>
                  </a:cubicBezTo>
                  <a:lnTo>
                    <a:pt x="71" y="3263"/>
                  </a:lnTo>
                  <a:cubicBezTo>
                    <a:pt x="202" y="2977"/>
                    <a:pt x="381" y="2727"/>
                    <a:pt x="583" y="2501"/>
                  </a:cubicBezTo>
                  <a:cubicBezTo>
                    <a:pt x="845" y="2203"/>
                    <a:pt x="1143" y="1941"/>
                    <a:pt x="1476" y="1727"/>
                  </a:cubicBezTo>
                  <a:cubicBezTo>
                    <a:pt x="1893" y="1465"/>
                    <a:pt x="2322" y="1227"/>
                    <a:pt x="2750" y="1013"/>
                  </a:cubicBezTo>
                  <a:cubicBezTo>
                    <a:pt x="2977" y="894"/>
                    <a:pt x="3203" y="786"/>
                    <a:pt x="3417" y="655"/>
                  </a:cubicBezTo>
                  <a:cubicBezTo>
                    <a:pt x="3548" y="584"/>
                    <a:pt x="3667" y="501"/>
                    <a:pt x="3786" y="417"/>
                  </a:cubicBezTo>
                  <a:cubicBezTo>
                    <a:pt x="3893" y="346"/>
                    <a:pt x="4001" y="251"/>
                    <a:pt x="4108" y="155"/>
                  </a:cubicBezTo>
                  <a:lnTo>
                    <a:pt x="4132" y="120"/>
                  </a:lnTo>
                  <a:cubicBezTo>
                    <a:pt x="4132" y="108"/>
                    <a:pt x="4143" y="96"/>
                    <a:pt x="4143" y="84"/>
                  </a:cubicBezTo>
                  <a:cubicBezTo>
                    <a:pt x="4143" y="60"/>
                    <a:pt x="4132" y="48"/>
                    <a:pt x="4120" y="36"/>
                  </a:cubicBezTo>
                  <a:cubicBezTo>
                    <a:pt x="4108" y="13"/>
                    <a:pt x="4084" y="1"/>
                    <a:pt x="406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57"/>
            <p:cNvSpPr/>
            <p:nvPr/>
          </p:nvSpPr>
          <p:spPr>
            <a:xfrm>
              <a:off x="927696" y="1119700"/>
              <a:ext cx="1103971" cy="858147"/>
            </a:xfrm>
            <a:custGeom>
              <a:avLst/>
              <a:gdLst/>
              <a:ahLst/>
              <a:cxnLst/>
              <a:rect l="l" t="t" r="r" b="b"/>
              <a:pathLst>
                <a:path w="13205" h="10264" extrusionOk="0">
                  <a:moveTo>
                    <a:pt x="7394" y="0"/>
                  </a:moveTo>
                  <a:lnTo>
                    <a:pt x="7382" y="12"/>
                  </a:lnTo>
                  <a:cubicBezTo>
                    <a:pt x="7228" y="12"/>
                    <a:pt x="7061" y="12"/>
                    <a:pt x="6906" y="36"/>
                  </a:cubicBezTo>
                  <a:cubicBezTo>
                    <a:pt x="6323" y="107"/>
                    <a:pt x="5763" y="274"/>
                    <a:pt x="5239" y="524"/>
                  </a:cubicBezTo>
                  <a:cubicBezTo>
                    <a:pt x="4799" y="727"/>
                    <a:pt x="4358" y="965"/>
                    <a:pt x="3977" y="1191"/>
                  </a:cubicBezTo>
                  <a:lnTo>
                    <a:pt x="3727" y="1322"/>
                  </a:lnTo>
                  <a:cubicBezTo>
                    <a:pt x="3227" y="1620"/>
                    <a:pt x="2703" y="1870"/>
                    <a:pt x="2167" y="2084"/>
                  </a:cubicBezTo>
                  <a:cubicBezTo>
                    <a:pt x="2024" y="2143"/>
                    <a:pt x="1870" y="2191"/>
                    <a:pt x="1727" y="2239"/>
                  </a:cubicBezTo>
                  <a:cubicBezTo>
                    <a:pt x="1417" y="2322"/>
                    <a:pt x="1108" y="2370"/>
                    <a:pt x="798" y="2405"/>
                  </a:cubicBezTo>
                  <a:cubicBezTo>
                    <a:pt x="739" y="2405"/>
                    <a:pt x="691" y="2441"/>
                    <a:pt x="655" y="2477"/>
                  </a:cubicBezTo>
                  <a:cubicBezTo>
                    <a:pt x="631" y="2524"/>
                    <a:pt x="620" y="2572"/>
                    <a:pt x="620" y="2632"/>
                  </a:cubicBezTo>
                  <a:cubicBezTo>
                    <a:pt x="620" y="2643"/>
                    <a:pt x="631" y="2667"/>
                    <a:pt x="631" y="2679"/>
                  </a:cubicBezTo>
                  <a:cubicBezTo>
                    <a:pt x="572" y="2810"/>
                    <a:pt x="524" y="2953"/>
                    <a:pt x="465" y="3096"/>
                  </a:cubicBezTo>
                  <a:cubicBezTo>
                    <a:pt x="417" y="3251"/>
                    <a:pt x="358" y="3417"/>
                    <a:pt x="322" y="3560"/>
                  </a:cubicBezTo>
                  <a:cubicBezTo>
                    <a:pt x="227" y="3870"/>
                    <a:pt x="167" y="4167"/>
                    <a:pt x="119" y="4477"/>
                  </a:cubicBezTo>
                  <a:cubicBezTo>
                    <a:pt x="12" y="5108"/>
                    <a:pt x="0" y="5751"/>
                    <a:pt x="48" y="6394"/>
                  </a:cubicBezTo>
                  <a:cubicBezTo>
                    <a:pt x="84" y="6703"/>
                    <a:pt x="131" y="7025"/>
                    <a:pt x="203" y="7346"/>
                  </a:cubicBezTo>
                  <a:cubicBezTo>
                    <a:pt x="250" y="7596"/>
                    <a:pt x="322" y="7858"/>
                    <a:pt x="405" y="8120"/>
                  </a:cubicBezTo>
                  <a:cubicBezTo>
                    <a:pt x="489" y="8382"/>
                    <a:pt x="596" y="8656"/>
                    <a:pt x="727" y="8918"/>
                  </a:cubicBezTo>
                  <a:cubicBezTo>
                    <a:pt x="810" y="9085"/>
                    <a:pt x="881" y="9239"/>
                    <a:pt x="965" y="9382"/>
                  </a:cubicBezTo>
                  <a:cubicBezTo>
                    <a:pt x="1048" y="9537"/>
                    <a:pt x="1132" y="9680"/>
                    <a:pt x="1239" y="9811"/>
                  </a:cubicBezTo>
                  <a:cubicBezTo>
                    <a:pt x="1298" y="9894"/>
                    <a:pt x="1346" y="9954"/>
                    <a:pt x="1393" y="10001"/>
                  </a:cubicBezTo>
                  <a:cubicBezTo>
                    <a:pt x="1441" y="10049"/>
                    <a:pt x="1501" y="10109"/>
                    <a:pt x="1560" y="10144"/>
                  </a:cubicBezTo>
                  <a:cubicBezTo>
                    <a:pt x="1643" y="10216"/>
                    <a:pt x="1751" y="10263"/>
                    <a:pt x="1870" y="10263"/>
                  </a:cubicBezTo>
                  <a:lnTo>
                    <a:pt x="1894" y="10263"/>
                  </a:lnTo>
                  <a:cubicBezTo>
                    <a:pt x="1965" y="10263"/>
                    <a:pt x="2024" y="10240"/>
                    <a:pt x="2084" y="10204"/>
                  </a:cubicBezTo>
                  <a:cubicBezTo>
                    <a:pt x="2144" y="10168"/>
                    <a:pt x="2191" y="10121"/>
                    <a:pt x="2239" y="10073"/>
                  </a:cubicBezTo>
                  <a:cubicBezTo>
                    <a:pt x="2263" y="10037"/>
                    <a:pt x="2286" y="10001"/>
                    <a:pt x="2310" y="9966"/>
                  </a:cubicBezTo>
                  <a:cubicBezTo>
                    <a:pt x="2334" y="9918"/>
                    <a:pt x="2358" y="9859"/>
                    <a:pt x="2382" y="9811"/>
                  </a:cubicBezTo>
                  <a:cubicBezTo>
                    <a:pt x="2417" y="9704"/>
                    <a:pt x="2441" y="9597"/>
                    <a:pt x="2453" y="9490"/>
                  </a:cubicBezTo>
                  <a:cubicBezTo>
                    <a:pt x="2465" y="9239"/>
                    <a:pt x="2453" y="8989"/>
                    <a:pt x="2405" y="8751"/>
                  </a:cubicBezTo>
                  <a:cubicBezTo>
                    <a:pt x="2370" y="8501"/>
                    <a:pt x="2322" y="8275"/>
                    <a:pt x="2263" y="8061"/>
                  </a:cubicBezTo>
                  <a:lnTo>
                    <a:pt x="2263" y="8025"/>
                  </a:lnTo>
                  <a:cubicBezTo>
                    <a:pt x="2239" y="7930"/>
                    <a:pt x="2215" y="7846"/>
                    <a:pt x="2191" y="7763"/>
                  </a:cubicBezTo>
                  <a:cubicBezTo>
                    <a:pt x="2155" y="7668"/>
                    <a:pt x="2120" y="7573"/>
                    <a:pt x="2072" y="7465"/>
                  </a:cubicBezTo>
                  <a:lnTo>
                    <a:pt x="2060" y="7430"/>
                  </a:lnTo>
                  <a:lnTo>
                    <a:pt x="2013" y="7334"/>
                  </a:lnTo>
                  <a:lnTo>
                    <a:pt x="2001" y="7311"/>
                  </a:lnTo>
                  <a:lnTo>
                    <a:pt x="2001" y="7323"/>
                  </a:lnTo>
                  <a:lnTo>
                    <a:pt x="1989" y="7287"/>
                  </a:lnTo>
                  <a:cubicBezTo>
                    <a:pt x="1953" y="7192"/>
                    <a:pt x="1905" y="7108"/>
                    <a:pt x="1882" y="7001"/>
                  </a:cubicBezTo>
                  <a:cubicBezTo>
                    <a:pt x="1834" y="6906"/>
                    <a:pt x="1810" y="6799"/>
                    <a:pt x="1798" y="6692"/>
                  </a:cubicBezTo>
                  <a:cubicBezTo>
                    <a:pt x="1774" y="6644"/>
                    <a:pt x="1786" y="6584"/>
                    <a:pt x="1810" y="6525"/>
                  </a:cubicBezTo>
                  <a:cubicBezTo>
                    <a:pt x="1822" y="6501"/>
                    <a:pt x="1834" y="6465"/>
                    <a:pt x="1858" y="6442"/>
                  </a:cubicBezTo>
                  <a:cubicBezTo>
                    <a:pt x="1965" y="6311"/>
                    <a:pt x="2096" y="6192"/>
                    <a:pt x="2227" y="6096"/>
                  </a:cubicBezTo>
                  <a:lnTo>
                    <a:pt x="2263" y="6061"/>
                  </a:lnTo>
                  <a:lnTo>
                    <a:pt x="2322" y="6025"/>
                  </a:lnTo>
                  <a:cubicBezTo>
                    <a:pt x="2441" y="5941"/>
                    <a:pt x="2560" y="5834"/>
                    <a:pt x="2656" y="5727"/>
                  </a:cubicBezTo>
                  <a:cubicBezTo>
                    <a:pt x="2810" y="5537"/>
                    <a:pt x="2953" y="5322"/>
                    <a:pt x="3072" y="5108"/>
                  </a:cubicBezTo>
                  <a:cubicBezTo>
                    <a:pt x="3167" y="4929"/>
                    <a:pt x="3239" y="4739"/>
                    <a:pt x="3275" y="4548"/>
                  </a:cubicBezTo>
                  <a:cubicBezTo>
                    <a:pt x="3394" y="4739"/>
                    <a:pt x="3548" y="4906"/>
                    <a:pt x="3727" y="5037"/>
                  </a:cubicBezTo>
                  <a:cubicBezTo>
                    <a:pt x="3846" y="5132"/>
                    <a:pt x="3965" y="5203"/>
                    <a:pt x="4108" y="5263"/>
                  </a:cubicBezTo>
                  <a:cubicBezTo>
                    <a:pt x="4251" y="5322"/>
                    <a:pt x="4394" y="5382"/>
                    <a:pt x="4537" y="5418"/>
                  </a:cubicBezTo>
                  <a:cubicBezTo>
                    <a:pt x="4763" y="5465"/>
                    <a:pt x="4989" y="5489"/>
                    <a:pt x="5203" y="5489"/>
                  </a:cubicBezTo>
                  <a:cubicBezTo>
                    <a:pt x="5287" y="5489"/>
                    <a:pt x="5370" y="5489"/>
                    <a:pt x="5465" y="5477"/>
                  </a:cubicBezTo>
                  <a:cubicBezTo>
                    <a:pt x="5775" y="5453"/>
                    <a:pt x="6073" y="5382"/>
                    <a:pt x="6358" y="5251"/>
                  </a:cubicBezTo>
                  <a:cubicBezTo>
                    <a:pt x="6573" y="5156"/>
                    <a:pt x="6763" y="5025"/>
                    <a:pt x="6942" y="4858"/>
                  </a:cubicBezTo>
                  <a:cubicBezTo>
                    <a:pt x="7025" y="4775"/>
                    <a:pt x="7097" y="4679"/>
                    <a:pt x="7168" y="4572"/>
                  </a:cubicBezTo>
                  <a:cubicBezTo>
                    <a:pt x="7204" y="4525"/>
                    <a:pt x="7239" y="4465"/>
                    <a:pt x="7263" y="4406"/>
                  </a:cubicBezTo>
                  <a:cubicBezTo>
                    <a:pt x="7275" y="4370"/>
                    <a:pt x="7287" y="4334"/>
                    <a:pt x="7299" y="4298"/>
                  </a:cubicBezTo>
                  <a:cubicBezTo>
                    <a:pt x="7787" y="4668"/>
                    <a:pt x="8323" y="4965"/>
                    <a:pt x="8882" y="5215"/>
                  </a:cubicBezTo>
                  <a:cubicBezTo>
                    <a:pt x="9263" y="5358"/>
                    <a:pt x="9680" y="5465"/>
                    <a:pt x="10085" y="5513"/>
                  </a:cubicBezTo>
                  <a:cubicBezTo>
                    <a:pt x="10299" y="5549"/>
                    <a:pt x="10502" y="5560"/>
                    <a:pt x="10716" y="5572"/>
                  </a:cubicBezTo>
                  <a:lnTo>
                    <a:pt x="10847" y="5572"/>
                  </a:lnTo>
                  <a:cubicBezTo>
                    <a:pt x="11014" y="5572"/>
                    <a:pt x="11180" y="5560"/>
                    <a:pt x="11347" y="5537"/>
                  </a:cubicBezTo>
                  <a:cubicBezTo>
                    <a:pt x="11538" y="5513"/>
                    <a:pt x="11728" y="5453"/>
                    <a:pt x="11883" y="5358"/>
                  </a:cubicBezTo>
                  <a:cubicBezTo>
                    <a:pt x="11930" y="5334"/>
                    <a:pt x="11966" y="5310"/>
                    <a:pt x="12002" y="5287"/>
                  </a:cubicBezTo>
                  <a:cubicBezTo>
                    <a:pt x="12038" y="5251"/>
                    <a:pt x="12073" y="5227"/>
                    <a:pt x="12109" y="5191"/>
                  </a:cubicBezTo>
                  <a:cubicBezTo>
                    <a:pt x="12169" y="5120"/>
                    <a:pt x="12216" y="5049"/>
                    <a:pt x="12252" y="4965"/>
                  </a:cubicBezTo>
                  <a:cubicBezTo>
                    <a:pt x="12276" y="4894"/>
                    <a:pt x="12300" y="4822"/>
                    <a:pt x="12300" y="4739"/>
                  </a:cubicBezTo>
                  <a:cubicBezTo>
                    <a:pt x="12300" y="4632"/>
                    <a:pt x="12288" y="4537"/>
                    <a:pt x="12252" y="4441"/>
                  </a:cubicBezTo>
                  <a:cubicBezTo>
                    <a:pt x="12240" y="4406"/>
                    <a:pt x="12216" y="4370"/>
                    <a:pt x="12204" y="4334"/>
                  </a:cubicBezTo>
                  <a:cubicBezTo>
                    <a:pt x="12181" y="4310"/>
                    <a:pt x="12169" y="4275"/>
                    <a:pt x="12145" y="4251"/>
                  </a:cubicBezTo>
                  <a:lnTo>
                    <a:pt x="12145" y="4251"/>
                  </a:lnTo>
                  <a:cubicBezTo>
                    <a:pt x="12204" y="4263"/>
                    <a:pt x="12252" y="4275"/>
                    <a:pt x="12300" y="4275"/>
                  </a:cubicBezTo>
                  <a:lnTo>
                    <a:pt x="12347" y="4275"/>
                  </a:lnTo>
                  <a:cubicBezTo>
                    <a:pt x="12454" y="4275"/>
                    <a:pt x="12573" y="4251"/>
                    <a:pt x="12681" y="4227"/>
                  </a:cubicBezTo>
                  <a:cubicBezTo>
                    <a:pt x="12883" y="4167"/>
                    <a:pt x="13050" y="4025"/>
                    <a:pt x="13133" y="3834"/>
                  </a:cubicBezTo>
                  <a:cubicBezTo>
                    <a:pt x="13204" y="3620"/>
                    <a:pt x="13204" y="3382"/>
                    <a:pt x="13109" y="3167"/>
                  </a:cubicBezTo>
                  <a:cubicBezTo>
                    <a:pt x="13073" y="3024"/>
                    <a:pt x="13014" y="2905"/>
                    <a:pt x="12931" y="2786"/>
                  </a:cubicBezTo>
                  <a:cubicBezTo>
                    <a:pt x="12847" y="2643"/>
                    <a:pt x="12752" y="2512"/>
                    <a:pt x="12645" y="2393"/>
                  </a:cubicBezTo>
                  <a:cubicBezTo>
                    <a:pt x="12407" y="2120"/>
                    <a:pt x="12145" y="1870"/>
                    <a:pt x="11859" y="1643"/>
                  </a:cubicBezTo>
                  <a:cubicBezTo>
                    <a:pt x="11561" y="1417"/>
                    <a:pt x="11252" y="1227"/>
                    <a:pt x="10918" y="1048"/>
                  </a:cubicBezTo>
                  <a:cubicBezTo>
                    <a:pt x="10276" y="715"/>
                    <a:pt x="9597" y="441"/>
                    <a:pt x="8894" y="250"/>
                  </a:cubicBezTo>
                  <a:cubicBezTo>
                    <a:pt x="8561" y="143"/>
                    <a:pt x="8216" y="72"/>
                    <a:pt x="7859" y="36"/>
                  </a:cubicBezTo>
                  <a:cubicBezTo>
                    <a:pt x="7704" y="12"/>
                    <a:pt x="7549" y="0"/>
                    <a:pt x="7394" y="0"/>
                  </a:cubicBezTo>
                  <a:close/>
                </a:path>
              </a:pathLst>
            </a:custGeom>
            <a:solidFill>
              <a:srgbClr val="FFD7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57"/>
            <p:cNvSpPr/>
            <p:nvPr/>
          </p:nvSpPr>
          <p:spPr>
            <a:xfrm>
              <a:off x="1564757" y="1439245"/>
              <a:ext cx="351465" cy="106850"/>
            </a:xfrm>
            <a:custGeom>
              <a:avLst/>
              <a:gdLst/>
              <a:ahLst/>
              <a:cxnLst/>
              <a:rect l="l" t="t" r="r" b="b"/>
              <a:pathLst>
                <a:path w="4204" h="1278" extrusionOk="0">
                  <a:moveTo>
                    <a:pt x="48" y="0"/>
                  </a:moveTo>
                  <a:cubicBezTo>
                    <a:pt x="36" y="0"/>
                    <a:pt x="24" y="12"/>
                    <a:pt x="24" y="24"/>
                  </a:cubicBezTo>
                  <a:lnTo>
                    <a:pt x="12" y="24"/>
                  </a:lnTo>
                  <a:cubicBezTo>
                    <a:pt x="0" y="36"/>
                    <a:pt x="0" y="60"/>
                    <a:pt x="12" y="72"/>
                  </a:cubicBezTo>
                  <a:cubicBezTo>
                    <a:pt x="203" y="226"/>
                    <a:pt x="405" y="357"/>
                    <a:pt x="608" y="488"/>
                  </a:cubicBezTo>
                  <a:cubicBezTo>
                    <a:pt x="822" y="631"/>
                    <a:pt x="1036" y="750"/>
                    <a:pt x="1274" y="869"/>
                  </a:cubicBezTo>
                  <a:cubicBezTo>
                    <a:pt x="1513" y="976"/>
                    <a:pt x="1763" y="1060"/>
                    <a:pt x="2013" y="1131"/>
                  </a:cubicBezTo>
                  <a:cubicBezTo>
                    <a:pt x="2263" y="1215"/>
                    <a:pt x="2525" y="1250"/>
                    <a:pt x="2786" y="1274"/>
                  </a:cubicBezTo>
                  <a:cubicBezTo>
                    <a:pt x="2827" y="1276"/>
                    <a:pt x="2867" y="1277"/>
                    <a:pt x="2907" y="1277"/>
                  </a:cubicBezTo>
                  <a:cubicBezTo>
                    <a:pt x="3092" y="1277"/>
                    <a:pt x="3277" y="1256"/>
                    <a:pt x="3453" y="1227"/>
                  </a:cubicBezTo>
                  <a:cubicBezTo>
                    <a:pt x="3560" y="1203"/>
                    <a:pt x="3668" y="1179"/>
                    <a:pt x="3775" y="1143"/>
                  </a:cubicBezTo>
                  <a:cubicBezTo>
                    <a:pt x="3834" y="1119"/>
                    <a:pt x="3894" y="1096"/>
                    <a:pt x="3941" y="1072"/>
                  </a:cubicBezTo>
                  <a:cubicBezTo>
                    <a:pt x="4001" y="1048"/>
                    <a:pt x="4049" y="1024"/>
                    <a:pt x="4096" y="1000"/>
                  </a:cubicBezTo>
                  <a:cubicBezTo>
                    <a:pt x="4168" y="953"/>
                    <a:pt x="4203" y="857"/>
                    <a:pt x="4168" y="786"/>
                  </a:cubicBezTo>
                  <a:cubicBezTo>
                    <a:pt x="4133" y="734"/>
                    <a:pt x="4072" y="701"/>
                    <a:pt x="4014" y="701"/>
                  </a:cubicBezTo>
                  <a:cubicBezTo>
                    <a:pt x="3993" y="701"/>
                    <a:pt x="3972" y="705"/>
                    <a:pt x="3953" y="715"/>
                  </a:cubicBezTo>
                  <a:cubicBezTo>
                    <a:pt x="3870" y="762"/>
                    <a:pt x="3775" y="798"/>
                    <a:pt x="3691" y="834"/>
                  </a:cubicBezTo>
                  <a:cubicBezTo>
                    <a:pt x="3489" y="905"/>
                    <a:pt x="3287" y="953"/>
                    <a:pt x="3072" y="976"/>
                  </a:cubicBezTo>
                  <a:cubicBezTo>
                    <a:pt x="2917" y="988"/>
                    <a:pt x="2763" y="988"/>
                    <a:pt x="2596" y="988"/>
                  </a:cubicBezTo>
                  <a:cubicBezTo>
                    <a:pt x="2513" y="988"/>
                    <a:pt x="2429" y="976"/>
                    <a:pt x="2346" y="965"/>
                  </a:cubicBezTo>
                  <a:cubicBezTo>
                    <a:pt x="2251" y="953"/>
                    <a:pt x="2179" y="941"/>
                    <a:pt x="2096" y="929"/>
                  </a:cubicBezTo>
                  <a:lnTo>
                    <a:pt x="2084" y="929"/>
                  </a:lnTo>
                  <a:cubicBezTo>
                    <a:pt x="1894" y="893"/>
                    <a:pt x="1715" y="846"/>
                    <a:pt x="1524" y="774"/>
                  </a:cubicBezTo>
                  <a:cubicBezTo>
                    <a:pt x="1334" y="715"/>
                    <a:pt x="1155" y="643"/>
                    <a:pt x="965" y="560"/>
                  </a:cubicBezTo>
                  <a:lnTo>
                    <a:pt x="989" y="560"/>
                  </a:lnTo>
                  <a:cubicBezTo>
                    <a:pt x="655" y="405"/>
                    <a:pt x="358" y="226"/>
                    <a:pt x="72" y="0"/>
                  </a:cubicBezTo>
                  <a:close/>
                </a:path>
              </a:pathLst>
            </a:custGeom>
            <a:solidFill>
              <a:srgbClr val="FFC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57"/>
            <p:cNvSpPr/>
            <p:nvPr/>
          </p:nvSpPr>
          <p:spPr>
            <a:xfrm>
              <a:off x="1230258" y="1461149"/>
              <a:ext cx="260923" cy="59779"/>
            </a:xfrm>
            <a:custGeom>
              <a:avLst/>
              <a:gdLst/>
              <a:ahLst/>
              <a:cxnLst/>
              <a:rect l="l" t="t" r="r" b="b"/>
              <a:pathLst>
                <a:path w="3121" h="715" extrusionOk="0">
                  <a:moveTo>
                    <a:pt x="37" y="0"/>
                  </a:moveTo>
                  <a:cubicBezTo>
                    <a:pt x="37" y="0"/>
                    <a:pt x="25" y="0"/>
                    <a:pt x="13" y="12"/>
                  </a:cubicBezTo>
                  <a:cubicBezTo>
                    <a:pt x="1" y="24"/>
                    <a:pt x="13" y="48"/>
                    <a:pt x="25" y="60"/>
                  </a:cubicBezTo>
                  <a:cubicBezTo>
                    <a:pt x="132" y="131"/>
                    <a:pt x="227" y="191"/>
                    <a:pt x="334" y="262"/>
                  </a:cubicBezTo>
                  <a:cubicBezTo>
                    <a:pt x="453" y="322"/>
                    <a:pt x="561" y="381"/>
                    <a:pt x="680" y="441"/>
                  </a:cubicBezTo>
                  <a:cubicBezTo>
                    <a:pt x="918" y="548"/>
                    <a:pt x="1168" y="619"/>
                    <a:pt x="1430" y="667"/>
                  </a:cubicBezTo>
                  <a:cubicBezTo>
                    <a:pt x="1549" y="691"/>
                    <a:pt x="1680" y="703"/>
                    <a:pt x="1811" y="714"/>
                  </a:cubicBezTo>
                  <a:cubicBezTo>
                    <a:pt x="1942" y="714"/>
                    <a:pt x="2073" y="714"/>
                    <a:pt x="2204" y="703"/>
                  </a:cubicBezTo>
                  <a:cubicBezTo>
                    <a:pt x="2323" y="679"/>
                    <a:pt x="2454" y="655"/>
                    <a:pt x="2573" y="619"/>
                  </a:cubicBezTo>
                  <a:cubicBezTo>
                    <a:pt x="2692" y="584"/>
                    <a:pt x="2823" y="536"/>
                    <a:pt x="2942" y="476"/>
                  </a:cubicBezTo>
                  <a:cubicBezTo>
                    <a:pt x="2977" y="453"/>
                    <a:pt x="3013" y="429"/>
                    <a:pt x="3049" y="405"/>
                  </a:cubicBezTo>
                  <a:cubicBezTo>
                    <a:pt x="3120" y="357"/>
                    <a:pt x="3108" y="238"/>
                    <a:pt x="3025" y="214"/>
                  </a:cubicBezTo>
                  <a:cubicBezTo>
                    <a:pt x="3013" y="208"/>
                    <a:pt x="2998" y="205"/>
                    <a:pt x="2983" y="205"/>
                  </a:cubicBezTo>
                  <a:cubicBezTo>
                    <a:pt x="2969" y="205"/>
                    <a:pt x="2954" y="208"/>
                    <a:pt x="2942" y="214"/>
                  </a:cubicBezTo>
                  <a:cubicBezTo>
                    <a:pt x="2811" y="298"/>
                    <a:pt x="2680" y="369"/>
                    <a:pt x="2537" y="429"/>
                  </a:cubicBezTo>
                  <a:lnTo>
                    <a:pt x="2561" y="417"/>
                  </a:lnTo>
                  <a:lnTo>
                    <a:pt x="2561" y="417"/>
                  </a:lnTo>
                  <a:cubicBezTo>
                    <a:pt x="2382" y="476"/>
                    <a:pt x="2215" y="524"/>
                    <a:pt x="2037" y="536"/>
                  </a:cubicBezTo>
                  <a:lnTo>
                    <a:pt x="2061" y="536"/>
                  </a:lnTo>
                  <a:cubicBezTo>
                    <a:pt x="1981" y="544"/>
                    <a:pt x="1899" y="548"/>
                    <a:pt x="1817" y="548"/>
                  </a:cubicBezTo>
                  <a:cubicBezTo>
                    <a:pt x="1667" y="548"/>
                    <a:pt x="1516" y="535"/>
                    <a:pt x="1370" y="512"/>
                  </a:cubicBezTo>
                  <a:cubicBezTo>
                    <a:pt x="1061" y="453"/>
                    <a:pt x="763" y="357"/>
                    <a:pt x="477" y="226"/>
                  </a:cubicBezTo>
                  <a:cubicBezTo>
                    <a:pt x="322" y="167"/>
                    <a:pt x="191" y="83"/>
                    <a:pt x="60" y="0"/>
                  </a:cubicBezTo>
                  <a:close/>
                </a:path>
              </a:pathLst>
            </a:custGeom>
            <a:solidFill>
              <a:srgbClr val="FFC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57"/>
            <p:cNvSpPr/>
            <p:nvPr/>
          </p:nvSpPr>
          <p:spPr>
            <a:xfrm>
              <a:off x="1215376" y="1165433"/>
              <a:ext cx="636131" cy="122569"/>
            </a:xfrm>
            <a:custGeom>
              <a:avLst/>
              <a:gdLst/>
              <a:ahLst/>
              <a:cxnLst/>
              <a:rect l="l" t="t" r="r" b="b"/>
              <a:pathLst>
                <a:path w="7609" h="1466" extrusionOk="0">
                  <a:moveTo>
                    <a:pt x="4418" y="1"/>
                  </a:moveTo>
                  <a:cubicBezTo>
                    <a:pt x="4263" y="1"/>
                    <a:pt x="4108" y="1"/>
                    <a:pt x="3941" y="25"/>
                  </a:cubicBezTo>
                  <a:lnTo>
                    <a:pt x="3953" y="13"/>
                  </a:lnTo>
                  <a:lnTo>
                    <a:pt x="3953" y="13"/>
                  </a:lnTo>
                  <a:cubicBezTo>
                    <a:pt x="3787" y="25"/>
                    <a:pt x="3608" y="49"/>
                    <a:pt x="3441" y="84"/>
                  </a:cubicBezTo>
                  <a:cubicBezTo>
                    <a:pt x="3286" y="120"/>
                    <a:pt x="3120" y="156"/>
                    <a:pt x="2965" y="191"/>
                  </a:cubicBezTo>
                  <a:cubicBezTo>
                    <a:pt x="2810" y="239"/>
                    <a:pt x="2655" y="287"/>
                    <a:pt x="2501" y="346"/>
                  </a:cubicBezTo>
                  <a:cubicBezTo>
                    <a:pt x="2346" y="394"/>
                    <a:pt x="2191" y="465"/>
                    <a:pt x="2036" y="525"/>
                  </a:cubicBezTo>
                  <a:cubicBezTo>
                    <a:pt x="1739" y="644"/>
                    <a:pt x="1429" y="775"/>
                    <a:pt x="1131" y="918"/>
                  </a:cubicBezTo>
                  <a:cubicBezTo>
                    <a:pt x="834" y="1049"/>
                    <a:pt x="536" y="1192"/>
                    <a:pt x="227" y="1323"/>
                  </a:cubicBezTo>
                  <a:lnTo>
                    <a:pt x="12" y="1418"/>
                  </a:lnTo>
                  <a:cubicBezTo>
                    <a:pt x="0" y="1430"/>
                    <a:pt x="0" y="1442"/>
                    <a:pt x="0" y="1454"/>
                  </a:cubicBezTo>
                  <a:cubicBezTo>
                    <a:pt x="12" y="1465"/>
                    <a:pt x="24" y="1465"/>
                    <a:pt x="36" y="1465"/>
                  </a:cubicBezTo>
                  <a:cubicBezTo>
                    <a:pt x="298" y="1358"/>
                    <a:pt x="548" y="1251"/>
                    <a:pt x="798" y="1144"/>
                  </a:cubicBezTo>
                  <a:cubicBezTo>
                    <a:pt x="1060" y="1037"/>
                    <a:pt x="1310" y="918"/>
                    <a:pt x="1572" y="822"/>
                  </a:cubicBezTo>
                  <a:lnTo>
                    <a:pt x="1560" y="822"/>
                  </a:lnTo>
                  <a:cubicBezTo>
                    <a:pt x="1858" y="715"/>
                    <a:pt x="2143" y="620"/>
                    <a:pt x="2441" y="537"/>
                  </a:cubicBezTo>
                  <a:cubicBezTo>
                    <a:pt x="2596" y="501"/>
                    <a:pt x="2739" y="465"/>
                    <a:pt x="2894" y="441"/>
                  </a:cubicBezTo>
                  <a:cubicBezTo>
                    <a:pt x="3036" y="418"/>
                    <a:pt x="3191" y="394"/>
                    <a:pt x="3346" y="370"/>
                  </a:cubicBezTo>
                  <a:cubicBezTo>
                    <a:pt x="3523" y="362"/>
                    <a:pt x="3706" y="353"/>
                    <a:pt x="3890" y="353"/>
                  </a:cubicBezTo>
                  <a:cubicBezTo>
                    <a:pt x="3966" y="353"/>
                    <a:pt x="4043" y="355"/>
                    <a:pt x="4120" y="358"/>
                  </a:cubicBezTo>
                  <a:cubicBezTo>
                    <a:pt x="4251" y="358"/>
                    <a:pt x="4382" y="382"/>
                    <a:pt x="4513" y="394"/>
                  </a:cubicBezTo>
                  <a:cubicBezTo>
                    <a:pt x="4644" y="406"/>
                    <a:pt x="4763" y="418"/>
                    <a:pt x="4882" y="441"/>
                  </a:cubicBezTo>
                  <a:cubicBezTo>
                    <a:pt x="5013" y="453"/>
                    <a:pt x="5132" y="477"/>
                    <a:pt x="5251" y="513"/>
                  </a:cubicBezTo>
                  <a:cubicBezTo>
                    <a:pt x="5370" y="537"/>
                    <a:pt x="5525" y="584"/>
                    <a:pt x="5668" y="620"/>
                  </a:cubicBezTo>
                  <a:cubicBezTo>
                    <a:pt x="5930" y="715"/>
                    <a:pt x="6180" y="811"/>
                    <a:pt x="6430" y="930"/>
                  </a:cubicBezTo>
                  <a:cubicBezTo>
                    <a:pt x="6584" y="1001"/>
                    <a:pt x="6715" y="1073"/>
                    <a:pt x="6858" y="1144"/>
                  </a:cubicBezTo>
                  <a:cubicBezTo>
                    <a:pt x="6930" y="1192"/>
                    <a:pt x="7001" y="1239"/>
                    <a:pt x="7085" y="1275"/>
                  </a:cubicBezTo>
                  <a:lnTo>
                    <a:pt x="7311" y="1430"/>
                  </a:lnTo>
                  <a:cubicBezTo>
                    <a:pt x="7343" y="1448"/>
                    <a:pt x="7378" y="1456"/>
                    <a:pt x="7411" y="1456"/>
                  </a:cubicBezTo>
                  <a:cubicBezTo>
                    <a:pt x="7510" y="1456"/>
                    <a:pt x="7599" y="1382"/>
                    <a:pt x="7608" y="1275"/>
                  </a:cubicBezTo>
                  <a:cubicBezTo>
                    <a:pt x="7608" y="1215"/>
                    <a:pt x="7597" y="1168"/>
                    <a:pt x="7561" y="1132"/>
                  </a:cubicBezTo>
                  <a:cubicBezTo>
                    <a:pt x="7061" y="703"/>
                    <a:pt x="6477" y="394"/>
                    <a:pt x="5846" y="215"/>
                  </a:cubicBezTo>
                  <a:cubicBezTo>
                    <a:pt x="5692" y="168"/>
                    <a:pt x="5549" y="132"/>
                    <a:pt x="5394" y="108"/>
                  </a:cubicBezTo>
                  <a:cubicBezTo>
                    <a:pt x="5239" y="72"/>
                    <a:pt x="5060" y="49"/>
                    <a:pt x="4894" y="37"/>
                  </a:cubicBezTo>
                  <a:cubicBezTo>
                    <a:pt x="4727" y="13"/>
                    <a:pt x="4572" y="1"/>
                    <a:pt x="4418" y="1"/>
                  </a:cubicBezTo>
                  <a:close/>
                </a:path>
              </a:pathLst>
            </a:custGeom>
            <a:solidFill>
              <a:srgbClr val="FFC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57"/>
            <p:cNvSpPr/>
            <p:nvPr/>
          </p:nvSpPr>
          <p:spPr>
            <a:xfrm>
              <a:off x="1697101" y="1264005"/>
              <a:ext cx="257914" cy="169054"/>
            </a:xfrm>
            <a:custGeom>
              <a:avLst/>
              <a:gdLst/>
              <a:ahLst/>
              <a:cxnLst/>
              <a:rect l="l" t="t" r="r" b="b"/>
              <a:pathLst>
                <a:path w="3085" h="2022" extrusionOk="0">
                  <a:moveTo>
                    <a:pt x="60" y="1"/>
                  </a:moveTo>
                  <a:cubicBezTo>
                    <a:pt x="49" y="1"/>
                    <a:pt x="25" y="13"/>
                    <a:pt x="13" y="36"/>
                  </a:cubicBezTo>
                  <a:cubicBezTo>
                    <a:pt x="1" y="60"/>
                    <a:pt x="13" y="84"/>
                    <a:pt x="37" y="84"/>
                  </a:cubicBezTo>
                  <a:cubicBezTo>
                    <a:pt x="287" y="155"/>
                    <a:pt x="537" y="251"/>
                    <a:pt x="775" y="370"/>
                  </a:cubicBezTo>
                  <a:lnTo>
                    <a:pt x="763" y="358"/>
                  </a:lnTo>
                  <a:lnTo>
                    <a:pt x="763" y="358"/>
                  </a:lnTo>
                  <a:cubicBezTo>
                    <a:pt x="977" y="453"/>
                    <a:pt x="1180" y="572"/>
                    <a:pt x="1382" y="715"/>
                  </a:cubicBezTo>
                  <a:cubicBezTo>
                    <a:pt x="1584" y="834"/>
                    <a:pt x="1775" y="977"/>
                    <a:pt x="1954" y="1132"/>
                  </a:cubicBezTo>
                  <a:lnTo>
                    <a:pt x="1930" y="1120"/>
                  </a:lnTo>
                  <a:lnTo>
                    <a:pt x="1930" y="1120"/>
                  </a:lnTo>
                  <a:cubicBezTo>
                    <a:pt x="2085" y="1239"/>
                    <a:pt x="2227" y="1370"/>
                    <a:pt x="2370" y="1513"/>
                  </a:cubicBezTo>
                  <a:cubicBezTo>
                    <a:pt x="2442" y="1584"/>
                    <a:pt x="2513" y="1656"/>
                    <a:pt x="2585" y="1739"/>
                  </a:cubicBezTo>
                  <a:cubicBezTo>
                    <a:pt x="2656" y="1810"/>
                    <a:pt x="2727" y="1894"/>
                    <a:pt x="2787" y="1977"/>
                  </a:cubicBezTo>
                  <a:cubicBezTo>
                    <a:pt x="2817" y="2007"/>
                    <a:pt x="2858" y="2022"/>
                    <a:pt x="2900" y="2022"/>
                  </a:cubicBezTo>
                  <a:cubicBezTo>
                    <a:pt x="2942" y="2022"/>
                    <a:pt x="2983" y="2007"/>
                    <a:pt x="3013" y="1977"/>
                  </a:cubicBezTo>
                  <a:cubicBezTo>
                    <a:pt x="3085" y="1918"/>
                    <a:pt x="3085" y="1822"/>
                    <a:pt x="3025" y="1751"/>
                  </a:cubicBezTo>
                  <a:cubicBezTo>
                    <a:pt x="2918" y="1656"/>
                    <a:pt x="2823" y="1560"/>
                    <a:pt x="2727" y="1465"/>
                  </a:cubicBezTo>
                  <a:cubicBezTo>
                    <a:pt x="2632" y="1382"/>
                    <a:pt x="2513" y="1287"/>
                    <a:pt x="2406" y="1191"/>
                  </a:cubicBezTo>
                  <a:cubicBezTo>
                    <a:pt x="2204" y="1025"/>
                    <a:pt x="2001" y="870"/>
                    <a:pt x="1775" y="739"/>
                  </a:cubicBezTo>
                  <a:cubicBezTo>
                    <a:pt x="1561" y="596"/>
                    <a:pt x="1334" y="477"/>
                    <a:pt x="1096" y="370"/>
                  </a:cubicBezTo>
                  <a:cubicBezTo>
                    <a:pt x="846" y="263"/>
                    <a:pt x="596" y="167"/>
                    <a:pt x="346" y="84"/>
                  </a:cubicBezTo>
                  <a:cubicBezTo>
                    <a:pt x="251" y="60"/>
                    <a:pt x="168" y="24"/>
                    <a:pt x="72" y="1"/>
                  </a:cubicBezTo>
                  <a:close/>
                </a:path>
              </a:pathLst>
            </a:custGeom>
            <a:solidFill>
              <a:srgbClr val="FFC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57"/>
            <p:cNvSpPr/>
            <p:nvPr/>
          </p:nvSpPr>
          <p:spPr>
            <a:xfrm>
              <a:off x="1055108" y="1487987"/>
              <a:ext cx="99654" cy="127752"/>
            </a:xfrm>
            <a:custGeom>
              <a:avLst/>
              <a:gdLst/>
              <a:ahLst/>
              <a:cxnLst/>
              <a:rect l="l" t="t" r="r" b="b"/>
              <a:pathLst>
                <a:path w="1192" h="1528" extrusionOk="0">
                  <a:moveTo>
                    <a:pt x="1132" y="1"/>
                  </a:moveTo>
                  <a:cubicBezTo>
                    <a:pt x="1108" y="1"/>
                    <a:pt x="1084" y="12"/>
                    <a:pt x="1072" y="48"/>
                  </a:cubicBezTo>
                  <a:lnTo>
                    <a:pt x="1072" y="36"/>
                  </a:lnTo>
                  <a:cubicBezTo>
                    <a:pt x="1048" y="108"/>
                    <a:pt x="1024" y="179"/>
                    <a:pt x="1001" y="251"/>
                  </a:cubicBezTo>
                  <a:cubicBezTo>
                    <a:pt x="929" y="417"/>
                    <a:pt x="834" y="572"/>
                    <a:pt x="715" y="715"/>
                  </a:cubicBezTo>
                  <a:lnTo>
                    <a:pt x="703" y="727"/>
                  </a:lnTo>
                  <a:cubicBezTo>
                    <a:pt x="608" y="846"/>
                    <a:pt x="512" y="965"/>
                    <a:pt x="393" y="1072"/>
                  </a:cubicBezTo>
                  <a:cubicBezTo>
                    <a:pt x="286" y="1179"/>
                    <a:pt x="167" y="1286"/>
                    <a:pt x="36" y="1382"/>
                  </a:cubicBezTo>
                  <a:cubicBezTo>
                    <a:pt x="0" y="1417"/>
                    <a:pt x="0" y="1477"/>
                    <a:pt x="36" y="1501"/>
                  </a:cubicBezTo>
                  <a:cubicBezTo>
                    <a:pt x="54" y="1519"/>
                    <a:pt x="75" y="1528"/>
                    <a:pt x="96" y="1528"/>
                  </a:cubicBezTo>
                  <a:cubicBezTo>
                    <a:pt x="116" y="1528"/>
                    <a:pt x="137" y="1519"/>
                    <a:pt x="155" y="1501"/>
                  </a:cubicBezTo>
                  <a:cubicBezTo>
                    <a:pt x="262" y="1406"/>
                    <a:pt x="370" y="1310"/>
                    <a:pt x="465" y="1203"/>
                  </a:cubicBezTo>
                  <a:cubicBezTo>
                    <a:pt x="572" y="1096"/>
                    <a:pt x="679" y="977"/>
                    <a:pt x="774" y="858"/>
                  </a:cubicBezTo>
                  <a:cubicBezTo>
                    <a:pt x="870" y="739"/>
                    <a:pt x="953" y="620"/>
                    <a:pt x="1024" y="489"/>
                  </a:cubicBezTo>
                  <a:cubicBezTo>
                    <a:pt x="1096" y="358"/>
                    <a:pt x="1143" y="215"/>
                    <a:pt x="1179" y="72"/>
                  </a:cubicBezTo>
                  <a:cubicBezTo>
                    <a:pt x="1191" y="36"/>
                    <a:pt x="1167" y="12"/>
                    <a:pt x="1143" y="1"/>
                  </a:cubicBezTo>
                  <a:close/>
                </a:path>
              </a:pathLst>
            </a:custGeom>
            <a:solidFill>
              <a:srgbClr val="FFC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57"/>
            <p:cNvSpPr/>
            <p:nvPr/>
          </p:nvSpPr>
          <p:spPr>
            <a:xfrm>
              <a:off x="1031197" y="1714979"/>
              <a:ext cx="65795" cy="209102"/>
            </a:xfrm>
            <a:custGeom>
              <a:avLst/>
              <a:gdLst/>
              <a:ahLst/>
              <a:cxnLst/>
              <a:rect l="l" t="t" r="r" b="b"/>
              <a:pathLst>
                <a:path w="787" h="2501" extrusionOk="0">
                  <a:moveTo>
                    <a:pt x="24" y="0"/>
                  </a:moveTo>
                  <a:lnTo>
                    <a:pt x="36" y="12"/>
                  </a:lnTo>
                  <a:cubicBezTo>
                    <a:pt x="13" y="24"/>
                    <a:pt x="1" y="48"/>
                    <a:pt x="13" y="72"/>
                  </a:cubicBezTo>
                  <a:cubicBezTo>
                    <a:pt x="132" y="250"/>
                    <a:pt x="239" y="453"/>
                    <a:pt x="310" y="655"/>
                  </a:cubicBezTo>
                  <a:cubicBezTo>
                    <a:pt x="441" y="965"/>
                    <a:pt x="525" y="1286"/>
                    <a:pt x="560" y="1619"/>
                  </a:cubicBezTo>
                  <a:cubicBezTo>
                    <a:pt x="584" y="1738"/>
                    <a:pt x="584" y="1869"/>
                    <a:pt x="596" y="2000"/>
                  </a:cubicBezTo>
                  <a:cubicBezTo>
                    <a:pt x="596" y="2131"/>
                    <a:pt x="584" y="2262"/>
                    <a:pt x="572" y="2393"/>
                  </a:cubicBezTo>
                  <a:cubicBezTo>
                    <a:pt x="572" y="2417"/>
                    <a:pt x="584" y="2441"/>
                    <a:pt x="608" y="2465"/>
                  </a:cubicBezTo>
                  <a:cubicBezTo>
                    <a:pt x="620" y="2489"/>
                    <a:pt x="656" y="2500"/>
                    <a:pt x="679" y="2500"/>
                  </a:cubicBezTo>
                  <a:cubicBezTo>
                    <a:pt x="739" y="2500"/>
                    <a:pt x="786" y="2453"/>
                    <a:pt x="786" y="2393"/>
                  </a:cubicBezTo>
                  <a:cubicBezTo>
                    <a:pt x="786" y="1977"/>
                    <a:pt x="727" y="1560"/>
                    <a:pt x="608" y="1155"/>
                  </a:cubicBezTo>
                  <a:cubicBezTo>
                    <a:pt x="548" y="953"/>
                    <a:pt x="477" y="762"/>
                    <a:pt x="394" y="572"/>
                  </a:cubicBezTo>
                  <a:cubicBezTo>
                    <a:pt x="310" y="381"/>
                    <a:pt x="203" y="191"/>
                    <a:pt x="84" y="24"/>
                  </a:cubicBezTo>
                  <a:cubicBezTo>
                    <a:pt x="84" y="12"/>
                    <a:pt x="60" y="0"/>
                    <a:pt x="48" y="0"/>
                  </a:cubicBezTo>
                  <a:close/>
                </a:path>
              </a:pathLst>
            </a:custGeom>
            <a:solidFill>
              <a:srgbClr val="FFC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57"/>
            <p:cNvSpPr/>
            <p:nvPr/>
          </p:nvSpPr>
          <p:spPr>
            <a:xfrm>
              <a:off x="556411" y="1333733"/>
              <a:ext cx="520676" cy="839336"/>
            </a:xfrm>
            <a:custGeom>
              <a:avLst/>
              <a:gdLst/>
              <a:ahLst/>
              <a:cxnLst/>
              <a:rect l="l" t="t" r="r" b="b"/>
              <a:pathLst>
                <a:path w="6228" h="10039" extrusionOk="0">
                  <a:moveTo>
                    <a:pt x="6013" y="0"/>
                  </a:moveTo>
                  <a:cubicBezTo>
                    <a:pt x="5823" y="0"/>
                    <a:pt x="5632" y="24"/>
                    <a:pt x="5442" y="48"/>
                  </a:cubicBezTo>
                  <a:lnTo>
                    <a:pt x="5430" y="60"/>
                  </a:lnTo>
                  <a:cubicBezTo>
                    <a:pt x="5215" y="95"/>
                    <a:pt x="5013" y="167"/>
                    <a:pt x="4811" y="262"/>
                  </a:cubicBezTo>
                  <a:cubicBezTo>
                    <a:pt x="4632" y="345"/>
                    <a:pt x="4465" y="453"/>
                    <a:pt x="4310" y="595"/>
                  </a:cubicBezTo>
                  <a:cubicBezTo>
                    <a:pt x="4156" y="726"/>
                    <a:pt x="4013" y="881"/>
                    <a:pt x="3894" y="1036"/>
                  </a:cubicBezTo>
                  <a:cubicBezTo>
                    <a:pt x="3644" y="1381"/>
                    <a:pt x="3453" y="1762"/>
                    <a:pt x="3322" y="2167"/>
                  </a:cubicBezTo>
                  <a:cubicBezTo>
                    <a:pt x="3179" y="2572"/>
                    <a:pt x="3060" y="3000"/>
                    <a:pt x="2977" y="3429"/>
                  </a:cubicBezTo>
                  <a:cubicBezTo>
                    <a:pt x="2941" y="3584"/>
                    <a:pt x="2917" y="3739"/>
                    <a:pt x="2894" y="3905"/>
                  </a:cubicBezTo>
                  <a:cubicBezTo>
                    <a:pt x="2858" y="4060"/>
                    <a:pt x="2834" y="4203"/>
                    <a:pt x="2810" y="4358"/>
                  </a:cubicBezTo>
                  <a:cubicBezTo>
                    <a:pt x="2798" y="4453"/>
                    <a:pt x="2786" y="4548"/>
                    <a:pt x="2763" y="4644"/>
                  </a:cubicBezTo>
                  <a:cubicBezTo>
                    <a:pt x="2751" y="4739"/>
                    <a:pt x="2727" y="4858"/>
                    <a:pt x="2691" y="4953"/>
                  </a:cubicBezTo>
                  <a:cubicBezTo>
                    <a:pt x="2644" y="5144"/>
                    <a:pt x="2584" y="5334"/>
                    <a:pt x="2501" y="5513"/>
                  </a:cubicBezTo>
                  <a:cubicBezTo>
                    <a:pt x="2286" y="5977"/>
                    <a:pt x="2024" y="6418"/>
                    <a:pt x="1715" y="6822"/>
                  </a:cubicBezTo>
                  <a:cubicBezTo>
                    <a:pt x="1417" y="7239"/>
                    <a:pt x="1084" y="7644"/>
                    <a:pt x="798" y="8073"/>
                  </a:cubicBezTo>
                  <a:cubicBezTo>
                    <a:pt x="631" y="8323"/>
                    <a:pt x="489" y="8584"/>
                    <a:pt x="358" y="8858"/>
                  </a:cubicBezTo>
                  <a:cubicBezTo>
                    <a:pt x="203" y="9156"/>
                    <a:pt x="96" y="9477"/>
                    <a:pt x="24" y="9799"/>
                  </a:cubicBezTo>
                  <a:cubicBezTo>
                    <a:pt x="0" y="9906"/>
                    <a:pt x="48" y="10001"/>
                    <a:pt x="155" y="10025"/>
                  </a:cubicBezTo>
                  <a:cubicBezTo>
                    <a:pt x="173" y="10034"/>
                    <a:pt x="192" y="10038"/>
                    <a:pt x="210" y="10038"/>
                  </a:cubicBezTo>
                  <a:cubicBezTo>
                    <a:pt x="239" y="10038"/>
                    <a:pt x="269" y="10028"/>
                    <a:pt x="298" y="10013"/>
                  </a:cubicBezTo>
                  <a:cubicBezTo>
                    <a:pt x="346" y="9989"/>
                    <a:pt x="369" y="9954"/>
                    <a:pt x="393" y="9906"/>
                  </a:cubicBezTo>
                  <a:cubicBezTo>
                    <a:pt x="441" y="9727"/>
                    <a:pt x="500" y="9549"/>
                    <a:pt x="572" y="9382"/>
                  </a:cubicBezTo>
                  <a:cubicBezTo>
                    <a:pt x="679" y="9156"/>
                    <a:pt x="786" y="8930"/>
                    <a:pt x="917" y="8704"/>
                  </a:cubicBezTo>
                  <a:cubicBezTo>
                    <a:pt x="1048" y="8489"/>
                    <a:pt x="1203" y="8275"/>
                    <a:pt x="1346" y="8061"/>
                  </a:cubicBezTo>
                  <a:cubicBezTo>
                    <a:pt x="1643" y="7644"/>
                    <a:pt x="1977" y="7239"/>
                    <a:pt x="2263" y="6810"/>
                  </a:cubicBezTo>
                  <a:cubicBezTo>
                    <a:pt x="2405" y="6596"/>
                    <a:pt x="2525" y="6382"/>
                    <a:pt x="2644" y="6156"/>
                  </a:cubicBezTo>
                  <a:cubicBezTo>
                    <a:pt x="2775" y="5906"/>
                    <a:pt x="2870" y="5644"/>
                    <a:pt x="2965" y="5394"/>
                  </a:cubicBezTo>
                  <a:cubicBezTo>
                    <a:pt x="3048" y="5108"/>
                    <a:pt x="3108" y="4822"/>
                    <a:pt x="3132" y="4536"/>
                  </a:cubicBezTo>
                  <a:cubicBezTo>
                    <a:pt x="3144" y="4334"/>
                    <a:pt x="3167" y="4120"/>
                    <a:pt x="3179" y="3917"/>
                  </a:cubicBezTo>
                  <a:cubicBezTo>
                    <a:pt x="3203" y="3751"/>
                    <a:pt x="3215" y="3572"/>
                    <a:pt x="3239" y="3405"/>
                  </a:cubicBezTo>
                  <a:cubicBezTo>
                    <a:pt x="3239" y="3370"/>
                    <a:pt x="3251" y="3334"/>
                    <a:pt x="3251" y="3298"/>
                  </a:cubicBezTo>
                  <a:lnTo>
                    <a:pt x="3251" y="3334"/>
                  </a:lnTo>
                  <a:cubicBezTo>
                    <a:pt x="3298" y="3048"/>
                    <a:pt x="3346" y="2774"/>
                    <a:pt x="3417" y="2500"/>
                  </a:cubicBezTo>
                  <a:cubicBezTo>
                    <a:pt x="3489" y="2227"/>
                    <a:pt x="3584" y="1965"/>
                    <a:pt x="3691" y="1715"/>
                  </a:cubicBezTo>
                  <a:lnTo>
                    <a:pt x="3691" y="1715"/>
                  </a:lnTo>
                  <a:lnTo>
                    <a:pt x="3679" y="1727"/>
                  </a:lnTo>
                  <a:cubicBezTo>
                    <a:pt x="3798" y="1465"/>
                    <a:pt x="3941" y="1203"/>
                    <a:pt x="4120" y="976"/>
                  </a:cubicBezTo>
                  <a:lnTo>
                    <a:pt x="4120" y="988"/>
                  </a:lnTo>
                  <a:cubicBezTo>
                    <a:pt x="4251" y="822"/>
                    <a:pt x="4394" y="679"/>
                    <a:pt x="4560" y="548"/>
                  </a:cubicBezTo>
                  <a:cubicBezTo>
                    <a:pt x="4715" y="441"/>
                    <a:pt x="4882" y="345"/>
                    <a:pt x="5049" y="274"/>
                  </a:cubicBezTo>
                  <a:lnTo>
                    <a:pt x="5037" y="274"/>
                  </a:lnTo>
                  <a:cubicBezTo>
                    <a:pt x="5239" y="191"/>
                    <a:pt x="5442" y="143"/>
                    <a:pt x="5656" y="107"/>
                  </a:cubicBezTo>
                  <a:cubicBezTo>
                    <a:pt x="5834" y="95"/>
                    <a:pt x="6001" y="83"/>
                    <a:pt x="6180" y="83"/>
                  </a:cubicBezTo>
                  <a:cubicBezTo>
                    <a:pt x="6204" y="83"/>
                    <a:pt x="6227" y="72"/>
                    <a:pt x="6227" y="48"/>
                  </a:cubicBezTo>
                  <a:cubicBezTo>
                    <a:pt x="6227" y="24"/>
                    <a:pt x="6204" y="0"/>
                    <a:pt x="6180" y="0"/>
                  </a:cubicBezTo>
                  <a:close/>
                </a:path>
              </a:pathLst>
            </a:custGeom>
            <a:solidFill>
              <a:srgbClr val="FFC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57"/>
            <p:cNvSpPr/>
            <p:nvPr/>
          </p:nvSpPr>
          <p:spPr>
            <a:xfrm>
              <a:off x="586258" y="2075324"/>
              <a:ext cx="160350" cy="451648"/>
            </a:xfrm>
            <a:custGeom>
              <a:avLst/>
              <a:gdLst/>
              <a:ahLst/>
              <a:cxnLst/>
              <a:rect l="l" t="t" r="r" b="b"/>
              <a:pathLst>
                <a:path w="1918" h="5402" extrusionOk="0">
                  <a:moveTo>
                    <a:pt x="1834" y="0"/>
                  </a:moveTo>
                  <a:cubicBezTo>
                    <a:pt x="1810" y="0"/>
                    <a:pt x="1787" y="0"/>
                    <a:pt x="1775" y="24"/>
                  </a:cubicBezTo>
                  <a:cubicBezTo>
                    <a:pt x="1572" y="226"/>
                    <a:pt x="1382" y="441"/>
                    <a:pt x="1203" y="667"/>
                  </a:cubicBezTo>
                  <a:cubicBezTo>
                    <a:pt x="1025" y="905"/>
                    <a:pt x="858" y="1143"/>
                    <a:pt x="703" y="1405"/>
                  </a:cubicBezTo>
                  <a:cubicBezTo>
                    <a:pt x="393" y="1941"/>
                    <a:pt x="179" y="2512"/>
                    <a:pt x="72" y="3120"/>
                  </a:cubicBezTo>
                  <a:cubicBezTo>
                    <a:pt x="36" y="3298"/>
                    <a:pt x="12" y="3489"/>
                    <a:pt x="12" y="3679"/>
                  </a:cubicBezTo>
                  <a:cubicBezTo>
                    <a:pt x="1" y="3882"/>
                    <a:pt x="12" y="4072"/>
                    <a:pt x="48" y="4263"/>
                  </a:cubicBezTo>
                  <a:cubicBezTo>
                    <a:pt x="84" y="4441"/>
                    <a:pt x="132" y="4620"/>
                    <a:pt x="203" y="4798"/>
                  </a:cubicBezTo>
                  <a:cubicBezTo>
                    <a:pt x="227" y="4894"/>
                    <a:pt x="274" y="4989"/>
                    <a:pt x="322" y="5072"/>
                  </a:cubicBezTo>
                  <a:cubicBezTo>
                    <a:pt x="370" y="5168"/>
                    <a:pt x="417" y="5239"/>
                    <a:pt x="465" y="5322"/>
                  </a:cubicBezTo>
                  <a:cubicBezTo>
                    <a:pt x="489" y="5358"/>
                    <a:pt x="524" y="5382"/>
                    <a:pt x="560" y="5394"/>
                  </a:cubicBezTo>
                  <a:cubicBezTo>
                    <a:pt x="575" y="5399"/>
                    <a:pt x="592" y="5402"/>
                    <a:pt x="609" y="5402"/>
                  </a:cubicBezTo>
                  <a:cubicBezTo>
                    <a:pt x="633" y="5402"/>
                    <a:pt x="658" y="5396"/>
                    <a:pt x="679" y="5382"/>
                  </a:cubicBezTo>
                  <a:cubicBezTo>
                    <a:pt x="751" y="5346"/>
                    <a:pt x="786" y="5251"/>
                    <a:pt x="739" y="5168"/>
                  </a:cubicBezTo>
                  <a:cubicBezTo>
                    <a:pt x="703" y="5108"/>
                    <a:pt x="667" y="5037"/>
                    <a:pt x="632" y="4965"/>
                  </a:cubicBezTo>
                  <a:cubicBezTo>
                    <a:pt x="596" y="4894"/>
                    <a:pt x="572" y="4834"/>
                    <a:pt x="536" y="4775"/>
                  </a:cubicBezTo>
                  <a:cubicBezTo>
                    <a:pt x="453" y="4548"/>
                    <a:pt x="393" y="4322"/>
                    <a:pt x="358" y="4084"/>
                  </a:cubicBezTo>
                  <a:cubicBezTo>
                    <a:pt x="322" y="3775"/>
                    <a:pt x="322" y="3477"/>
                    <a:pt x="370" y="3179"/>
                  </a:cubicBezTo>
                  <a:lnTo>
                    <a:pt x="370" y="3167"/>
                  </a:lnTo>
                  <a:cubicBezTo>
                    <a:pt x="429" y="2739"/>
                    <a:pt x="560" y="2310"/>
                    <a:pt x="739" y="1905"/>
                  </a:cubicBezTo>
                  <a:cubicBezTo>
                    <a:pt x="846" y="1643"/>
                    <a:pt x="989" y="1381"/>
                    <a:pt x="1132" y="1131"/>
                  </a:cubicBezTo>
                  <a:cubicBezTo>
                    <a:pt x="1286" y="893"/>
                    <a:pt x="1441" y="667"/>
                    <a:pt x="1620" y="441"/>
                  </a:cubicBezTo>
                  <a:lnTo>
                    <a:pt x="1620" y="441"/>
                  </a:lnTo>
                  <a:lnTo>
                    <a:pt x="1608" y="465"/>
                  </a:lnTo>
                  <a:cubicBezTo>
                    <a:pt x="1691" y="346"/>
                    <a:pt x="1787" y="238"/>
                    <a:pt x="1894" y="143"/>
                  </a:cubicBezTo>
                  <a:cubicBezTo>
                    <a:pt x="1917" y="107"/>
                    <a:pt x="1917" y="48"/>
                    <a:pt x="1894" y="24"/>
                  </a:cubicBezTo>
                  <a:cubicBezTo>
                    <a:pt x="1870" y="0"/>
                    <a:pt x="1846" y="0"/>
                    <a:pt x="1834" y="0"/>
                  </a:cubicBezTo>
                  <a:close/>
                </a:path>
              </a:pathLst>
            </a:custGeom>
            <a:solidFill>
              <a:srgbClr val="FFC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57"/>
            <p:cNvSpPr/>
            <p:nvPr/>
          </p:nvSpPr>
          <p:spPr>
            <a:xfrm>
              <a:off x="892833" y="1523854"/>
              <a:ext cx="88702" cy="200407"/>
            </a:xfrm>
            <a:custGeom>
              <a:avLst/>
              <a:gdLst/>
              <a:ahLst/>
              <a:cxnLst/>
              <a:rect l="l" t="t" r="r" b="b"/>
              <a:pathLst>
                <a:path w="1061" h="2397" extrusionOk="0">
                  <a:moveTo>
                    <a:pt x="1013" y="0"/>
                  </a:moveTo>
                  <a:cubicBezTo>
                    <a:pt x="989" y="0"/>
                    <a:pt x="977" y="0"/>
                    <a:pt x="977" y="12"/>
                  </a:cubicBezTo>
                  <a:lnTo>
                    <a:pt x="953" y="12"/>
                  </a:lnTo>
                  <a:cubicBezTo>
                    <a:pt x="834" y="179"/>
                    <a:pt x="703" y="334"/>
                    <a:pt x="596" y="512"/>
                  </a:cubicBezTo>
                  <a:cubicBezTo>
                    <a:pt x="489" y="691"/>
                    <a:pt x="382" y="869"/>
                    <a:pt x="298" y="1072"/>
                  </a:cubicBezTo>
                  <a:cubicBezTo>
                    <a:pt x="215" y="1262"/>
                    <a:pt x="144" y="1465"/>
                    <a:pt x="96" y="1679"/>
                  </a:cubicBezTo>
                  <a:cubicBezTo>
                    <a:pt x="72" y="1774"/>
                    <a:pt x="48" y="1869"/>
                    <a:pt x="36" y="1977"/>
                  </a:cubicBezTo>
                  <a:cubicBezTo>
                    <a:pt x="13" y="2084"/>
                    <a:pt x="13" y="2191"/>
                    <a:pt x="1" y="2298"/>
                  </a:cubicBezTo>
                  <a:cubicBezTo>
                    <a:pt x="1" y="2364"/>
                    <a:pt x="51" y="2396"/>
                    <a:pt x="102" y="2396"/>
                  </a:cubicBezTo>
                  <a:cubicBezTo>
                    <a:pt x="152" y="2396"/>
                    <a:pt x="203" y="2364"/>
                    <a:pt x="203" y="2298"/>
                  </a:cubicBezTo>
                  <a:cubicBezTo>
                    <a:pt x="203" y="2179"/>
                    <a:pt x="203" y="2048"/>
                    <a:pt x="227" y="1917"/>
                  </a:cubicBezTo>
                  <a:cubicBezTo>
                    <a:pt x="275" y="1619"/>
                    <a:pt x="358" y="1322"/>
                    <a:pt x="477" y="1036"/>
                  </a:cubicBezTo>
                  <a:cubicBezTo>
                    <a:pt x="477" y="1048"/>
                    <a:pt x="477" y="1048"/>
                    <a:pt x="477" y="1048"/>
                  </a:cubicBezTo>
                  <a:cubicBezTo>
                    <a:pt x="632" y="703"/>
                    <a:pt x="822" y="381"/>
                    <a:pt x="1048" y="84"/>
                  </a:cubicBezTo>
                  <a:cubicBezTo>
                    <a:pt x="1060" y="60"/>
                    <a:pt x="1060" y="36"/>
                    <a:pt x="1048" y="12"/>
                  </a:cubicBezTo>
                  <a:cubicBezTo>
                    <a:pt x="1037" y="0"/>
                    <a:pt x="1025" y="0"/>
                    <a:pt x="1013" y="0"/>
                  </a:cubicBezTo>
                  <a:close/>
                </a:path>
              </a:pathLst>
            </a:custGeom>
            <a:solidFill>
              <a:srgbClr val="FFC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57"/>
            <p:cNvSpPr/>
            <p:nvPr/>
          </p:nvSpPr>
          <p:spPr>
            <a:xfrm>
              <a:off x="1480150" y="1993640"/>
              <a:ext cx="136439" cy="79762"/>
            </a:xfrm>
            <a:custGeom>
              <a:avLst/>
              <a:gdLst/>
              <a:ahLst/>
              <a:cxnLst/>
              <a:rect l="l" t="t" r="r" b="b"/>
              <a:pathLst>
                <a:path w="1632" h="954" extrusionOk="0">
                  <a:moveTo>
                    <a:pt x="512" y="1"/>
                  </a:moveTo>
                  <a:cubicBezTo>
                    <a:pt x="441" y="1"/>
                    <a:pt x="369" y="13"/>
                    <a:pt x="310" y="25"/>
                  </a:cubicBezTo>
                  <a:lnTo>
                    <a:pt x="203" y="37"/>
                  </a:lnTo>
                  <a:cubicBezTo>
                    <a:pt x="155" y="49"/>
                    <a:pt x="119" y="60"/>
                    <a:pt x="72" y="84"/>
                  </a:cubicBezTo>
                  <a:lnTo>
                    <a:pt x="48" y="84"/>
                  </a:lnTo>
                  <a:cubicBezTo>
                    <a:pt x="36" y="84"/>
                    <a:pt x="24" y="96"/>
                    <a:pt x="12" y="108"/>
                  </a:cubicBezTo>
                  <a:cubicBezTo>
                    <a:pt x="0" y="108"/>
                    <a:pt x="0" y="120"/>
                    <a:pt x="0" y="144"/>
                  </a:cubicBezTo>
                  <a:cubicBezTo>
                    <a:pt x="0" y="191"/>
                    <a:pt x="12" y="239"/>
                    <a:pt x="24" y="287"/>
                  </a:cubicBezTo>
                  <a:cubicBezTo>
                    <a:pt x="48" y="334"/>
                    <a:pt x="60" y="382"/>
                    <a:pt x="84" y="430"/>
                  </a:cubicBezTo>
                  <a:cubicBezTo>
                    <a:pt x="131" y="513"/>
                    <a:pt x="191" y="584"/>
                    <a:pt x="274" y="656"/>
                  </a:cubicBezTo>
                  <a:cubicBezTo>
                    <a:pt x="346" y="715"/>
                    <a:pt x="429" y="775"/>
                    <a:pt x="512" y="822"/>
                  </a:cubicBezTo>
                  <a:cubicBezTo>
                    <a:pt x="608" y="870"/>
                    <a:pt x="703" y="894"/>
                    <a:pt x="798" y="918"/>
                  </a:cubicBezTo>
                  <a:cubicBezTo>
                    <a:pt x="893" y="942"/>
                    <a:pt x="989" y="953"/>
                    <a:pt x="1084" y="953"/>
                  </a:cubicBezTo>
                  <a:lnTo>
                    <a:pt x="1096" y="953"/>
                  </a:lnTo>
                  <a:cubicBezTo>
                    <a:pt x="1191" y="953"/>
                    <a:pt x="1286" y="942"/>
                    <a:pt x="1382" y="906"/>
                  </a:cubicBezTo>
                  <a:cubicBezTo>
                    <a:pt x="1429" y="894"/>
                    <a:pt x="1489" y="870"/>
                    <a:pt x="1536" y="834"/>
                  </a:cubicBezTo>
                  <a:cubicBezTo>
                    <a:pt x="1572" y="811"/>
                    <a:pt x="1596" y="775"/>
                    <a:pt x="1620" y="739"/>
                  </a:cubicBezTo>
                  <a:cubicBezTo>
                    <a:pt x="1632" y="703"/>
                    <a:pt x="1632" y="656"/>
                    <a:pt x="1632" y="620"/>
                  </a:cubicBezTo>
                  <a:cubicBezTo>
                    <a:pt x="1620" y="572"/>
                    <a:pt x="1608" y="537"/>
                    <a:pt x="1584" y="489"/>
                  </a:cubicBezTo>
                  <a:cubicBezTo>
                    <a:pt x="1548" y="441"/>
                    <a:pt x="1512" y="394"/>
                    <a:pt x="1465" y="346"/>
                  </a:cubicBezTo>
                  <a:cubicBezTo>
                    <a:pt x="1417" y="299"/>
                    <a:pt x="1370" y="251"/>
                    <a:pt x="1310" y="215"/>
                  </a:cubicBezTo>
                  <a:cubicBezTo>
                    <a:pt x="1191" y="132"/>
                    <a:pt x="1060" y="72"/>
                    <a:pt x="917" y="49"/>
                  </a:cubicBezTo>
                  <a:cubicBezTo>
                    <a:pt x="798" y="13"/>
                    <a:pt x="667" y="1"/>
                    <a:pt x="548" y="1"/>
                  </a:cubicBezTo>
                  <a:close/>
                </a:path>
              </a:pathLst>
            </a:custGeom>
            <a:solidFill>
              <a:srgbClr val="FF57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57"/>
            <p:cNvSpPr/>
            <p:nvPr/>
          </p:nvSpPr>
          <p:spPr>
            <a:xfrm>
              <a:off x="1609568" y="2050409"/>
              <a:ext cx="12039" cy="10451"/>
            </a:xfrm>
            <a:custGeom>
              <a:avLst/>
              <a:gdLst/>
              <a:ahLst/>
              <a:cxnLst/>
              <a:rect l="l" t="t" r="r" b="b"/>
              <a:pathLst>
                <a:path w="144" h="125" extrusionOk="0">
                  <a:moveTo>
                    <a:pt x="84" y="1"/>
                  </a:moveTo>
                  <a:cubicBezTo>
                    <a:pt x="72" y="1"/>
                    <a:pt x="72" y="1"/>
                    <a:pt x="60" y="12"/>
                  </a:cubicBezTo>
                  <a:lnTo>
                    <a:pt x="24" y="36"/>
                  </a:lnTo>
                  <a:cubicBezTo>
                    <a:pt x="0" y="48"/>
                    <a:pt x="0" y="84"/>
                    <a:pt x="12" y="108"/>
                  </a:cubicBezTo>
                  <a:cubicBezTo>
                    <a:pt x="21" y="116"/>
                    <a:pt x="41" y="125"/>
                    <a:pt x="60" y="125"/>
                  </a:cubicBezTo>
                  <a:cubicBezTo>
                    <a:pt x="69" y="125"/>
                    <a:pt x="77" y="123"/>
                    <a:pt x="84" y="120"/>
                  </a:cubicBezTo>
                  <a:lnTo>
                    <a:pt x="119" y="96"/>
                  </a:lnTo>
                  <a:cubicBezTo>
                    <a:pt x="131" y="72"/>
                    <a:pt x="143" y="48"/>
                    <a:pt x="131" y="24"/>
                  </a:cubicBezTo>
                  <a:cubicBezTo>
                    <a:pt x="119" y="12"/>
                    <a:pt x="107" y="1"/>
                    <a:pt x="84" y="1"/>
                  </a:cubicBezTo>
                  <a:close/>
                </a:path>
              </a:pathLst>
            </a:custGeom>
            <a:solidFill>
              <a:srgbClr val="FF57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57"/>
            <p:cNvSpPr/>
            <p:nvPr/>
          </p:nvSpPr>
          <p:spPr>
            <a:xfrm>
              <a:off x="1626456" y="1926002"/>
              <a:ext cx="6103" cy="2090"/>
            </a:xfrm>
            <a:custGeom>
              <a:avLst/>
              <a:gdLst/>
              <a:ahLst/>
              <a:cxnLst/>
              <a:rect l="l" t="t" r="r" b="b"/>
              <a:pathLst>
                <a:path w="73" h="25" extrusionOk="0">
                  <a:moveTo>
                    <a:pt x="72" y="0"/>
                  </a:moveTo>
                  <a:lnTo>
                    <a:pt x="1" y="12"/>
                  </a:lnTo>
                  <a:lnTo>
                    <a:pt x="1" y="24"/>
                  </a:lnTo>
                  <a:lnTo>
                    <a:pt x="72" y="0"/>
                  </a:lnTo>
                  <a:close/>
                </a:path>
              </a:pathLst>
            </a:custGeom>
            <a:solidFill>
              <a:srgbClr val="91493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57"/>
            <p:cNvSpPr/>
            <p:nvPr/>
          </p:nvSpPr>
          <p:spPr>
            <a:xfrm>
              <a:off x="1466188" y="1920986"/>
              <a:ext cx="200144" cy="157349"/>
            </a:xfrm>
            <a:custGeom>
              <a:avLst/>
              <a:gdLst/>
              <a:ahLst/>
              <a:cxnLst/>
              <a:rect l="l" t="t" r="r" b="b"/>
              <a:pathLst>
                <a:path w="2394" h="1882" extrusionOk="0">
                  <a:moveTo>
                    <a:pt x="751" y="882"/>
                  </a:moveTo>
                  <a:cubicBezTo>
                    <a:pt x="870" y="894"/>
                    <a:pt x="977" y="906"/>
                    <a:pt x="1084" y="941"/>
                  </a:cubicBezTo>
                  <a:cubicBezTo>
                    <a:pt x="1203" y="989"/>
                    <a:pt x="1310" y="1037"/>
                    <a:pt x="1418" y="1108"/>
                  </a:cubicBezTo>
                  <a:cubicBezTo>
                    <a:pt x="1489" y="1156"/>
                    <a:pt x="1549" y="1203"/>
                    <a:pt x="1608" y="1275"/>
                  </a:cubicBezTo>
                  <a:lnTo>
                    <a:pt x="1620" y="1275"/>
                  </a:lnTo>
                  <a:cubicBezTo>
                    <a:pt x="1668" y="1322"/>
                    <a:pt x="1691" y="1382"/>
                    <a:pt x="1727" y="1430"/>
                  </a:cubicBezTo>
                  <a:cubicBezTo>
                    <a:pt x="1751" y="1477"/>
                    <a:pt x="1763" y="1525"/>
                    <a:pt x="1775" y="1572"/>
                  </a:cubicBezTo>
                  <a:cubicBezTo>
                    <a:pt x="1775" y="1596"/>
                    <a:pt x="1787" y="1608"/>
                    <a:pt x="1799" y="1620"/>
                  </a:cubicBezTo>
                  <a:lnTo>
                    <a:pt x="1668" y="1680"/>
                  </a:lnTo>
                  <a:cubicBezTo>
                    <a:pt x="1584" y="1715"/>
                    <a:pt x="1501" y="1751"/>
                    <a:pt x="1418" y="1763"/>
                  </a:cubicBezTo>
                  <a:cubicBezTo>
                    <a:pt x="1334" y="1775"/>
                    <a:pt x="1263" y="1787"/>
                    <a:pt x="1191" y="1787"/>
                  </a:cubicBezTo>
                  <a:lnTo>
                    <a:pt x="1191" y="1775"/>
                  </a:lnTo>
                  <a:lnTo>
                    <a:pt x="1084" y="1775"/>
                  </a:lnTo>
                  <a:cubicBezTo>
                    <a:pt x="1001" y="1775"/>
                    <a:pt x="917" y="1751"/>
                    <a:pt x="834" y="1727"/>
                  </a:cubicBezTo>
                  <a:cubicBezTo>
                    <a:pt x="763" y="1703"/>
                    <a:pt x="691" y="1668"/>
                    <a:pt x="632" y="1620"/>
                  </a:cubicBezTo>
                  <a:cubicBezTo>
                    <a:pt x="560" y="1572"/>
                    <a:pt x="501" y="1513"/>
                    <a:pt x="453" y="1453"/>
                  </a:cubicBezTo>
                  <a:cubicBezTo>
                    <a:pt x="394" y="1370"/>
                    <a:pt x="334" y="1287"/>
                    <a:pt x="286" y="1191"/>
                  </a:cubicBezTo>
                  <a:cubicBezTo>
                    <a:pt x="263" y="1144"/>
                    <a:pt x="251" y="1084"/>
                    <a:pt x="227" y="1037"/>
                  </a:cubicBezTo>
                  <a:cubicBezTo>
                    <a:pt x="263" y="1013"/>
                    <a:pt x="298" y="989"/>
                    <a:pt x="334" y="965"/>
                  </a:cubicBezTo>
                  <a:cubicBezTo>
                    <a:pt x="394" y="941"/>
                    <a:pt x="441" y="918"/>
                    <a:pt x="513" y="906"/>
                  </a:cubicBezTo>
                  <a:cubicBezTo>
                    <a:pt x="572" y="894"/>
                    <a:pt x="644" y="882"/>
                    <a:pt x="703" y="882"/>
                  </a:cubicBezTo>
                  <a:close/>
                  <a:moveTo>
                    <a:pt x="25" y="1"/>
                  </a:moveTo>
                  <a:lnTo>
                    <a:pt x="25" y="13"/>
                  </a:lnTo>
                  <a:cubicBezTo>
                    <a:pt x="25" y="13"/>
                    <a:pt x="25" y="13"/>
                    <a:pt x="25" y="25"/>
                  </a:cubicBezTo>
                  <a:cubicBezTo>
                    <a:pt x="1" y="215"/>
                    <a:pt x="1" y="406"/>
                    <a:pt x="25" y="596"/>
                  </a:cubicBezTo>
                  <a:cubicBezTo>
                    <a:pt x="48" y="787"/>
                    <a:pt x="96" y="977"/>
                    <a:pt x="167" y="1168"/>
                  </a:cubicBezTo>
                  <a:cubicBezTo>
                    <a:pt x="227" y="1334"/>
                    <a:pt x="334" y="1477"/>
                    <a:pt x="465" y="1608"/>
                  </a:cubicBezTo>
                  <a:cubicBezTo>
                    <a:pt x="596" y="1739"/>
                    <a:pt x="763" y="1822"/>
                    <a:pt x="953" y="1858"/>
                  </a:cubicBezTo>
                  <a:cubicBezTo>
                    <a:pt x="1025" y="1870"/>
                    <a:pt x="1108" y="1882"/>
                    <a:pt x="1191" y="1882"/>
                  </a:cubicBezTo>
                  <a:lnTo>
                    <a:pt x="1263" y="1882"/>
                  </a:lnTo>
                  <a:cubicBezTo>
                    <a:pt x="1370" y="1870"/>
                    <a:pt x="1489" y="1846"/>
                    <a:pt x="1596" y="1811"/>
                  </a:cubicBezTo>
                  <a:cubicBezTo>
                    <a:pt x="1787" y="1751"/>
                    <a:pt x="1953" y="1632"/>
                    <a:pt x="2084" y="1477"/>
                  </a:cubicBezTo>
                  <a:cubicBezTo>
                    <a:pt x="2203" y="1299"/>
                    <a:pt x="2287" y="1108"/>
                    <a:pt x="2334" y="906"/>
                  </a:cubicBezTo>
                  <a:cubicBezTo>
                    <a:pt x="2358" y="763"/>
                    <a:pt x="2382" y="620"/>
                    <a:pt x="2382" y="477"/>
                  </a:cubicBezTo>
                  <a:cubicBezTo>
                    <a:pt x="2394" y="322"/>
                    <a:pt x="2382" y="179"/>
                    <a:pt x="2358" y="36"/>
                  </a:cubicBezTo>
                  <a:cubicBezTo>
                    <a:pt x="2358" y="25"/>
                    <a:pt x="2358" y="13"/>
                    <a:pt x="2358" y="13"/>
                  </a:cubicBezTo>
                  <a:cubicBezTo>
                    <a:pt x="2239" y="48"/>
                    <a:pt x="2132" y="84"/>
                    <a:pt x="2013" y="108"/>
                  </a:cubicBezTo>
                  <a:cubicBezTo>
                    <a:pt x="1775" y="156"/>
                    <a:pt x="1537" y="179"/>
                    <a:pt x="1298" y="179"/>
                  </a:cubicBezTo>
                  <a:lnTo>
                    <a:pt x="1227" y="179"/>
                  </a:lnTo>
                  <a:cubicBezTo>
                    <a:pt x="1013" y="179"/>
                    <a:pt x="798" y="167"/>
                    <a:pt x="584" y="132"/>
                  </a:cubicBezTo>
                  <a:cubicBezTo>
                    <a:pt x="394" y="108"/>
                    <a:pt x="215" y="60"/>
                    <a:pt x="25" y="1"/>
                  </a:cubicBezTo>
                  <a:close/>
                </a:path>
              </a:pathLst>
            </a:custGeom>
            <a:solidFill>
              <a:srgbClr val="4D11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57"/>
            <p:cNvSpPr/>
            <p:nvPr/>
          </p:nvSpPr>
          <p:spPr>
            <a:xfrm>
              <a:off x="1685230" y="1675099"/>
              <a:ext cx="164279" cy="135528"/>
            </a:xfrm>
            <a:custGeom>
              <a:avLst/>
              <a:gdLst/>
              <a:ahLst/>
              <a:cxnLst/>
              <a:rect l="l" t="t" r="r" b="b"/>
              <a:pathLst>
                <a:path w="1965" h="1621" extrusionOk="0">
                  <a:moveTo>
                    <a:pt x="810" y="1"/>
                  </a:moveTo>
                  <a:cubicBezTo>
                    <a:pt x="667" y="13"/>
                    <a:pt x="536" y="60"/>
                    <a:pt x="429" y="144"/>
                  </a:cubicBezTo>
                  <a:cubicBezTo>
                    <a:pt x="250" y="275"/>
                    <a:pt x="119" y="477"/>
                    <a:pt x="72" y="691"/>
                  </a:cubicBezTo>
                  <a:cubicBezTo>
                    <a:pt x="0" y="989"/>
                    <a:pt x="0" y="1287"/>
                    <a:pt x="83" y="1584"/>
                  </a:cubicBezTo>
                  <a:cubicBezTo>
                    <a:pt x="83" y="1608"/>
                    <a:pt x="107" y="1620"/>
                    <a:pt x="131" y="1620"/>
                  </a:cubicBezTo>
                  <a:lnTo>
                    <a:pt x="155" y="1620"/>
                  </a:lnTo>
                  <a:cubicBezTo>
                    <a:pt x="179" y="1620"/>
                    <a:pt x="202" y="1584"/>
                    <a:pt x="191" y="1561"/>
                  </a:cubicBezTo>
                  <a:cubicBezTo>
                    <a:pt x="179" y="1501"/>
                    <a:pt x="167" y="1442"/>
                    <a:pt x="155" y="1382"/>
                  </a:cubicBezTo>
                  <a:cubicBezTo>
                    <a:pt x="131" y="1227"/>
                    <a:pt x="131" y="1072"/>
                    <a:pt x="155" y="930"/>
                  </a:cubicBezTo>
                  <a:cubicBezTo>
                    <a:pt x="167" y="834"/>
                    <a:pt x="191" y="739"/>
                    <a:pt x="226" y="644"/>
                  </a:cubicBezTo>
                  <a:cubicBezTo>
                    <a:pt x="262" y="572"/>
                    <a:pt x="298" y="513"/>
                    <a:pt x="345" y="453"/>
                  </a:cubicBezTo>
                  <a:cubicBezTo>
                    <a:pt x="381" y="406"/>
                    <a:pt x="417" y="370"/>
                    <a:pt x="464" y="334"/>
                  </a:cubicBezTo>
                  <a:cubicBezTo>
                    <a:pt x="500" y="299"/>
                    <a:pt x="548" y="275"/>
                    <a:pt x="595" y="251"/>
                  </a:cubicBezTo>
                  <a:cubicBezTo>
                    <a:pt x="643" y="239"/>
                    <a:pt x="691" y="227"/>
                    <a:pt x="738" y="215"/>
                  </a:cubicBezTo>
                  <a:lnTo>
                    <a:pt x="869" y="215"/>
                  </a:lnTo>
                  <a:cubicBezTo>
                    <a:pt x="929" y="227"/>
                    <a:pt x="976" y="239"/>
                    <a:pt x="1024" y="263"/>
                  </a:cubicBezTo>
                  <a:cubicBezTo>
                    <a:pt x="1084" y="287"/>
                    <a:pt x="1131" y="322"/>
                    <a:pt x="1191" y="358"/>
                  </a:cubicBezTo>
                  <a:cubicBezTo>
                    <a:pt x="1250" y="406"/>
                    <a:pt x="1310" y="465"/>
                    <a:pt x="1357" y="525"/>
                  </a:cubicBezTo>
                  <a:cubicBezTo>
                    <a:pt x="1441" y="644"/>
                    <a:pt x="1512" y="763"/>
                    <a:pt x="1572" y="906"/>
                  </a:cubicBezTo>
                  <a:cubicBezTo>
                    <a:pt x="1607" y="989"/>
                    <a:pt x="1643" y="1084"/>
                    <a:pt x="1679" y="1203"/>
                  </a:cubicBezTo>
                  <a:cubicBezTo>
                    <a:pt x="1691" y="1263"/>
                    <a:pt x="1750" y="1311"/>
                    <a:pt x="1810" y="1311"/>
                  </a:cubicBezTo>
                  <a:lnTo>
                    <a:pt x="1846" y="1311"/>
                  </a:lnTo>
                  <a:cubicBezTo>
                    <a:pt x="1917" y="1287"/>
                    <a:pt x="1965" y="1215"/>
                    <a:pt x="1953" y="1144"/>
                  </a:cubicBezTo>
                  <a:cubicBezTo>
                    <a:pt x="1893" y="906"/>
                    <a:pt x="1786" y="691"/>
                    <a:pt x="1655" y="489"/>
                  </a:cubicBezTo>
                  <a:cubicBezTo>
                    <a:pt x="1548" y="334"/>
                    <a:pt x="1405" y="215"/>
                    <a:pt x="1250" y="120"/>
                  </a:cubicBezTo>
                  <a:cubicBezTo>
                    <a:pt x="1131" y="60"/>
                    <a:pt x="988" y="13"/>
                    <a:pt x="845" y="13"/>
                  </a:cubicBezTo>
                  <a:lnTo>
                    <a:pt x="845" y="1"/>
                  </a:lnTo>
                  <a:close/>
                </a:path>
              </a:pathLst>
            </a:custGeom>
            <a:solidFill>
              <a:srgbClr val="4D11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57"/>
            <p:cNvSpPr/>
            <p:nvPr/>
          </p:nvSpPr>
          <p:spPr>
            <a:xfrm>
              <a:off x="1215376" y="1765728"/>
              <a:ext cx="173224" cy="149407"/>
            </a:xfrm>
            <a:custGeom>
              <a:avLst/>
              <a:gdLst/>
              <a:ahLst/>
              <a:cxnLst/>
              <a:rect l="l" t="t" r="r" b="b"/>
              <a:pathLst>
                <a:path w="2072" h="1787" extrusionOk="0">
                  <a:moveTo>
                    <a:pt x="929" y="0"/>
                  </a:moveTo>
                  <a:cubicBezTo>
                    <a:pt x="822" y="0"/>
                    <a:pt x="715" y="24"/>
                    <a:pt x="631" y="60"/>
                  </a:cubicBezTo>
                  <a:lnTo>
                    <a:pt x="596" y="72"/>
                  </a:lnTo>
                  <a:cubicBezTo>
                    <a:pt x="465" y="143"/>
                    <a:pt x="346" y="239"/>
                    <a:pt x="262" y="358"/>
                  </a:cubicBezTo>
                  <a:cubicBezTo>
                    <a:pt x="143" y="524"/>
                    <a:pt x="72" y="703"/>
                    <a:pt x="48" y="905"/>
                  </a:cubicBezTo>
                  <a:cubicBezTo>
                    <a:pt x="0" y="1155"/>
                    <a:pt x="0" y="1417"/>
                    <a:pt x="60" y="1667"/>
                  </a:cubicBezTo>
                  <a:cubicBezTo>
                    <a:pt x="72" y="1739"/>
                    <a:pt x="131" y="1786"/>
                    <a:pt x="203" y="1786"/>
                  </a:cubicBezTo>
                  <a:lnTo>
                    <a:pt x="227" y="1786"/>
                  </a:lnTo>
                  <a:cubicBezTo>
                    <a:pt x="310" y="1774"/>
                    <a:pt x="369" y="1703"/>
                    <a:pt x="358" y="1620"/>
                  </a:cubicBezTo>
                  <a:cubicBezTo>
                    <a:pt x="334" y="1489"/>
                    <a:pt x="322" y="1382"/>
                    <a:pt x="310" y="1274"/>
                  </a:cubicBezTo>
                  <a:lnTo>
                    <a:pt x="310" y="1262"/>
                  </a:lnTo>
                  <a:cubicBezTo>
                    <a:pt x="310" y="1108"/>
                    <a:pt x="322" y="965"/>
                    <a:pt x="346" y="810"/>
                  </a:cubicBezTo>
                  <a:cubicBezTo>
                    <a:pt x="369" y="727"/>
                    <a:pt x="393" y="655"/>
                    <a:pt x="429" y="572"/>
                  </a:cubicBezTo>
                  <a:cubicBezTo>
                    <a:pt x="465" y="512"/>
                    <a:pt x="500" y="453"/>
                    <a:pt x="548" y="405"/>
                  </a:cubicBezTo>
                  <a:cubicBezTo>
                    <a:pt x="584" y="358"/>
                    <a:pt x="619" y="322"/>
                    <a:pt x="667" y="298"/>
                  </a:cubicBezTo>
                  <a:cubicBezTo>
                    <a:pt x="715" y="262"/>
                    <a:pt x="762" y="250"/>
                    <a:pt x="798" y="227"/>
                  </a:cubicBezTo>
                  <a:cubicBezTo>
                    <a:pt x="858" y="215"/>
                    <a:pt x="905" y="203"/>
                    <a:pt x="953" y="203"/>
                  </a:cubicBezTo>
                  <a:lnTo>
                    <a:pt x="977" y="203"/>
                  </a:lnTo>
                  <a:cubicBezTo>
                    <a:pt x="1024" y="203"/>
                    <a:pt x="1072" y="203"/>
                    <a:pt x="1120" y="215"/>
                  </a:cubicBezTo>
                  <a:cubicBezTo>
                    <a:pt x="1179" y="227"/>
                    <a:pt x="1239" y="250"/>
                    <a:pt x="1286" y="274"/>
                  </a:cubicBezTo>
                  <a:cubicBezTo>
                    <a:pt x="1358" y="310"/>
                    <a:pt x="1417" y="346"/>
                    <a:pt x="1489" y="405"/>
                  </a:cubicBezTo>
                  <a:cubicBezTo>
                    <a:pt x="1560" y="477"/>
                    <a:pt x="1631" y="560"/>
                    <a:pt x="1691" y="643"/>
                  </a:cubicBezTo>
                  <a:cubicBezTo>
                    <a:pt x="1774" y="774"/>
                    <a:pt x="1846" y="917"/>
                    <a:pt x="1893" y="1072"/>
                  </a:cubicBezTo>
                  <a:cubicBezTo>
                    <a:pt x="1905" y="1131"/>
                    <a:pt x="1929" y="1191"/>
                    <a:pt x="1941" y="1262"/>
                  </a:cubicBezTo>
                  <a:cubicBezTo>
                    <a:pt x="1953" y="1286"/>
                    <a:pt x="1977" y="1310"/>
                    <a:pt x="2001" y="1310"/>
                  </a:cubicBezTo>
                  <a:lnTo>
                    <a:pt x="2012" y="1310"/>
                  </a:lnTo>
                  <a:cubicBezTo>
                    <a:pt x="2036" y="1310"/>
                    <a:pt x="2048" y="1298"/>
                    <a:pt x="2060" y="1286"/>
                  </a:cubicBezTo>
                  <a:cubicBezTo>
                    <a:pt x="2060" y="1262"/>
                    <a:pt x="2072" y="1251"/>
                    <a:pt x="2060" y="1239"/>
                  </a:cubicBezTo>
                  <a:cubicBezTo>
                    <a:pt x="2001" y="917"/>
                    <a:pt x="1858" y="631"/>
                    <a:pt x="1667" y="381"/>
                  </a:cubicBezTo>
                  <a:cubicBezTo>
                    <a:pt x="1512" y="191"/>
                    <a:pt x="1298" y="60"/>
                    <a:pt x="1072" y="12"/>
                  </a:cubicBezTo>
                  <a:cubicBezTo>
                    <a:pt x="1024" y="0"/>
                    <a:pt x="977" y="0"/>
                    <a:pt x="929" y="0"/>
                  </a:cubicBezTo>
                  <a:close/>
                </a:path>
              </a:pathLst>
            </a:custGeom>
            <a:solidFill>
              <a:srgbClr val="4D11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57"/>
            <p:cNvSpPr/>
            <p:nvPr/>
          </p:nvSpPr>
          <p:spPr>
            <a:xfrm>
              <a:off x="1135702" y="1571427"/>
              <a:ext cx="148394" cy="99075"/>
            </a:xfrm>
            <a:custGeom>
              <a:avLst/>
              <a:gdLst/>
              <a:ahLst/>
              <a:cxnLst/>
              <a:rect l="l" t="t" r="r" b="b"/>
              <a:pathLst>
                <a:path w="1775" h="1185" extrusionOk="0">
                  <a:moveTo>
                    <a:pt x="1564" y="0"/>
                  </a:moveTo>
                  <a:cubicBezTo>
                    <a:pt x="1555" y="0"/>
                    <a:pt x="1546" y="1"/>
                    <a:pt x="1537" y="3"/>
                  </a:cubicBezTo>
                  <a:cubicBezTo>
                    <a:pt x="1239" y="38"/>
                    <a:pt x="953" y="134"/>
                    <a:pt x="715" y="300"/>
                  </a:cubicBezTo>
                  <a:cubicBezTo>
                    <a:pt x="513" y="419"/>
                    <a:pt x="322" y="574"/>
                    <a:pt x="168" y="753"/>
                  </a:cubicBezTo>
                  <a:cubicBezTo>
                    <a:pt x="37" y="896"/>
                    <a:pt x="1" y="1027"/>
                    <a:pt x="48" y="1110"/>
                  </a:cubicBezTo>
                  <a:cubicBezTo>
                    <a:pt x="88" y="1160"/>
                    <a:pt x="144" y="1184"/>
                    <a:pt x="203" y="1184"/>
                  </a:cubicBezTo>
                  <a:cubicBezTo>
                    <a:pt x="215" y="1184"/>
                    <a:pt x="227" y="1183"/>
                    <a:pt x="239" y="1181"/>
                  </a:cubicBezTo>
                  <a:cubicBezTo>
                    <a:pt x="537" y="1158"/>
                    <a:pt x="822" y="1050"/>
                    <a:pt x="1060" y="884"/>
                  </a:cubicBezTo>
                  <a:cubicBezTo>
                    <a:pt x="1263" y="765"/>
                    <a:pt x="1453" y="622"/>
                    <a:pt x="1608" y="443"/>
                  </a:cubicBezTo>
                  <a:cubicBezTo>
                    <a:pt x="1739" y="288"/>
                    <a:pt x="1775" y="157"/>
                    <a:pt x="1739" y="86"/>
                  </a:cubicBezTo>
                  <a:cubicBezTo>
                    <a:pt x="1687" y="34"/>
                    <a:pt x="1626" y="0"/>
                    <a:pt x="1564" y="0"/>
                  </a:cubicBezTo>
                  <a:close/>
                </a:path>
              </a:pathLst>
            </a:custGeom>
            <a:solidFill>
              <a:srgbClr val="F7B6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57"/>
            <p:cNvSpPr/>
            <p:nvPr/>
          </p:nvSpPr>
          <p:spPr>
            <a:xfrm>
              <a:off x="1648360" y="1530794"/>
              <a:ext cx="165282" cy="62789"/>
            </a:xfrm>
            <a:custGeom>
              <a:avLst/>
              <a:gdLst/>
              <a:ahLst/>
              <a:cxnLst/>
              <a:rect l="l" t="t" r="r" b="b"/>
              <a:pathLst>
                <a:path w="1977" h="751" extrusionOk="0">
                  <a:moveTo>
                    <a:pt x="596" y="1"/>
                  </a:moveTo>
                  <a:cubicBezTo>
                    <a:pt x="262" y="1"/>
                    <a:pt x="36" y="72"/>
                    <a:pt x="24" y="203"/>
                  </a:cubicBezTo>
                  <a:cubicBezTo>
                    <a:pt x="1" y="286"/>
                    <a:pt x="96" y="393"/>
                    <a:pt x="262" y="489"/>
                  </a:cubicBezTo>
                  <a:cubicBezTo>
                    <a:pt x="477" y="596"/>
                    <a:pt x="691" y="667"/>
                    <a:pt x="929" y="715"/>
                  </a:cubicBezTo>
                  <a:cubicBezTo>
                    <a:pt x="1072" y="739"/>
                    <a:pt x="1227" y="751"/>
                    <a:pt x="1382" y="751"/>
                  </a:cubicBezTo>
                  <a:cubicBezTo>
                    <a:pt x="1715" y="751"/>
                    <a:pt x="1941" y="667"/>
                    <a:pt x="1953" y="548"/>
                  </a:cubicBezTo>
                  <a:cubicBezTo>
                    <a:pt x="1977" y="453"/>
                    <a:pt x="1882" y="358"/>
                    <a:pt x="1715" y="262"/>
                  </a:cubicBezTo>
                  <a:cubicBezTo>
                    <a:pt x="1501" y="143"/>
                    <a:pt x="1275" y="72"/>
                    <a:pt x="1048" y="36"/>
                  </a:cubicBezTo>
                  <a:cubicBezTo>
                    <a:pt x="894" y="12"/>
                    <a:pt x="751" y="1"/>
                    <a:pt x="596" y="1"/>
                  </a:cubicBezTo>
                  <a:close/>
                </a:path>
              </a:pathLst>
            </a:custGeom>
            <a:solidFill>
              <a:srgbClr val="F7B6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57"/>
            <p:cNvSpPr/>
            <p:nvPr/>
          </p:nvSpPr>
          <p:spPr>
            <a:xfrm>
              <a:off x="1531900" y="1717905"/>
              <a:ext cx="98651" cy="165376"/>
            </a:xfrm>
            <a:custGeom>
              <a:avLst/>
              <a:gdLst/>
              <a:ahLst/>
              <a:cxnLst/>
              <a:rect l="l" t="t" r="r" b="b"/>
              <a:pathLst>
                <a:path w="1180" h="1978" extrusionOk="0">
                  <a:moveTo>
                    <a:pt x="36" y="1"/>
                  </a:moveTo>
                  <a:cubicBezTo>
                    <a:pt x="24" y="1"/>
                    <a:pt x="12" y="1"/>
                    <a:pt x="12" y="13"/>
                  </a:cubicBezTo>
                  <a:cubicBezTo>
                    <a:pt x="1" y="25"/>
                    <a:pt x="1" y="37"/>
                    <a:pt x="1" y="37"/>
                  </a:cubicBezTo>
                  <a:lnTo>
                    <a:pt x="1" y="430"/>
                  </a:lnTo>
                  <a:lnTo>
                    <a:pt x="1" y="680"/>
                  </a:lnTo>
                  <a:lnTo>
                    <a:pt x="1" y="1001"/>
                  </a:lnTo>
                  <a:lnTo>
                    <a:pt x="1" y="1168"/>
                  </a:lnTo>
                  <a:lnTo>
                    <a:pt x="1" y="1322"/>
                  </a:lnTo>
                  <a:cubicBezTo>
                    <a:pt x="1" y="1346"/>
                    <a:pt x="12" y="1370"/>
                    <a:pt x="36" y="1370"/>
                  </a:cubicBezTo>
                  <a:lnTo>
                    <a:pt x="48" y="1370"/>
                  </a:lnTo>
                  <a:cubicBezTo>
                    <a:pt x="60" y="1370"/>
                    <a:pt x="84" y="1370"/>
                    <a:pt x="96" y="1346"/>
                  </a:cubicBezTo>
                  <a:lnTo>
                    <a:pt x="131" y="1287"/>
                  </a:lnTo>
                  <a:cubicBezTo>
                    <a:pt x="167" y="1239"/>
                    <a:pt x="203" y="1192"/>
                    <a:pt x="227" y="1144"/>
                  </a:cubicBezTo>
                  <a:cubicBezTo>
                    <a:pt x="286" y="1061"/>
                    <a:pt x="358" y="989"/>
                    <a:pt x="429" y="930"/>
                  </a:cubicBezTo>
                  <a:cubicBezTo>
                    <a:pt x="465" y="906"/>
                    <a:pt x="512" y="882"/>
                    <a:pt x="560" y="858"/>
                  </a:cubicBezTo>
                  <a:cubicBezTo>
                    <a:pt x="584" y="846"/>
                    <a:pt x="620" y="834"/>
                    <a:pt x="643" y="834"/>
                  </a:cubicBezTo>
                  <a:lnTo>
                    <a:pt x="715" y="834"/>
                  </a:lnTo>
                  <a:cubicBezTo>
                    <a:pt x="727" y="834"/>
                    <a:pt x="751" y="834"/>
                    <a:pt x="774" y="846"/>
                  </a:cubicBezTo>
                  <a:cubicBezTo>
                    <a:pt x="786" y="858"/>
                    <a:pt x="810" y="870"/>
                    <a:pt x="822" y="882"/>
                  </a:cubicBezTo>
                  <a:cubicBezTo>
                    <a:pt x="846" y="894"/>
                    <a:pt x="858" y="918"/>
                    <a:pt x="870" y="930"/>
                  </a:cubicBezTo>
                  <a:cubicBezTo>
                    <a:pt x="893" y="965"/>
                    <a:pt x="917" y="1001"/>
                    <a:pt x="929" y="1037"/>
                  </a:cubicBezTo>
                  <a:cubicBezTo>
                    <a:pt x="953" y="1084"/>
                    <a:pt x="965" y="1144"/>
                    <a:pt x="977" y="1215"/>
                  </a:cubicBezTo>
                  <a:cubicBezTo>
                    <a:pt x="989" y="1311"/>
                    <a:pt x="989" y="1406"/>
                    <a:pt x="977" y="1513"/>
                  </a:cubicBezTo>
                  <a:cubicBezTo>
                    <a:pt x="953" y="1632"/>
                    <a:pt x="929" y="1739"/>
                    <a:pt x="882" y="1858"/>
                  </a:cubicBezTo>
                  <a:cubicBezTo>
                    <a:pt x="882" y="1882"/>
                    <a:pt x="882" y="1906"/>
                    <a:pt x="893" y="1930"/>
                  </a:cubicBezTo>
                  <a:cubicBezTo>
                    <a:pt x="905" y="1954"/>
                    <a:pt x="929" y="1965"/>
                    <a:pt x="953" y="1977"/>
                  </a:cubicBezTo>
                  <a:lnTo>
                    <a:pt x="977" y="1977"/>
                  </a:lnTo>
                  <a:cubicBezTo>
                    <a:pt x="989" y="1977"/>
                    <a:pt x="1013" y="1965"/>
                    <a:pt x="1024" y="1965"/>
                  </a:cubicBezTo>
                  <a:cubicBezTo>
                    <a:pt x="1048" y="1942"/>
                    <a:pt x="1060" y="1930"/>
                    <a:pt x="1072" y="1906"/>
                  </a:cubicBezTo>
                  <a:cubicBezTo>
                    <a:pt x="1120" y="1775"/>
                    <a:pt x="1144" y="1656"/>
                    <a:pt x="1167" y="1525"/>
                  </a:cubicBezTo>
                  <a:cubicBezTo>
                    <a:pt x="1179" y="1418"/>
                    <a:pt x="1179" y="1311"/>
                    <a:pt x="1167" y="1203"/>
                  </a:cubicBezTo>
                  <a:cubicBezTo>
                    <a:pt x="1155" y="1156"/>
                    <a:pt x="1144" y="1108"/>
                    <a:pt x="1132" y="1061"/>
                  </a:cubicBezTo>
                  <a:cubicBezTo>
                    <a:pt x="1120" y="1025"/>
                    <a:pt x="1108" y="977"/>
                    <a:pt x="1084" y="930"/>
                  </a:cubicBezTo>
                  <a:cubicBezTo>
                    <a:pt x="1048" y="858"/>
                    <a:pt x="1001" y="799"/>
                    <a:pt x="941" y="751"/>
                  </a:cubicBezTo>
                  <a:cubicBezTo>
                    <a:pt x="905" y="727"/>
                    <a:pt x="870" y="715"/>
                    <a:pt x="846" y="703"/>
                  </a:cubicBezTo>
                  <a:cubicBezTo>
                    <a:pt x="810" y="680"/>
                    <a:pt x="774" y="680"/>
                    <a:pt x="739" y="680"/>
                  </a:cubicBezTo>
                  <a:lnTo>
                    <a:pt x="715" y="680"/>
                  </a:lnTo>
                  <a:cubicBezTo>
                    <a:pt x="643" y="680"/>
                    <a:pt x="584" y="691"/>
                    <a:pt x="524" y="715"/>
                  </a:cubicBezTo>
                  <a:cubicBezTo>
                    <a:pt x="429" y="763"/>
                    <a:pt x="358" y="822"/>
                    <a:pt x="298" y="882"/>
                  </a:cubicBezTo>
                  <a:cubicBezTo>
                    <a:pt x="215" y="965"/>
                    <a:pt x="143" y="1061"/>
                    <a:pt x="84" y="1156"/>
                  </a:cubicBezTo>
                  <a:lnTo>
                    <a:pt x="84" y="1037"/>
                  </a:lnTo>
                  <a:lnTo>
                    <a:pt x="84" y="1025"/>
                  </a:lnTo>
                  <a:cubicBezTo>
                    <a:pt x="84" y="906"/>
                    <a:pt x="84" y="799"/>
                    <a:pt x="84" y="691"/>
                  </a:cubicBezTo>
                  <a:lnTo>
                    <a:pt x="84" y="346"/>
                  </a:lnTo>
                  <a:lnTo>
                    <a:pt x="84" y="37"/>
                  </a:lnTo>
                  <a:cubicBezTo>
                    <a:pt x="84" y="13"/>
                    <a:pt x="60" y="1"/>
                    <a:pt x="36" y="1"/>
                  </a:cubicBezTo>
                  <a:close/>
                </a:path>
              </a:pathLst>
            </a:custGeom>
            <a:solidFill>
              <a:srgbClr val="B773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57"/>
            <p:cNvSpPr/>
            <p:nvPr/>
          </p:nvSpPr>
          <p:spPr>
            <a:xfrm>
              <a:off x="1196482" y="1948911"/>
              <a:ext cx="206080" cy="175910"/>
            </a:xfrm>
            <a:custGeom>
              <a:avLst/>
              <a:gdLst/>
              <a:ahLst/>
              <a:cxnLst/>
              <a:rect l="l" t="t" r="r" b="b"/>
              <a:pathLst>
                <a:path w="2465" h="2104" extrusionOk="0">
                  <a:moveTo>
                    <a:pt x="1048" y="0"/>
                  </a:moveTo>
                  <a:cubicBezTo>
                    <a:pt x="464" y="0"/>
                    <a:pt x="0" y="464"/>
                    <a:pt x="0" y="1048"/>
                  </a:cubicBezTo>
                  <a:cubicBezTo>
                    <a:pt x="0" y="1685"/>
                    <a:pt x="519" y="2104"/>
                    <a:pt x="1062" y="2104"/>
                  </a:cubicBezTo>
                  <a:cubicBezTo>
                    <a:pt x="1320" y="2104"/>
                    <a:pt x="1583" y="2009"/>
                    <a:pt x="1798" y="1798"/>
                  </a:cubicBezTo>
                  <a:cubicBezTo>
                    <a:pt x="2465" y="1131"/>
                    <a:pt x="1988" y="0"/>
                    <a:pt x="1048" y="0"/>
                  </a:cubicBezTo>
                  <a:close/>
                </a:path>
              </a:pathLst>
            </a:custGeom>
            <a:solidFill>
              <a:srgbClr val="FB89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57"/>
            <p:cNvSpPr/>
            <p:nvPr/>
          </p:nvSpPr>
          <p:spPr>
            <a:xfrm>
              <a:off x="1758885" y="1867227"/>
              <a:ext cx="206080" cy="175994"/>
            </a:xfrm>
            <a:custGeom>
              <a:avLst/>
              <a:gdLst/>
              <a:ahLst/>
              <a:cxnLst/>
              <a:rect l="l" t="t" r="r" b="b"/>
              <a:pathLst>
                <a:path w="2465" h="2105" extrusionOk="0">
                  <a:moveTo>
                    <a:pt x="1026" y="1"/>
                  </a:moveTo>
                  <a:cubicBezTo>
                    <a:pt x="453" y="1"/>
                    <a:pt x="0" y="472"/>
                    <a:pt x="0" y="1049"/>
                  </a:cubicBezTo>
                  <a:cubicBezTo>
                    <a:pt x="0" y="1686"/>
                    <a:pt x="519" y="2105"/>
                    <a:pt x="1062" y="2105"/>
                  </a:cubicBezTo>
                  <a:cubicBezTo>
                    <a:pt x="1320" y="2105"/>
                    <a:pt x="1583" y="2010"/>
                    <a:pt x="1798" y="1799"/>
                  </a:cubicBezTo>
                  <a:cubicBezTo>
                    <a:pt x="2465" y="1132"/>
                    <a:pt x="1988" y="1"/>
                    <a:pt x="1048" y="1"/>
                  </a:cubicBezTo>
                  <a:cubicBezTo>
                    <a:pt x="1041" y="1"/>
                    <a:pt x="1034" y="1"/>
                    <a:pt x="1026" y="1"/>
                  </a:cubicBezTo>
                  <a:close/>
                </a:path>
              </a:pathLst>
            </a:custGeom>
            <a:solidFill>
              <a:srgbClr val="FB89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97" name="Google Shape;997;p57"/>
          <p:cNvSpPr/>
          <p:nvPr/>
        </p:nvSpPr>
        <p:spPr>
          <a:xfrm>
            <a:off x="8153376" y="254421"/>
            <a:ext cx="1170794" cy="679970"/>
          </a:xfrm>
          <a:custGeom>
            <a:avLst/>
            <a:gdLst/>
            <a:ahLst/>
            <a:cxnLst/>
            <a:rect l="l" t="t" r="r" b="b"/>
            <a:pathLst>
              <a:path w="61218" h="35554" extrusionOk="0">
                <a:moveTo>
                  <a:pt x="19770" y="1"/>
                </a:moveTo>
                <a:cubicBezTo>
                  <a:pt x="19565" y="1"/>
                  <a:pt x="19358" y="8"/>
                  <a:pt x="19150" y="22"/>
                </a:cubicBezTo>
                <a:cubicBezTo>
                  <a:pt x="14256" y="386"/>
                  <a:pt x="10578" y="4642"/>
                  <a:pt x="10913" y="9535"/>
                </a:cubicBezTo>
                <a:cubicBezTo>
                  <a:pt x="10913" y="9657"/>
                  <a:pt x="10943" y="9748"/>
                  <a:pt x="10943" y="9839"/>
                </a:cubicBezTo>
                <a:cubicBezTo>
                  <a:pt x="10424" y="9736"/>
                  <a:pt x="9904" y="9688"/>
                  <a:pt x="9366" y="9688"/>
                </a:cubicBezTo>
                <a:cubicBezTo>
                  <a:pt x="9116" y="9688"/>
                  <a:pt x="8862" y="9699"/>
                  <a:pt x="8602" y="9718"/>
                </a:cubicBezTo>
                <a:cubicBezTo>
                  <a:pt x="3709" y="10052"/>
                  <a:pt x="0" y="14308"/>
                  <a:pt x="365" y="19201"/>
                </a:cubicBezTo>
                <a:cubicBezTo>
                  <a:pt x="685" y="23917"/>
                  <a:pt x="4602" y="27490"/>
                  <a:pt x="9258" y="27490"/>
                </a:cubicBezTo>
                <a:cubicBezTo>
                  <a:pt x="9464" y="27490"/>
                  <a:pt x="9671" y="27483"/>
                  <a:pt x="9879" y="27469"/>
                </a:cubicBezTo>
                <a:cubicBezTo>
                  <a:pt x="10335" y="27438"/>
                  <a:pt x="10791" y="27378"/>
                  <a:pt x="11217" y="27256"/>
                </a:cubicBezTo>
                <a:cubicBezTo>
                  <a:pt x="12486" y="32103"/>
                  <a:pt x="16878" y="35554"/>
                  <a:pt x="21974" y="35554"/>
                </a:cubicBezTo>
                <a:cubicBezTo>
                  <a:pt x="22246" y="35554"/>
                  <a:pt x="22521" y="35544"/>
                  <a:pt x="22797" y="35524"/>
                </a:cubicBezTo>
                <a:cubicBezTo>
                  <a:pt x="26870" y="35250"/>
                  <a:pt x="30275" y="32818"/>
                  <a:pt x="31977" y="29445"/>
                </a:cubicBezTo>
                <a:cubicBezTo>
                  <a:pt x="33299" y="32348"/>
                  <a:pt x="36226" y="34328"/>
                  <a:pt x="39549" y="34328"/>
                </a:cubicBezTo>
                <a:cubicBezTo>
                  <a:pt x="39739" y="34328"/>
                  <a:pt x="39930" y="34321"/>
                  <a:pt x="40123" y="34308"/>
                </a:cubicBezTo>
                <a:cubicBezTo>
                  <a:pt x="43010" y="34095"/>
                  <a:pt x="45412" y="32454"/>
                  <a:pt x="46749" y="30113"/>
                </a:cubicBezTo>
                <a:cubicBezTo>
                  <a:pt x="48147" y="31001"/>
                  <a:pt x="49831" y="31507"/>
                  <a:pt x="51589" y="31507"/>
                </a:cubicBezTo>
                <a:cubicBezTo>
                  <a:pt x="51819" y="31507"/>
                  <a:pt x="52049" y="31499"/>
                  <a:pt x="52281" y="31481"/>
                </a:cubicBezTo>
                <a:cubicBezTo>
                  <a:pt x="57388" y="31116"/>
                  <a:pt x="61217" y="26709"/>
                  <a:pt x="60853" y="21633"/>
                </a:cubicBezTo>
                <a:cubicBezTo>
                  <a:pt x="60518" y="17013"/>
                  <a:pt x="56810" y="13426"/>
                  <a:pt x="52311" y="13092"/>
                </a:cubicBezTo>
                <a:cubicBezTo>
                  <a:pt x="52342" y="12666"/>
                  <a:pt x="52372" y="12241"/>
                  <a:pt x="52342" y="11815"/>
                </a:cubicBezTo>
                <a:cubicBezTo>
                  <a:pt x="52021" y="7445"/>
                  <a:pt x="48378" y="4137"/>
                  <a:pt x="44062" y="4137"/>
                </a:cubicBezTo>
                <a:cubicBezTo>
                  <a:pt x="43875" y="4137"/>
                  <a:pt x="43686" y="4143"/>
                  <a:pt x="43497" y="4155"/>
                </a:cubicBezTo>
                <a:cubicBezTo>
                  <a:pt x="41916" y="4277"/>
                  <a:pt x="40457" y="4855"/>
                  <a:pt x="39241" y="5736"/>
                </a:cubicBezTo>
                <a:cubicBezTo>
                  <a:pt x="37384" y="4316"/>
                  <a:pt x="35062" y="3485"/>
                  <a:pt x="32581" y="3485"/>
                </a:cubicBezTo>
                <a:cubicBezTo>
                  <a:pt x="32300" y="3485"/>
                  <a:pt x="32018" y="3496"/>
                  <a:pt x="31734" y="3517"/>
                </a:cubicBezTo>
                <a:cubicBezTo>
                  <a:pt x="30244" y="3608"/>
                  <a:pt x="28846" y="4003"/>
                  <a:pt x="27600" y="4611"/>
                </a:cubicBezTo>
                <a:cubicBezTo>
                  <a:pt x="26082" y="1834"/>
                  <a:pt x="23108" y="1"/>
                  <a:pt x="197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57"/>
          <p:cNvSpPr/>
          <p:nvPr/>
        </p:nvSpPr>
        <p:spPr>
          <a:xfrm>
            <a:off x="7455182" y="5084"/>
            <a:ext cx="636121" cy="507761"/>
          </a:xfrm>
          <a:custGeom>
            <a:avLst/>
            <a:gdLst/>
            <a:ahLst/>
            <a:cxnLst/>
            <a:rect l="l" t="t" r="r" b="b"/>
            <a:pathLst>
              <a:path w="61461" h="49059" extrusionOk="0">
                <a:moveTo>
                  <a:pt x="23010" y="0"/>
                </a:moveTo>
                <a:cubicBezTo>
                  <a:pt x="16201" y="0"/>
                  <a:pt x="10669" y="5502"/>
                  <a:pt x="10669" y="12311"/>
                </a:cubicBezTo>
                <a:cubicBezTo>
                  <a:pt x="10669" y="13374"/>
                  <a:pt x="10821" y="14408"/>
                  <a:pt x="11065" y="15381"/>
                </a:cubicBezTo>
                <a:lnTo>
                  <a:pt x="10669" y="15381"/>
                </a:lnTo>
                <a:cubicBezTo>
                  <a:pt x="4773" y="15381"/>
                  <a:pt x="1" y="20153"/>
                  <a:pt x="1" y="26049"/>
                </a:cubicBezTo>
                <a:cubicBezTo>
                  <a:pt x="1" y="31399"/>
                  <a:pt x="3922" y="35837"/>
                  <a:pt x="9058" y="36627"/>
                </a:cubicBezTo>
                <a:cubicBezTo>
                  <a:pt x="9058" y="36657"/>
                  <a:pt x="9058" y="36718"/>
                  <a:pt x="9058" y="36749"/>
                </a:cubicBezTo>
                <a:cubicBezTo>
                  <a:pt x="9058" y="43557"/>
                  <a:pt x="14560" y="49059"/>
                  <a:pt x="21369" y="49059"/>
                </a:cubicBezTo>
                <a:cubicBezTo>
                  <a:pt x="25503" y="49059"/>
                  <a:pt x="29150" y="47022"/>
                  <a:pt x="31399" y="43892"/>
                </a:cubicBezTo>
                <a:cubicBezTo>
                  <a:pt x="33101" y="46080"/>
                  <a:pt x="35776" y="47478"/>
                  <a:pt x="38755" y="47478"/>
                </a:cubicBezTo>
                <a:cubicBezTo>
                  <a:pt x="43740" y="47478"/>
                  <a:pt x="47813" y="43588"/>
                  <a:pt x="48117" y="38694"/>
                </a:cubicBezTo>
                <a:cubicBezTo>
                  <a:pt x="49302" y="39271"/>
                  <a:pt x="50670" y="39575"/>
                  <a:pt x="52099" y="39575"/>
                </a:cubicBezTo>
                <a:cubicBezTo>
                  <a:pt x="57266" y="39575"/>
                  <a:pt x="61461" y="35381"/>
                  <a:pt x="61461" y="30214"/>
                </a:cubicBezTo>
                <a:cubicBezTo>
                  <a:pt x="61461" y="25593"/>
                  <a:pt x="58087" y="21733"/>
                  <a:pt x="53649" y="21004"/>
                </a:cubicBezTo>
                <a:cubicBezTo>
                  <a:pt x="53892" y="20031"/>
                  <a:pt x="54044" y="18967"/>
                  <a:pt x="54044" y="17903"/>
                </a:cubicBezTo>
                <a:cubicBezTo>
                  <a:pt x="54044" y="11125"/>
                  <a:pt x="48542" y="5593"/>
                  <a:pt x="41734" y="5593"/>
                </a:cubicBezTo>
                <a:cubicBezTo>
                  <a:pt x="39029" y="5593"/>
                  <a:pt x="36536" y="6475"/>
                  <a:pt x="34500" y="7934"/>
                </a:cubicBezTo>
                <a:cubicBezTo>
                  <a:pt x="32737" y="3283"/>
                  <a:pt x="28269" y="0"/>
                  <a:pt x="230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CuadroTexto 13">
            <a:extLst>
              <a:ext uri="{FF2B5EF4-FFF2-40B4-BE49-F238E27FC236}">
                <a16:creationId xmlns:a16="http://schemas.microsoft.com/office/drawing/2014/main" id="{01AF3875-514C-4D3B-A896-2DC5FBF63B5A}"/>
              </a:ext>
            </a:extLst>
          </p:cNvPr>
          <p:cNvSpPr txBox="1"/>
          <p:nvPr/>
        </p:nvSpPr>
        <p:spPr>
          <a:xfrm>
            <a:off x="353743" y="1076488"/>
            <a:ext cx="6939231" cy="3693319"/>
          </a:xfrm>
          <a:prstGeom prst="rect">
            <a:avLst/>
          </a:prstGeom>
          <a:noFill/>
        </p:spPr>
        <p:txBody>
          <a:bodyPr wrap="square" rtlCol="0">
            <a:spAutoFit/>
          </a:bodyPr>
          <a:lstStyle/>
          <a:p>
            <a:pPr marL="285750" indent="-285750">
              <a:buFont typeface="Arial" panose="020B0604020202020204" pitchFamily="34" charset="0"/>
              <a:buChar char="•"/>
            </a:pPr>
            <a:r>
              <a:rPr lang="es-MX" sz="1800" dirty="0">
                <a:latin typeface="Patrick Hand" panose="00000500000000000000" pitchFamily="2" charset="0"/>
              </a:rPr>
              <a:t>Si bien la formación inicial, la etapa propedéutica, tiene un peso significativo por ser los primeros pasos en la apropiación de los conocimientos necesarios y el desarrollo de las capacidades requeridas para el ejercicio profesional, no puede considerarse una etapa cerrada ni acabada</a:t>
            </a:r>
          </a:p>
          <a:p>
            <a:pPr marL="285750" indent="-285750">
              <a:buFont typeface="Arial" panose="020B0604020202020204" pitchFamily="34" charset="0"/>
              <a:buChar char="•"/>
            </a:pPr>
            <a:r>
              <a:rPr lang="es-MX" sz="1800" dirty="0">
                <a:latin typeface="Patrick Hand" panose="00000500000000000000" pitchFamily="2" charset="0"/>
              </a:rPr>
              <a:t>En el siglo pasado, encontrábamos generalizada la idea de que la formación de la normal, “los y las maestras/os normales” se preparaban para ser docente toda la vida y lo que aprendieran durante esa preparación constituía un bagaje de conocimientos suficientes para desempeñarse en su futuro profesional</a:t>
            </a:r>
          </a:p>
          <a:p>
            <a:pPr marL="285750" indent="-285750">
              <a:buFont typeface="Arial" panose="020B0604020202020204" pitchFamily="34" charset="0"/>
              <a:buChar char="•"/>
            </a:pPr>
            <a:r>
              <a:rPr lang="es-MX" sz="1800" dirty="0">
                <a:latin typeface="Patrick Hand" panose="00000500000000000000" pitchFamily="2" charset="0"/>
              </a:rPr>
              <a:t> Se requiere de aceptar como punto de partida la incompletud de la formación inicial; es decir, por un lado aceptar que resulta imposible pretender que la formación inicial aporte todo lo que requiere el ejercicio de la profesión docente y, por el otro, reconocer que no basta con la sola acumulación de años de trabajo para tener las mejores resoluciones ante los desafíos de la práctica.</a:t>
            </a:r>
          </a:p>
        </p:txBody>
      </p:sp>
      <p:sp>
        <p:nvSpPr>
          <p:cNvPr id="15" name="CuadroTexto 14">
            <a:extLst>
              <a:ext uri="{FF2B5EF4-FFF2-40B4-BE49-F238E27FC236}">
                <a16:creationId xmlns:a16="http://schemas.microsoft.com/office/drawing/2014/main" id="{33FDC208-76F3-4F14-97F2-09C37AAF1319}"/>
              </a:ext>
            </a:extLst>
          </p:cNvPr>
          <p:cNvSpPr txBox="1"/>
          <p:nvPr/>
        </p:nvSpPr>
        <p:spPr>
          <a:xfrm>
            <a:off x="2307961" y="164950"/>
            <a:ext cx="4434835" cy="769441"/>
          </a:xfrm>
          <a:prstGeom prst="rect">
            <a:avLst/>
          </a:prstGeom>
          <a:noFill/>
        </p:spPr>
        <p:txBody>
          <a:bodyPr wrap="square" rtlCol="0">
            <a:spAutoFit/>
          </a:bodyPr>
          <a:lstStyle/>
          <a:p>
            <a:pPr algn="ctr"/>
            <a:r>
              <a:rPr lang="es-MX" sz="4400" b="1" dirty="0">
                <a:latin typeface="Patrick Hand" panose="00000500000000000000" pitchFamily="2" charset="0"/>
              </a:rPr>
              <a:t>Ideas Principales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858"/>
                                        </p:tgtEl>
                                        <p:attrNameLst>
                                          <p:attrName>style.visibility</p:attrName>
                                        </p:attrNameLst>
                                      </p:cBhvr>
                                      <p:to>
                                        <p:strVal val="visible"/>
                                      </p:to>
                                    </p:set>
                                    <p:anim calcmode="lin" valueType="num">
                                      <p:cBhvr additive="base">
                                        <p:cTn id="7" dur="1000"/>
                                        <p:tgtEl>
                                          <p:spTgt spid="858"/>
                                        </p:tgtEl>
                                        <p:attrNameLst>
                                          <p:attrName>ppt_x</p:attrName>
                                        </p:attrNameLst>
                                      </p:cBhvr>
                                      <p:tavLst>
                                        <p:tav tm="0">
                                          <p:val>
                                            <p:strVal val="#ppt_x-1"/>
                                          </p:val>
                                        </p:tav>
                                        <p:tav tm="100000">
                                          <p:val>
                                            <p:strVal val="#ppt_x"/>
                                          </p:val>
                                        </p:tav>
                                      </p:tavLst>
                                    </p:anim>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997"/>
                                        </p:tgtEl>
                                        <p:attrNameLst>
                                          <p:attrName>style.visibility</p:attrName>
                                        </p:attrNameLst>
                                      </p:cBhvr>
                                      <p:to>
                                        <p:strVal val="visible"/>
                                      </p:to>
                                    </p:set>
                                    <p:animEffect transition="in" filter="fade">
                                      <p:cBhvr>
                                        <p:cTn id="11" dur="1000"/>
                                        <p:tgtEl>
                                          <p:spTgt spid="997"/>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998"/>
                                        </p:tgtEl>
                                        <p:attrNameLst>
                                          <p:attrName>style.visibility</p:attrName>
                                        </p:attrNameLst>
                                      </p:cBhvr>
                                      <p:to>
                                        <p:strVal val="visible"/>
                                      </p:to>
                                    </p:set>
                                    <p:animEffect transition="in" filter="fade">
                                      <p:cBhvr>
                                        <p:cTn id="15" dur="1000"/>
                                        <p:tgtEl>
                                          <p:spTgt spid="9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16"/>
        <p:cNvGrpSpPr/>
        <p:nvPr/>
      </p:nvGrpSpPr>
      <p:grpSpPr>
        <a:xfrm>
          <a:off x="0" y="0"/>
          <a:ext cx="0" cy="0"/>
          <a:chOff x="0" y="0"/>
          <a:chExt cx="0" cy="0"/>
        </a:xfrm>
      </p:grpSpPr>
      <p:sp>
        <p:nvSpPr>
          <p:cNvPr id="1920" name="Google Shape;1920;p73"/>
          <p:cNvSpPr/>
          <p:nvPr/>
        </p:nvSpPr>
        <p:spPr>
          <a:xfrm>
            <a:off x="920701" y="-83600"/>
            <a:ext cx="1092588" cy="634550"/>
          </a:xfrm>
          <a:custGeom>
            <a:avLst/>
            <a:gdLst/>
            <a:ahLst/>
            <a:cxnLst/>
            <a:rect l="l" t="t" r="r" b="b"/>
            <a:pathLst>
              <a:path w="61218" h="35554" extrusionOk="0">
                <a:moveTo>
                  <a:pt x="19770" y="1"/>
                </a:moveTo>
                <a:cubicBezTo>
                  <a:pt x="19565" y="1"/>
                  <a:pt x="19358" y="8"/>
                  <a:pt x="19150" y="22"/>
                </a:cubicBezTo>
                <a:cubicBezTo>
                  <a:pt x="14256" y="386"/>
                  <a:pt x="10578" y="4642"/>
                  <a:pt x="10913" y="9535"/>
                </a:cubicBezTo>
                <a:cubicBezTo>
                  <a:pt x="10913" y="9657"/>
                  <a:pt x="10943" y="9748"/>
                  <a:pt x="10943" y="9839"/>
                </a:cubicBezTo>
                <a:cubicBezTo>
                  <a:pt x="10424" y="9736"/>
                  <a:pt x="9904" y="9688"/>
                  <a:pt x="9366" y="9688"/>
                </a:cubicBezTo>
                <a:cubicBezTo>
                  <a:pt x="9116" y="9688"/>
                  <a:pt x="8862" y="9699"/>
                  <a:pt x="8602" y="9718"/>
                </a:cubicBezTo>
                <a:cubicBezTo>
                  <a:pt x="3709" y="10052"/>
                  <a:pt x="0" y="14308"/>
                  <a:pt x="365" y="19201"/>
                </a:cubicBezTo>
                <a:cubicBezTo>
                  <a:pt x="685" y="23917"/>
                  <a:pt x="4602" y="27490"/>
                  <a:pt x="9258" y="27490"/>
                </a:cubicBezTo>
                <a:cubicBezTo>
                  <a:pt x="9464" y="27490"/>
                  <a:pt x="9671" y="27483"/>
                  <a:pt x="9879" y="27469"/>
                </a:cubicBezTo>
                <a:cubicBezTo>
                  <a:pt x="10335" y="27438"/>
                  <a:pt x="10791" y="27378"/>
                  <a:pt x="11217" y="27256"/>
                </a:cubicBezTo>
                <a:cubicBezTo>
                  <a:pt x="12486" y="32103"/>
                  <a:pt x="16878" y="35554"/>
                  <a:pt x="21974" y="35554"/>
                </a:cubicBezTo>
                <a:cubicBezTo>
                  <a:pt x="22246" y="35554"/>
                  <a:pt x="22521" y="35544"/>
                  <a:pt x="22797" y="35524"/>
                </a:cubicBezTo>
                <a:cubicBezTo>
                  <a:pt x="26870" y="35250"/>
                  <a:pt x="30275" y="32818"/>
                  <a:pt x="31977" y="29445"/>
                </a:cubicBezTo>
                <a:cubicBezTo>
                  <a:pt x="33299" y="32348"/>
                  <a:pt x="36226" y="34328"/>
                  <a:pt x="39549" y="34328"/>
                </a:cubicBezTo>
                <a:cubicBezTo>
                  <a:pt x="39739" y="34328"/>
                  <a:pt x="39930" y="34321"/>
                  <a:pt x="40123" y="34308"/>
                </a:cubicBezTo>
                <a:cubicBezTo>
                  <a:pt x="43010" y="34095"/>
                  <a:pt x="45412" y="32454"/>
                  <a:pt x="46749" y="30113"/>
                </a:cubicBezTo>
                <a:cubicBezTo>
                  <a:pt x="48147" y="31001"/>
                  <a:pt x="49831" y="31507"/>
                  <a:pt x="51589" y="31507"/>
                </a:cubicBezTo>
                <a:cubicBezTo>
                  <a:pt x="51819" y="31507"/>
                  <a:pt x="52049" y="31499"/>
                  <a:pt x="52281" y="31481"/>
                </a:cubicBezTo>
                <a:cubicBezTo>
                  <a:pt x="57388" y="31116"/>
                  <a:pt x="61217" y="26709"/>
                  <a:pt x="60853" y="21633"/>
                </a:cubicBezTo>
                <a:cubicBezTo>
                  <a:pt x="60518" y="17013"/>
                  <a:pt x="56810" y="13426"/>
                  <a:pt x="52311" y="13092"/>
                </a:cubicBezTo>
                <a:cubicBezTo>
                  <a:pt x="52342" y="12666"/>
                  <a:pt x="52372" y="12241"/>
                  <a:pt x="52342" y="11815"/>
                </a:cubicBezTo>
                <a:cubicBezTo>
                  <a:pt x="52021" y="7445"/>
                  <a:pt x="48378" y="4137"/>
                  <a:pt x="44062" y="4137"/>
                </a:cubicBezTo>
                <a:cubicBezTo>
                  <a:pt x="43875" y="4137"/>
                  <a:pt x="43686" y="4143"/>
                  <a:pt x="43497" y="4155"/>
                </a:cubicBezTo>
                <a:cubicBezTo>
                  <a:pt x="41916" y="4277"/>
                  <a:pt x="40457" y="4855"/>
                  <a:pt x="39241" y="5736"/>
                </a:cubicBezTo>
                <a:cubicBezTo>
                  <a:pt x="37384" y="4316"/>
                  <a:pt x="35062" y="3485"/>
                  <a:pt x="32581" y="3485"/>
                </a:cubicBezTo>
                <a:cubicBezTo>
                  <a:pt x="32300" y="3485"/>
                  <a:pt x="32018" y="3496"/>
                  <a:pt x="31734" y="3517"/>
                </a:cubicBezTo>
                <a:cubicBezTo>
                  <a:pt x="30244" y="3608"/>
                  <a:pt x="28846" y="4003"/>
                  <a:pt x="27600" y="4611"/>
                </a:cubicBezTo>
                <a:cubicBezTo>
                  <a:pt x="26082" y="1834"/>
                  <a:pt x="23108" y="1"/>
                  <a:pt x="197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1" name="Google Shape;1921;p73"/>
          <p:cNvSpPr/>
          <p:nvPr/>
        </p:nvSpPr>
        <p:spPr>
          <a:xfrm>
            <a:off x="-253844" y="-88627"/>
            <a:ext cx="1268709" cy="1012700"/>
          </a:xfrm>
          <a:custGeom>
            <a:avLst/>
            <a:gdLst/>
            <a:ahLst/>
            <a:cxnLst/>
            <a:rect l="l" t="t" r="r" b="b"/>
            <a:pathLst>
              <a:path w="61461" h="49059" extrusionOk="0">
                <a:moveTo>
                  <a:pt x="23010" y="0"/>
                </a:moveTo>
                <a:cubicBezTo>
                  <a:pt x="16201" y="0"/>
                  <a:pt x="10669" y="5502"/>
                  <a:pt x="10669" y="12311"/>
                </a:cubicBezTo>
                <a:cubicBezTo>
                  <a:pt x="10669" y="13374"/>
                  <a:pt x="10821" y="14408"/>
                  <a:pt x="11065" y="15381"/>
                </a:cubicBezTo>
                <a:lnTo>
                  <a:pt x="10669" y="15381"/>
                </a:lnTo>
                <a:cubicBezTo>
                  <a:pt x="4773" y="15381"/>
                  <a:pt x="1" y="20153"/>
                  <a:pt x="1" y="26049"/>
                </a:cubicBezTo>
                <a:cubicBezTo>
                  <a:pt x="1" y="31399"/>
                  <a:pt x="3922" y="35837"/>
                  <a:pt x="9058" y="36627"/>
                </a:cubicBezTo>
                <a:cubicBezTo>
                  <a:pt x="9058" y="36657"/>
                  <a:pt x="9058" y="36718"/>
                  <a:pt x="9058" y="36749"/>
                </a:cubicBezTo>
                <a:cubicBezTo>
                  <a:pt x="9058" y="43557"/>
                  <a:pt x="14560" y="49059"/>
                  <a:pt x="21369" y="49059"/>
                </a:cubicBezTo>
                <a:cubicBezTo>
                  <a:pt x="25503" y="49059"/>
                  <a:pt x="29150" y="47022"/>
                  <a:pt x="31399" y="43892"/>
                </a:cubicBezTo>
                <a:cubicBezTo>
                  <a:pt x="33101" y="46080"/>
                  <a:pt x="35776" y="47478"/>
                  <a:pt x="38755" y="47478"/>
                </a:cubicBezTo>
                <a:cubicBezTo>
                  <a:pt x="43740" y="47478"/>
                  <a:pt x="47813" y="43588"/>
                  <a:pt x="48117" y="38694"/>
                </a:cubicBezTo>
                <a:cubicBezTo>
                  <a:pt x="49302" y="39271"/>
                  <a:pt x="50670" y="39575"/>
                  <a:pt x="52099" y="39575"/>
                </a:cubicBezTo>
                <a:cubicBezTo>
                  <a:pt x="57266" y="39575"/>
                  <a:pt x="61461" y="35381"/>
                  <a:pt x="61461" y="30214"/>
                </a:cubicBezTo>
                <a:cubicBezTo>
                  <a:pt x="61461" y="25593"/>
                  <a:pt x="58087" y="21733"/>
                  <a:pt x="53649" y="21004"/>
                </a:cubicBezTo>
                <a:cubicBezTo>
                  <a:pt x="53892" y="20031"/>
                  <a:pt x="54044" y="18967"/>
                  <a:pt x="54044" y="17903"/>
                </a:cubicBezTo>
                <a:cubicBezTo>
                  <a:pt x="54044" y="11125"/>
                  <a:pt x="48542" y="5593"/>
                  <a:pt x="41734" y="5593"/>
                </a:cubicBezTo>
                <a:cubicBezTo>
                  <a:pt x="39029" y="5593"/>
                  <a:pt x="36536" y="6475"/>
                  <a:pt x="34500" y="7934"/>
                </a:cubicBezTo>
                <a:cubicBezTo>
                  <a:pt x="32737" y="3283"/>
                  <a:pt x="28269" y="0"/>
                  <a:pt x="2301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23" name="Google Shape;1923;p73"/>
          <p:cNvGrpSpPr/>
          <p:nvPr/>
        </p:nvGrpSpPr>
        <p:grpSpPr>
          <a:xfrm>
            <a:off x="-80189" y="1287895"/>
            <a:ext cx="1791999" cy="4461654"/>
            <a:chOff x="1866537" y="1554935"/>
            <a:chExt cx="1719439" cy="4280996"/>
          </a:xfrm>
        </p:grpSpPr>
        <p:sp>
          <p:nvSpPr>
            <p:cNvPr id="1924" name="Google Shape;1924;p73"/>
            <p:cNvSpPr/>
            <p:nvPr/>
          </p:nvSpPr>
          <p:spPr>
            <a:xfrm flipH="1">
              <a:off x="2895338" y="3644991"/>
              <a:ext cx="359583" cy="477917"/>
            </a:xfrm>
            <a:custGeom>
              <a:avLst/>
              <a:gdLst/>
              <a:ahLst/>
              <a:cxnLst/>
              <a:rect l="l" t="t" r="r" b="b"/>
              <a:pathLst>
                <a:path w="7296" h="9697" extrusionOk="0">
                  <a:moveTo>
                    <a:pt x="1824" y="0"/>
                  </a:moveTo>
                  <a:cubicBezTo>
                    <a:pt x="943" y="4347"/>
                    <a:pt x="1" y="8967"/>
                    <a:pt x="1" y="8967"/>
                  </a:cubicBezTo>
                  <a:lnTo>
                    <a:pt x="7296" y="9697"/>
                  </a:lnTo>
                  <a:lnTo>
                    <a:pt x="6201" y="1064"/>
                  </a:lnTo>
                  <a:cubicBezTo>
                    <a:pt x="5989" y="1003"/>
                    <a:pt x="3466" y="244"/>
                    <a:pt x="1824" y="0"/>
                  </a:cubicBezTo>
                  <a:close/>
                </a:path>
              </a:pathLst>
            </a:custGeom>
            <a:solidFill>
              <a:srgbClr val="FFADA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5" name="Google Shape;1925;p73"/>
            <p:cNvSpPr/>
            <p:nvPr/>
          </p:nvSpPr>
          <p:spPr>
            <a:xfrm flipH="1">
              <a:off x="1915594" y="3065293"/>
              <a:ext cx="1047208" cy="1081559"/>
            </a:xfrm>
            <a:custGeom>
              <a:avLst/>
              <a:gdLst/>
              <a:ahLst/>
              <a:cxnLst/>
              <a:rect l="l" t="t" r="r" b="b"/>
              <a:pathLst>
                <a:path w="21248" h="21945" extrusionOk="0">
                  <a:moveTo>
                    <a:pt x="6411" y="1"/>
                  </a:moveTo>
                  <a:cubicBezTo>
                    <a:pt x="3877" y="1"/>
                    <a:pt x="1623" y="537"/>
                    <a:pt x="1" y="1489"/>
                  </a:cubicBezTo>
                  <a:lnTo>
                    <a:pt x="274" y="12826"/>
                  </a:lnTo>
                  <a:lnTo>
                    <a:pt x="1369" y="21459"/>
                  </a:lnTo>
                  <a:lnTo>
                    <a:pt x="6354" y="21945"/>
                  </a:lnTo>
                  <a:lnTo>
                    <a:pt x="17174" y="21033"/>
                  </a:lnTo>
                  <a:cubicBezTo>
                    <a:pt x="17144" y="21033"/>
                    <a:pt x="21247" y="12006"/>
                    <a:pt x="18755" y="6929"/>
                  </a:cubicBezTo>
                  <a:cubicBezTo>
                    <a:pt x="16232" y="1853"/>
                    <a:pt x="9606" y="273"/>
                    <a:pt x="9606" y="273"/>
                  </a:cubicBezTo>
                  <a:cubicBezTo>
                    <a:pt x="8510" y="89"/>
                    <a:pt x="7438" y="1"/>
                    <a:pt x="641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6" name="Google Shape;1926;p73"/>
            <p:cNvSpPr/>
            <p:nvPr/>
          </p:nvSpPr>
          <p:spPr>
            <a:xfrm flipH="1">
              <a:off x="2940620" y="3138625"/>
              <a:ext cx="224405" cy="558843"/>
            </a:xfrm>
            <a:custGeom>
              <a:avLst/>
              <a:gdLst/>
              <a:ahLst/>
              <a:cxnLst/>
              <a:rect l="l" t="t" r="r" b="b"/>
              <a:pathLst>
                <a:path w="4378" h="11339" extrusionOk="0">
                  <a:moveTo>
                    <a:pt x="4104" y="1"/>
                  </a:moveTo>
                  <a:cubicBezTo>
                    <a:pt x="2766" y="761"/>
                    <a:pt x="1855" y="1824"/>
                    <a:pt x="1551" y="3131"/>
                  </a:cubicBezTo>
                  <a:cubicBezTo>
                    <a:pt x="1307" y="4043"/>
                    <a:pt x="669" y="7083"/>
                    <a:pt x="0" y="10274"/>
                  </a:cubicBezTo>
                  <a:cubicBezTo>
                    <a:pt x="1703" y="10518"/>
                    <a:pt x="4377" y="11338"/>
                    <a:pt x="4377" y="11338"/>
                  </a:cubicBezTo>
                  <a:lnTo>
                    <a:pt x="41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7" name="Google Shape;1927;p73"/>
            <p:cNvSpPr/>
            <p:nvPr/>
          </p:nvSpPr>
          <p:spPr>
            <a:xfrm flipH="1">
              <a:off x="2962761" y="5150520"/>
              <a:ext cx="353571" cy="480627"/>
            </a:xfrm>
            <a:custGeom>
              <a:avLst/>
              <a:gdLst/>
              <a:ahLst/>
              <a:cxnLst/>
              <a:rect l="l" t="t" r="r" b="b"/>
              <a:pathLst>
                <a:path w="7174" h="9752" extrusionOk="0">
                  <a:moveTo>
                    <a:pt x="3800" y="1"/>
                  </a:moveTo>
                  <a:cubicBezTo>
                    <a:pt x="3800" y="1"/>
                    <a:pt x="1" y="6840"/>
                    <a:pt x="1004" y="9332"/>
                  </a:cubicBezTo>
                  <a:cubicBezTo>
                    <a:pt x="1122" y="9624"/>
                    <a:pt x="1299" y="9752"/>
                    <a:pt x="1519" y="9752"/>
                  </a:cubicBezTo>
                  <a:cubicBezTo>
                    <a:pt x="3156" y="9752"/>
                    <a:pt x="7174" y="2615"/>
                    <a:pt x="7174" y="2615"/>
                  </a:cubicBezTo>
                  <a:lnTo>
                    <a:pt x="380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8" name="Google Shape;1928;p73"/>
            <p:cNvSpPr/>
            <p:nvPr/>
          </p:nvSpPr>
          <p:spPr>
            <a:xfrm flipH="1">
              <a:off x="3049303" y="5301827"/>
              <a:ext cx="169639" cy="95711"/>
            </a:xfrm>
            <a:custGeom>
              <a:avLst/>
              <a:gdLst/>
              <a:ahLst/>
              <a:cxnLst/>
              <a:rect l="l" t="t" r="r" b="b"/>
              <a:pathLst>
                <a:path w="3442" h="1942" extrusionOk="0">
                  <a:moveTo>
                    <a:pt x="183" y="1"/>
                  </a:moveTo>
                  <a:cubicBezTo>
                    <a:pt x="9" y="1"/>
                    <a:pt x="1" y="277"/>
                    <a:pt x="158" y="277"/>
                  </a:cubicBezTo>
                  <a:cubicBezTo>
                    <a:pt x="166" y="277"/>
                    <a:pt x="174" y="276"/>
                    <a:pt x="183" y="274"/>
                  </a:cubicBezTo>
                  <a:cubicBezTo>
                    <a:pt x="234" y="273"/>
                    <a:pt x="285" y="272"/>
                    <a:pt x="336" y="272"/>
                  </a:cubicBezTo>
                  <a:cubicBezTo>
                    <a:pt x="1115" y="272"/>
                    <a:pt x="1953" y="489"/>
                    <a:pt x="2523" y="974"/>
                  </a:cubicBezTo>
                  <a:cubicBezTo>
                    <a:pt x="2797" y="1217"/>
                    <a:pt x="3009" y="1490"/>
                    <a:pt x="3131" y="1855"/>
                  </a:cubicBezTo>
                  <a:cubicBezTo>
                    <a:pt x="3155" y="1914"/>
                    <a:pt x="3211" y="1941"/>
                    <a:pt x="3267" y="1941"/>
                  </a:cubicBezTo>
                  <a:cubicBezTo>
                    <a:pt x="3354" y="1941"/>
                    <a:pt x="3442" y="1875"/>
                    <a:pt x="3405" y="1764"/>
                  </a:cubicBezTo>
                  <a:cubicBezTo>
                    <a:pt x="3009" y="548"/>
                    <a:pt x="1702" y="62"/>
                    <a:pt x="51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9" name="Google Shape;1929;p73"/>
            <p:cNvSpPr/>
            <p:nvPr/>
          </p:nvSpPr>
          <p:spPr>
            <a:xfrm flipH="1">
              <a:off x="3092773" y="5343769"/>
              <a:ext cx="169639" cy="96451"/>
            </a:xfrm>
            <a:custGeom>
              <a:avLst/>
              <a:gdLst/>
              <a:ahLst/>
              <a:cxnLst/>
              <a:rect l="l" t="t" r="r" b="b"/>
              <a:pathLst>
                <a:path w="3442" h="1957" extrusionOk="0">
                  <a:moveTo>
                    <a:pt x="214" y="1"/>
                  </a:moveTo>
                  <a:cubicBezTo>
                    <a:pt x="1" y="31"/>
                    <a:pt x="1" y="305"/>
                    <a:pt x="214" y="305"/>
                  </a:cubicBezTo>
                  <a:cubicBezTo>
                    <a:pt x="263" y="303"/>
                    <a:pt x="312" y="302"/>
                    <a:pt x="362" y="302"/>
                  </a:cubicBezTo>
                  <a:cubicBezTo>
                    <a:pt x="1116" y="302"/>
                    <a:pt x="1953" y="519"/>
                    <a:pt x="2524" y="1004"/>
                  </a:cubicBezTo>
                  <a:cubicBezTo>
                    <a:pt x="2828" y="1217"/>
                    <a:pt x="3010" y="1521"/>
                    <a:pt x="3132" y="1855"/>
                  </a:cubicBezTo>
                  <a:cubicBezTo>
                    <a:pt x="3155" y="1927"/>
                    <a:pt x="3212" y="1956"/>
                    <a:pt x="3269" y="1956"/>
                  </a:cubicBezTo>
                  <a:cubicBezTo>
                    <a:pt x="3356" y="1956"/>
                    <a:pt x="3442" y="1886"/>
                    <a:pt x="3405" y="1794"/>
                  </a:cubicBezTo>
                  <a:cubicBezTo>
                    <a:pt x="3010" y="578"/>
                    <a:pt x="1703" y="92"/>
                    <a:pt x="548" y="31"/>
                  </a:cubicBezTo>
                  <a:cubicBezTo>
                    <a:pt x="426" y="1"/>
                    <a:pt x="305" y="1"/>
                    <a:pt x="21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0" name="Google Shape;1930;p73"/>
            <p:cNvSpPr/>
            <p:nvPr/>
          </p:nvSpPr>
          <p:spPr>
            <a:xfrm flipH="1">
              <a:off x="2797952" y="5472601"/>
              <a:ext cx="524392" cy="363329"/>
            </a:xfrm>
            <a:custGeom>
              <a:avLst/>
              <a:gdLst/>
              <a:ahLst/>
              <a:cxnLst/>
              <a:rect l="l" t="t" r="r" b="b"/>
              <a:pathLst>
                <a:path w="10640" h="7372" extrusionOk="0">
                  <a:moveTo>
                    <a:pt x="10639" y="1"/>
                  </a:moveTo>
                  <a:cubicBezTo>
                    <a:pt x="7509" y="427"/>
                    <a:pt x="6050" y="4256"/>
                    <a:pt x="3527" y="4955"/>
                  </a:cubicBezTo>
                  <a:cubicBezTo>
                    <a:pt x="3175" y="5049"/>
                    <a:pt x="2851" y="5090"/>
                    <a:pt x="2553" y="5090"/>
                  </a:cubicBezTo>
                  <a:cubicBezTo>
                    <a:pt x="1303" y="5090"/>
                    <a:pt x="509" y="4376"/>
                    <a:pt x="92" y="3861"/>
                  </a:cubicBezTo>
                  <a:cubicBezTo>
                    <a:pt x="62" y="4074"/>
                    <a:pt x="31" y="4287"/>
                    <a:pt x="31" y="4530"/>
                  </a:cubicBezTo>
                  <a:cubicBezTo>
                    <a:pt x="1" y="5047"/>
                    <a:pt x="31" y="5624"/>
                    <a:pt x="274" y="6110"/>
                  </a:cubicBezTo>
                  <a:cubicBezTo>
                    <a:pt x="655" y="6939"/>
                    <a:pt x="1812" y="7372"/>
                    <a:pt x="2844" y="7372"/>
                  </a:cubicBezTo>
                  <a:cubicBezTo>
                    <a:pt x="3213" y="7372"/>
                    <a:pt x="3565" y="7317"/>
                    <a:pt x="3861" y="7205"/>
                  </a:cubicBezTo>
                  <a:cubicBezTo>
                    <a:pt x="5776" y="6475"/>
                    <a:pt x="6962" y="2676"/>
                    <a:pt x="10244" y="1855"/>
                  </a:cubicBezTo>
                  <a:cubicBezTo>
                    <a:pt x="10457" y="1247"/>
                    <a:pt x="10579" y="578"/>
                    <a:pt x="10639" y="1"/>
                  </a:cubicBezTo>
                  <a:close/>
                </a:path>
              </a:pathLst>
            </a:custGeom>
            <a:solidFill>
              <a:srgbClr val="CBD0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1" name="Google Shape;1931;p73"/>
            <p:cNvSpPr/>
            <p:nvPr/>
          </p:nvSpPr>
          <p:spPr>
            <a:xfrm flipH="1">
              <a:off x="3066112" y="5496603"/>
              <a:ext cx="251698" cy="226859"/>
            </a:xfrm>
            <a:custGeom>
              <a:avLst/>
              <a:gdLst/>
              <a:ahLst/>
              <a:cxnLst/>
              <a:rect l="l" t="t" r="r" b="b"/>
              <a:pathLst>
                <a:path w="5107" h="4603" extrusionOk="0">
                  <a:moveTo>
                    <a:pt x="1581" y="0"/>
                  </a:moveTo>
                  <a:cubicBezTo>
                    <a:pt x="1246" y="365"/>
                    <a:pt x="912" y="791"/>
                    <a:pt x="669" y="1277"/>
                  </a:cubicBezTo>
                  <a:cubicBezTo>
                    <a:pt x="304" y="1915"/>
                    <a:pt x="91" y="2645"/>
                    <a:pt x="0" y="3374"/>
                  </a:cubicBezTo>
                  <a:cubicBezTo>
                    <a:pt x="417" y="3889"/>
                    <a:pt x="1211" y="4603"/>
                    <a:pt x="2461" y="4603"/>
                  </a:cubicBezTo>
                  <a:cubicBezTo>
                    <a:pt x="2759" y="4603"/>
                    <a:pt x="3083" y="4562"/>
                    <a:pt x="3435" y="4468"/>
                  </a:cubicBezTo>
                  <a:cubicBezTo>
                    <a:pt x="4043" y="4316"/>
                    <a:pt x="4590" y="3952"/>
                    <a:pt x="5107" y="3526"/>
                  </a:cubicBezTo>
                  <a:cubicBezTo>
                    <a:pt x="4438" y="760"/>
                    <a:pt x="2766" y="122"/>
                    <a:pt x="1581" y="0"/>
                  </a:cubicBezTo>
                  <a:close/>
                </a:path>
              </a:pathLst>
            </a:custGeom>
            <a:solidFill>
              <a:srgbClr val="DEE4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2" name="Google Shape;1932;p73"/>
            <p:cNvSpPr/>
            <p:nvPr/>
          </p:nvSpPr>
          <p:spPr>
            <a:xfrm flipH="1">
              <a:off x="2790459" y="5295863"/>
              <a:ext cx="449479" cy="374566"/>
            </a:xfrm>
            <a:custGeom>
              <a:avLst/>
              <a:gdLst/>
              <a:ahLst/>
              <a:cxnLst/>
              <a:rect l="l" t="t" r="r" b="b"/>
              <a:pathLst>
                <a:path w="9120" h="7600" extrusionOk="0">
                  <a:moveTo>
                    <a:pt x="3891" y="0"/>
                  </a:moveTo>
                  <a:cubicBezTo>
                    <a:pt x="3162" y="1003"/>
                    <a:pt x="2432" y="1976"/>
                    <a:pt x="1490" y="2736"/>
                  </a:cubicBezTo>
                  <a:cubicBezTo>
                    <a:pt x="973" y="3131"/>
                    <a:pt x="457" y="3587"/>
                    <a:pt x="1" y="4073"/>
                  </a:cubicBezTo>
                  <a:cubicBezTo>
                    <a:pt x="1186" y="4164"/>
                    <a:pt x="2858" y="4833"/>
                    <a:pt x="3527" y="7599"/>
                  </a:cubicBezTo>
                  <a:cubicBezTo>
                    <a:pt x="5198" y="6201"/>
                    <a:pt x="6597" y="3921"/>
                    <a:pt x="8967" y="3587"/>
                  </a:cubicBezTo>
                  <a:cubicBezTo>
                    <a:pt x="9119" y="2310"/>
                    <a:pt x="9089" y="1277"/>
                    <a:pt x="9089" y="1277"/>
                  </a:cubicBezTo>
                  <a:lnTo>
                    <a:pt x="3891" y="0"/>
                  </a:lnTo>
                  <a:close/>
                </a:path>
              </a:pathLst>
            </a:custGeom>
            <a:solidFill>
              <a:srgbClr val="F48E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3" name="Google Shape;1933;p73"/>
            <p:cNvSpPr/>
            <p:nvPr/>
          </p:nvSpPr>
          <p:spPr>
            <a:xfrm flipH="1">
              <a:off x="2856404" y="4161603"/>
              <a:ext cx="452436" cy="1068499"/>
            </a:xfrm>
            <a:custGeom>
              <a:avLst/>
              <a:gdLst/>
              <a:ahLst/>
              <a:cxnLst/>
              <a:rect l="l" t="t" r="r" b="b"/>
              <a:pathLst>
                <a:path w="9180" h="21680" extrusionOk="0">
                  <a:moveTo>
                    <a:pt x="7682" y="0"/>
                  </a:moveTo>
                  <a:cubicBezTo>
                    <a:pt x="7515" y="0"/>
                    <a:pt x="4920" y="1284"/>
                    <a:pt x="4773" y="1373"/>
                  </a:cubicBezTo>
                  <a:cubicBezTo>
                    <a:pt x="3222" y="2285"/>
                    <a:pt x="1611" y="3622"/>
                    <a:pt x="821" y="5294"/>
                  </a:cubicBezTo>
                  <a:cubicBezTo>
                    <a:pt x="0" y="7117"/>
                    <a:pt x="0" y="9215"/>
                    <a:pt x="365" y="11160"/>
                  </a:cubicBezTo>
                  <a:cubicBezTo>
                    <a:pt x="760" y="13166"/>
                    <a:pt x="1429" y="15203"/>
                    <a:pt x="2067" y="17148"/>
                  </a:cubicBezTo>
                  <a:cubicBezTo>
                    <a:pt x="2584" y="18668"/>
                    <a:pt x="3557" y="20339"/>
                    <a:pt x="4925" y="21251"/>
                  </a:cubicBezTo>
                  <a:cubicBezTo>
                    <a:pt x="5237" y="21479"/>
                    <a:pt x="5630" y="21680"/>
                    <a:pt x="6028" y="21680"/>
                  </a:cubicBezTo>
                  <a:cubicBezTo>
                    <a:pt x="6055" y="21680"/>
                    <a:pt x="6083" y="21679"/>
                    <a:pt x="6110" y="21677"/>
                  </a:cubicBezTo>
                  <a:cubicBezTo>
                    <a:pt x="7721" y="21555"/>
                    <a:pt x="8116" y="16874"/>
                    <a:pt x="8299" y="15689"/>
                  </a:cubicBezTo>
                  <a:cubicBezTo>
                    <a:pt x="8633" y="13318"/>
                    <a:pt x="8876" y="10917"/>
                    <a:pt x="9028" y="8516"/>
                  </a:cubicBezTo>
                  <a:cubicBezTo>
                    <a:pt x="9089" y="7604"/>
                    <a:pt x="9150" y="6661"/>
                    <a:pt x="9180" y="5719"/>
                  </a:cubicBezTo>
                  <a:cubicBezTo>
                    <a:pt x="9180" y="5719"/>
                    <a:pt x="7691" y="5"/>
                    <a:pt x="7691" y="5"/>
                  </a:cubicBezTo>
                  <a:cubicBezTo>
                    <a:pt x="7691" y="2"/>
                    <a:pt x="7688" y="0"/>
                    <a:pt x="7682" y="0"/>
                  </a:cubicBezTo>
                  <a:close/>
                </a:path>
              </a:pathLst>
            </a:custGeom>
            <a:solidFill>
              <a:srgbClr val="7ACF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4" name="Google Shape;1934;p73"/>
            <p:cNvSpPr/>
            <p:nvPr/>
          </p:nvSpPr>
          <p:spPr>
            <a:xfrm flipH="1">
              <a:off x="2878875" y="4984279"/>
              <a:ext cx="331097" cy="274271"/>
            </a:xfrm>
            <a:custGeom>
              <a:avLst/>
              <a:gdLst/>
              <a:ahLst/>
              <a:cxnLst/>
              <a:rect l="l" t="t" r="r" b="b"/>
              <a:pathLst>
                <a:path w="6718" h="5565" extrusionOk="0">
                  <a:moveTo>
                    <a:pt x="6475" y="0"/>
                  </a:moveTo>
                  <a:cubicBezTo>
                    <a:pt x="5483" y="1221"/>
                    <a:pt x="3187" y="1448"/>
                    <a:pt x="1614" y="1448"/>
                  </a:cubicBezTo>
                  <a:cubicBezTo>
                    <a:pt x="680" y="1448"/>
                    <a:pt x="1" y="1368"/>
                    <a:pt x="1" y="1368"/>
                  </a:cubicBezTo>
                  <a:lnTo>
                    <a:pt x="1" y="1368"/>
                  </a:lnTo>
                  <a:cubicBezTo>
                    <a:pt x="1" y="1368"/>
                    <a:pt x="1745" y="5565"/>
                    <a:pt x="3717" y="5565"/>
                  </a:cubicBezTo>
                  <a:cubicBezTo>
                    <a:pt x="3744" y="5565"/>
                    <a:pt x="3772" y="5564"/>
                    <a:pt x="3800" y="5562"/>
                  </a:cubicBezTo>
                  <a:cubicBezTo>
                    <a:pt x="5806" y="5441"/>
                    <a:pt x="6718" y="3070"/>
                    <a:pt x="6475" y="0"/>
                  </a:cubicBezTo>
                  <a:close/>
                </a:path>
              </a:pathLst>
            </a:custGeom>
            <a:solidFill>
              <a:srgbClr val="DEE4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5" name="Google Shape;1935;p73"/>
            <p:cNvSpPr/>
            <p:nvPr/>
          </p:nvSpPr>
          <p:spPr>
            <a:xfrm flipH="1">
              <a:off x="1963552" y="4006008"/>
              <a:ext cx="1152037" cy="1386239"/>
            </a:xfrm>
            <a:custGeom>
              <a:avLst/>
              <a:gdLst/>
              <a:ahLst/>
              <a:cxnLst/>
              <a:rect l="l" t="t" r="r" b="b"/>
              <a:pathLst>
                <a:path w="23375" h="28127" extrusionOk="0">
                  <a:moveTo>
                    <a:pt x="19697" y="1"/>
                  </a:moveTo>
                  <a:cubicBezTo>
                    <a:pt x="19697" y="1"/>
                    <a:pt x="10700" y="2463"/>
                    <a:pt x="4833" y="5381"/>
                  </a:cubicBezTo>
                  <a:cubicBezTo>
                    <a:pt x="821" y="7387"/>
                    <a:pt x="1" y="12706"/>
                    <a:pt x="578" y="16718"/>
                  </a:cubicBezTo>
                  <a:cubicBezTo>
                    <a:pt x="882" y="18724"/>
                    <a:pt x="1490" y="20670"/>
                    <a:pt x="1308" y="22706"/>
                  </a:cubicBezTo>
                  <a:cubicBezTo>
                    <a:pt x="1216" y="23618"/>
                    <a:pt x="1216" y="24530"/>
                    <a:pt x="1125" y="25411"/>
                  </a:cubicBezTo>
                  <a:cubicBezTo>
                    <a:pt x="1125" y="25533"/>
                    <a:pt x="943" y="26597"/>
                    <a:pt x="1034" y="26658"/>
                  </a:cubicBezTo>
                  <a:cubicBezTo>
                    <a:pt x="2068" y="27414"/>
                    <a:pt x="3572" y="28126"/>
                    <a:pt x="4948" y="28126"/>
                  </a:cubicBezTo>
                  <a:cubicBezTo>
                    <a:pt x="5838" y="28126"/>
                    <a:pt x="6675" y="27829"/>
                    <a:pt x="7296" y="27053"/>
                  </a:cubicBezTo>
                  <a:cubicBezTo>
                    <a:pt x="7721" y="26536"/>
                    <a:pt x="7995" y="25898"/>
                    <a:pt x="8177" y="25229"/>
                  </a:cubicBezTo>
                  <a:cubicBezTo>
                    <a:pt x="8603" y="23800"/>
                    <a:pt x="8724" y="22281"/>
                    <a:pt x="8633" y="20791"/>
                  </a:cubicBezTo>
                  <a:cubicBezTo>
                    <a:pt x="8572" y="19788"/>
                    <a:pt x="8390" y="18846"/>
                    <a:pt x="8116" y="17904"/>
                  </a:cubicBezTo>
                  <a:cubicBezTo>
                    <a:pt x="7873" y="16961"/>
                    <a:pt x="8086" y="16506"/>
                    <a:pt x="8633" y="15715"/>
                  </a:cubicBezTo>
                  <a:cubicBezTo>
                    <a:pt x="8724" y="15563"/>
                    <a:pt x="9180" y="14803"/>
                    <a:pt x="9393" y="14773"/>
                  </a:cubicBezTo>
                  <a:cubicBezTo>
                    <a:pt x="9393" y="14773"/>
                    <a:pt x="17569" y="14317"/>
                    <a:pt x="20487" y="10214"/>
                  </a:cubicBezTo>
                  <a:cubicBezTo>
                    <a:pt x="23375" y="6110"/>
                    <a:pt x="19697" y="1"/>
                    <a:pt x="1969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6" name="Google Shape;1936;p73"/>
            <p:cNvSpPr/>
            <p:nvPr/>
          </p:nvSpPr>
          <p:spPr>
            <a:xfrm flipH="1">
              <a:off x="2678085" y="5150520"/>
              <a:ext cx="401525" cy="255592"/>
            </a:xfrm>
            <a:custGeom>
              <a:avLst/>
              <a:gdLst/>
              <a:ahLst/>
              <a:cxnLst/>
              <a:rect l="l" t="t" r="r" b="b"/>
              <a:pathLst>
                <a:path w="8147" h="5186" extrusionOk="0">
                  <a:moveTo>
                    <a:pt x="0" y="1"/>
                  </a:moveTo>
                  <a:lnTo>
                    <a:pt x="0" y="3101"/>
                  </a:lnTo>
                  <a:cubicBezTo>
                    <a:pt x="1184" y="4801"/>
                    <a:pt x="2970" y="5185"/>
                    <a:pt x="4343" y="5185"/>
                  </a:cubicBezTo>
                  <a:cubicBezTo>
                    <a:pt x="5473" y="5185"/>
                    <a:pt x="6322" y="4925"/>
                    <a:pt x="6322" y="4925"/>
                  </a:cubicBezTo>
                  <a:cubicBezTo>
                    <a:pt x="6322" y="4925"/>
                    <a:pt x="7873" y="2098"/>
                    <a:pt x="8146" y="578"/>
                  </a:cubicBezTo>
                  <a:lnTo>
                    <a:pt x="8146" y="578"/>
                  </a:lnTo>
                  <a:cubicBezTo>
                    <a:pt x="7161" y="1438"/>
                    <a:pt x="6050" y="1741"/>
                    <a:pt x="4973" y="1741"/>
                  </a:cubicBezTo>
                  <a:cubicBezTo>
                    <a:pt x="2391" y="1741"/>
                    <a:pt x="0" y="1"/>
                    <a:pt x="0" y="1"/>
                  </a:cubicBezTo>
                  <a:close/>
                </a:path>
              </a:pathLst>
            </a:custGeom>
            <a:solidFill>
              <a:srgbClr val="DEE4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7" name="Google Shape;1937;p73"/>
            <p:cNvSpPr/>
            <p:nvPr/>
          </p:nvSpPr>
          <p:spPr>
            <a:xfrm flipH="1">
              <a:off x="3040333" y="5451655"/>
              <a:ext cx="169590" cy="95662"/>
            </a:xfrm>
            <a:custGeom>
              <a:avLst/>
              <a:gdLst/>
              <a:ahLst/>
              <a:cxnLst/>
              <a:rect l="l" t="t" r="r" b="b"/>
              <a:pathLst>
                <a:path w="3441" h="1941" extrusionOk="0">
                  <a:moveTo>
                    <a:pt x="182" y="0"/>
                  </a:moveTo>
                  <a:cubicBezTo>
                    <a:pt x="8" y="0"/>
                    <a:pt x="0" y="276"/>
                    <a:pt x="157" y="276"/>
                  </a:cubicBezTo>
                  <a:cubicBezTo>
                    <a:pt x="165" y="276"/>
                    <a:pt x="173" y="275"/>
                    <a:pt x="182" y="274"/>
                  </a:cubicBezTo>
                  <a:cubicBezTo>
                    <a:pt x="231" y="272"/>
                    <a:pt x="281" y="271"/>
                    <a:pt x="331" y="271"/>
                  </a:cubicBezTo>
                  <a:cubicBezTo>
                    <a:pt x="1088" y="271"/>
                    <a:pt x="1952" y="488"/>
                    <a:pt x="2522" y="973"/>
                  </a:cubicBezTo>
                  <a:cubicBezTo>
                    <a:pt x="2796" y="1186"/>
                    <a:pt x="3009" y="1490"/>
                    <a:pt x="3130" y="1855"/>
                  </a:cubicBezTo>
                  <a:cubicBezTo>
                    <a:pt x="3154" y="1914"/>
                    <a:pt x="3210" y="1941"/>
                    <a:pt x="3266" y="1941"/>
                  </a:cubicBezTo>
                  <a:cubicBezTo>
                    <a:pt x="3354" y="1941"/>
                    <a:pt x="3441" y="1875"/>
                    <a:pt x="3404" y="1763"/>
                  </a:cubicBezTo>
                  <a:cubicBezTo>
                    <a:pt x="3009" y="548"/>
                    <a:pt x="1702" y="61"/>
                    <a:pt x="51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8" name="Google Shape;1938;p73"/>
            <p:cNvSpPr/>
            <p:nvPr/>
          </p:nvSpPr>
          <p:spPr>
            <a:xfrm flipH="1">
              <a:off x="2995384" y="5406706"/>
              <a:ext cx="168160" cy="95662"/>
            </a:xfrm>
            <a:custGeom>
              <a:avLst/>
              <a:gdLst/>
              <a:ahLst/>
              <a:cxnLst/>
              <a:rect l="l" t="t" r="r" b="b"/>
              <a:pathLst>
                <a:path w="3412" h="1941" extrusionOk="0">
                  <a:moveTo>
                    <a:pt x="183" y="1"/>
                  </a:moveTo>
                  <a:cubicBezTo>
                    <a:pt x="1" y="1"/>
                    <a:pt x="1" y="305"/>
                    <a:pt x="183" y="305"/>
                  </a:cubicBezTo>
                  <a:cubicBezTo>
                    <a:pt x="271" y="298"/>
                    <a:pt x="359" y="294"/>
                    <a:pt x="449" y="294"/>
                  </a:cubicBezTo>
                  <a:cubicBezTo>
                    <a:pt x="1172" y="294"/>
                    <a:pt x="1956" y="514"/>
                    <a:pt x="2524" y="973"/>
                  </a:cubicBezTo>
                  <a:cubicBezTo>
                    <a:pt x="2797" y="1216"/>
                    <a:pt x="3010" y="1520"/>
                    <a:pt x="3101" y="1855"/>
                  </a:cubicBezTo>
                  <a:cubicBezTo>
                    <a:pt x="3125" y="1914"/>
                    <a:pt x="3181" y="1941"/>
                    <a:pt x="3237" y="1941"/>
                  </a:cubicBezTo>
                  <a:cubicBezTo>
                    <a:pt x="3324" y="1941"/>
                    <a:pt x="3412" y="1875"/>
                    <a:pt x="3375" y="1764"/>
                  </a:cubicBezTo>
                  <a:cubicBezTo>
                    <a:pt x="2980" y="548"/>
                    <a:pt x="1703" y="92"/>
                    <a:pt x="51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9" name="Google Shape;1939;p73"/>
            <p:cNvSpPr/>
            <p:nvPr/>
          </p:nvSpPr>
          <p:spPr>
            <a:xfrm flipH="1">
              <a:off x="2955019" y="5364764"/>
              <a:ext cx="168062" cy="96845"/>
            </a:xfrm>
            <a:custGeom>
              <a:avLst/>
              <a:gdLst/>
              <a:ahLst/>
              <a:cxnLst/>
              <a:rect l="l" t="t" r="r" b="b"/>
              <a:pathLst>
                <a:path w="3410" h="1965" extrusionOk="0">
                  <a:moveTo>
                    <a:pt x="183" y="0"/>
                  </a:moveTo>
                  <a:cubicBezTo>
                    <a:pt x="1" y="31"/>
                    <a:pt x="1" y="304"/>
                    <a:pt x="183" y="304"/>
                  </a:cubicBezTo>
                  <a:cubicBezTo>
                    <a:pt x="232" y="303"/>
                    <a:pt x="281" y="302"/>
                    <a:pt x="331" y="302"/>
                  </a:cubicBezTo>
                  <a:cubicBezTo>
                    <a:pt x="1085" y="302"/>
                    <a:pt x="1925" y="519"/>
                    <a:pt x="2523" y="1004"/>
                  </a:cubicBezTo>
                  <a:cubicBezTo>
                    <a:pt x="2797" y="1216"/>
                    <a:pt x="3010" y="1520"/>
                    <a:pt x="3101" y="1855"/>
                  </a:cubicBezTo>
                  <a:cubicBezTo>
                    <a:pt x="3126" y="1931"/>
                    <a:pt x="3189" y="1965"/>
                    <a:pt x="3249" y="1965"/>
                  </a:cubicBezTo>
                  <a:cubicBezTo>
                    <a:pt x="3332" y="1965"/>
                    <a:pt x="3410" y="1900"/>
                    <a:pt x="3374" y="1794"/>
                  </a:cubicBezTo>
                  <a:cubicBezTo>
                    <a:pt x="2979" y="578"/>
                    <a:pt x="1672" y="92"/>
                    <a:pt x="517" y="31"/>
                  </a:cubicBezTo>
                  <a:cubicBezTo>
                    <a:pt x="396" y="0"/>
                    <a:pt x="274" y="0"/>
                    <a:pt x="18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0" name="Google Shape;1940;p73"/>
            <p:cNvSpPr/>
            <p:nvPr/>
          </p:nvSpPr>
          <p:spPr>
            <a:xfrm flipH="1">
              <a:off x="3072124" y="2609155"/>
              <a:ext cx="224395" cy="202364"/>
            </a:xfrm>
            <a:custGeom>
              <a:avLst/>
              <a:gdLst/>
              <a:ahLst/>
              <a:cxnLst/>
              <a:rect l="l" t="t" r="r" b="b"/>
              <a:pathLst>
                <a:path w="4553" h="4106" extrusionOk="0">
                  <a:moveTo>
                    <a:pt x="2092" y="1"/>
                  </a:moveTo>
                  <a:cubicBezTo>
                    <a:pt x="1700" y="1"/>
                    <a:pt x="1306" y="117"/>
                    <a:pt x="966" y="440"/>
                  </a:cubicBezTo>
                  <a:cubicBezTo>
                    <a:pt x="1" y="1381"/>
                    <a:pt x="742" y="4106"/>
                    <a:pt x="2747" y="4106"/>
                  </a:cubicBezTo>
                  <a:cubicBezTo>
                    <a:pt x="3267" y="4106"/>
                    <a:pt x="3871" y="3923"/>
                    <a:pt x="4553" y="3479"/>
                  </a:cubicBezTo>
                  <a:cubicBezTo>
                    <a:pt x="4553" y="2051"/>
                    <a:pt x="4097" y="774"/>
                    <a:pt x="4097" y="774"/>
                  </a:cubicBezTo>
                  <a:cubicBezTo>
                    <a:pt x="4097" y="774"/>
                    <a:pt x="3103" y="1"/>
                    <a:pt x="2092" y="1"/>
                  </a:cubicBezTo>
                  <a:close/>
                </a:path>
              </a:pathLst>
            </a:custGeom>
            <a:solidFill>
              <a:srgbClr val="FB89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1" name="Google Shape;1941;p73"/>
            <p:cNvSpPr/>
            <p:nvPr/>
          </p:nvSpPr>
          <p:spPr>
            <a:xfrm flipH="1">
              <a:off x="2261630" y="1986628"/>
              <a:ext cx="966331" cy="1261745"/>
            </a:xfrm>
            <a:custGeom>
              <a:avLst/>
              <a:gdLst/>
              <a:ahLst/>
              <a:cxnLst/>
              <a:rect l="l" t="t" r="r" b="b"/>
              <a:pathLst>
                <a:path w="19607" h="25601" extrusionOk="0">
                  <a:moveTo>
                    <a:pt x="17904" y="3040"/>
                  </a:moveTo>
                  <a:lnTo>
                    <a:pt x="17904" y="3040"/>
                  </a:lnTo>
                  <a:cubicBezTo>
                    <a:pt x="17903" y="3040"/>
                    <a:pt x="17903" y="3041"/>
                    <a:pt x="17902" y="3041"/>
                  </a:cubicBezTo>
                  <a:lnTo>
                    <a:pt x="17902" y="3041"/>
                  </a:lnTo>
                  <a:cubicBezTo>
                    <a:pt x="17903" y="3041"/>
                    <a:pt x="17903" y="3040"/>
                    <a:pt x="17904" y="3040"/>
                  </a:cubicBezTo>
                  <a:close/>
                  <a:moveTo>
                    <a:pt x="18542" y="23344"/>
                  </a:moveTo>
                  <a:lnTo>
                    <a:pt x="18542" y="23344"/>
                  </a:lnTo>
                  <a:cubicBezTo>
                    <a:pt x="18257" y="23376"/>
                    <a:pt x="18269" y="23597"/>
                    <a:pt x="18277" y="23798"/>
                  </a:cubicBezTo>
                  <a:lnTo>
                    <a:pt x="18277" y="23798"/>
                  </a:lnTo>
                  <a:cubicBezTo>
                    <a:pt x="18383" y="23653"/>
                    <a:pt x="18470" y="23501"/>
                    <a:pt x="18542" y="23344"/>
                  </a:cubicBezTo>
                  <a:close/>
                  <a:moveTo>
                    <a:pt x="3588" y="0"/>
                  </a:moveTo>
                  <a:cubicBezTo>
                    <a:pt x="1247" y="1855"/>
                    <a:pt x="1" y="4955"/>
                    <a:pt x="761" y="8055"/>
                  </a:cubicBezTo>
                  <a:lnTo>
                    <a:pt x="2645" y="15989"/>
                  </a:lnTo>
                  <a:cubicBezTo>
                    <a:pt x="3436" y="19302"/>
                    <a:pt x="6080" y="21490"/>
                    <a:pt x="9272" y="21855"/>
                  </a:cubicBezTo>
                  <a:lnTo>
                    <a:pt x="8664" y="22159"/>
                  </a:lnTo>
                  <a:cubicBezTo>
                    <a:pt x="8664" y="22159"/>
                    <a:pt x="8013" y="25601"/>
                    <a:pt x="12700" y="25601"/>
                  </a:cubicBezTo>
                  <a:cubicBezTo>
                    <a:pt x="12977" y="25601"/>
                    <a:pt x="13272" y="25589"/>
                    <a:pt x="13588" y="25563"/>
                  </a:cubicBezTo>
                  <a:cubicBezTo>
                    <a:pt x="15938" y="25381"/>
                    <a:pt x="17260" y="24856"/>
                    <a:pt x="17992" y="24129"/>
                  </a:cubicBezTo>
                  <a:lnTo>
                    <a:pt x="17992" y="24129"/>
                  </a:lnTo>
                  <a:cubicBezTo>
                    <a:pt x="18013" y="24131"/>
                    <a:pt x="18035" y="24133"/>
                    <a:pt x="18056" y="24135"/>
                  </a:cubicBezTo>
                  <a:cubicBezTo>
                    <a:pt x="18065" y="24135"/>
                    <a:pt x="18075" y="24135"/>
                    <a:pt x="18083" y="24135"/>
                  </a:cubicBezTo>
                  <a:cubicBezTo>
                    <a:pt x="18289" y="24135"/>
                    <a:pt x="18284" y="23975"/>
                    <a:pt x="18277" y="23798"/>
                  </a:cubicBezTo>
                  <a:lnTo>
                    <a:pt x="18277" y="23798"/>
                  </a:lnTo>
                  <a:cubicBezTo>
                    <a:pt x="18194" y="23912"/>
                    <a:pt x="18100" y="24023"/>
                    <a:pt x="17992" y="24129"/>
                  </a:cubicBezTo>
                  <a:lnTo>
                    <a:pt x="17992" y="24129"/>
                  </a:lnTo>
                  <a:cubicBezTo>
                    <a:pt x="16423" y="23988"/>
                    <a:pt x="15617" y="23052"/>
                    <a:pt x="15047" y="21642"/>
                  </a:cubicBezTo>
                  <a:cubicBezTo>
                    <a:pt x="14804" y="21065"/>
                    <a:pt x="14104" y="19150"/>
                    <a:pt x="14712" y="18724"/>
                  </a:cubicBezTo>
                  <a:cubicBezTo>
                    <a:pt x="14925" y="18572"/>
                    <a:pt x="15199" y="18511"/>
                    <a:pt x="15472" y="18481"/>
                  </a:cubicBezTo>
                  <a:cubicBezTo>
                    <a:pt x="16354" y="18299"/>
                    <a:pt x="17235" y="17995"/>
                    <a:pt x="17904" y="17387"/>
                  </a:cubicBezTo>
                  <a:cubicBezTo>
                    <a:pt x="19606" y="15776"/>
                    <a:pt x="19424" y="12827"/>
                    <a:pt x="19272" y="10700"/>
                  </a:cubicBezTo>
                  <a:cubicBezTo>
                    <a:pt x="19150" y="9393"/>
                    <a:pt x="18968" y="8086"/>
                    <a:pt x="18725" y="6779"/>
                  </a:cubicBezTo>
                  <a:cubicBezTo>
                    <a:pt x="18634" y="6415"/>
                    <a:pt x="17727" y="3180"/>
                    <a:pt x="17902" y="3041"/>
                  </a:cubicBezTo>
                  <a:lnTo>
                    <a:pt x="17902" y="3041"/>
                  </a:lnTo>
                  <a:cubicBezTo>
                    <a:pt x="16092" y="4360"/>
                    <a:pt x="13863" y="5150"/>
                    <a:pt x="11609" y="5150"/>
                  </a:cubicBezTo>
                  <a:cubicBezTo>
                    <a:pt x="11215" y="5150"/>
                    <a:pt x="10820" y="5126"/>
                    <a:pt x="10427" y="5077"/>
                  </a:cubicBezTo>
                  <a:cubicBezTo>
                    <a:pt x="7752" y="4742"/>
                    <a:pt x="5229" y="3162"/>
                    <a:pt x="3952" y="821"/>
                  </a:cubicBezTo>
                  <a:cubicBezTo>
                    <a:pt x="3831" y="548"/>
                    <a:pt x="3709" y="274"/>
                    <a:pt x="3588" y="0"/>
                  </a:cubicBezTo>
                  <a:close/>
                </a:path>
              </a:pathLst>
            </a:custGeom>
            <a:solidFill>
              <a:srgbClr val="FFADA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2" name="Google Shape;1942;p73"/>
            <p:cNvSpPr/>
            <p:nvPr/>
          </p:nvSpPr>
          <p:spPr>
            <a:xfrm flipH="1">
              <a:off x="2026438" y="1842714"/>
              <a:ext cx="1024734" cy="1333455"/>
            </a:xfrm>
            <a:custGeom>
              <a:avLst/>
              <a:gdLst/>
              <a:ahLst/>
              <a:cxnLst/>
              <a:rect l="l" t="t" r="r" b="b"/>
              <a:pathLst>
                <a:path w="20792" h="27056" extrusionOk="0">
                  <a:moveTo>
                    <a:pt x="10233" y="1"/>
                  </a:moveTo>
                  <a:cubicBezTo>
                    <a:pt x="9634" y="1"/>
                    <a:pt x="9026" y="70"/>
                    <a:pt x="8420" y="215"/>
                  </a:cubicBezTo>
                  <a:lnTo>
                    <a:pt x="3010" y="1492"/>
                  </a:lnTo>
                  <a:cubicBezTo>
                    <a:pt x="1885" y="1765"/>
                    <a:pt x="882" y="2252"/>
                    <a:pt x="1" y="2920"/>
                  </a:cubicBezTo>
                  <a:cubicBezTo>
                    <a:pt x="122" y="3194"/>
                    <a:pt x="244" y="3468"/>
                    <a:pt x="365" y="3711"/>
                  </a:cubicBezTo>
                  <a:cubicBezTo>
                    <a:pt x="1642" y="6082"/>
                    <a:pt x="4165" y="7662"/>
                    <a:pt x="6840" y="7997"/>
                  </a:cubicBezTo>
                  <a:cubicBezTo>
                    <a:pt x="7233" y="8046"/>
                    <a:pt x="7628" y="8070"/>
                    <a:pt x="8022" y="8070"/>
                  </a:cubicBezTo>
                  <a:cubicBezTo>
                    <a:pt x="10276" y="8070"/>
                    <a:pt x="12505" y="7280"/>
                    <a:pt x="14315" y="5961"/>
                  </a:cubicBezTo>
                  <a:lnTo>
                    <a:pt x="14315" y="5961"/>
                  </a:lnTo>
                  <a:cubicBezTo>
                    <a:pt x="14140" y="6100"/>
                    <a:pt x="15047" y="9335"/>
                    <a:pt x="15138" y="9699"/>
                  </a:cubicBezTo>
                  <a:cubicBezTo>
                    <a:pt x="15381" y="11006"/>
                    <a:pt x="15563" y="12313"/>
                    <a:pt x="15685" y="13620"/>
                  </a:cubicBezTo>
                  <a:cubicBezTo>
                    <a:pt x="15837" y="15747"/>
                    <a:pt x="16019" y="18696"/>
                    <a:pt x="14317" y="20276"/>
                  </a:cubicBezTo>
                  <a:cubicBezTo>
                    <a:pt x="13648" y="20915"/>
                    <a:pt x="12767" y="21219"/>
                    <a:pt x="11885" y="21371"/>
                  </a:cubicBezTo>
                  <a:cubicBezTo>
                    <a:pt x="11612" y="21431"/>
                    <a:pt x="11338" y="21462"/>
                    <a:pt x="11125" y="21644"/>
                  </a:cubicBezTo>
                  <a:cubicBezTo>
                    <a:pt x="10517" y="22070"/>
                    <a:pt x="11217" y="23985"/>
                    <a:pt x="11460" y="24562"/>
                  </a:cubicBezTo>
                  <a:cubicBezTo>
                    <a:pt x="12037" y="25991"/>
                    <a:pt x="12858" y="26933"/>
                    <a:pt x="14469" y="27055"/>
                  </a:cubicBezTo>
                  <a:cubicBezTo>
                    <a:pt x="14478" y="27055"/>
                    <a:pt x="14488" y="27055"/>
                    <a:pt x="14496" y="27055"/>
                  </a:cubicBezTo>
                  <a:cubicBezTo>
                    <a:pt x="14934" y="27055"/>
                    <a:pt x="14419" y="26324"/>
                    <a:pt x="14955" y="26295"/>
                  </a:cubicBezTo>
                  <a:cubicBezTo>
                    <a:pt x="11723" y="24130"/>
                    <a:pt x="12984" y="24076"/>
                    <a:pt x="13120" y="24076"/>
                  </a:cubicBezTo>
                  <a:cubicBezTo>
                    <a:pt x="13127" y="24076"/>
                    <a:pt x="13131" y="24076"/>
                    <a:pt x="13131" y="24076"/>
                  </a:cubicBezTo>
                  <a:lnTo>
                    <a:pt x="13071" y="23681"/>
                  </a:lnTo>
                  <a:lnTo>
                    <a:pt x="13952" y="23468"/>
                  </a:lnTo>
                  <a:cubicBezTo>
                    <a:pt x="18147" y="22465"/>
                    <a:pt x="20791" y="18209"/>
                    <a:pt x="19788" y="13984"/>
                  </a:cubicBezTo>
                  <a:lnTo>
                    <a:pt x="17873" y="6021"/>
                  </a:lnTo>
                  <a:cubicBezTo>
                    <a:pt x="17015" y="2433"/>
                    <a:pt x="13777" y="1"/>
                    <a:pt x="10233" y="1"/>
                  </a:cubicBezTo>
                  <a:close/>
                </a:path>
              </a:pathLst>
            </a:custGeom>
            <a:solidFill>
              <a:srgbClr val="F898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3" name="Google Shape;1943;p73"/>
            <p:cNvSpPr/>
            <p:nvPr/>
          </p:nvSpPr>
          <p:spPr>
            <a:xfrm flipH="1">
              <a:off x="1933568" y="3278651"/>
              <a:ext cx="374566" cy="604579"/>
            </a:xfrm>
            <a:custGeom>
              <a:avLst/>
              <a:gdLst/>
              <a:ahLst/>
              <a:cxnLst/>
              <a:rect l="l" t="t" r="r" b="b"/>
              <a:pathLst>
                <a:path w="7600" h="12267" extrusionOk="0">
                  <a:moveTo>
                    <a:pt x="3388" y="0"/>
                  </a:moveTo>
                  <a:cubicBezTo>
                    <a:pt x="1847" y="0"/>
                    <a:pt x="1" y="6035"/>
                    <a:pt x="1" y="6035"/>
                  </a:cubicBezTo>
                  <a:lnTo>
                    <a:pt x="1" y="10807"/>
                  </a:lnTo>
                  <a:cubicBezTo>
                    <a:pt x="426" y="10762"/>
                    <a:pt x="928" y="10727"/>
                    <a:pt x="1468" y="10727"/>
                  </a:cubicBezTo>
                  <a:cubicBezTo>
                    <a:pt x="3090" y="10727"/>
                    <a:pt x="5062" y="11035"/>
                    <a:pt x="6384" y="12266"/>
                  </a:cubicBezTo>
                  <a:cubicBezTo>
                    <a:pt x="7600" y="2084"/>
                    <a:pt x="3618" y="47"/>
                    <a:pt x="3618" y="47"/>
                  </a:cubicBezTo>
                  <a:cubicBezTo>
                    <a:pt x="3542" y="15"/>
                    <a:pt x="3466" y="0"/>
                    <a:pt x="338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4" name="Google Shape;1944;p73"/>
            <p:cNvSpPr/>
            <p:nvPr/>
          </p:nvSpPr>
          <p:spPr>
            <a:xfrm flipH="1">
              <a:off x="2703559" y="2658490"/>
              <a:ext cx="103400" cy="204533"/>
            </a:xfrm>
            <a:custGeom>
              <a:avLst/>
              <a:gdLst/>
              <a:ahLst/>
              <a:cxnLst/>
              <a:rect l="l" t="t" r="r" b="b"/>
              <a:pathLst>
                <a:path w="2098" h="4150" extrusionOk="0">
                  <a:moveTo>
                    <a:pt x="137" y="1"/>
                  </a:moveTo>
                  <a:cubicBezTo>
                    <a:pt x="68" y="1"/>
                    <a:pt x="0" y="46"/>
                    <a:pt x="0" y="138"/>
                  </a:cubicBezTo>
                  <a:lnTo>
                    <a:pt x="0" y="3512"/>
                  </a:lnTo>
                  <a:lnTo>
                    <a:pt x="0" y="3998"/>
                  </a:lnTo>
                  <a:cubicBezTo>
                    <a:pt x="0" y="4059"/>
                    <a:pt x="61" y="4150"/>
                    <a:pt x="122" y="4150"/>
                  </a:cubicBezTo>
                  <a:lnTo>
                    <a:pt x="1915" y="4150"/>
                  </a:lnTo>
                  <a:cubicBezTo>
                    <a:pt x="2097" y="4150"/>
                    <a:pt x="2097" y="3846"/>
                    <a:pt x="1915" y="3846"/>
                  </a:cubicBezTo>
                  <a:lnTo>
                    <a:pt x="274" y="3846"/>
                  </a:lnTo>
                  <a:lnTo>
                    <a:pt x="274" y="624"/>
                  </a:lnTo>
                  <a:lnTo>
                    <a:pt x="274" y="138"/>
                  </a:lnTo>
                  <a:cubicBezTo>
                    <a:pt x="274" y="46"/>
                    <a:pt x="205" y="1"/>
                    <a:pt x="13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5" name="Google Shape;1945;p73"/>
            <p:cNvSpPr/>
            <p:nvPr/>
          </p:nvSpPr>
          <p:spPr>
            <a:xfrm flipH="1">
              <a:off x="2463879" y="2648682"/>
              <a:ext cx="49482" cy="87087"/>
            </a:xfrm>
            <a:custGeom>
              <a:avLst/>
              <a:gdLst/>
              <a:ahLst/>
              <a:cxnLst/>
              <a:rect l="l" t="t" r="r" b="b"/>
              <a:pathLst>
                <a:path w="1004" h="1767" extrusionOk="0">
                  <a:moveTo>
                    <a:pt x="486" y="1"/>
                  </a:moveTo>
                  <a:cubicBezTo>
                    <a:pt x="476" y="1"/>
                    <a:pt x="466" y="1"/>
                    <a:pt x="457" y="2"/>
                  </a:cubicBezTo>
                  <a:cubicBezTo>
                    <a:pt x="213" y="2"/>
                    <a:pt x="1" y="397"/>
                    <a:pt x="31" y="914"/>
                  </a:cubicBezTo>
                  <a:cubicBezTo>
                    <a:pt x="31" y="1383"/>
                    <a:pt x="257" y="1767"/>
                    <a:pt x="518" y="1767"/>
                  </a:cubicBezTo>
                  <a:cubicBezTo>
                    <a:pt x="528" y="1767"/>
                    <a:pt x="538" y="1766"/>
                    <a:pt x="548" y="1765"/>
                  </a:cubicBezTo>
                  <a:cubicBezTo>
                    <a:pt x="791" y="1765"/>
                    <a:pt x="1004" y="1370"/>
                    <a:pt x="973" y="853"/>
                  </a:cubicBezTo>
                  <a:cubicBezTo>
                    <a:pt x="944" y="385"/>
                    <a:pt x="745" y="1"/>
                    <a:pt x="4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6" name="Google Shape;1946;p73"/>
            <p:cNvSpPr/>
            <p:nvPr/>
          </p:nvSpPr>
          <p:spPr>
            <a:xfrm flipH="1">
              <a:off x="2943286" y="2672635"/>
              <a:ext cx="50961" cy="87136"/>
            </a:xfrm>
            <a:custGeom>
              <a:avLst/>
              <a:gdLst/>
              <a:ahLst/>
              <a:cxnLst/>
              <a:rect l="l" t="t" r="r" b="b"/>
              <a:pathLst>
                <a:path w="1034" h="1768" extrusionOk="0">
                  <a:moveTo>
                    <a:pt x="458" y="1"/>
                  </a:moveTo>
                  <a:cubicBezTo>
                    <a:pt x="447" y="1"/>
                    <a:pt x="437" y="1"/>
                    <a:pt x="426" y="3"/>
                  </a:cubicBezTo>
                  <a:cubicBezTo>
                    <a:pt x="153" y="33"/>
                    <a:pt x="1" y="459"/>
                    <a:pt x="61" y="945"/>
                  </a:cubicBezTo>
                  <a:cubicBezTo>
                    <a:pt x="91" y="1412"/>
                    <a:pt x="344" y="1767"/>
                    <a:pt x="580" y="1767"/>
                  </a:cubicBezTo>
                  <a:cubicBezTo>
                    <a:pt x="589" y="1767"/>
                    <a:pt x="599" y="1767"/>
                    <a:pt x="609" y="1766"/>
                  </a:cubicBezTo>
                  <a:cubicBezTo>
                    <a:pt x="882" y="1735"/>
                    <a:pt x="1034" y="1340"/>
                    <a:pt x="1004" y="823"/>
                  </a:cubicBezTo>
                  <a:cubicBezTo>
                    <a:pt x="945" y="356"/>
                    <a:pt x="718" y="1"/>
                    <a:pt x="4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7" name="Google Shape;1947;p73"/>
            <p:cNvSpPr/>
            <p:nvPr/>
          </p:nvSpPr>
          <p:spPr>
            <a:xfrm flipH="1">
              <a:off x="2863890" y="2803094"/>
              <a:ext cx="214242" cy="221733"/>
            </a:xfrm>
            <a:custGeom>
              <a:avLst/>
              <a:gdLst/>
              <a:ahLst/>
              <a:cxnLst/>
              <a:rect l="l" t="t" r="r" b="b"/>
              <a:pathLst>
                <a:path w="4347" h="4499" extrusionOk="0">
                  <a:moveTo>
                    <a:pt x="1733" y="0"/>
                  </a:moveTo>
                  <a:cubicBezTo>
                    <a:pt x="1064" y="0"/>
                    <a:pt x="456" y="243"/>
                    <a:pt x="0" y="669"/>
                  </a:cubicBezTo>
                  <a:cubicBezTo>
                    <a:pt x="700" y="2371"/>
                    <a:pt x="1976" y="3678"/>
                    <a:pt x="3526" y="4499"/>
                  </a:cubicBezTo>
                  <a:cubicBezTo>
                    <a:pt x="4043" y="4012"/>
                    <a:pt x="4347" y="3344"/>
                    <a:pt x="4347" y="2584"/>
                  </a:cubicBezTo>
                  <a:cubicBezTo>
                    <a:pt x="4347" y="1155"/>
                    <a:pt x="3192" y="0"/>
                    <a:pt x="1733" y="0"/>
                  </a:cubicBezTo>
                  <a:close/>
                </a:path>
              </a:pathLst>
            </a:custGeom>
            <a:solidFill>
              <a:srgbClr val="FB89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8" name="Google Shape;1948;p73"/>
            <p:cNvSpPr/>
            <p:nvPr/>
          </p:nvSpPr>
          <p:spPr>
            <a:xfrm flipH="1">
              <a:off x="2255650" y="2722167"/>
              <a:ext cx="256183" cy="256233"/>
            </a:xfrm>
            <a:custGeom>
              <a:avLst/>
              <a:gdLst/>
              <a:ahLst/>
              <a:cxnLst/>
              <a:rect l="l" t="t" r="r" b="b"/>
              <a:pathLst>
                <a:path w="5198" h="5199" extrusionOk="0">
                  <a:moveTo>
                    <a:pt x="2584" y="1"/>
                  </a:moveTo>
                  <a:cubicBezTo>
                    <a:pt x="1155" y="1"/>
                    <a:pt x="0" y="1156"/>
                    <a:pt x="0" y="2584"/>
                  </a:cubicBezTo>
                  <a:cubicBezTo>
                    <a:pt x="0" y="4043"/>
                    <a:pt x="1155" y="5198"/>
                    <a:pt x="2584" y="5198"/>
                  </a:cubicBezTo>
                  <a:cubicBezTo>
                    <a:pt x="4043" y="5198"/>
                    <a:pt x="5198" y="4043"/>
                    <a:pt x="5198" y="2584"/>
                  </a:cubicBezTo>
                  <a:cubicBezTo>
                    <a:pt x="5198" y="1156"/>
                    <a:pt x="4043" y="1"/>
                    <a:pt x="2584" y="1"/>
                  </a:cubicBezTo>
                  <a:close/>
                </a:path>
              </a:pathLst>
            </a:custGeom>
            <a:solidFill>
              <a:srgbClr val="FB89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9" name="Google Shape;1949;p73"/>
            <p:cNvSpPr/>
            <p:nvPr/>
          </p:nvSpPr>
          <p:spPr>
            <a:xfrm flipH="1">
              <a:off x="2536431" y="2814134"/>
              <a:ext cx="170181" cy="127106"/>
            </a:xfrm>
            <a:custGeom>
              <a:avLst/>
              <a:gdLst/>
              <a:ahLst/>
              <a:cxnLst/>
              <a:rect l="l" t="t" r="r" b="b"/>
              <a:pathLst>
                <a:path w="3453" h="2579" extrusionOk="0">
                  <a:moveTo>
                    <a:pt x="3288" y="0"/>
                  </a:moveTo>
                  <a:cubicBezTo>
                    <a:pt x="3230" y="0"/>
                    <a:pt x="3174" y="34"/>
                    <a:pt x="3162" y="110"/>
                  </a:cubicBezTo>
                  <a:cubicBezTo>
                    <a:pt x="3071" y="840"/>
                    <a:pt x="2675" y="1478"/>
                    <a:pt x="2007" y="1873"/>
                  </a:cubicBezTo>
                  <a:cubicBezTo>
                    <a:pt x="1551" y="2117"/>
                    <a:pt x="1034" y="2238"/>
                    <a:pt x="517" y="2299"/>
                  </a:cubicBezTo>
                  <a:lnTo>
                    <a:pt x="183" y="2299"/>
                  </a:lnTo>
                  <a:cubicBezTo>
                    <a:pt x="1" y="2299"/>
                    <a:pt x="1" y="2572"/>
                    <a:pt x="183" y="2572"/>
                  </a:cubicBezTo>
                  <a:cubicBezTo>
                    <a:pt x="252" y="2577"/>
                    <a:pt x="323" y="2579"/>
                    <a:pt x="393" y="2579"/>
                  </a:cubicBezTo>
                  <a:cubicBezTo>
                    <a:pt x="1314" y="2579"/>
                    <a:pt x="2324" y="2212"/>
                    <a:pt x="2888" y="1478"/>
                  </a:cubicBezTo>
                  <a:cubicBezTo>
                    <a:pt x="3192" y="1113"/>
                    <a:pt x="3374" y="658"/>
                    <a:pt x="3435" y="171"/>
                  </a:cubicBezTo>
                  <a:cubicBezTo>
                    <a:pt x="3453" y="65"/>
                    <a:pt x="3368" y="0"/>
                    <a:pt x="3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0" name="Google Shape;1950;p73"/>
            <p:cNvSpPr/>
            <p:nvPr/>
          </p:nvSpPr>
          <p:spPr>
            <a:xfrm flipH="1">
              <a:off x="2465360" y="2486483"/>
              <a:ext cx="127402" cy="46969"/>
            </a:xfrm>
            <a:custGeom>
              <a:avLst/>
              <a:gdLst/>
              <a:ahLst/>
              <a:cxnLst/>
              <a:rect l="l" t="t" r="r" b="b"/>
              <a:pathLst>
                <a:path w="2585" h="953" extrusionOk="0">
                  <a:moveTo>
                    <a:pt x="1401" y="0"/>
                  </a:moveTo>
                  <a:cubicBezTo>
                    <a:pt x="1339" y="0"/>
                    <a:pt x="1278" y="4"/>
                    <a:pt x="1216" y="11"/>
                  </a:cubicBezTo>
                  <a:cubicBezTo>
                    <a:pt x="943" y="71"/>
                    <a:pt x="669" y="193"/>
                    <a:pt x="457" y="345"/>
                  </a:cubicBezTo>
                  <a:cubicBezTo>
                    <a:pt x="274" y="527"/>
                    <a:pt x="92" y="710"/>
                    <a:pt x="1" y="953"/>
                  </a:cubicBezTo>
                  <a:cubicBezTo>
                    <a:pt x="426" y="679"/>
                    <a:pt x="821" y="467"/>
                    <a:pt x="1247" y="406"/>
                  </a:cubicBezTo>
                  <a:cubicBezTo>
                    <a:pt x="1328" y="383"/>
                    <a:pt x="1414" y="373"/>
                    <a:pt x="1501" y="373"/>
                  </a:cubicBezTo>
                  <a:cubicBezTo>
                    <a:pt x="1641" y="373"/>
                    <a:pt x="1784" y="399"/>
                    <a:pt x="1916" y="436"/>
                  </a:cubicBezTo>
                  <a:cubicBezTo>
                    <a:pt x="2128" y="497"/>
                    <a:pt x="2341" y="588"/>
                    <a:pt x="2584" y="679"/>
                  </a:cubicBezTo>
                  <a:cubicBezTo>
                    <a:pt x="2432" y="467"/>
                    <a:pt x="2250" y="284"/>
                    <a:pt x="2007" y="163"/>
                  </a:cubicBezTo>
                  <a:cubicBezTo>
                    <a:pt x="1818" y="45"/>
                    <a:pt x="1611" y="0"/>
                    <a:pt x="14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1" name="Google Shape;1951;p73"/>
            <p:cNvSpPr/>
            <p:nvPr/>
          </p:nvSpPr>
          <p:spPr>
            <a:xfrm flipH="1">
              <a:off x="2934267" y="2541831"/>
              <a:ext cx="86939" cy="48546"/>
            </a:xfrm>
            <a:custGeom>
              <a:avLst/>
              <a:gdLst/>
              <a:ahLst/>
              <a:cxnLst/>
              <a:rect l="l" t="t" r="r" b="b"/>
              <a:pathLst>
                <a:path w="1764" h="985" extrusionOk="0">
                  <a:moveTo>
                    <a:pt x="1015" y="0"/>
                  </a:moveTo>
                  <a:cubicBezTo>
                    <a:pt x="903" y="0"/>
                    <a:pt x="786" y="23"/>
                    <a:pt x="669" y="73"/>
                  </a:cubicBezTo>
                  <a:cubicBezTo>
                    <a:pt x="487" y="134"/>
                    <a:pt x="304" y="286"/>
                    <a:pt x="213" y="438"/>
                  </a:cubicBezTo>
                  <a:cubicBezTo>
                    <a:pt x="92" y="590"/>
                    <a:pt x="0" y="772"/>
                    <a:pt x="0" y="985"/>
                  </a:cubicBezTo>
                  <a:cubicBezTo>
                    <a:pt x="304" y="742"/>
                    <a:pt x="548" y="529"/>
                    <a:pt x="821" y="438"/>
                  </a:cubicBezTo>
                  <a:cubicBezTo>
                    <a:pt x="943" y="377"/>
                    <a:pt x="1064" y="347"/>
                    <a:pt x="1247" y="347"/>
                  </a:cubicBezTo>
                  <a:cubicBezTo>
                    <a:pt x="1399" y="347"/>
                    <a:pt x="1551" y="377"/>
                    <a:pt x="1763" y="407"/>
                  </a:cubicBezTo>
                  <a:cubicBezTo>
                    <a:pt x="1642" y="255"/>
                    <a:pt x="1490" y="103"/>
                    <a:pt x="1277" y="43"/>
                  </a:cubicBezTo>
                  <a:cubicBezTo>
                    <a:pt x="1195" y="15"/>
                    <a:pt x="1107" y="0"/>
                    <a:pt x="10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2" name="Google Shape;1952;p73"/>
            <p:cNvSpPr/>
            <p:nvPr/>
          </p:nvSpPr>
          <p:spPr>
            <a:xfrm flipH="1">
              <a:off x="2059389" y="1568685"/>
              <a:ext cx="101921" cy="221733"/>
            </a:xfrm>
            <a:custGeom>
              <a:avLst/>
              <a:gdLst/>
              <a:ahLst/>
              <a:cxnLst/>
              <a:rect l="l" t="t" r="r" b="b"/>
              <a:pathLst>
                <a:path w="2068" h="4499" extrusionOk="0">
                  <a:moveTo>
                    <a:pt x="1034" y="0"/>
                  </a:moveTo>
                  <a:cubicBezTo>
                    <a:pt x="1" y="0"/>
                    <a:pt x="61" y="4499"/>
                    <a:pt x="61" y="4499"/>
                  </a:cubicBezTo>
                  <a:cubicBezTo>
                    <a:pt x="61" y="4499"/>
                    <a:pt x="2068" y="0"/>
                    <a:pt x="1034" y="0"/>
                  </a:cubicBezTo>
                  <a:close/>
                </a:path>
              </a:pathLst>
            </a:custGeom>
            <a:solidFill>
              <a:srgbClr val="FFC7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3" name="Google Shape;1953;p73"/>
            <p:cNvSpPr/>
            <p:nvPr/>
          </p:nvSpPr>
          <p:spPr>
            <a:xfrm flipH="1">
              <a:off x="2146282" y="1554935"/>
              <a:ext cx="148348" cy="211531"/>
            </a:xfrm>
            <a:custGeom>
              <a:avLst/>
              <a:gdLst/>
              <a:ahLst/>
              <a:cxnLst/>
              <a:rect l="l" t="t" r="r" b="b"/>
              <a:pathLst>
                <a:path w="3010" h="4292" extrusionOk="0">
                  <a:moveTo>
                    <a:pt x="1030" y="0"/>
                  </a:moveTo>
                  <a:cubicBezTo>
                    <a:pt x="1011" y="0"/>
                    <a:pt x="992" y="2"/>
                    <a:pt x="973" y="6"/>
                  </a:cubicBezTo>
                  <a:cubicBezTo>
                    <a:pt x="0" y="158"/>
                    <a:pt x="3010" y="4291"/>
                    <a:pt x="3010" y="4291"/>
                  </a:cubicBezTo>
                  <a:cubicBezTo>
                    <a:pt x="3010" y="4291"/>
                    <a:pt x="1959" y="0"/>
                    <a:pt x="1030" y="0"/>
                  </a:cubicBezTo>
                  <a:close/>
                </a:path>
              </a:pathLst>
            </a:custGeom>
            <a:solidFill>
              <a:srgbClr val="FFC7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4" name="Google Shape;1954;p73"/>
            <p:cNvSpPr/>
            <p:nvPr/>
          </p:nvSpPr>
          <p:spPr>
            <a:xfrm flipH="1">
              <a:off x="2517810" y="3719905"/>
              <a:ext cx="531884" cy="650168"/>
            </a:xfrm>
            <a:custGeom>
              <a:avLst/>
              <a:gdLst/>
              <a:ahLst/>
              <a:cxnLst/>
              <a:rect l="l" t="t" r="r" b="b"/>
              <a:pathLst>
                <a:path w="10792" h="13192" extrusionOk="0">
                  <a:moveTo>
                    <a:pt x="10487" y="0"/>
                  </a:moveTo>
                  <a:lnTo>
                    <a:pt x="1" y="2645"/>
                  </a:lnTo>
                  <a:lnTo>
                    <a:pt x="1065" y="13192"/>
                  </a:lnTo>
                  <a:lnTo>
                    <a:pt x="10791" y="9605"/>
                  </a:lnTo>
                  <a:cubicBezTo>
                    <a:pt x="10731" y="9453"/>
                    <a:pt x="10487" y="0"/>
                    <a:pt x="10487" y="0"/>
                  </a:cubicBezTo>
                  <a:close/>
                </a:path>
              </a:pathLst>
            </a:custGeom>
            <a:solidFill>
              <a:srgbClr val="F48E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5" name="Google Shape;1955;p73"/>
            <p:cNvSpPr/>
            <p:nvPr/>
          </p:nvSpPr>
          <p:spPr>
            <a:xfrm flipH="1">
              <a:off x="2532792" y="3684321"/>
              <a:ext cx="509410" cy="165943"/>
            </a:xfrm>
            <a:custGeom>
              <a:avLst/>
              <a:gdLst/>
              <a:ahLst/>
              <a:cxnLst/>
              <a:rect l="l" t="t" r="r" b="b"/>
              <a:pathLst>
                <a:path w="10336" h="3367" extrusionOk="0">
                  <a:moveTo>
                    <a:pt x="6438" y="1"/>
                  </a:moveTo>
                  <a:cubicBezTo>
                    <a:pt x="2356" y="1"/>
                    <a:pt x="1" y="2485"/>
                    <a:pt x="1" y="2485"/>
                  </a:cubicBezTo>
                  <a:lnTo>
                    <a:pt x="153" y="3367"/>
                  </a:lnTo>
                  <a:cubicBezTo>
                    <a:pt x="153" y="3367"/>
                    <a:pt x="7083" y="1543"/>
                    <a:pt x="10335" y="722"/>
                  </a:cubicBezTo>
                  <a:cubicBezTo>
                    <a:pt x="8906" y="203"/>
                    <a:pt x="7601" y="1"/>
                    <a:pt x="6438" y="1"/>
                  </a:cubicBezTo>
                  <a:close/>
                </a:path>
              </a:pathLst>
            </a:custGeom>
            <a:solidFill>
              <a:srgbClr val="DEE4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6" name="Google Shape;1956;p73"/>
            <p:cNvSpPr/>
            <p:nvPr/>
          </p:nvSpPr>
          <p:spPr>
            <a:xfrm flipH="1">
              <a:off x="2997211" y="3459233"/>
              <a:ext cx="305616" cy="912364"/>
            </a:xfrm>
            <a:custGeom>
              <a:avLst/>
              <a:gdLst/>
              <a:ahLst/>
              <a:cxnLst/>
              <a:rect l="l" t="t" r="r" b="b"/>
              <a:pathLst>
                <a:path w="6201" h="18512" extrusionOk="0">
                  <a:moveTo>
                    <a:pt x="0" y="0"/>
                  </a:moveTo>
                  <a:lnTo>
                    <a:pt x="2128" y="13952"/>
                  </a:lnTo>
                  <a:lnTo>
                    <a:pt x="6201" y="18511"/>
                  </a:lnTo>
                  <a:lnTo>
                    <a:pt x="5441" y="7934"/>
                  </a:lnTo>
                  <a:lnTo>
                    <a:pt x="4833" y="6900"/>
                  </a:lnTo>
                  <a:lnTo>
                    <a:pt x="0" y="0"/>
                  </a:lnTo>
                  <a:close/>
                </a:path>
              </a:pathLst>
            </a:custGeom>
            <a:solidFill>
              <a:srgbClr val="F48E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7" name="Google Shape;1957;p73"/>
            <p:cNvSpPr/>
            <p:nvPr/>
          </p:nvSpPr>
          <p:spPr>
            <a:xfrm flipH="1">
              <a:off x="3027176" y="3459233"/>
              <a:ext cx="275651" cy="391027"/>
            </a:xfrm>
            <a:custGeom>
              <a:avLst/>
              <a:gdLst/>
              <a:ahLst/>
              <a:cxnLst/>
              <a:rect l="l" t="t" r="r" b="b"/>
              <a:pathLst>
                <a:path w="5593" h="7934" extrusionOk="0">
                  <a:moveTo>
                    <a:pt x="0" y="0"/>
                  </a:moveTo>
                  <a:cubicBezTo>
                    <a:pt x="1" y="1"/>
                    <a:pt x="4012" y="5897"/>
                    <a:pt x="5441" y="7934"/>
                  </a:cubicBezTo>
                  <a:cubicBezTo>
                    <a:pt x="5593" y="3435"/>
                    <a:pt x="1" y="1"/>
                    <a:pt x="0" y="0"/>
                  </a:cubicBezTo>
                  <a:close/>
                </a:path>
              </a:pathLst>
            </a:custGeom>
            <a:solidFill>
              <a:srgbClr val="DEE4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8" name="Google Shape;1958;p73"/>
            <p:cNvSpPr/>
            <p:nvPr/>
          </p:nvSpPr>
          <p:spPr>
            <a:xfrm flipH="1">
              <a:off x="3049653" y="3599353"/>
              <a:ext cx="359583" cy="640606"/>
            </a:xfrm>
            <a:custGeom>
              <a:avLst/>
              <a:gdLst/>
              <a:ahLst/>
              <a:cxnLst/>
              <a:rect l="l" t="t" r="r" b="b"/>
              <a:pathLst>
                <a:path w="7296" h="12998" extrusionOk="0">
                  <a:moveTo>
                    <a:pt x="3564" y="1"/>
                  </a:moveTo>
                  <a:cubicBezTo>
                    <a:pt x="3120" y="1"/>
                    <a:pt x="1907" y="214"/>
                    <a:pt x="791" y="2325"/>
                  </a:cubicBezTo>
                  <a:cubicBezTo>
                    <a:pt x="761" y="2355"/>
                    <a:pt x="730" y="2416"/>
                    <a:pt x="730" y="2446"/>
                  </a:cubicBezTo>
                  <a:cubicBezTo>
                    <a:pt x="1" y="3905"/>
                    <a:pt x="1" y="5577"/>
                    <a:pt x="275" y="7127"/>
                  </a:cubicBezTo>
                  <a:cubicBezTo>
                    <a:pt x="487" y="8191"/>
                    <a:pt x="609" y="9285"/>
                    <a:pt x="1156" y="10197"/>
                  </a:cubicBezTo>
                  <a:cubicBezTo>
                    <a:pt x="1794" y="11291"/>
                    <a:pt x="3041" y="11899"/>
                    <a:pt x="4165" y="12386"/>
                  </a:cubicBezTo>
                  <a:cubicBezTo>
                    <a:pt x="4252" y="12415"/>
                    <a:pt x="5780" y="12998"/>
                    <a:pt x="5945" y="12998"/>
                  </a:cubicBezTo>
                  <a:cubicBezTo>
                    <a:pt x="5952" y="12998"/>
                    <a:pt x="5957" y="12996"/>
                    <a:pt x="5959" y="12993"/>
                  </a:cubicBezTo>
                  <a:cubicBezTo>
                    <a:pt x="7296" y="8920"/>
                    <a:pt x="3588" y="5729"/>
                    <a:pt x="3588" y="5729"/>
                  </a:cubicBezTo>
                  <a:lnTo>
                    <a:pt x="4895" y="4787"/>
                  </a:lnTo>
                  <a:cubicBezTo>
                    <a:pt x="5290" y="4513"/>
                    <a:pt x="5381" y="3936"/>
                    <a:pt x="5077" y="3571"/>
                  </a:cubicBezTo>
                  <a:cubicBezTo>
                    <a:pt x="4986" y="3480"/>
                    <a:pt x="4925" y="3388"/>
                    <a:pt x="4834" y="3388"/>
                  </a:cubicBezTo>
                  <a:cubicBezTo>
                    <a:pt x="5266" y="3334"/>
                    <a:pt x="5266" y="2367"/>
                    <a:pt x="4598" y="2367"/>
                  </a:cubicBezTo>
                  <a:cubicBezTo>
                    <a:pt x="4515" y="2367"/>
                    <a:pt x="4422" y="2382"/>
                    <a:pt x="4317" y="2416"/>
                  </a:cubicBezTo>
                  <a:cubicBezTo>
                    <a:pt x="4530" y="1990"/>
                    <a:pt x="4591" y="1352"/>
                    <a:pt x="3740" y="1261"/>
                  </a:cubicBezTo>
                  <a:cubicBezTo>
                    <a:pt x="4408" y="258"/>
                    <a:pt x="3740" y="15"/>
                    <a:pt x="3740" y="15"/>
                  </a:cubicBezTo>
                  <a:cubicBezTo>
                    <a:pt x="3740" y="15"/>
                    <a:pt x="3677" y="1"/>
                    <a:pt x="3564" y="1"/>
                  </a:cubicBezTo>
                  <a:close/>
                </a:path>
              </a:pathLst>
            </a:custGeom>
            <a:solidFill>
              <a:srgbClr val="FFADA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9" name="Google Shape;1959;p73"/>
            <p:cNvSpPr/>
            <p:nvPr/>
          </p:nvSpPr>
          <p:spPr>
            <a:xfrm flipH="1">
              <a:off x="2997205" y="3799304"/>
              <a:ext cx="71956" cy="572297"/>
            </a:xfrm>
            <a:custGeom>
              <a:avLst/>
              <a:gdLst/>
              <a:ahLst/>
              <a:cxnLst/>
              <a:rect l="l" t="t" r="r" b="b"/>
              <a:pathLst>
                <a:path w="1460" h="11612" extrusionOk="0">
                  <a:moveTo>
                    <a:pt x="1" y="0"/>
                  </a:moveTo>
                  <a:lnTo>
                    <a:pt x="791" y="10851"/>
                  </a:lnTo>
                  <a:lnTo>
                    <a:pt x="1460" y="11611"/>
                  </a:lnTo>
                  <a:lnTo>
                    <a:pt x="700" y="1034"/>
                  </a:lnTo>
                  <a:lnTo>
                    <a:pt x="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0" name="Google Shape;1960;p73"/>
            <p:cNvSpPr/>
            <p:nvPr/>
          </p:nvSpPr>
          <p:spPr>
            <a:xfrm flipH="1">
              <a:off x="2116337" y="1639076"/>
              <a:ext cx="934838" cy="341406"/>
            </a:xfrm>
            <a:custGeom>
              <a:avLst/>
              <a:gdLst/>
              <a:ahLst/>
              <a:cxnLst/>
              <a:rect l="l" t="t" r="r" b="b"/>
              <a:pathLst>
                <a:path w="18968" h="6610" extrusionOk="0">
                  <a:moveTo>
                    <a:pt x="730" y="1"/>
                  </a:moveTo>
                  <a:cubicBezTo>
                    <a:pt x="426" y="305"/>
                    <a:pt x="244" y="669"/>
                    <a:pt x="153" y="1065"/>
                  </a:cubicBezTo>
                  <a:cubicBezTo>
                    <a:pt x="1" y="1855"/>
                    <a:pt x="213" y="2676"/>
                    <a:pt x="608" y="3375"/>
                  </a:cubicBezTo>
                  <a:cubicBezTo>
                    <a:pt x="1551" y="5077"/>
                    <a:pt x="3405" y="6141"/>
                    <a:pt x="5320" y="6475"/>
                  </a:cubicBezTo>
                  <a:cubicBezTo>
                    <a:pt x="5852" y="6568"/>
                    <a:pt x="6390" y="6609"/>
                    <a:pt x="6928" y="6609"/>
                  </a:cubicBezTo>
                  <a:cubicBezTo>
                    <a:pt x="8324" y="6609"/>
                    <a:pt x="9726" y="6331"/>
                    <a:pt x="11065" y="5958"/>
                  </a:cubicBezTo>
                  <a:cubicBezTo>
                    <a:pt x="12341" y="5563"/>
                    <a:pt x="13557" y="5107"/>
                    <a:pt x="14864" y="4894"/>
                  </a:cubicBezTo>
                  <a:cubicBezTo>
                    <a:pt x="15266" y="4829"/>
                    <a:pt x="15676" y="4792"/>
                    <a:pt x="16086" y="4792"/>
                  </a:cubicBezTo>
                  <a:cubicBezTo>
                    <a:pt x="17008" y="4792"/>
                    <a:pt x="17924" y="4978"/>
                    <a:pt x="18724" y="5442"/>
                  </a:cubicBezTo>
                  <a:cubicBezTo>
                    <a:pt x="18815" y="5502"/>
                    <a:pt x="18876" y="5563"/>
                    <a:pt x="18967" y="5624"/>
                  </a:cubicBezTo>
                  <a:lnTo>
                    <a:pt x="18785" y="4317"/>
                  </a:lnTo>
                  <a:cubicBezTo>
                    <a:pt x="18724" y="3739"/>
                    <a:pt x="18633" y="3162"/>
                    <a:pt x="18542" y="2584"/>
                  </a:cubicBezTo>
                  <a:cubicBezTo>
                    <a:pt x="18451" y="1916"/>
                    <a:pt x="18572" y="1703"/>
                    <a:pt x="17934" y="1612"/>
                  </a:cubicBezTo>
                  <a:cubicBezTo>
                    <a:pt x="17296" y="1520"/>
                    <a:pt x="16627" y="1551"/>
                    <a:pt x="15989" y="1520"/>
                  </a:cubicBezTo>
                  <a:cubicBezTo>
                    <a:pt x="14925" y="1460"/>
                    <a:pt x="13770" y="1520"/>
                    <a:pt x="12706" y="1308"/>
                  </a:cubicBezTo>
                  <a:cubicBezTo>
                    <a:pt x="10122" y="1004"/>
                    <a:pt x="7569" y="548"/>
                    <a:pt x="4985" y="274"/>
                  </a:cubicBezTo>
                  <a:cubicBezTo>
                    <a:pt x="3587" y="122"/>
                    <a:pt x="2159" y="1"/>
                    <a:pt x="730" y="1"/>
                  </a:cubicBezTo>
                  <a:close/>
                </a:path>
              </a:pathLst>
            </a:custGeom>
            <a:solidFill>
              <a:srgbClr val="FFC7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1" name="Google Shape;1961;p73"/>
            <p:cNvSpPr/>
            <p:nvPr/>
          </p:nvSpPr>
          <p:spPr>
            <a:xfrm flipH="1">
              <a:off x="2033942" y="1639065"/>
              <a:ext cx="1552034" cy="891418"/>
            </a:xfrm>
            <a:custGeom>
              <a:avLst/>
              <a:gdLst/>
              <a:ahLst/>
              <a:cxnLst/>
              <a:rect l="l" t="t" r="r" b="b"/>
              <a:pathLst>
                <a:path w="31491" h="18087" extrusionOk="0">
                  <a:moveTo>
                    <a:pt x="11581" y="1"/>
                  </a:moveTo>
                  <a:cubicBezTo>
                    <a:pt x="10943" y="1"/>
                    <a:pt x="10335" y="1"/>
                    <a:pt x="9697" y="61"/>
                  </a:cubicBezTo>
                  <a:cubicBezTo>
                    <a:pt x="8754" y="122"/>
                    <a:pt x="4256" y="274"/>
                    <a:pt x="4256" y="1642"/>
                  </a:cubicBezTo>
                  <a:cubicBezTo>
                    <a:pt x="4256" y="2514"/>
                    <a:pt x="5310" y="2748"/>
                    <a:pt x="6443" y="2748"/>
                  </a:cubicBezTo>
                  <a:cubicBezTo>
                    <a:pt x="7758" y="2748"/>
                    <a:pt x="9179" y="2432"/>
                    <a:pt x="9180" y="2432"/>
                  </a:cubicBezTo>
                  <a:lnTo>
                    <a:pt x="9180" y="2432"/>
                  </a:lnTo>
                  <a:cubicBezTo>
                    <a:pt x="9179" y="2433"/>
                    <a:pt x="1611" y="4864"/>
                    <a:pt x="2432" y="5958"/>
                  </a:cubicBezTo>
                  <a:cubicBezTo>
                    <a:pt x="2644" y="6252"/>
                    <a:pt x="2984" y="6360"/>
                    <a:pt x="3367" y="6360"/>
                  </a:cubicBezTo>
                  <a:cubicBezTo>
                    <a:pt x="4410" y="6360"/>
                    <a:pt x="5775" y="5564"/>
                    <a:pt x="5775" y="5563"/>
                  </a:cubicBezTo>
                  <a:lnTo>
                    <a:pt x="5775" y="5563"/>
                  </a:lnTo>
                  <a:cubicBezTo>
                    <a:pt x="5774" y="5564"/>
                    <a:pt x="0" y="9849"/>
                    <a:pt x="1338" y="10457"/>
                  </a:cubicBezTo>
                  <a:cubicBezTo>
                    <a:pt x="1460" y="10510"/>
                    <a:pt x="1600" y="10534"/>
                    <a:pt x="1752" y="10534"/>
                  </a:cubicBezTo>
                  <a:cubicBezTo>
                    <a:pt x="3255" y="10534"/>
                    <a:pt x="5988" y="8178"/>
                    <a:pt x="5988" y="8177"/>
                  </a:cubicBezTo>
                  <a:lnTo>
                    <a:pt x="5988" y="8177"/>
                  </a:lnTo>
                  <a:cubicBezTo>
                    <a:pt x="5988" y="8178"/>
                    <a:pt x="2797" y="13466"/>
                    <a:pt x="3678" y="13740"/>
                  </a:cubicBezTo>
                  <a:cubicBezTo>
                    <a:pt x="3704" y="13748"/>
                    <a:pt x="3733" y="13752"/>
                    <a:pt x="3765" y="13752"/>
                  </a:cubicBezTo>
                  <a:cubicBezTo>
                    <a:pt x="4751" y="13752"/>
                    <a:pt x="8176" y="9728"/>
                    <a:pt x="8177" y="9727"/>
                  </a:cubicBezTo>
                  <a:lnTo>
                    <a:pt x="8177" y="9727"/>
                  </a:lnTo>
                  <a:cubicBezTo>
                    <a:pt x="8176" y="9728"/>
                    <a:pt x="5988" y="13800"/>
                    <a:pt x="6900" y="14226"/>
                  </a:cubicBezTo>
                  <a:cubicBezTo>
                    <a:pt x="6931" y="14241"/>
                    <a:pt x="6967" y="14248"/>
                    <a:pt x="7006" y="14248"/>
                  </a:cubicBezTo>
                  <a:cubicBezTo>
                    <a:pt x="8151" y="14248"/>
                    <a:pt x="12554" y="8056"/>
                    <a:pt x="12554" y="8056"/>
                  </a:cubicBezTo>
                  <a:cubicBezTo>
                    <a:pt x="12554" y="8056"/>
                    <a:pt x="15290" y="10933"/>
                    <a:pt x="18559" y="10933"/>
                  </a:cubicBezTo>
                  <a:cubicBezTo>
                    <a:pt x="19001" y="10933"/>
                    <a:pt x="19453" y="10880"/>
                    <a:pt x="19909" y="10761"/>
                  </a:cubicBezTo>
                  <a:cubicBezTo>
                    <a:pt x="23645" y="9812"/>
                    <a:pt x="24691" y="7504"/>
                    <a:pt x="26518" y="7504"/>
                  </a:cubicBezTo>
                  <a:cubicBezTo>
                    <a:pt x="26564" y="7504"/>
                    <a:pt x="26610" y="7505"/>
                    <a:pt x="26657" y="7508"/>
                  </a:cubicBezTo>
                  <a:cubicBezTo>
                    <a:pt x="28572" y="7630"/>
                    <a:pt x="29484" y="18086"/>
                    <a:pt x="29484" y="18086"/>
                  </a:cubicBezTo>
                  <a:lnTo>
                    <a:pt x="31490" y="17600"/>
                  </a:lnTo>
                  <a:cubicBezTo>
                    <a:pt x="30943" y="13618"/>
                    <a:pt x="30396" y="9606"/>
                    <a:pt x="29818" y="5593"/>
                  </a:cubicBezTo>
                  <a:cubicBezTo>
                    <a:pt x="29727" y="5533"/>
                    <a:pt x="29666" y="5472"/>
                    <a:pt x="29575" y="5442"/>
                  </a:cubicBezTo>
                  <a:cubicBezTo>
                    <a:pt x="29180" y="5198"/>
                    <a:pt x="28785" y="5046"/>
                    <a:pt x="28359" y="4955"/>
                  </a:cubicBezTo>
                  <a:cubicBezTo>
                    <a:pt x="27843" y="5046"/>
                    <a:pt x="27326" y="5198"/>
                    <a:pt x="26840" y="5411"/>
                  </a:cubicBezTo>
                  <a:cubicBezTo>
                    <a:pt x="24712" y="6353"/>
                    <a:pt x="23131" y="8329"/>
                    <a:pt x="20943" y="9028"/>
                  </a:cubicBezTo>
                  <a:cubicBezTo>
                    <a:pt x="20542" y="9162"/>
                    <a:pt x="20117" y="9248"/>
                    <a:pt x="19698" y="9248"/>
                  </a:cubicBezTo>
                  <a:cubicBezTo>
                    <a:pt x="19450" y="9248"/>
                    <a:pt x="19204" y="9218"/>
                    <a:pt x="18967" y="9150"/>
                  </a:cubicBezTo>
                  <a:cubicBezTo>
                    <a:pt x="18329" y="8998"/>
                    <a:pt x="17721" y="8572"/>
                    <a:pt x="17447" y="7934"/>
                  </a:cubicBezTo>
                  <a:cubicBezTo>
                    <a:pt x="17295" y="7508"/>
                    <a:pt x="17295" y="7022"/>
                    <a:pt x="17508" y="6597"/>
                  </a:cubicBezTo>
                  <a:cubicBezTo>
                    <a:pt x="17052" y="6597"/>
                    <a:pt x="16596" y="6536"/>
                    <a:pt x="16171" y="6475"/>
                  </a:cubicBezTo>
                  <a:cubicBezTo>
                    <a:pt x="14256" y="6141"/>
                    <a:pt x="12402" y="5077"/>
                    <a:pt x="11459" y="3375"/>
                  </a:cubicBezTo>
                  <a:cubicBezTo>
                    <a:pt x="11064" y="2676"/>
                    <a:pt x="10852" y="1855"/>
                    <a:pt x="11004" y="1065"/>
                  </a:cubicBezTo>
                  <a:cubicBezTo>
                    <a:pt x="11095" y="669"/>
                    <a:pt x="11277" y="305"/>
                    <a:pt x="1158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2" name="Google Shape;1962;p73"/>
            <p:cNvSpPr/>
            <p:nvPr/>
          </p:nvSpPr>
          <p:spPr>
            <a:xfrm flipH="1">
              <a:off x="2188233" y="1874996"/>
              <a:ext cx="545339" cy="219220"/>
            </a:xfrm>
            <a:custGeom>
              <a:avLst/>
              <a:gdLst/>
              <a:ahLst/>
              <a:cxnLst/>
              <a:rect l="l" t="t" r="r" b="b"/>
              <a:pathLst>
                <a:path w="11065" h="4448" extrusionOk="0">
                  <a:moveTo>
                    <a:pt x="9642" y="0"/>
                  </a:moveTo>
                  <a:cubicBezTo>
                    <a:pt x="9234" y="0"/>
                    <a:pt x="8824" y="38"/>
                    <a:pt x="8420" y="107"/>
                  </a:cubicBezTo>
                  <a:cubicBezTo>
                    <a:pt x="7113" y="320"/>
                    <a:pt x="5897" y="776"/>
                    <a:pt x="4621" y="1141"/>
                  </a:cubicBezTo>
                  <a:cubicBezTo>
                    <a:pt x="3264" y="1545"/>
                    <a:pt x="1853" y="1812"/>
                    <a:pt x="439" y="1812"/>
                  </a:cubicBezTo>
                  <a:cubicBezTo>
                    <a:pt x="364" y="1812"/>
                    <a:pt x="289" y="1811"/>
                    <a:pt x="213" y="1810"/>
                  </a:cubicBezTo>
                  <a:cubicBezTo>
                    <a:pt x="0" y="2205"/>
                    <a:pt x="0" y="2721"/>
                    <a:pt x="152" y="3147"/>
                  </a:cubicBezTo>
                  <a:cubicBezTo>
                    <a:pt x="426" y="3755"/>
                    <a:pt x="1034" y="4211"/>
                    <a:pt x="1672" y="4363"/>
                  </a:cubicBezTo>
                  <a:cubicBezTo>
                    <a:pt x="1913" y="4420"/>
                    <a:pt x="2163" y="4447"/>
                    <a:pt x="2415" y="4447"/>
                  </a:cubicBezTo>
                  <a:cubicBezTo>
                    <a:pt x="2830" y="4447"/>
                    <a:pt x="3251" y="4374"/>
                    <a:pt x="3648" y="4241"/>
                  </a:cubicBezTo>
                  <a:cubicBezTo>
                    <a:pt x="5836" y="3542"/>
                    <a:pt x="7417" y="1566"/>
                    <a:pt x="9545" y="655"/>
                  </a:cubicBezTo>
                  <a:cubicBezTo>
                    <a:pt x="10031" y="442"/>
                    <a:pt x="10548" y="290"/>
                    <a:pt x="11064" y="168"/>
                  </a:cubicBezTo>
                  <a:cubicBezTo>
                    <a:pt x="10603" y="53"/>
                    <a:pt x="10124" y="0"/>
                    <a:pt x="9642" y="0"/>
                  </a:cubicBezTo>
                  <a:close/>
                </a:path>
              </a:pathLst>
            </a:custGeom>
            <a:solidFill>
              <a:srgbClr val="FFC7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3" name="Google Shape;1963;p73"/>
            <p:cNvSpPr/>
            <p:nvPr/>
          </p:nvSpPr>
          <p:spPr>
            <a:xfrm flipH="1">
              <a:off x="1866537" y="2424038"/>
              <a:ext cx="323211" cy="289944"/>
            </a:xfrm>
            <a:custGeom>
              <a:avLst/>
              <a:gdLst/>
              <a:ahLst/>
              <a:cxnLst/>
              <a:rect l="l" t="t" r="r" b="b"/>
              <a:pathLst>
                <a:path w="6558" h="5883" extrusionOk="0">
                  <a:moveTo>
                    <a:pt x="2689" y="1"/>
                  </a:moveTo>
                  <a:cubicBezTo>
                    <a:pt x="1162" y="1"/>
                    <a:pt x="182" y="1855"/>
                    <a:pt x="182" y="1855"/>
                  </a:cubicBezTo>
                  <a:cubicBezTo>
                    <a:pt x="182" y="1855"/>
                    <a:pt x="0" y="3831"/>
                    <a:pt x="942" y="5867"/>
                  </a:cubicBezTo>
                  <a:cubicBezTo>
                    <a:pt x="1078" y="5878"/>
                    <a:pt x="1211" y="5883"/>
                    <a:pt x="1341" y="5883"/>
                  </a:cubicBezTo>
                  <a:cubicBezTo>
                    <a:pt x="5064" y="5883"/>
                    <a:pt x="6557" y="1802"/>
                    <a:pt x="3708" y="275"/>
                  </a:cubicBezTo>
                  <a:cubicBezTo>
                    <a:pt x="3347" y="81"/>
                    <a:pt x="3006" y="1"/>
                    <a:pt x="2689" y="1"/>
                  </a:cubicBezTo>
                  <a:close/>
                </a:path>
              </a:pathLst>
            </a:custGeom>
            <a:solidFill>
              <a:srgbClr val="FB89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4" name="Google Shape;1964;p73"/>
            <p:cNvSpPr/>
            <p:nvPr/>
          </p:nvSpPr>
          <p:spPr>
            <a:xfrm flipH="1">
              <a:off x="2004435" y="2485349"/>
              <a:ext cx="102956" cy="186692"/>
            </a:xfrm>
            <a:custGeom>
              <a:avLst/>
              <a:gdLst/>
              <a:ahLst/>
              <a:cxnLst/>
              <a:rect l="l" t="t" r="r" b="b"/>
              <a:pathLst>
                <a:path w="2089" h="3788" extrusionOk="0">
                  <a:moveTo>
                    <a:pt x="1853" y="1"/>
                  </a:moveTo>
                  <a:cubicBezTo>
                    <a:pt x="1843" y="1"/>
                    <a:pt x="1834" y="2"/>
                    <a:pt x="1825" y="3"/>
                  </a:cubicBezTo>
                  <a:cubicBezTo>
                    <a:pt x="396" y="246"/>
                    <a:pt x="31" y="1857"/>
                    <a:pt x="1" y="3104"/>
                  </a:cubicBezTo>
                  <a:cubicBezTo>
                    <a:pt x="1" y="3286"/>
                    <a:pt x="31" y="3468"/>
                    <a:pt x="31" y="3651"/>
                  </a:cubicBezTo>
                  <a:cubicBezTo>
                    <a:pt x="31" y="3742"/>
                    <a:pt x="100" y="3787"/>
                    <a:pt x="168" y="3787"/>
                  </a:cubicBezTo>
                  <a:cubicBezTo>
                    <a:pt x="236" y="3787"/>
                    <a:pt x="305" y="3742"/>
                    <a:pt x="305" y="3651"/>
                  </a:cubicBezTo>
                  <a:cubicBezTo>
                    <a:pt x="305" y="2708"/>
                    <a:pt x="274" y="1553"/>
                    <a:pt x="943" y="793"/>
                  </a:cubicBezTo>
                  <a:cubicBezTo>
                    <a:pt x="1186" y="520"/>
                    <a:pt x="1521" y="338"/>
                    <a:pt x="1916" y="277"/>
                  </a:cubicBezTo>
                  <a:cubicBezTo>
                    <a:pt x="2089" y="248"/>
                    <a:pt x="2016" y="1"/>
                    <a:pt x="18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5" name="Google Shape;1965;p73"/>
            <p:cNvSpPr/>
            <p:nvPr/>
          </p:nvSpPr>
          <p:spPr>
            <a:xfrm flipH="1">
              <a:off x="1967274" y="2554103"/>
              <a:ext cx="137456" cy="43272"/>
            </a:xfrm>
            <a:custGeom>
              <a:avLst/>
              <a:gdLst/>
              <a:ahLst/>
              <a:cxnLst/>
              <a:rect l="l" t="t" r="r" b="b"/>
              <a:pathLst>
                <a:path w="2789" h="878" extrusionOk="0">
                  <a:moveTo>
                    <a:pt x="1873" y="1"/>
                  </a:moveTo>
                  <a:cubicBezTo>
                    <a:pt x="1548" y="1"/>
                    <a:pt x="1220" y="72"/>
                    <a:pt x="920" y="189"/>
                  </a:cubicBezTo>
                  <a:cubicBezTo>
                    <a:pt x="646" y="280"/>
                    <a:pt x="372" y="402"/>
                    <a:pt x="129" y="584"/>
                  </a:cubicBezTo>
                  <a:cubicBezTo>
                    <a:pt x="0" y="687"/>
                    <a:pt x="90" y="877"/>
                    <a:pt x="213" y="877"/>
                  </a:cubicBezTo>
                  <a:cubicBezTo>
                    <a:pt x="235" y="877"/>
                    <a:pt x="258" y="871"/>
                    <a:pt x="281" y="857"/>
                  </a:cubicBezTo>
                  <a:cubicBezTo>
                    <a:pt x="726" y="519"/>
                    <a:pt x="1289" y="298"/>
                    <a:pt x="1846" y="298"/>
                  </a:cubicBezTo>
                  <a:cubicBezTo>
                    <a:pt x="2089" y="298"/>
                    <a:pt x="2330" y="340"/>
                    <a:pt x="2561" y="432"/>
                  </a:cubicBezTo>
                  <a:cubicBezTo>
                    <a:pt x="2579" y="438"/>
                    <a:pt x="2596" y="441"/>
                    <a:pt x="2611" y="441"/>
                  </a:cubicBezTo>
                  <a:cubicBezTo>
                    <a:pt x="2753" y="441"/>
                    <a:pt x="2789" y="213"/>
                    <a:pt x="2652" y="158"/>
                  </a:cubicBezTo>
                  <a:cubicBezTo>
                    <a:pt x="2405" y="49"/>
                    <a:pt x="2140" y="1"/>
                    <a:pt x="18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6" name="Google Shape;1966;p73"/>
            <p:cNvSpPr/>
            <p:nvPr/>
          </p:nvSpPr>
          <p:spPr>
            <a:xfrm flipH="1">
              <a:off x="2543289" y="3758841"/>
              <a:ext cx="453964" cy="572297"/>
            </a:xfrm>
            <a:custGeom>
              <a:avLst/>
              <a:gdLst/>
              <a:ahLst/>
              <a:cxnLst/>
              <a:rect l="l" t="t" r="r" b="b"/>
              <a:pathLst>
                <a:path w="9211" h="11612" extrusionOk="0">
                  <a:moveTo>
                    <a:pt x="8846" y="0"/>
                  </a:moveTo>
                  <a:lnTo>
                    <a:pt x="1" y="2371"/>
                  </a:lnTo>
                  <a:lnTo>
                    <a:pt x="548" y="11612"/>
                  </a:lnTo>
                  <a:lnTo>
                    <a:pt x="9211" y="8815"/>
                  </a:lnTo>
                  <a:lnTo>
                    <a:pt x="884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7" name="Google Shape;1967;p73"/>
            <p:cNvSpPr/>
            <p:nvPr/>
          </p:nvSpPr>
          <p:spPr>
            <a:xfrm flipH="1">
              <a:off x="2495333" y="3892159"/>
              <a:ext cx="443466" cy="471953"/>
            </a:xfrm>
            <a:custGeom>
              <a:avLst/>
              <a:gdLst/>
              <a:ahLst/>
              <a:cxnLst/>
              <a:rect l="l" t="t" r="r" b="b"/>
              <a:pathLst>
                <a:path w="8998" h="9576" extrusionOk="0">
                  <a:moveTo>
                    <a:pt x="5988" y="1"/>
                  </a:moveTo>
                  <a:cubicBezTo>
                    <a:pt x="5289" y="1"/>
                    <a:pt x="5988" y="3192"/>
                    <a:pt x="5988" y="3192"/>
                  </a:cubicBezTo>
                  <a:cubicBezTo>
                    <a:pt x="5988" y="3192"/>
                    <a:pt x="2385" y="1764"/>
                    <a:pt x="982" y="1764"/>
                  </a:cubicBezTo>
                  <a:cubicBezTo>
                    <a:pt x="710" y="1764"/>
                    <a:pt x="520" y="1818"/>
                    <a:pt x="456" y="1946"/>
                  </a:cubicBezTo>
                  <a:cubicBezTo>
                    <a:pt x="183" y="2493"/>
                    <a:pt x="2584" y="4074"/>
                    <a:pt x="2584" y="4074"/>
                  </a:cubicBezTo>
                  <a:lnTo>
                    <a:pt x="730" y="3952"/>
                  </a:lnTo>
                  <a:cubicBezTo>
                    <a:pt x="213" y="4043"/>
                    <a:pt x="0" y="4621"/>
                    <a:pt x="395" y="5046"/>
                  </a:cubicBezTo>
                  <a:cubicBezTo>
                    <a:pt x="183" y="5441"/>
                    <a:pt x="152" y="5928"/>
                    <a:pt x="395" y="6384"/>
                  </a:cubicBezTo>
                  <a:cubicBezTo>
                    <a:pt x="1003" y="7630"/>
                    <a:pt x="2310" y="9089"/>
                    <a:pt x="4833" y="9575"/>
                  </a:cubicBezTo>
                  <a:cubicBezTo>
                    <a:pt x="8997" y="9575"/>
                    <a:pt x="7751" y="3435"/>
                    <a:pt x="7751" y="3435"/>
                  </a:cubicBezTo>
                  <a:cubicBezTo>
                    <a:pt x="7751" y="3435"/>
                    <a:pt x="6687" y="1"/>
                    <a:pt x="5988" y="1"/>
                  </a:cubicBezTo>
                  <a:close/>
                </a:path>
              </a:pathLst>
            </a:custGeom>
            <a:solidFill>
              <a:srgbClr val="FFADA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8" name="Google Shape;1968;p73"/>
            <p:cNvSpPr/>
            <p:nvPr/>
          </p:nvSpPr>
          <p:spPr>
            <a:xfrm flipH="1">
              <a:off x="1991980" y="3807338"/>
              <a:ext cx="708620" cy="557265"/>
            </a:xfrm>
            <a:custGeom>
              <a:avLst/>
              <a:gdLst/>
              <a:ahLst/>
              <a:cxnLst/>
              <a:rect l="l" t="t" r="r" b="b"/>
              <a:pathLst>
                <a:path w="14378" h="11307" extrusionOk="0">
                  <a:moveTo>
                    <a:pt x="9445" y="0"/>
                  </a:moveTo>
                  <a:cubicBezTo>
                    <a:pt x="8902" y="0"/>
                    <a:pt x="8397" y="35"/>
                    <a:pt x="7964" y="80"/>
                  </a:cubicBezTo>
                  <a:lnTo>
                    <a:pt x="7964" y="1387"/>
                  </a:lnTo>
                  <a:lnTo>
                    <a:pt x="2918" y="5156"/>
                  </a:lnTo>
                  <a:lnTo>
                    <a:pt x="0" y="11296"/>
                  </a:lnTo>
                  <a:cubicBezTo>
                    <a:pt x="0" y="11296"/>
                    <a:pt x="149" y="11307"/>
                    <a:pt x="422" y="11307"/>
                  </a:cubicBezTo>
                  <a:cubicBezTo>
                    <a:pt x="2140" y="11307"/>
                    <a:pt x="8763" y="10899"/>
                    <a:pt x="13800" y="4944"/>
                  </a:cubicBezTo>
                  <a:cubicBezTo>
                    <a:pt x="14043" y="3728"/>
                    <a:pt x="14225" y="2603"/>
                    <a:pt x="14377" y="1539"/>
                  </a:cubicBezTo>
                  <a:cubicBezTo>
                    <a:pt x="13032" y="308"/>
                    <a:pt x="11072" y="0"/>
                    <a:pt x="9445" y="0"/>
                  </a:cubicBezTo>
                  <a:close/>
                </a:path>
              </a:pathLst>
            </a:custGeom>
            <a:solidFill>
              <a:srgbClr val="FFADA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9" name="Google Shape;1969;p73"/>
            <p:cNvSpPr/>
            <p:nvPr/>
          </p:nvSpPr>
          <p:spPr>
            <a:xfrm flipH="1">
              <a:off x="1991980" y="3841246"/>
              <a:ext cx="714633" cy="523210"/>
            </a:xfrm>
            <a:custGeom>
              <a:avLst/>
              <a:gdLst/>
              <a:ahLst/>
              <a:cxnLst/>
              <a:rect l="l" t="t" r="r" b="b"/>
              <a:pathLst>
                <a:path w="14500" h="10616" extrusionOk="0">
                  <a:moveTo>
                    <a:pt x="13162" y="0"/>
                  </a:moveTo>
                  <a:lnTo>
                    <a:pt x="13162" y="0"/>
                  </a:lnTo>
                  <a:cubicBezTo>
                    <a:pt x="13375" y="6566"/>
                    <a:pt x="1" y="10578"/>
                    <a:pt x="1" y="10578"/>
                  </a:cubicBezTo>
                  <a:cubicBezTo>
                    <a:pt x="350" y="10603"/>
                    <a:pt x="696" y="10616"/>
                    <a:pt x="1036" y="10616"/>
                  </a:cubicBezTo>
                  <a:cubicBezTo>
                    <a:pt x="8789" y="10616"/>
                    <a:pt x="13922" y="4256"/>
                    <a:pt x="13922" y="4256"/>
                  </a:cubicBezTo>
                  <a:cubicBezTo>
                    <a:pt x="13922" y="4256"/>
                    <a:pt x="14378" y="1794"/>
                    <a:pt x="14499" y="851"/>
                  </a:cubicBezTo>
                  <a:cubicBezTo>
                    <a:pt x="13983" y="335"/>
                    <a:pt x="13162" y="0"/>
                    <a:pt x="13162" y="0"/>
                  </a:cubicBezTo>
                  <a:close/>
                </a:path>
              </a:pathLst>
            </a:custGeom>
            <a:solidFill>
              <a:srgbClr val="F898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0" name="Google Shape;1970;p73"/>
            <p:cNvSpPr/>
            <p:nvPr/>
          </p:nvSpPr>
          <p:spPr>
            <a:xfrm flipH="1">
              <a:off x="2788973" y="4146817"/>
              <a:ext cx="133365" cy="59980"/>
            </a:xfrm>
            <a:custGeom>
              <a:avLst/>
              <a:gdLst/>
              <a:ahLst/>
              <a:cxnLst/>
              <a:rect l="l" t="t" r="r" b="b"/>
              <a:pathLst>
                <a:path w="2706" h="1217" extrusionOk="0">
                  <a:moveTo>
                    <a:pt x="1" y="1"/>
                  </a:moveTo>
                  <a:cubicBezTo>
                    <a:pt x="1" y="1"/>
                    <a:pt x="1247" y="822"/>
                    <a:pt x="2706" y="1217"/>
                  </a:cubicBezTo>
                  <a:lnTo>
                    <a:pt x="1" y="1"/>
                  </a:lnTo>
                  <a:close/>
                </a:path>
              </a:pathLst>
            </a:custGeom>
            <a:solidFill>
              <a:srgbClr val="F898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1" name="Google Shape;1971;p73"/>
            <p:cNvSpPr/>
            <p:nvPr/>
          </p:nvSpPr>
          <p:spPr>
            <a:xfrm flipH="1">
              <a:off x="2607705" y="3697431"/>
              <a:ext cx="417986" cy="127352"/>
            </a:xfrm>
            <a:custGeom>
              <a:avLst/>
              <a:gdLst/>
              <a:ahLst/>
              <a:cxnLst/>
              <a:rect l="l" t="t" r="r" b="b"/>
              <a:pathLst>
                <a:path w="8481" h="2584" extrusionOk="0">
                  <a:moveTo>
                    <a:pt x="8481" y="0"/>
                  </a:moveTo>
                  <a:lnTo>
                    <a:pt x="8481" y="0"/>
                  </a:lnTo>
                  <a:cubicBezTo>
                    <a:pt x="7052" y="365"/>
                    <a:pt x="5623" y="791"/>
                    <a:pt x="4195" y="1216"/>
                  </a:cubicBezTo>
                  <a:cubicBezTo>
                    <a:pt x="2797" y="1642"/>
                    <a:pt x="1368" y="2098"/>
                    <a:pt x="0" y="2584"/>
                  </a:cubicBezTo>
                  <a:cubicBezTo>
                    <a:pt x="1429" y="2219"/>
                    <a:pt x="2857" y="1824"/>
                    <a:pt x="4256" y="1398"/>
                  </a:cubicBezTo>
                  <a:cubicBezTo>
                    <a:pt x="5684" y="942"/>
                    <a:pt x="7082" y="517"/>
                    <a:pt x="848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2" name="Google Shape;1972;p73"/>
            <p:cNvSpPr/>
            <p:nvPr/>
          </p:nvSpPr>
          <p:spPr>
            <a:xfrm flipH="1">
              <a:off x="2616674" y="3712414"/>
              <a:ext cx="385064" cy="121389"/>
            </a:xfrm>
            <a:custGeom>
              <a:avLst/>
              <a:gdLst/>
              <a:ahLst/>
              <a:cxnLst/>
              <a:rect l="l" t="t" r="r" b="b"/>
              <a:pathLst>
                <a:path w="7813" h="2463" extrusionOk="0">
                  <a:moveTo>
                    <a:pt x="7812" y="0"/>
                  </a:moveTo>
                  <a:cubicBezTo>
                    <a:pt x="6475" y="335"/>
                    <a:pt x="5168" y="760"/>
                    <a:pt x="3861" y="1155"/>
                  </a:cubicBezTo>
                  <a:cubicBezTo>
                    <a:pt x="2584" y="1550"/>
                    <a:pt x="1277" y="1976"/>
                    <a:pt x="1" y="2462"/>
                  </a:cubicBezTo>
                  <a:cubicBezTo>
                    <a:pt x="1308" y="2128"/>
                    <a:pt x="2615" y="1733"/>
                    <a:pt x="3922" y="1338"/>
                  </a:cubicBezTo>
                  <a:cubicBezTo>
                    <a:pt x="5229" y="912"/>
                    <a:pt x="6536" y="487"/>
                    <a:pt x="781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3" name="Google Shape;1973;p73"/>
            <p:cNvSpPr/>
            <p:nvPr/>
          </p:nvSpPr>
          <p:spPr>
            <a:xfrm flipH="1">
              <a:off x="2300593" y="3579835"/>
              <a:ext cx="15032" cy="302659"/>
            </a:xfrm>
            <a:custGeom>
              <a:avLst/>
              <a:gdLst/>
              <a:ahLst/>
              <a:cxnLst/>
              <a:rect l="l" t="t" r="r" b="b"/>
              <a:pathLst>
                <a:path w="305" h="6141" extrusionOk="0">
                  <a:moveTo>
                    <a:pt x="153" y="0"/>
                  </a:moveTo>
                  <a:cubicBezTo>
                    <a:pt x="77" y="0"/>
                    <a:pt x="1" y="46"/>
                    <a:pt x="1" y="137"/>
                  </a:cubicBezTo>
                  <a:lnTo>
                    <a:pt x="1" y="5274"/>
                  </a:lnTo>
                  <a:lnTo>
                    <a:pt x="1" y="6003"/>
                  </a:lnTo>
                  <a:cubicBezTo>
                    <a:pt x="1" y="6094"/>
                    <a:pt x="77" y="6140"/>
                    <a:pt x="153" y="6140"/>
                  </a:cubicBezTo>
                  <a:cubicBezTo>
                    <a:pt x="229" y="6140"/>
                    <a:pt x="305" y="6094"/>
                    <a:pt x="305" y="6003"/>
                  </a:cubicBezTo>
                  <a:lnTo>
                    <a:pt x="305" y="866"/>
                  </a:lnTo>
                  <a:lnTo>
                    <a:pt x="305" y="137"/>
                  </a:lnTo>
                  <a:cubicBezTo>
                    <a:pt x="305" y="46"/>
                    <a:pt x="229" y="0"/>
                    <a:pt x="15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4" name="Google Shape;1974;p73"/>
            <p:cNvSpPr/>
            <p:nvPr/>
          </p:nvSpPr>
          <p:spPr>
            <a:xfrm flipH="1">
              <a:off x="3224908" y="3661452"/>
              <a:ext cx="77920" cy="62986"/>
            </a:xfrm>
            <a:custGeom>
              <a:avLst/>
              <a:gdLst/>
              <a:ahLst/>
              <a:cxnLst/>
              <a:rect l="l" t="t" r="r" b="b"/>
              <a:pathLst>
                <a:path w="1581" h="1278" extrusionOk="0">
                  <a:moveTo>
                    <a:pt x="1581" y="1"/>
                  </a:moveTo>
                  <a:cubicBezTo>
                    <a:pt x="1580" y="1"/>
                    <a:pt x="456" y="274"/>
                    <a:pt x="0" y="1277"/>
                  </a:cubicBezTo>
                  <a:lnTo>
                    <a:pt x="1581" y="1"/>
                  </a:lnTo>
                  <a:close/>
                </a:path>
              </a:pathLst>
            </a:custGeom>
            <a:solidFill>
              <a:srgbClr val="FB89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5" name="Google Shape;1975;p73"/>
            <p:cNvSpPr/>
            <p:nvPr/>
          </p:nvSpPr>
          <p:spPr>
            <a:xfrm flipH="1">
              <a:off x="3196420" y="3718377"/>
              <a:ext cx="67471" cy="49482"/>
            </a:xfrm>
            <a:custGeom>
              <a:avLst/>
              <a:gdLst/>
              <a:ahLst/>
              <a:cxnLst/>
              <a:rect l="l" t="t" r="r" b="b"/>
              <a:pathLst>
                <a:path w="1369" h="1004" extrusionOk="0">
                  <a:moveTo>
                    <a:pt x="1368" y="1"/>
                  </a:moveTo>
                  <a:lnTo>
                    <a:pt x="1368" y="1"/>
                  </a:lnTo>
                  <a:cubicBezTo>
                    <a:pt x="1368" y="1"/>
                    <a:pt x="517" y="335"/>
                    <a:pt x="0" y="1004"/>
                  </a:cubicBezTo>
                  <a:lnTo>
                    <a:pt x="1368" y="1"/>
                  </a:lnTo>
                  <a:close/>
                </a:path>
              </a:pathLst>
            </a:custGeom>
            <a:solidFill>
              <a:srgbClr val="FB89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6" name="Google Shape;1976;p73"/>
            <p:cNvSpPr/>
            <p:nvPr/>
          </p:nvSpPr>
          <p:spPr>
            <a:xfrm flipH="1">
              <a:off x="3170988" y="3767811"/>
              <a:ext cx="58452" cy="36027"/>
            </a:xfrm>
            <a:custGeom>
              <a:avLst/>
              <a:gdLst/>
              <a:ahLst/>
              <a:cxnLst/>
              <a:rect l="l" t="t" r="r" b="b"/>
              <a:pathLst>
                <a:path w="1186" h="731" extrusionOk="0">
                  <a:moveTo>
                    <a:pt x="1186" y="1"/>
                  </a:moveTo>
                  <a:lnTo>
                    <a:pt x="1186" y="1"/>
                  </a:lnTo>
                  <a:cubicBezTo>
                    <a:pt x="1186" y="1"/>
                    <a:pt x="456" y="214"/>
                    <a:pt x="0" y="730"/>
                  </a:cubicBezTo>
                  <a:lnTo>
                    <a:pt x="1186" y="1"/>
                  </a:lnTo>
                  <a:close/>
                </a:path>
              </a:pathLst>
            </a:custGeom>
            <a:solidFill>
              <a:srgbClr val="FB89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7" name="Google Shape;1977;p73"/>
            <p:cNvSpPr/>
            <p:nvPr/>
          </p:nvSpPr>
          <p:spPr>
            <a:xfrm flipH="1">
              <a:off x="2934268" y="3418935"/>
              <a:ext cx="15032" cy="302659"/>
            </a:xfrm>
            <a:custGeom>
              <a:avLst/>
              <a:gdLst/>
              <a:ahLst/>
              <a:cxnLst/>
              <a:rect l="l" t="t" r="r" b="b"/>
              <a:pathLst>
                <a:path w="305" h="6141" extrusionOk="0">
                  <a:moveTo>
                    <a:pt x="153" y="0"/>
                  </a:moveTo>
                  <a:cubicBezTo>
                    <a:pt x="77" y="0"/>
                    <a:pt x="1" y="46"/>
                    <a:pt x="1" y="137"/>
                  </a:cubicBezTo>
                  <a:lnTo>
                    <a:pt x="1" y="5274"/>
                  </a:lnTo>
                  <a:lnTo>
                    <a:pt x="1" y="6003"/>
                  </a:lnTo>
                  <a:cubicBezTo>
                    <a:pt x="1" y="6094"/>
                    <a:pt x="77" y="6140"/>
                    <a:pt x="153" y="6140"/>
                  </a:cubicBezTo>
                  <a:cubicBezTo>
                    <a:pt x="229" y="6140"/>
                    <a:pt x="305" y="6094"/>
                    <a:pt x="305" y="6003"/>
                  </a:cubicBezTo>
                  <a:lnTo>
                    <a:pt x="305" y="866"/>
                  </a:lnTo>
                  <a:lnTo>
                    <a:pt x="305" y="137"/>
                  </a:lnTo>
                  <a:cubicBezTo>
                    <a:pt x="305" y="46"/>
                    <a:pt x="229" y="0"/>
                    <a:pt x="15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 name="CuadroTexto 5">
            <a:extLst>
              <a:ext uri="{FF2B5EF4-FFF2-40B4-BE49-F238E27FC236}">
                <a16:creationId xmlns:a16="http://schemas.microsoft.com/office/drawing/2014/main" id="{D9E65F5D-F9AD-4393-BDA8-1B27000B6DD2}"/>
              </a:ext>
            </a:extLst>
          </p:cNvPr>
          <p:cNvSpPr txBox="1"/>
          <p:nvPr/>
        </p:nvSpPr>
        <p:spPr>
          <a:xfrm>
            <a:off x="1966362" y="1318932"/>
            <a:ext cx="6438455" cy="2862322"/>
          </a:xfrm>
          <a:prstGeom prst="rect">
            <a:avLst/>
          </a:prstGeom>
          <a:noFill/>
        </p:spPr>
        <p:txBody>
          <a:bodyPr wrap="square" rtlCol="0">
            <a:spAutoFit/>
          </a:bodyPr>
          <a:lstStyle/>
          <a:p>
            <a:pPr marL="285750" indent="-285750">
              <a:buFont typeface="Arial" panose="020B0604020202020204" pitchFamily="34" charset="0"/>
              <a:buChar char="•"/>
            </a:pPr>
            <a:r>
              <a:rPr lang="es-MX" sz="1800" dirty="0">
                <a:latin typeface="Patrick Hand" panose="00000500000000000000" pitchFamily="2" charset="0"/>
              </a:rPr>
              <a:t>Reconocer la incompletud de la formación y aceptar la necesidad imprescindible de mantener procesos formativos durante todo el ejercicio del oficio de enseñar, permitirá tramitar la incomodidad.</a:t>
            </a:r>
          </a:p>
          <a:p>
            <a:pPr marL="285750" indent="-285750">
              <a:buFont typeface="Arial" panose="020B0604020202020204" pitchFamily="34" charset="0"/>
              <a:buChar char="•"/>
            </a:pPr>
            <a:r>
              <a:rPr lang="es-MX" sz="1800" dirty="0">
                <a:latin typeface="Patrick Hand" panose="00000500000000000000" pitchFamily="2" charset="0"/>
              </a:rPr>
              <a:t>Al repasar los saberes propios del educar, Graciela Frigerio identifica algunos calificándolos como: saberes a compartir, saberes felizmente incompletos, saberes tenebrosos y obstaculizantes, saberes a ignorar, saberes a desaprender.</a:t>
            </a:r>
          </a:p>
          <a:p>
            <a:pPr marL="285750" indent="-285750">
              <a:buFont typeface="Arial" panose="020B0604020202020204" pitchFamily="34" charset="0"/>
              <a:buChar char="•"/>
            </a:pPr>
            <a:r>
              <a:rPr lang="es-MX" sz="1800" dirty="0">
                <a:latin typeface="Patrick Hand" panose="00000500000000000000" pitchFamily="2" charset="0"/>
              </a:rPr>
              <a:t>En tal sentido, se podría afirmar que la formación continua es una incomodidad necesaria, imprescindible y posibilitadora del crecimiento profesional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923"/>
                                        </p:tgtEl>
                                        <p:attrNameLst>
                                          <p:attrName>style.visibility</p:attrName>
                                        </p:attrNameLst>
                                      </p:cBhvr>
                                      <p:to>
                                        <p:strVal val="visible"/>
                                      </p:to>
                                    </p:set>
                                    <p:animEffect transition="in" filter="fade">
                                      <p:cBhvr>
                                        <p:cTn id="7" dur="1000"/>
                                        <p:tgtEl>
                                          <p:spTgt spid="19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56329158-0154-4880-A54D-71CD5E5751B1}"/>
              </a:ext>
            </a:extLst>
          </p:cNvPr>
          <p:cNvPicPr>
            <a:picLocks noChangeAspect="1"/>
          </p:cNvPicPr>
          <p:nvPr/>
        </p:nvPicPr>
        <p:blipFill>
          <a:blip r:embed="rId2"/>
          <a:stretch>
            <a:fillRect/>
          </a:stretch>
        </p:blipFill>
        <p:spPr>
          <a:xfrm>
            <a:off x="7199690" y="1154638"/>
            <a:ext cx="2040004" cy="3826674"/>
          </a:xfrm>
          <a:prstGeom prst="rect">
            <a:avLst/>
          </a:prstGeom>
        </p:spPr>
      </p:pic>
      <p:sp>
        <p:nvSpPr>
          <p:cNvPr id="5" name="CuadroTexto 4">
            <a:extLst>
              <a:ext uri="{FF2B5EF4-FFF2-40B4-BE49-F238E27FC236}">
                <a16:creationId xmlns:a16="http://schemas.microsoft.com/office/drawing/2014/main" id="{ED9CE196-5777-498E-BD94-876409146D21}"/>
              </a:ext>
            </a:extLst>
          </p:cNvPr>
          <p:cNvSpPr txBox="1"/>
          <p:nvPr/>
        </p:nvSpPr>
        <p:spPr>
          <a:xfrm>
            <a:off x="744280" y="1154638"/>
            <a:ext cx="6294474" cy="3139321"/>
          </a:xfrm>
          <a:prstGeom prst="rect">
            <a:avLst/>
          </a:prstGeom>
          <a:noFill/>
        </p:spPr>
        <p:txBody>
          <a:bodyPr wrap="square" rtlCol="0">
            <a:spAutoFit/>
          </a:bodyPr>
          <a:lstStyle/>
          <a:p>
            <a:pPr marL="285750" indent="-285750">
              <a:buFont typeface="Arial" panose="020B0604020202020204" pitchFamily="34" charset="0"/>
              <a:buChar char="•"/>
            </a:pPr>
            <a:r>
              <a:rPr lang="es-MX" sz="1800" dirty="0">
                <a:latin typeface="Patrick Hand" panose="00000500000000000000" pitchFamily="2" charset="0"/>
              </a:rPr>
              <a:t>Las posibilidades y concreciones de las propuestas de enseñanza se desplegaron a partir del saber disponible en tensión con lo desconocido, que principalmente se concentraba en el dominio de las herramientas virtuales.</a:t>
            </a:r>
          </a:p>
          <a:p>
            <a:pPr marL="285750" indent="-285750">
              <a:buFont typeface="Arial" panose="020B0604020202020204" pitchFamily="34" charset="0"/>
              <a:buChar char="•"/>
            </a:pPr>
            <a:r>
              <a:rPr lang="es-MX" sz="1800" dirty="0">
                <a:latin typeface="Patrick Hand" panose="00000500000000000000" pitchFamily="2" charset="0"/>
              </a:rPr>
              <a:t>Todo aquello que los maestros, maestras y profesores decidieron que debían enseñar y que saben enseñar, se dispuso sobre otro escenario en el que fueron incorporando sus componentes tecnológicos</a:t>
            </a:r>
          </a:p>
          <a:p>
            <a:pPr marL="285750" indent="-285750">
              <a:buFont typeface="Arial" panose="020B0604020202020204" pitchFamily="34" charset="0"/>
              <a:buChar char="•"/>
            </a:pPr>
            <a:r>
              <a:rPr lang="es-MX" sz="1800" dirty="0">
                <a:latin typeface="Patrick Hand" panose="00000500000000000000" pitchFamily="2" charset="0"/>
              </a:rPr>
              <a:t>Se ha impactado en la necesidad del trabajo colectivo, se ha fortalecido creciendo la solidaridad y el apoyo mutuo entre estudiantes, se trabajó mucho el diálogo entre profesores y no ha quedado otra que trabajar con otros </a:t>
            </a:r>
          </a:p>
        </p:txBody>
      </p:sp>
    </p:spTree>
    <p:extLst>
      <p:ext uri="{BB962C8B-B14F-4D97-AF65-F5344CB8AC3E}">
        <p14:creationId xmlns:p14="http://schemas.microsoft.com/office/powerpoint/2010/main" val="1546681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afterEffect">
                                  <p:stCondLst>
                                    <p:cond delay="0"/>
                                  </p:stCondLst>
                                  <p:childTnLst>
                                    <p:animRot by="21600000">
                                      <p:cBhvr>
                                        <p:cTn id="6"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844"/>
        <p:cNvGrpSpPr/>
        <p:nvPr/>
      </p:nvGrpSpPr>
      <p:grpSpPr>
        <a:xfrm>
          <a:off x="0" y="0"/>
          <a:ext cx="0" cy="0"/>
          <a:chOff x="0" y="0"/>
          <a:chExt cx="0" cy="0"/>
        </a:xfrm>
      </p:grpSpPr>
      <p:grpSp>
        <p:nvGrpSpPr>
          <p:cNvPr id="4847" name="Google Shape;4847;p112"/>
          <p:cNvGrpSpPr/>
          <p:nvPr/>
        </p:nvGrpSpPr>
        <p:grpSpPr>
          <a:xfrm>
            <a:off x="-1200" y="4647276"/>
            <a:ext cx="9144287" cy="496238"/>
            <a:chOff x="6554556" y="4848176"/>
            <a:chExt cx="7127825" cy="496238"/>
          </a:xfrm>
        </p:grpSpPr>
        <p:sp>
          <p:nvSpPr>
            <p:cNvPr id="4848" name="Google Shape;4848;p112"/>
            <p:cNvSpPr/>
            <p:nvPr/>
          </p:nvSpPr>
          <p:spPr>
            <a:xfrm>
              <a:off x="6554556" y="4848176"/>
              <a:ext cx="7127825" cy="404993"/>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9" name="Google Shape;4849;p112"/>
            <p:cNvSpPr/>
            <p:nvPr/>
          </p:nvSpPr>
          <p:spPr>
            <a:xfrm>
              <a:off x="6554556" y="4943339"/>
              <a:ext cx="7127825" cy="401075"/>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850" name="Google Shape;4850;p112"/>
          <p:cNvGrpSpPr/>
          <p:nvPr/>
        </p:nvGrpSpPr>
        <p:grpSpPr>
          <a:xfrm>
            <a:off x="7147305" y="838156"/>
            <a:ext cx="2379432" cy="4103650"/>
            <a:chOff x="6093972" y="739900"/>
            <a:chExt cx="2135361" cy="3682716"/>
          </a:xfrm>
        </p:grpSpPr>
        <p:sp>
          <p:nvSpPr>
            <p:cNvPr id="4851" name="Google Shape;4851;p112"/>
            <p:cNvSpPr/>
            <p:nvPr/>
          </p:nvSpPr>
          <p:spPr>
            <a:xfrm>
              <a:off x="6914981" y="2096108"/>
              <a:ext cx="880542" cy="535049"/>
            </a:xfrm>
            <a:custGeom>
              <a:avLst/>
              <a:gdLst/>
              <a:ahLst/>
              <a:cxnLst/>
              <a:rect l="l" t="t" r="r" b="b"/>
              <a:pathLst>
                <a:path w="16658" h="10122" extrusionOk="0">
                  <a:moveTo>
                    <a:pt x="16657" y="0"/>
                  </a:moveTo>
                  <a:lnTo>
                    <a:pt x="1" y="61"/>
                  </a:lnTo>
                  <a:lnTo>
                    <a:pt x="1" y="10122"/>
                  </a:lnTo>
                  <a:lnTo>
                    <a:pt x="16019" y="10091"/>
                  </a:lnTo>
                  <a:lnTo>
                    <a:pt x="16657" y="0"/>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2" name="Google Shape;4852;p112"/>
            <p:cNvSpPr/>
            <p:nvPr/>
          </p:nvSpPr>
          <p:spPr>
            <a:xfrm>
              <a:off x="6755928" y="1835830"/>
              <a:ext cx="122159" cy="1049218"/>
            </a:xfrm>
            <a:custGeom>
              <a:avLst/>
              <a:gdLst/>
              <a:ahLst/>
              <a:cxnLst/>
              <a:rect l="l" t="t" r="r" b="b"/>
              <a:pathLst>
                <a:path w="2311" h="19849" extrusionOk="0">
                  <a:moveTo>
                    <a:pt x="2159" y="0"/>
                  </a:moveTo>
                  <a:lnTo>
                    <a:pt x="304" y="61"/>
                  </a:lnTo>
                  <a:lnTo>
                    <a:pt x="0" y="19848"/>
                  </a:lnTo>
                  <a:lnTo>
                    <a:pt x="0" y="19848"/>
                  </a:lnTo>
                  <a:lnTo>
                    <a:pt x="2311" y="19757"/>
                  </a:lnTo>
                  <a:lnTo>
                    <a:pt x="2159" y="0"/>
                  </a:ln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3" name="Google Shape;4853;p112"/>
            <p:cNvSpPr/>
            <p:nvPr/>
          </p:nvSpPr>
          <p:spPr>
            <a:xfrm>
              <a:off x="6869998" y="1835830"/>
              <a:ext cx="72365" cy="1044408"/>
            </a:xfrm>
            <a:custGeom>
              <a:avLst/>
              <a:gdLst/>
              <a:ahLst/>
              <a:cxnLst/>
              <a:rect l="l" t="t" r="r" b="b"/>
              <a:pathLst>
                <a:path w="1369" h="19758" extrusionOk="0">
                  <a:moveTo>
                    <a:pt x="1" y="0"/>
                  </a:moveTo>
                  <a:lnTo>
                    <a:pt x="153" y="19757"/>
                  </a:lnTo>
                  <a:lnTo>
                    <a:pt x="1368" y="19727"/>
                  </a:lnTo>
                  <a:lnTo>
                    <a:pt x="1368" y="1003"/>
                  </a:lnTo>
                  <a:lnTo>
                    <a:pt x="1" y="0"/>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4" name="Google Shape;4854;p112"/>
            <p:cNvSpPr/>
            <p:nvPr/>
          </p:nvSpPr>
          <p:spPr>
            <a:xfrm>
              <a:off x="7705490" y="1863105"/>
              <a:ext cx="149488" cy="1044408"/>
            </a:xfrm>
            <a:custGeom>
              <a:avLst/>
              <a:gdLst/>
              <a:ahLst/>
              <a:cxnLst/>
              <a:rect l="l" t="t" r="r" b="b"/>
              <a:pathLst>
                <a:path w="2828" h="19758" extrusionOk="0">
                  <a:moveTo>
                    <a:pt x="973" y="1"/>
                  </a:moveTo>
                  <a:lnTo>
                    <a:pt x="0" y="19758"/>
                  </a:lnTo>
                  <a:lnTo>
                    <a:pt x="2341" y="19758"/>
                  </a:lnTo>
                  <a:lnTo>
                    <a:pt x="2827" y="1"/>
                  </a:ln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5" name="Google Shape;4855;p112"/>
            <p:cNvSpPr/>
            <p:nvPr/>
          </p:nvSpPr>
          <p:spPr>
            <a:xfrm>
              <a:off x="7829181" y="1863105"/>
              <a:ext cx="96470" cy="1044408"/>
            </a:xfrm>
            <a:custGeom>
              <a:avLst/>
              <a:gdLst/>
              <a:ahLst/>
              <a:cxnLst/>
              <a:rect l="l" t="t" r="r" b="b"/>
              <a:pathLst>
                <a:path w="1825" h="19758" extrusionOk="0">
                  <a:moveTo>
                    <a:pt x="487" y="1"/>
                  </a:moveTo>
                  <a:lnTo>
                    <a:pt x="1" y="19758"/>
                  </a:lnTo>
                  <a:lnTo>
                    <a:pt x="1217" y="19758"/>
                  </a:lnTo>
                  <a:lnTo>
                    <a:pt x="1825" y="1034"/>
                  </a:lnTo>
                  <a:lnTo>
                    <a:pt x="487"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6" name="Google Shape;4856;p112"/>
            <p:cNvSpPr/>
            <p:nvPr/>
          </p:nvSpPr>
          <p:spPr>
            <a:xfrm>
              <a:off x="6911757" y="2950841"/>
              <a:ext cx="123798" cy="1025114"/>
            </a:xfrm>
            <a:custGeom>
              <a:avLst/>
              <a:gdLst/>
              <a:ahLst/>
              <a:cxnLst/>
              <a:rect l="l" t="t" r="r" b="b"/>
              <a:pathLst>
                <a:path w="2342" h="19393" extrusionOk="0">
                  <a:moveTo>
                    <a:pt x="1" y="1"/>
                  </a:moveTo>
                  <a:lnTo>
                    <a:pt x="518" y="19332"/>
                  </a:lnTo>
                  <a:lnTo>
                    <a:pt x="2341" y="19393"/>
                  </a:lnTo>
                  <a:lnTo>
                    <a:pt x="2341" y="19393"/>
                  </a:lnTo>
                  <a:lnTo>
                    <a:pt x="2281" y="61"/>
                  </a:lnTo>
                  <a:lnTo>
                    <a:pt x="1" y="1"/>
                  </a:ln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7" name="Google Shape;4857;p112"/>
            <p:cNvSpPr/>
            <p:nvPr/>
          </p:nvSpPr>
          <p:spPr>
            <a:xfrm>
              <a:off x="7032276" y="2954066"/>
              <a:ext cx="72365" cy="1021890"/>
            </a:xfrm>
            <a:custGeom>
              <a:avLst/>
              <a:gdLst/>
              <a:ahLst/>
              <a:cxnLst/>
              <a:rect l="l" t="t" r="r" b="b"/>
              <a:pathLst>
                <a:path w="1369" h="19332" extrusionOk="0">
                  <a:moveTo>
                    <a:pt x="1" y="0"/>
                  </a:moveTo>
                  <a:lnTo>
                    <a:pt x="61" y="19332"/>
                  </a:lnTo>
                  <a:lnTo>
                    <a:pt x="1368" y="18329"/>
                  </a:lnTo>
                  <a:lnTo>
                    <a:pt x="1186" y="31"/>
                  </a:lnTo>
                  <a:lnTo>
                    <a:pt x="1" y="0"/>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8" name="Google Shape;4858;p112"/>
            <p:cNvSpPr/>
            <p:nvPr/>
          </p:nvSpPr>
          <p:spPr>
            <a:xfrm>
              <a:off x="7744025" y="3002273"/>
              <a:ext cx="143092" cy="1021890"/>
            </a:xfrm>
            <a:custGeom>
              <a:avLst/>
              <a:gdLst/>
              <a:ahLst/>
              <a:cxnLst/>
              <a:rect l="l" t="t" r="r" b="b"/>
              <a:pathLst>
                <a:path w="2707" h="19332" extrusionOk="0">
                  <a:moveTo>
                    <a:pt x="1" y="0"/>
                  </a:moveTo>
                  <a:lnTo>
                    <a:pt x="882" y="19332"/>
                  </a:lnTo>
                  <a:lnTo>
                    <a:pt x="2706" y="19332"/>
                  </a:lnTo>
                  <a:lnTo>
                    <a:pt x="2281" y="31"/>
                  </a:lnTo>
                  <a:lnTo>
                    <a:pt x="1" y="0"/>
                  </a:ln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9" name="Google Shape;4859;p112"/>
            <p:cNvSpPr/>
            <p:nvPr/>
          </p:nvSpPr>
          <p:spPr>
            <a:xfrm>
              <a:off x="7864544" y="3003859"/>
              <a:ext cx="90021" cy="1020304"/>
            </a:xfrm>
            <a:custGeom>
              <a:avLst/>
              <a:gdLst/>
              <a:ahLst/>
              <a:cxnLst/>
              <a:rect l="l" t="t" r="r" b="b"/>
              <a:pathLst>
                <a:path w="1703" h="19302" extrusionOk="0">
                  <a:moveTo>
                    <a:pt x="1" y="1"/>
                  </a:moveTo>
                  <a:lnTo>
                    <a:pt x="426" y="19302"/>
                  </a:lnTo>
                  <a:lnTo>
                    <a:pt x="1703" y="18299"/>
                  </a:lnTo>
                  <a:lnTo>
                    <a:pt x="1186"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0" name="Google Shape;4860;p112"/>
            <p:cNvSpPr/>
            <p:nvPr/>
          </p:nvSpPr>
          <p:spPr>
            <a:xfrm>
              <a:off x="6850704" y="2006089"/>
              <a:ext cx="904646" cy="565655"/>
            </a:xfrm>
            <a:custGeom>
              <a:avLst/>
              <a:gdLst/>
              <a:ahLst/>
              <a:cxnLst/>
              <a:rect l="l" t="t" r="r" b="b"/>
              <a:pathLst>
                <a:path w="17114" h="10701" extrusionOk="0">
                  <a:moveTo>
                    <a:pt x="1" y="1"/>
                  </a:moveTo>
                  <a:lnTo>
                    <a:pt x="487" y="10700"/>
                  </a:lnTo>
                  <a:lnTo>
                    <a:pt x="16506" y="10639"/>
                  </a:lnTo>
                  <a:lnTo>
                    <a:pt x="17114" y="548"/>
                  </a:lnTo>
                  <a:lnTo>
                    <a:pt x="1" y="1"/>
                  </a:ln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1" name="Google Shape;4861;p112"/>
            <p:cNvSpPr/>
            <p:nvPr/>
          </p:nvSpPr>
          <p:spPr>
            <a:xfrm>
              <a:off x="6976034" y="3378208"/>
              <a:ext cx="294113" cy="250715"/>
            </a:xfrm>
            <a:custGeom>
              <a:avLst/>
              <a:gdLst/>
              <a:ahLst/>
              <a:cxnLst/>
              <a:rect l="l" t="t" r="r" b="b"/>
              <a:pathLst>
                <a:path w="5564" h="4743" extrusionOk="0">
                  <a:moveTo>
                    <a:pt x="1" y="1"/>
                  </a:moveTo>
                  <a:lnTo>
                    <a:pt x="548" y="4742"/>
                  </a:lnTo>
                  <a:cubicBezTo>
                    <a:pt x="2068" y="3770"/>
                    <a:pt x="3739" y="3071"/>
                    <a:pt x="5502" y="2676"/>
                  </a:cubicBezTo>
                  <a:lnTo>
                    <a:pt x="5563" y="1"/>
                  </a:ln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2" name="Google Shape;4862;p112"/>
            <p:cNvSpPr/>
            <p:nvPr/>
          </p:nvSpPr>
          <p:spPr>
            <a:xfrm>
              <a:off x="7004948" y="3519606"/>
              <a:ext cx="261974" cy="435461"/>
            </a:xfrm>
            <a:custGeom>
              <a:avLst/>
              <a:gdLst/>
              <a:ahLst/>
              <a:cxnLst/>
              <a:rect l="l" t="t" r="r" b="b"/>
              <a:pathLst>
                <a:path w="4956" h="8238" extrusionOk="0">
                  <a:moveTo>
                    <a:pt x="4955" y="1"/>
                  </a:moveTo>
                  <a:lnTo>
                    <a:pt x="4955" y="1"/>
                  </a:lnTo>
                  <a:cubicBezTo>
                    <a:pt x="3192" y="396"/>
                    <a:pt x="1521" y="1064"/>
                    <a:pt x="1" y="2067"/>
                  </a:cubicBezTo>
                  <a:lnTo>
                    <a:pt x="761" y="8207"/>
                  </a:lnTo>
                  <a:lnTo>
                    <a:pt x="4773" y="8238"/>
                  </a:lnTo>
                  <a:lnTo>
                    <a:pt x="4955" y="1"/>
                  </a:ln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3" name="Google Shape;4863;p112"/>
            <p:cNvSpPr/>
            <p:nvPr/>
          </p:nvSpPr>
          <p:spPr>
            <a:xfrm>
              <a:off x="6868412" y="3929794"/>
              <a:ext cx="395287" cy="330798"/>
            </a:xfrm>
            <a:custGeom>
              <a:avLst/>
              <a:gdLst/>
              <a:ahLst/>
              <a:cxnLst/>
              <a:rect l="l" t="t" r="r" b="b"/>
              <a:pathLst>
                <a:path w="7478" h="6258" extrusionOk="0">
                  <a:moveTo>
                    <a:pt x="7388" y="1"/>
                  </a:moveTo>
                  <a:cubicBezTo>
                    <a:pt x="7336" y="1"/>
                    <a:pt x="7219" y="1108"/>
                    <a:pt x="5548" y="1108"/>
                  </a:cubicBezTo>
                  <a:cubicBezTo>
                    <a:pt x="4993" y="1108"/>
                    <a:pt x="4266" y="986"/>
                    <a:pt x="3313" y="660"/>
                  </a:cubicBezTo>
                  <a:cubicBezTo>
                    <a:pt x="3313" y="660"/>
                    <a:pt x="0" y="6071"/>
                    <a:pt x="2736" y="6253"/>
                  </a:cubicBezTo>
                  <a:cubicBezTo>
                    <a:pt x="2782" y="6256"/>
                    <a:pt x="2828" y="6257"/>
                    <a:pt x="2874" y="6257"/>
                  </a:cubicBezTo>
                  <a:cubicBezTo>
                    <a:pt x="5856" y="6257"/>
                    <a:pt x="7478" y="478"/>
                    <a:pt x="7478" y="478"/>
                  </a:cubicBezTo>
                  <a:cubicBezTo>
                    <a:pt x="7415" y="130"/>
                    <a:pt x="7405" y="1"/>
                    <a:pt x="7388"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4" name="Google Shape;4864;p112"/>
            <p:cNvSpPr/>
            <p:nvPr/>
          </p:nvSpPr>
          <p:spPr>
            <a:xfrm>
              <a:off x="6964775" y="3943801"/>
              <a:ext cx="292474" cy="183213"/>
            </a:xfrm>
            <a:custGeom>
              <a:avLst/>
              <a:gdLst/>
              <a:ahLst/>
              <a:cxnLst/>
              <a:rect l="l" t="t" r="r" b="b"/>
              <a:pathLst>
                <a:path w="5533" h="3466" extrusionOk="0">
                  <a:moveTo>
                    <a:pt x="1490" y="0"/>
                  </a:moveTo>
                  <a:cubicBezTo>
                    <a:pt x="1490" y="0"/>
                    <a:pt x="426" y="1763"/>
                    <a:pt x="1" y="3313"/>
                  </a:cubicBezTo>
                  <a:cubicBezTo>
                    <a:pt x="574" y="3118"/>
                    <a:pt x="1153" y="3028"/>
                    <a:pt x="1730" y="3028"/>
                  </a:cubicBezTo>
                  <a:cubicBezTo>
                    <a:pt x="2500" y="3028"/>
                    <a:pt x="3266" y="3187"/>
                    <a:pt x="4013" y="3465"/>
                  </a:cubicBezTo>
                  <a:cubicBezTo>
                    <a:pt x="5016" y="1885"/>
                    <a:pt x="5533" y="0"/>
                    <a:pt x="5533" y="0"/>
                  </a:cubicBezTo>
                  <a:lnTo>
                    <a:pt x="5533" y="0"/>
                  </a:lnTo>
                  <a:cubicBezTo>
                    <a:pt x="5067" y="122"/>
                    <a:pt x="4462" y="162"/>
                    <a:pt x="3863" y="162"/>
                  </a:cubicBezTo>
                  <a:cubicBezTo>
                    <a:pt x="2666" y="162"/>
                    <a:pt x="1490" y="0"/>
                    <a:pt x="14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5" name="Google Shape;4865;p112"/>
            <p:cNvSpPr/>
            <p:nvPr/>
          </p:nvSpPr>
          <p:spPr>
            <a:xfrm>
              <a:off x="7014621" y="3833907"/>
              <a:ext cx="198912" cy="170632"/>
            </a:xfrm>
            <a:custGeom>
              <a:avLst/>
              <a:gdLst/>
              <a:ahLst/>
              <a:cxnLst/>
              <a:rect l="l" t="t" r="r" b="b"/>
              <a:pathLst>
                <a:path w="3763" h="3228" extrusionOk="0">
                  <a:moveTo>
                    <a:pt x="1226" y="327"/>
                  </a:moveTo>
                  <a:cubicBezTo>
                    <a:pt x="1542" y="327"/>
                    <a:pt x="1672" y="1586"/>
                    <a:pt x="1672" y="1714"/>
                  </a:cubicBezTo>
                  <a:cubicBezTo>
                    <a:pt x="1672" y="1943"/>
                    <a:pt x="1663" y="2181"/>
                    <a:pt x="1650" y="2419"/>
                  </a:cubicBezTo>
                  <a:lnTo>
                    <a:pt x="1650" y="2419"/>
                  </a:lnTo>
                  <a:cubicBezTo>
                    <a:pt x="1553" y="2237"/>
                    <a:pt x="1461" y="2052"/>
                    <a:pt x="1368" y="1866"/>
                  </a:cubicBezTo>
                  <a:cubicBezTo>
                    <a:pt x="1216" y="1562"/>
                    <a:pt x="821" y="802"/>
                    <a:pt x="1034" y="468"/>
                  </a:cubicBezTo>
                  <a:cubicBezTo>
                    <a:pt x="1104" y="369"/>
                    <a:pt x="1168" y="327"/>
                    <a:pt x="1226" y="327"/>
                  </a:cubicBezTo>
                  <a:close/>
                  <a:moveTo>
                    <a:pt x="2589" y="989"/>
                  </a:moveTo>
                  <a:cubicBezTo>
                    <a:pt x="2743" y="989"/>
                    <a:pt x="2870" y="1154"/>
                    <a:pt x="2827" y="1350"/>
                  </a:cubicBezTo>
                  <a:cubicBezTo>
                    <a:pt x="2777" y="1900"/>
                    <a:pt x="2377" y="2347"/>
                    <a:pt x="1966" y="2725"/>
                  </a:cubicBezTo>
                  <a:lnTo>
                    <a:pt x="1966" y="2725"/>
                  </a:lnTo>
                  <a:cubicBezTo>
                    <a:pt x="1970" y="2669"/>
                    <a:pt x="1973" y="2609"/>
                    <a:pt x="1976" y="2544"/>
                  </a:cubicBezTo>
                  <a:lnTo>
                    <a:pt x="1976" y="2544"/>
                  </a:lnTo>
                  <a:cubicBezTo>
                    <a:pt x="1997" y="2261"/>
                    <a:pt x="2032" y="1982"/>
                    <a:pt x="2128" y="1714"/>
                  </a:cubicBezTo>
                  <a:cubicBezTo>
                    <a:pt x="2189" y="1501"/>
                    <a:pt x="2249" y="1228"/>
                    <a:pt x="2401" y="1076"/>
                  </a:cubicBezTo>
                  <a:cubicBezTo>
                    <a:pt x="2462" y="1015"/>
                    <a:pt x="2528" y="989"/>
                    <a:pt x="2589" y="989"/>
                  </a:cubicBezTo>
                  <a:close/>
                  <a:moveTo>
                    <a:pt x="1293" y="0"/>
                  </a:moveTo>
                  <a:cubicBezTo>
                    <a:pt x="1207" y="0"/>
                    <a:pt x="1111" y="23"/>
                    <a:pt x="1003" y="73"/>
                  </a:cubicBezTo>
                  <a:cubicBezTo>
                    <a:pt x="0" y="559"/>
                    <a:pt x="1277" y="2535"/>
                    <a:pt x="1611" y="3112"/>
                  </a:cubicBezTo>
                  <a:cubicBezTo>
                    <a:pt x="1652" y="3194"/>
                    <a:pt x="1716" y="3227"/>
                    <a:pt x="1779" y="3227"/>
                  </a:cubicBezTo>
                  <a:cubicBezTo>
                    <a:pt x="1882" y="3227"/>
                    <a:pt x="1981" y="3138"/>
                    <a:pt x="1971" y="3017"/>
                  </a:cubicBezTo>
                  <a:lnTo>
                    <a:pt x="1971" y="3017"/>
                  </a:lnTo>
                  <a:cubicBezTo>
                    <a:pt x="2627" y="2561"/>
                    <a:pt x="3762" y="1415"/>
                    <a:pt x="2918" y="711"/>
                  </a:cubicBezTo>
                  <a:cubicBezTo>
                    <a:pt x="2843" y="644"/>
                    <a:pt x="2758" y="616"/>
                    <a:pt x="2672" y="616"/>
                  </a:cubicBezTo>
                  <a:cubicBezTo>
                    <a:pt x="2445" y="616"/>
                    <a:pt x="2208" y="809"/>
                    <a:pt x="2097" y="985"/>
                  </a:cubicBezTo>
                  <a:cubicBezTo>
                    <a:pt x="2047" y="1068"/>
                    <a:pt x="2003" y="1154"/>
                    <a:pt x="1962" y="1241"/>
                  </a:cubicBezTo>
                  <a:lnTo>
                    <a:pt x="1962" y="1241"/>
                  </a:lnTo>
                  <a:cubicBezTo>
                    <a:pt x="1900" y="581"/>
                    <a:pt x="1725" y="0"/>
                    <a:pt x="129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6" name="Google Shape;4866;p112"/>
            <p:cNvSpPr/>
            <p:nvPr/>
          </p:nvSpPr>
          <p:spPr>
            <a:xfrm>
              <a:off x="6947120" y="4103859"/>
              <a:ext cx="229835" cy="135903"/>
            </a:xfrm>
            <a:custGeom>
              <a:avLst/>
              <a:gdLst/>
              <a:ahLst/>
              <a:cxnLst/>
              <a:rect l="l" t="t" r="r" b="b"/>
              <a:pathLst>
                <a:path w="4348" h="2571" extrusionOk="0">
                  <a:moveTo>
                    <a:pt x="2064" y="0"/>
                  </a:moveTo>
                  <a:cubicBezTo>
                    <a:pt x="1487" y="0"/>
                    <a:pt x="908" y="90"/>
                    <a:pt x="335" y="285"/>
                  </a:cubicBezTo>
                  <a:cubicBezTo>
                    <a:pt x="1" y="1471"/>
                    <a:pt x="61" y="2504"/>
                    <a:pt x="1247" y="2565"/>
                  </a:cubicBezTo>
                  <a:cubicBezTo>
                    <a:pt x="1302" y="2569"/>
                    <a:pt x="1357" y="2571"/>
                    <a:pt x="1412" y="2571"/>
                  </a:cubicBezTo>
                  <a:cubicBezTo>
                    <a:pt x="2641" y="2571"/>
                    <a:pt x="3619" y="1601"/>
                    <a:pt x="4347" y="437"/>
                  </a:cubicBezTo>
                  <a:cubicBezTo>
                    <a:pt x="3600" y="159"/>
                    <a:pt x="2834" y="0"/>
                    <a:pt x="2064"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7" name="Google Shape;4867;p112"/>
            <p:cNvSpPr/>
            <p:nvPr/>
          </p:nvSpPr>
          <p:spPr>
            <a:xfrm>
              <a:off x="7024241" y="3999462"/>
              <a:ext cx="179671" cy="20140"/>
            </a:xfrm>
            <a:custGeom>
              <a:avLst/>
              <a:gdLst/>
              <a:ahLst/>
              <a:cxnLst/>
              <a:rect l="l" t="t" r="r" b="b"/>
              <a:pathLst>
                <a:path w="3399" h="381" extrusionOk="0">
                  <a:moveTo>
                    <a:pt x="1997" y="0"/>
                  </a:moveTo>
                  <a:cubicBezTo>
                    <a:pt x="1355" y="0"/>
                    <a:pt x="698" y="122"/>
                    <a:pt x="61" y="193"/>
                  </a:cubicBezTo>
                  <a:cubicBezTo>
                    <a:pt x="31" y="224"/>
                    <a:pt x="1" y="284"/>
                    <a:pt x="61" y="284"/>
                  </a:cubicBezTo>
                  <a:cubicBezTo>
                    <a:pt x="676" y="235"/>
                    <a:pt x="1255" y="157"/>
                    <a:pt x="1832" y="157"/>
                  </a:cubicBezTo>
                  <a:cubicBezTo>
                    <a:pt x="2310" y="157"/>
                    <a:pt x="2788" y="210"/>
                    <a:pt x="3283" y="376"/>
                  </a:cubicBezTo>
                  <a:cubicBezTo>
                    <a:pt x="3290" y="379"/>
                    <a:pt x="3297" y="380"/>
                    <a:pt x="3303" y="380"/>
                  </a:cubicBezTo>
                  <a:cubicBezTo>
                    <a:pt x="3356" y="380"/>
                    <a:pt x="3398" y="281"/>
                    <a:pt x="3344" y="254"/>
                  </a:cubicBezTo>
                  <a:cubicBezTo>
                    <a:pt x="2912" y="63"/>
                    <a:pt x="2459" y="0"/>
                    <a:pt x="199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8" name="Google Shape;4868;p112"/>
            <p:cNvSpPr/>
            <p:nvPr/>
          </p:nvSpPr>
          <p:spPr>
            <a:xfrm>
              <a:off x="7008172" y="4044551"/>
              <a:ext cx="178032" cy="20034"/>
            </a:xfrm>
            <a:custGeom>
              <a:avLst/>
              <a:gdLst/>
              <a:ahLst/>
              <a:cxnLst/>
              <a:rect l="l" t="t" r="r" b="b"/>
              <a:pathLst>
                <a:path w="3368" h="379" extrusionOk="0">
                  <a:moveTo>
                    <a:pt x="1992" y="1"/>
                  </a:moveTo>
                  <a:cubicBezTo>
                    <a:pt x="1346" y="1"/>
                    <a:pt x="688" y="132"/>
                    <a:pt x="61" y="222"/>
                  </a:cubicBezTo>
                  <a:cubicBezTo>
                    <a:pt x="1" y="222"/>
                    <a:pt x="1" y="282"/>
                    <a:pt x="61" y="282"/>
                  </a:cubicBezTo>
                  <a:cubicBezTo>
                    <a:pt x="679" y="248"/>
                    <a:pt x="1277" y="165"/>
                    <a:pt x="1872" y="165"/>
                  </a:cubicBezTo>
                  <a:cubicBezTo>
                    <a:pt x="2332" y="165"/>
                    <a:pt x="2789" y="215"/>
                    <a:pt x="3253" y="374"/>
                  </a:cubicBezTo>
                  <a:cubicBezTo>
                    <a:pt x="3263" y="377"/>
                    <a:pt x="3272" y="379"/>
                    <a:pt x="3281" y="379"/>
                  </a:cubicBezTo>
                  <a:cubicBezTo>
                    <a:pt x="3350" y="379"/>
                    <a:pt x="3368" y="279"/>
                    <a:pt x="3314" y="252"/>
                  </a:cubicBezTo>
                  <a:cubicBezTo>
                    <a:pt x="2889" y="65"/>
                    <a:pt x="2444" y="1"/>
                    <a:pt x="199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9" name="Google Shape;4869;p112"/>
            <p:cNvSpPr/>
            <p:nvPr/>
          </p:nvSpPr>
          <p:spPr>
            <a:xfrm>
              <a:off x="7273261" y="3378208"/>
              <a:ext cx="294113" cy="250715"/>
            </a:xfrm>
            <a:custGeom>
              <a:avLst/>
              <a:gdLst/>
              <a:ahLst/>
              <a:cxnLst/>
              <a:rect l="l" t="t" r="r" b="b"/>
              <a:pathLst>
                <a:path w="5564" h="4743" extrusionOk="0">
                  <a:moveTo>
                    <a:pt x="1" y="1"/>
                  </a:moveTo>
                  <a:lnTo>
                    <a:pt x="578" y="4742"/>
                  </a:lnTo>
                  <a:cubicBezTo>
                    <a:pt x="2068" y="3770"/>
                    <a:pt x="3770" y="3071"/>
                    <a:pt x="5503" y="2676"/>
                  </a:cubicBezTo>
                  <a:lnTo>
                    <a:pt x="5563" y="1"/>
                  </a:ln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0" name="Google Shape;4870;p112"/>
            <p:cNvSpPr/>
            <p:nvPr/>
          </p:nvSpPr>
          <p:spPr>
            <a:xfrm>
              <a:off x="7302228" y="3519606"/>
              <a:ext cx="261921" cy="435461"/>
            </a:xfrm>
            <a:custGeom>
              <a:avLst/>
              <a:gdLst/>
              <a:ahLst/>
              <a:cxnLst/>
              <a:rect l="l" t="t" r="r" b="b"/>
              <a:pathLst>
                <a:path w="4955" h="8238" extrusionOk="0">
                  <a:moveTo>
                    <a:pt x="4955" y="1"/>
                  </a:moveTo>
                  <a:cubicBezTo>
                    <a:pt x="3222" y="396"/>
                    <a:pt x="1520" y="1064"/>
                    <a:pt x="0" y="2067"/>
                  </a:cubicBezTo>
                  <a:lnTo>
                    <a:pt x="760" y="8207"/>
                  </a:lnTo>
                  <a:lnTo>
                    <a:pt x="4772" y="8238"/>
                  </a:lnTo>
                  <a:lnTo>
                    <a:pt x="4955" y="1"/>
                  </a:ln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1" name="Google Shape;4871;p112"/>
            <p:cNvSpPr/>
            <p:nvPr/>
          </p:nvSpPr>
          <p:spPr>
            <a:xfrm>
              <a:off x="7165639" y="3929794"/>
              <a:ext cx="395287" cy="330798"/>
            </a:xfrm>
            <a:custGeom>
              <a:avLst/>
              <a:gdLst/>
              <a:ahLst/>
              <a:cxnLst/>
              <a:rect l="l" t="t" r="r" b="b"/>
              <a:pathLst>
                <a:path w="7478" h="6258" extrusionOk="0">
                  <a:moveTo>
                    <a:pt x="7388" y="1"/>
                  </a:moveTo>
                  <a:cubicBezTo>
                    <a:pt x="7336" y="1"/>
                    <a:pt x="7220" y="1108"/>
                    <a:pt x="5548" y="1108"/>
                  </a:cubicBezTo>
                  <a:cubicBezTo>
                    <a:pt x="4993" y="1108"/>
                    <a:pt x="4266" y="986"/>
                    <a:pt x="3314" y="660"/>
                  </a:cubicBezTo>
                  <a:cubicBezTo>
                    <a:pt x="3314" y="660"/>
                    <a:pt x="0" y="6071"/>
                    <a:pt x="2736" y="6253"/>
                  </a:cubicBezTo>
                  <a:cubicBezTo>
                    <a:pt x="2782" y="6256"/>
                    <a:pt x="2828" y="6257"/>
                    <a:pt x="2874" y="6257"/>
                  </a:cubicBezTo>
                  <a:cubicBezTo>
                    <a:pt x="5856" y="6257"/>
                    <a:pt x="7478" y="478"/>
                    <a:pt x="7478" y="478"/>
                  </a:cubicBezTo>
                  <a:cubicBezTo>
                    <a:pt x="7416" y="130"/>
                    <a:pt x="7406" y="1"/>
                    <a:pt x="7388" y="1"/>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2" name="Google Shape;4872;p112"/>
            <p:cNvSpPr/>
            <p:nvPr/>
          </p:nvSpPr>
          <p:spPr>
            <a:xfrm>
              <a:off x="7262055" y="3943801"/>
              <a:ext cx="292474" cy="183213"/>
            </a:xfrm>
            <a:custGeom>
              <a:avLst/>
              <a:gdLst/>
              <a:ahLst/>
              <a:cxnLst/>
              <a:rect l="l" t="t" r="r" b="b"/>
              <a:pathLst>
                <a:path w="5533" h="3466" extrusionOk="0">
                  <a:moveTo>
                    <a:pt x="1490" y="0"/>
                  </a:moveTo>
                  <a:cubicBezTo>
                    <a:pt x="1490" y="0"/>
                    <a:pt x="426" y="1763"/>
                    <a:pt x="0" y="3313"/>
                  </a:cubicBezTo>
                  <a:cubicBezTo>
                    <a:pt x="560" y="3118"/>
                    <a:pt x="1137" y="3028"/>
                    <a:pt x="1716" y="3028"/>
                  </a:cubicBezTo>
                  <a:cubicBezTo>
                    <a:pt x="2489" y="3028"/>
                    <a:pt x="3265" y="3187"/>
                    <a:pt x="4012" y="3465"/>
                  </a:cubicBezTo>
                  <a:cubicBezTo>
                    <a:pt x="5015" y="1885"/>
                    <a:pt x="5532" y="0"/>
                    <a:pt x="5532" y="0"/>
                  </a:cubicBezTo>
                  <a:lnTo>
                    <a:pt x="5532" y="0"/>
                  </a:lnTo>
                  <a:cubicBezTo>
                    <a:pt x="5066" y="122"/>
                    <a:pt x="4462" y="162"/>
                    <a:pt x="3863" y="162"/>
                  </a:cubicBezTo>
                  <a:cubicBezTo>
                    <a:pt x="2665" y="162"/>
                    <a:pt x="1490" y="0"/>
                    <a:pt x="14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3" name="Google Shape;4873;p112"/>
            <p:cNvSpPr/>
            <p:nvPr/>
          </p:nvSpPr>
          <p:spPr>
            <a:xfrm>
              <a:off x="7311848" y="3833907"/>
              <a:ext cx="198912" cy="170632"/>
            </a:xfrm>
            <a:custGeom>
              <a:avLst/>
              <a:gdLst/>
              <a:ahLst/>
              <a:cxnLst/>
              <a:rect l="l" t="t" r="r" b="b"/>
              <a:pathLst>
                <a:path w="3763" h="3228" extrusionOk="0">
                  <a:moveTo>
                    <a:pt x="1216" y="327"/>
                  </a:moveTo>
                  <a:cubicBezTo>
                    <a:pt x="1520" y="327"/>
                    <a:pt x="1672" y="1586"/>
                    <a:pt x="1672" y="1714"/>
                  </a:cubicBezTo>
                  <a:cubicBezTo>
                    <a:pt x="1672" y="1943"/>
                    <a:pt x="1663" y="2181"/>
                    <a:pt x="1650" y="2419"/>
                  </a:cubicBezTo>
                  <a:lnTo>
                    <a:pt x="1650" y="2419"/>
                  </a:lnTo>
                  <a:cubicBezTo>
                    <a:pt x="1554" y="2237"/>
                    <a:pt x="1461" y="2052"/>
                    <a:pt x="1368" y="1866"/>
                  </a:cubicBezTo>
                  <a:cubicBezTo>
                    <a:pt x="1216" y="1562"/>
                    <a:pt x="821" y="802"/>
                    <a:pt x="1034" y="468"/>
                  </a:cubicBezTo>
                  <a:cubicBezTo>
                    <a:pt x="1100" y="369"/>
                    <a:pt x="1160" y="327"/>
                    <a:pt x="1216" y="327"/>
                  </a:cubicBezTo>
                  <a:close/>
                  <a:moveTo>
                    <a:pt x="2589" y="989"/>
                  </a:moveTo>
                  <a:cubicBezTo>
                    <a:pt x="2743" y="989"/>
                    <a:pt x="2871" y="1154"/>
                    <a:pt x="2827" y="1350"/>
                  </a:cubicBezTo>
                  <a:cubicBezTo>
                    <a:pt x="2777" y="1900"/>
                    <a:pt x="2376" y="2348"/>
                    <a:pt x="1965" y="2727"/>
                  </a:cubicBezTo>
                  <a:lnTo>
                    <a:pt x="1965" y="2727"/>
                  </a:lnTo>
                  <a:cubicBezTo>
                    <a:pt x="1985" y="2381"/>
                    <a:pt x="2012" y="2039"/>
                    <a:pt x="2128" y="1714"/>
                  </a:cubicBezTo>
                  <a:cubicBezTo>
                    <a:pt x="2189" y="1501"/>
                    <a:pt x="2250" y="1228"/>
                    <a:pt x="2402" y="1076"/>
                  </a:cubicBezTo>
                  <a:cubicBezTo>
                    <a:pt x="2462" y="1015"/>
                    <a:pt x="2528" y="989"/>
                    <a:pt x="2589" y="989"/>
                  </a:cubicBezTo>
                  <a:close/>
                  <a:moveTo>
                    <a:pt x="1292" y="0"/>
                  </a:moveTo>
                  <a:cubicBezTo>
                    <a:pt x="1207" y="0"/>
                    <a:pt x="1111" y="23"/>
                    <a:pt x="1003" y="73"/>
                  </a:cubicBezTo>
                  <a:cubicBezTo>
                    <a:pt x="0" y="559"/>
                    <a:pt x="1277" y="2535"/>
                    <a:pt x="1611" y="3112"/>
                  </a:cubicBezTo>
                  <a:cubicBezTo>
                    <a:pt x="1652" y="3194"/>
                    <a:pt x="1716" y="3227"/>
                    <a:pt x="1779" y="3227"/>
                  </a:cubicBezTo>
                  <a:cubicBezTo>
                    <a:pt x="1882" y="3227"/>
                    <a:pt x="1981" y="3138"/>
                    <a:pt x="1971" y="3017"/>
                  </a:cubicBezTo>
                  <a:lnTo>
                    <a:pt x="1971" y="3017"/>
                  </a:lnTo>
                  <a:cubicBezTo>
                    <a:pt x="2627" y="2561"/>
                    <a:pt x="3763" y="1415"/>
                    <a:pt x="2918" y="711"/>
                  </a:cubicBezTo>
                  <a:cubicBezTo>
                    <a:pt x="2843" y="644"/>
                    <a:pt x="2758" y="616"/>
                    <a:pt x="2672" y="616"/>
                  </a:cubicBezTo>
                  <a:cubicBezTo>
                    <a:pt x="2446" y="616"/>
                    <a:pt x="2208" y="809"/>
                    <a:pt x="2098" y="985"/>
                  </a:cubicBezTo>
                  <a:cubicBezTo>
                    <a:pt x="2043" y="1070"/>
                    <a:pt x="1994" y="1157"/>
                    <a:pt x="1951" y="1246"/>
                  </a:cubicBezTo>
                  <a:lnTo>
                    <a:pt x="1951" y="1246"/>
                  </a:lnTo>
                  <a:cubicBezTo>
                    <a:pt x="1893" y="583"/>
                    <a:pt x="1724" y="0"/>
                    <a:pt x="129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4" name="Google Shape;4874;p112"/>
            <p:cNvSpPr/>
            <p:nvPr/>
          </p:nvSpPr>
          <p:spPr>
            <a:xfrm>
              <a:off x="7244347" y="4103859"/>
              <a:ext cx="229835" cy="135903"/>
            </a:xfrm>
            <a:custGeom>
              <a:avLst/>
              <a:gdLst/>
              <a:ahLst/>
              <a:cxnLst/>
              <a:rect l="l" t="t" r="r" b="b"/>
              <a:pathLst>
                <a:path w="4348" h="2571" extrusionOk="0">
                  <a:moveTo>
                    <a:pt x="2051" y="0"/>
                  </a:moveTo>
                  <a:cubicBezTo>
                    <a:pt x="1472" y="0"/>
                    <a:pt x="895" y="90"/>
                    <a:pt x="335" y="285"/>
                  </a:cubicBezTo>
                  <a:cubicBezTo>
                    <a:pt x="1" y="1471"/>
                    <a:pt x="62" y="2504"/>
                    <a:pt x="1247" y="2565"/>
                  </a:cubicBezTo>
                  <a:cubicBezTo>
                    <a:pt x="1302" y="2569"/>
                    <a:pt x="1357" y="2571"/>
                    <a:pt x="1412" y="2571"/>
                  </a:cubicBezTo>
                  <a:cubicBezTo>
                    <a:pt x="2641" y="2571"/>
                    <a:pt x="3620" y="1601"/>
                    <a:pt x="4347" y="437"/>
                  </a:cubicBezTo>
                  <a:cubicBezTo>
                    <a:pt x="3600" y="159"/>
                    <a:pt x="2824" y="0"/>
                    <a:pt x="2051" y="0"/>
                  </a:cubicBezTo>
                  <a:close/>
                </a:path>
              </a:pathLst>
            </a:custGeom>
            <a:solidFill>
              <a:srgbClr val="635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5" name="Google Shape;4875;p112"/>
            <p:cNvSpPr/>
            <p:nvPr/>
          </p:nvSpPr>
          <p:spPr>
            <a:xfrm>
              <a:off x="7323107" y="3999462"/>
              <a:ext cx="178032" cy="20140"/>
            </a:xfrm>
            <a:custGeom>
              <a:avLst/>
              <a:gdLst/>
              <a:ahLst/>
              <a:cxnLst/>
              <a:rect l="l" t="t" r="r" b="b"/>
              <a:pathLst>
                <a:path w="3368" h="381" extrusionOk="0">
                  <a:moveTo>
                    <a:pt x="1969" y="0"/>
                  </a:moveTo>
                  <a:cubicBezTo>
                    <a:pt x="1330" y="0"/>
                    <a:pt x="680" y="122"/>
                    <a:pt x="61" y="193"/>
                  </a:cubicBezTo>
                  <a:cubicBezTo>
                    <a:pt x="0" y="224"/>
                    <a:pt x="0" y="284"/>
                    <a:pt x="31" y="284"/>
                  </a:cubicBezTo>
                  <a:cubicBezTo>
                    <a:pt x="646" y="235"/>
                    <a:pt x="1224" y="157"/>
                    <a:pt x="1802" y="157"/>
                  </a:cubicBezTo>
                  <a:cubicBezTo>
                    <a:pt x="2280" y="157"/>
                    <a:pt x="2757" y="210"/>
                    <a:pt x="3252" y="376"/>
                  </a:cubicBezTo>
                  <a:cubicBezTo>
                    <a:pt x="3259" y="379"/>
                    <a:pt x="3266" y="380"/>
                    <a:pt x="3272" y="380"/>
                  </a:cubicBezTo>
                  <a:cubicBezTo>
                    <a:pt x="3325" y="380"/>
                    <a:pt x="3367" y="281"/>
                    <a:pt x="3313" y="254"/>
                  </a:cubicBezTo>
                  <a:cubicBezTo>
                    <a:pt x="2881" y="63"/>
                    <a:pt x="2428" y="0"/>
                    <a:pt x="196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6" name="Google Shape;4876;p112"/>
            <p:cNvSpPr/>
            <p:nvPr/>
          </p:nvSpPr>
          <p:spPr>
            <a:xfrm>
              <a:off x="7305399" y="4044551"/>
              <a:ext cx="178085" cy="20034"/>
            </a:xfrm>
            <a:custGeom>
              <a:avLst/>
              <a:gdLst/>
              <a:ahLst/>
              <a:cxnLst/>
              <a:rect l="l" t="t" r="r" b="b"/>
              <a:pathLst>
                <a:path w="3369" h="379" extrusionOk="0">
                  <a:moveTo>
                    <a:pt x="1993" y="1"/>
                  </a:moveTo>
                  <a:cubicBezTo>
                    <a:pt x="1346" y="1"/>
                    <a:pt x="688" y="132"/>
                    <a:pt x="62" y="222"/>
                  </a:cubicBezTo>
                  <a:cubicBezTo>
                    <a:pt x="1" y="222"/>
                    <a:pt x="1" y="282"/>
                    <a:pt x="62" y="282"/>
                  </a:cubicBezTo>
                  <a:cubicBezTo>
                    <a:pt x="679" y="248"/>
                    <a:pt x="1277" y="165"/>
                    <a:pt x="1878" y="165"/>
                  </a:cubicBezTo>
                  <a:cubicBezTo>
                    <a:pt x="2342" y="165"/>
                    <a:pt x="2807" y="215"/>
                    <a:pt x="3284" y="374"/>
                  </a:cubicBezTo>
                  <a:cubicBezTo>
                    <a:pt x="3290" y="377"/>
                    <a:pt x="3296" y="379"/>
                    <a:pt x="3302" y="379"/>
                  </a:cubicBezTo>
                  <a:cubicBezTo>
                    <a:pt x="3350" y="379"/>
                    <a:pt x="3368" y="279"/>
                    <a:pt x="3314" y="252"/>
                  </a:cubicBezTo>
                  <a:cubicBezTo>
                    <a:pt x="2889" y="65"/>
                    <a:pt x="2444" y="1"/>
                    <a:pt x="19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7" name="Google Shape;4877;p112"/>
            <p:cNvSpPr/>
            <p:nvPr/>
          </p:nvSpPr>
          <p:spPr>
            <a:xfrm>
              <a:off x="6787115" y="3050481"/>
              <a:ext cx="911994" cy="426316"/>
            </a:xfrm>
            <a:custGeom>
              <a:avLst/>
              <a:gdLst/>
              <a:ahLst/>
              <a:cxnLst/>
              <a:rect l="l" t="t" r="r" b="b"/>
              <a:pathLst>
                <a:path w="17253" h="8065" extrusionOk="0">
                  <a:moveTo>
                    <a:pt x="17253" y="0"/>
                  </a:moveTo>
                  <a:lnTo>
                    <a:pt x="778" y="1337"/>
                  </a:lnTo>
                  <a:lnTo>
                    <a:pt x="596" y="4559"/>
                  </a:lnTo>
                  <a:cubicBezTo>
                    <a:pt x="596" y="4559"/>
                    <a:pt x="414" y="6869"/>
                    <a:pt x="79" y="7781"/>
                  </a:cubicBezTo>
                  <a:cubicBezTo>
                    <a:pt x="0" y="7990"/>
                    <a:pt x="769" y="8064"/>
                    <a:pt x="2026" y="8064"/>
                  </a:cubicBezTo>
                  <a:cubicBezTo>
                    <a:pt x="5103" y="8064"/>
                    <a:pt x="11101" y="7620"/>
                    <a:pt x="14711" y="7620"/>
                  </a:cubicBezTo>
                  <a:cubicBezTo>
                    <a:pt x="15853" y="7620"/>
                    <a:pt x="16757" y="7664"/>
                    <a:pt x="17253" y="7781"/>
                  </a:cubicBezTo>
                  <a:lnTo>
                    <a:pt x="1725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8" name="Google Shape;4878;p112"/>
            <p:cNvSpPr/>
            <p:nvPr/>
          </p:nvSpPr>
          <p:spPr>
            <a:xfrm>
              <a:off x="6187163" y="1622120"/>
              <a:ext cx="631466" cy="905016"/>
            </a:xfrm>
            <a:custGeom>
              <a:avLst/>
              <a:gdLst/>
              <a:ahLst/>
              <a:cxnLst/>
              <a:rect l="l" t="t" r="r" b="b"/>
              <a:pathLst>
                <a:path w="11946" h="17121" extrusionOk="0">
                  <a:moveTo>
                    <a:pt x="8937" y="0"/>
                  </a:moveTo>
                  <a:lnTo>
                    <a:pt x="9393" y="2341"/>
                  </a:lnTo>
                  <a:cubicBezTo>
                    <a:pt x="9393" y="2341"/>
                    <a:pt x="4013" y="3253"/>
                    <a:pt x="1642" y="9636"/>
                  </a:cubicBezTo>
                  <a:cubicBezTo>
                    <a:pt x="1642" y="9636"/>
                    <a:pt x="2158" y="8785"/>
                    <a:pt x="2614" y="8450"/>
                  </a:cubicBezTo>
                  <a:lnTo>
                    <a:pt x="2614" y="8450"/>
                  </a:lnTo>
                  <a:cubicBezTo>
                    <a:pt x="2614" y="8451"/>
                    <a:pt x="0" y="12341"/>
                    <a:pt x="791" y="17113"/>
                  </a:cubicBezTo>
                  <a:cubicBezTo>
                    <a:pt x="791" y="17118"/>
                    <a:pt x="791" y="17121"/>
                    <a:pt x="791" y="17121"/>
                  </a:cubicBezTo>
                  <a:cubicBezTo>
                    <a:pt x="796" y="17121"/>
                    <a:pt x="877" y="16444"/>
                    <a:pt x="2310" y="16444"/>
                  </a:cubicBezTo>
                  <a:cubicBezTo>
                    <a:pt x="3314" y="16444"/>
                    <a:pt x="5806" y="15958"/>
                    <a:pt x="6931" y="15137"/>
                  </a:cubicBezTo>
                  <a:cubicBezTo>
                    <a:pt x="9149" y="13496"/>
                    <a:pt x="10548" y="10305"/>
                    <a:pt x="11004" y="8572"/>
                  </a:cubicBezTo>
                  <a:cubicBezTo>
                    <a:pt x="11946" y="4803"/>
                    <a:pt x="11672" y="2979"/>
                    <a:pt x="11672" y="2979"/>
                  </a:cubicBezTo>
                  <a:cubicBezTo>
                    <a:pt x="11672" y="2979"/>
                    <a:pt x="10396" y="274"/>
                    <a:pt x="8937" y="0"/>
                  </a:cubicBez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9" name="Google Shape;4879;p112"/>
            <p:cNvSpPr/>
            <p:nvPr/>
          </p:nvSpPr>
          <p:spPr>
            <a:xfrm>
              <a:off x="6640219" y="1679948"/>
              <a:ext cx="229835" cy="197908"/>
            </a:xfrm>
            <a:custGeom>
              <a:avLst/>
              <a:gdLst/>
              <a:ahLst/>
              <a:cxnLst/>
              <a:rect l="l" t="t" r="r" b="b"/>
              <a:pathLst>
                <a:path w="4348" h="3744" extrusionOk="0">
                  <a:moveTo>
                    <a:pt x="1612" y="1"/>
                  </a:moveTo>
                  <a:cubicBezTo>
                    <a:pt x="1612" y="1"/>
                    <a:pt x="1" y="457"/>
                    <a:pt x="974" y="1976"/>
                  </a:cubicBezTo>
                  <a:cubicBezTo>
                    <a:pt x="1627" y="2977"/>
                    <a:pt x="2911" y="3744"/>
                    <a:pt x="3684" y="3744"/>
                  </a:cubicBezTo>
                  <a:cubicBezTo>
                    <a:pt x="4062" y="3744"/>
                    <a:pt x="4317" y="3561"/>
                    <a:pt x="4317" y="3131"/>
                  </a:cubicBezTo>
                  <a:cubicBezTo>
                    <a:pt x="4348" y="1824"/>
                    <a:pt x="1612" y="1"/>
                    <a:pt x="161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0" name="Google Shape;4880;p112"/>
            <p:cNvSpPr/>
            <p:nvPr/>
          </p:nvSpPr>
          <p:spPr>
            <a:xfrm>
              <a:off x="7576937" y="1654258"/>
              <a:ext cx="618621" cy="918178"/>
            </a:xfrm>
            <a:custGeom>
              <a:avLst/>
              <a:gdLst/>
              <a:ahLst/>
              <a:cxnLst/>
              <a:rect l="l" t="t" r="r" b="b"/>
              <a:pathLst>
                <a:path w="11703" h="17370" extrusionOk="0">
                  <a:moveTo>
                    <a:pt x="3162" y="0"/>
                  </a:moveTo>
                  <a:lnTo>
                    <a:pt x="3162" y="0"/>
                  </a:lnTo>
                  <a:cubicBezTo>
                    <a:pt x="1703" y="243"/>
                    <a:pt x="305" y="2888"/>
                    <a:pt x="305" y="2888"/>
                  </a:cubicBezTo>
                  <a:cubicBezTo>
                    <a:pt x="305" y="2888"/>
                    <a:pt x="1" y="4712"/>
                    <a:pt x="821" y="8541"/>
                  </a:cubicBezTo>
                  <a:cubicBezTo>
                    <a:pt x="1217" y="10274"/>
                    <a:pt x="2524" y="13496"/>
                    <a:pt x="4682" y="15198"/>
                  </a:cubicBezTo>
                  <a:cubicBezTo>
                    <a:pt x="5776" y="16049"/>
                    <a:pt x="8268" y="16627"/>
                    <a:pt x="9271" y="16657"/>
                  </a:cubicBezTo>
                  <a:cubicBezTo>
                    <a:pt x="10679" y="16713"/>
                    <a:pt x="10757" y="17369"/>
                    <a:pt x="10785" y="17369"/>
                  </a:cubicBezTo>
                  <a:cubicBezTo>
                    <a:pt x="10787" y="17369"/>
                    <a:pt x="10789" y="17365"/>
                    <a:pt x="10791" y="17356"/>
                  </a:cubicBezTo>
                  <a:cubicBezTo>
                    <a:pt x="11703" y="12615"/>
                    <a:pt x="9211" y="8663"/>
                    <a:pt x="9211" y="8663"/>
                  </a:cubicBezTo>
                  <a:lnTo>
                    <a:pt x="9211" y="8663"/>
                  </a:lnTo>
                  <a:cubicBezTo>
                    <a:pt x="9667" y="8997"/>
                    <a:pt x="10122" y="9848"/>
                    <a:pt x="10122" y="9848"/>
                  </a:cubicBezTo>
                  <a:cubicBezTo>
                    <a:pt x="7964" y="3435"/>
                    <a:pt x="2615" y="2341"/>
                    <a:pt x="2615" y="2341"/>
                  </a:cubicBezTo>
                  <a:lnTo>
                    <a:pt x="3162" y="0"/>
                  </a:ln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1" name="Google Shape;4881;p112"/>
            <p:cNvSpPr/>
            <p:nvPr/>
          </p:nvSpPr>
          <p:spPr>
            <a:xfrm>
              <a:off x="7526615" y="1710501"/>
              <a:ext cx="233535" cy="195106"/>
            </a:xfrm>
            <a:custGeom>
              <a:avLst/>
              <a:gdLst/>
              <a:ahLst/>
              <a:cxnLst/>
              <a:rect l="l" t="t" r="r" b="b"/>
              <a:pathLst>
                <a:path w="4418" h="3691" extrusionOk="0">
                  <a:moveTo>
                    <a:pt x="2807" y="0"/>
                  </a:moveTo>
                  <a:cubicBezTo>
                    <a:pt x="2807" y="0"/>
                    <a:pt x="41" y="1733"/>
                    <a:pt x="10" y="3040"/>
                  </a:cubicBezTo>
                  <a:cubicBezTo>
                    <a:pt x="0" y="3496"/>
                    <a:pt x="273" y="3691"/>
                    <a:pt x="677" y="3691"/>
                  </a:cubicBezTo>
                  <a:cubicBezTo>
                    <a:pt x="1457" y="3691"/>
                    <a:pt x="2724" y="2967"/>
                    <a:pt x="3384" y="2006"/>
                  </a:cubicBezTo>
                  <a:cubicBezTo>
                    <a:pt x="4418" y="517"/>
                    <a:pt x="2807" y="0"/>
                    <a:pt x="280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2" name="Google Shape;4882;p112"/>
            <p:cNvSpPr/>
            <p:nvPr/>
          </p:nvSpPr>
          <p:spPr>
            <a:xfrm>
              <a:off x="6473131" y="1512120"/>
              <a:ext cx="228197" cy="145312"/>
            </a:xfrm>
            <a:custGeom>
              <a:avLst/>
              <a:gdLst/>
              <a:ahLst/>
              <a:cxnLst/>
              <a:rect l="l" t="t" r="r" b="b"/>
              <a:pathLst>
                <a:path w="4317" h="2749" extrusionOk="0">
                  <a:moveTo>
                    <a:pt x="2297" y="0"/>
                  </a:moveTo>
                  <a:cubicBezTo>
                    <a:pt x="1491" y="0"/>
                    <a:pt x="681" y="230"/>
                    <a:pt x="1" y="683"/>
                  </a:cubicBezTo>
                  <a:cubicBezTo>
                    <a:pt x="140" y="1725"/>
                    <a:pt x="983" y="2748"/>
                    <a:pt x="2572" y="2748"/>
                  </a:cubicBezTo>
                  <a:cubicBezTo>
                    <a:pt x="3070" y="2748"/>
                    <a:pt x="3641" y="2648"/>
                    <a:pt x="4287" y="2416"/>
                  </a:cubicBezTo>
                  <a:lnTo>
                    <a:pt x="4317" y="531"/>
                  </a:lnTo>
                  <a:cubicBezTo>
                    <a:pt x="3707" y="176"/>
                    <a:pt x="3003" y="0"/>
                    <a:pt x="2297" y="0"/>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3" name="Google Shape;4883;p112"/>
            <p:cNvSpPr/>
            <p:nvPr/>
          </p:nvSpPr>
          <p:spPr>
            <a:xfrm>
              <a:off x="6468321" y="1429448"/>
              <a:ext cx="234646" cy="118829"/>
            </a:xfrm>
            <a:custGeom>
              <a:avLst/>
              <a:gdLst/>
              <a:ahLst/>
              <a:cxnLst/>
              <a:rect l="l" t="t" r="r" b="b"/>
              <a:pathLst>
                <a:path w="4439" h="2248" extrusionOk="0">
                  <a:moveTo>
                    <a:pt x="2289" y="0"/>
                  </a:moveTo>
                  <a:cubicBezTo>
                    <a:pt x="1855" y="0"/>
                    <a:pt x="1386" y="98"/>
                    <a:pt x="913" y="363"/>
                  </a:cubicBezTo>
                  <a:cubicBezTo>
                    <a:pt x="274" y="727"/>
                    <a:pt x="1" y="1487"/>
                    <a:pt x="92" y="2247"/>
                  </a:cubicBezTo>
                  <a:cubicBezTo>
                    <a:pt x="772" y="1794"/>
                    <a:pt x="1582" y="1564"/>
                    <a:pt x="2393" y="1564"/>
                  </a:cubicBezTo>
                  <a:cubicBezTo>
                    <a:pt x="3103" y="1564"/>
                    <a:pt x="3814" y="1740"/>
                    <a:pt x="4438" y="2095"/>
                  </a:cubicBezTo>
                  <a:lnTo>
                    <a:pt x="4438" y="758"/>
                  </a:lnTo>
                  <a:cubicBezTo>
                    <a:pt x="4438" y="758"/>
                    <a:pt x="3500" y="0"/>
                    <a:pt x="2289" y="0"/>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4" name="Google Shape;4884;p112"/>
            <p:cNvSpPr/>
            <p:nvPr/>
          </p:nvSpPr>
          <p:spPr>
            <a:xfrm>
              <a:off x="6542218" y="1517829"/>
              <a:ext cx="141453" cy="122001"/>
            </a:xfrm>
            <a:custGeom>
              <a:avLst/>
              <a:gdLst/>
              <a:ahLst/>
              <a:cxnLst/>
              <a:rect l="l" t="t" r="r" b="b"/>
              <a:pathLst>
                <a:path w="2676" h="2308" extrusionOk="0">
                  <a:moveTo>
                    <a:pt x="1109" y="0"/>
                  </a:moveTo>
                  <a:cubicBezTo>
                    <a:pt x="740" y="0"/>
                    <a:pt x="359" y="78"/>
                    <a:pt x="31" y="150"/>
                  </a:cubicBezTo>
                  <a:cubicBezTo>
                    <a:pt x="1" y="180"/>
                    <a:pt x="1" y="210"/>
                    <a:pt x="31" y="210"/>
                  </a:cubicBezTo>
                  <a:cubicBezTo>
                    <a:pt x="366" y="210"/>
                    <a:pt x="756" y="134"/>
                    <a:pt x="1128" y="134"/>
                  </a:cubicBezTo>
                  <a:cubicBezTo>
                    <a:pt x="1534" y="134"/>
                    <a:pt x="1920" y="225"/>
                    <a:pt x="2189" y="606"/>
                  </a:cubicBezTo>
                  <a:cubicBezTo>
                    <a:pt x="2524" y="1062"/>
                    <a:pt x="2463" y="1700"/>
                    <a:pt x="2493" y="2217"/>
                  </a:cubicBezTo>
                  <a:cubicBezTo>
                    <a:pt x="2493" y="2277"/>
                    <a:pt x="2531" y="2308"/>
                    <a:pt x="2569" y="2308"/>
                  </a:cubicBezTo>
                  <a:cubicBezTo>
                    <a:pt x="2607" y="2308"/>
                    <a:pt x="2645" y="2277"/>
                    <a:pt x="2645" y="2217"/>
                  </a:cubicBezTo>
                  <a:cubicBezTo>
                    <a:pt x="2676" y="1639"/>
                    <a:pt x="2645" y="879"/>
                    <a:pt x="2220" y="423"/>
                  </a:cubicBezTo>
                  <a:cubicBezTo>
                    <a:pt x="1929" y="100"/>
                    <a:pt x="1527" y="0"/>
                    <a:pt x="1109"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5" name="Google Shape;4885;p112"/>
            <p:cNvSpPr/>
            <p:nvPr/>
          </p:nvSpPr>
          <p:spPr>
            <a:xfrm>
              <a:off x="6602108" y="1551870"/>
              <a:ext cx="81140" cy="51168"/>
            </a:xfrm>
            <a:custGeom>
              <a:avLst/>
              <a:gdLst/>
              <a:ahLst/>
              <a:cxnLst/>
              <a:rect l="l" t="t" r="r" b="b"/>
              <a:pathLst>
                <a:path w="1535" h="968" extrusionOk="0">
                  <a:moveTo>
                    <a:pt x="533" y="0"/>
                  </a:moveTo>
                  <a:cubicBezTo>
                    <a:pt x="377" y="0"/>
                    <a:pt x="215" y="53"/>
                    <a:pt x="53" y="174"/>
                  </a:cubicBezTo>
                  <a:cubicBezTo>
                    <a:pt x="1" y="227"/>
                    <a:pt x="16" y="302"/>
                    <a:pt x="80" y="302"/>
                  </a:cubicBezTo>
                  <a:cubicBezTo>
                    <a:pt x="90" y="302"/>
                    <a:pt x="102" y="300"/>
                    <a:pt x="114" y="296"/>
                  </a:cubicBezTo>
                  <a:cubicBezTo>
                    <a:pt x="255" y="225"/>
                    <a:pt x="389" y="181"/>
                    <a:pt x="520" y="181"/>
                  </a:cubicBezTo>
                  <a:cubicBezTo>
                    <a:pt x="672" y="181"/>
                    <a:pt x="818" y="240"/>
                    <a:pt x="965" y="387"/>
                  </a:cubicBezTo>
                  <a:cubicBezTo>
                    <a:pt x="1117" y="539"/>
                    <a:pt x="1239" y="752"/>
                    <a:pt x="1360" y="934"/>
                  </a:cubicBezTo>
                  <a:cubicBezTo>
                    <a:pt x="1384" y="958"/>
                    <a:pt x="1407" y="967"/>
                    <a:pt x="1428" y="967"/>
                  </a:cubicBezTo>
                  <a:cubicBezTo>
                    <a:pt x="1490" y="967"/>
                    <a:pt x="1535" y="888"/>
                    <a:pt x="1512" y="843"/>
                  </a:cubicBezTo>
                  <a:cubicBezTo>
                    <a:pt x="1334" y="397"/>
                    <a:pt x="959" y="0"/>
                    <a:pt x="533"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6" name="Google Shape;4886;p112"/>
            <p:cNvSpPr/>
            <p:nvPr/>
          </p:nvSpPr>
          <p:spPr>
            <a:xfrm>
              <a:off x="7735990" y="1530885"/>
              <a:ext cx="229835" cy="144942"/>
            </a:xfrm>
            <a:custGeom>
              <a:avLst/>
              <a:gdLst/>
              <a:ahLst/>
              <a:cxnLst/>
              <a:rect l="l" t="t" r="r" b="b"/>
              <a:pathLst>
                <a:path w="4348" h="2742" extrusionOk="0">
                  <a:moveTo>
                    <a:pt x="1903" y="1"/>
                  </a:moveTo>
                  <a:cubicBezTo>
                    <a:pt x="1252" y="1"/>
                    <a:pt x="605" y="150"/>
                    <a:pt x="31" y="450"/>
                  </a:cubicBezTo>
                  <a:lnTo>
                    <a:pt x="1" y="2365"/>
                  </a:lnTo>
                  <a:cubicBezTo>
                    <a:pt x="692" y="2629"/>
                    <a:pt x="1300" y="2742"/>
                    <a:pt x="1825" y="2742"/>
                  </a:cubicBezTo>
                  <a:cubicBezTo>
                    <a:pt x="3357" y="2742"/>
                    <a:pt x="4189" y="1780"/>
                    <a:pt x="4347" y="784"/>
                  </a:cubicBezTo>
                  <a:cubicBezTo>
                    <a:pt x="3636" y="264"/>
                    <a:pt x="2767" y="1"/>
                    <a:pt x="1903" y="1"/>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7" name="Google Shape;4887;p112"/>
            <p:cNvSpPr/>
            <p:nvPr/>
          </p:nvSpPr>
          <p:spPr>
            <a:xfrm>
              <a:off x="7737629" y="1462432"/>
              <a:ext cx="234593" cy="109949"/>
            </a:xfrm>
            <a:custGeom>
              <a:avLst/>
              <a:gdLst/>
              <a:ahLst/>
              <a:cxnLst/>
              <a:rect l="l" t="t" r="r" b="b"/>
              <a:pathLst>
                <a:path w="4438" h="2080" extrusionOk="0">
                  <a:moveTo>
                    <a:pt x="1440" y="1"/>
                  </a:moveTo>
                  <a:cubicBezTo>
                    <a:pt x="570" y="1"/>
                    <a:pt x="20" y="438"/>
                    <a:pt x="0" y="438"/>
                  </a:cubicBezTo>
                  <a:lnTo>
                    <a:pt x="0" y="1745"/>
                  </a:lnTo>
                  <a:cubicBezTo>
                    <a:pt x="574" y="1445"/>
                    <a:pt x="1221" y="1296"/>
                    <a:pt x="1872" y="1296"/>
                  </a:cubicBezTo>
                  <a:cubicBezTo>
                    <a:pt x="2736" y="1296"/>
                    <a:pt x="3605" y="1559"/>
                    <a:pt x="4316" y="2079"/>
                  </a:cubicBezTo>
                  <a:cubicBezTo>
                    <a:pt x="4438" y="1319"/>
                    <a:pt x="3648" y="863"/>
                    <a:pt x="3009" y="468"/>
                  </a:cubicBezTo>
                  <a:cubicBezTo>
                    <a:pt x="2420" y="117"/>
                    <a:pt x="1887" y="1"/>
                    <a:pt x="1440" y="1"/>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8" name="Google Shape;4888;p112"/>
            <p:cNvSpPr/>
            <p:nvPr/>
          </p:nvSpPr>
          <p:spPr>
            <a:xfrm>
              <a:off x="7755284" y="1536964"/>
              <a:ext cx="143039" cy="119358"/>
            </a:xfrm>
            <a:custGeom>
              <a:avLst/>
              <a:gdLst/>
              <a:ahLst/>
              <a:cxnLst/>
              <a:rect l="l" t="t" r="r" b="b"/>
              <a:pathLst>
                <a:path w="2706" h="2258" extrusionOk="0">
                  <a:moveTo>
                    <a:pt x="1524" y="0"/>
                  </a:moveTo>
                  <a:cubicBezTo>
                    <a:pt x="1133" y="0"/>
                    <a:pt x="760" y="92"/>
                    <a:pt x="487" y="365"/>
                  </a:cubicBezTo>
                  <a:cubicBezTo>
                    <a:pt x="31" y="821"/>
                    <a:pt x="1" y="1581"/>
                    <a:pt x="1" y="2189"/>
                  </a:cubicBezTo>
                  <a:cubicBezTo>
                    <a:pt x="1" y="2235"/>
                    <a:pt x="39" y="2257"/>
                    <a:pt x="77" y="2257"/>
                  </a:cubicBezTo>
                  <a:cubicBezTo>
                    <a:pt x="115" y="2257"/>
                    <a:pt x="153" y="2235"/>
                    <a:pt x="153" y="2189"/>
                  </a:cubicBezTo>
                  <a:cubicBezTo>
                    <a:pt x="183" y="1642"/>
                    <a:pt x="153" y="943"/>
                    <a:pt x="517" y="517"/>
                  </a:cubicBezTo>
                  <a:cubicBezTo>
                    <a:pt x="773" y="219"/>
                    <a:pt x="1107" y="140"/>
                    <a:pt x="1463" y="140"/>
                  </a:cubicBezTo>
                  <a:cubicBezTo>
                    <a:pt x="1869" y="140"/>
                    <a:pt x="2303" y="244"/>
                    <a:pt x="2675" y="244"/>
                  </a:cubicBezTo>
                  <a:cubicBezTo>
                    <a:pt x="2706" y="244"/>
                    <a:pt x="2706" y="213"/>
                    <a:pt x="2675" y="183"/>
                  </a:cubicBezTo>
                  <a:cubicBezTo>
                    <a:pt x="2326" y="92"/>
                    <a:pt x="1916" y="0"/>
                    <a:pt x="1524"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9" name="Google Shape;4889;p112"/>
            <p:cNvSpPr/>
            <p:nvPr/>
          </p:nvSpPr>
          <p:spPr>
            <a:xfrm>
              <a:off x="7754649" y="1571428"/>
              <a:ext cx="82409" cy="47891"/>
            </a:xfrm>
            <a:custGeom>
              <a:avLst/>
              <a:gdLst/>
              <a:ahLst/>
              <a:cxnLst/>
              <a:rect l="l" t="t" r="r" b="b"/>
              <a:pathLst>
                <a:path w="1559" h="906" extrusionOk="0">
                  <a:moveTo>
                    <a:pt x="1016" y="0"/>
                  </a:moveTo>
                  <a:cubicBezTo>
                    <a:pt x="603" y="0"/>
                    <a:pt x="238" y="366"/>
                    <a:pt x="43" y="777"/>
                  </a:cubicBezTo>
                  <a:cubicBezTo>
                    <a:pt x="0" y="842"/>
                    <a:pt x="48" y="906"/>
                    <a:pt x="102" y="906"/>
                  </a:cubicBezTo>
                  <a:cubicBezTo>
                    <a:pt x="124" y="906"/>
                    <a:pt x="147" y="895"/>
                    <a:pt x="165" y="868"/>
                  </a:cubicBezTo>
                  <a:cubicBezTo>
                    <a:pt x="317" y="686"/>
                    <a:pt x="408" y="503"/>
                    <a:pt x="590" y="351"/>
                  </a:cubicBezTo>
                  <a:cubicBezTo>
                    <a:pt x="732" y="225"/>
                    <a:pt x="874" y="173"/>
                    <a:pt x="1021" y="173"/>
                  </a:cubicBezTo>
                  <a:cubicBezTo>
                    <a:pt x="1156" y="173"/>
                    <a:pt x="1295" y="218"/>
                    <a:pt x="1441" y="291"/>
                  </a:cubicBezTo>
                  <a:cubicBezTo>
                    <a:pt x="1450" y="295"/>
                    <a:pt x="1458" y="297"/>
                    <a:pt x="1466" y="297"/>
                  </a:cubicBezTo>
                  <a:cubicBezTo>
                    <a:pt x="1517" y="297"/>
                    <a:pt x="1559" y="226"/>
                    <a:pt x="1532" y="200"/>
                  </a:cubicBezTo>
                  <a:cubicBezTo>
                    <a:pt x="1358" y="60"/>
                    <a:pt x="1183" y="0"/>
                    <a:pt x="1016"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0" name="Google Shape;4890;p112"/>
            <p:cNvSpPr/>
            <p:nvPr/>
          </p:nvSpPr>
          <p:spPr>
            <a:xfrm>
              <a:off x="7102948" y="2036642"/>
              <a:ext cx="266784" cy="134317"/>
            </a:xfrm>
            <a:custGeom>
              <a:avLst/>
              <a:gdLst/>
              <a:ahLst/>
              <a:cxnLst/>
              <a:rect l="l" t="t" r="r" b="b"/>
              <a:pathLst>
                <a:path w="5047" h="2541" extrusionOk="0">
                  <a:moveTo>
                    <a:pt x="5047" y="0"/>
                  </a:moveTo>
                  <a:cubicBezTo>
                    <a:pt x="3405" y="92"/>
                    <a:pt x="1794" y="335"/>
                    <a:pt x="183" y="852"/>
                  </a:cubicBezTo>
                  <a:cubicBezTo>
                    <a:pt x="153" y="1034"/>
                    <a:pt x="92" y="1186"/>
                    <a:pt x="1" y="1338"/>
                  </a:cubicBezTo>
                  <a:cubicBezTo>
                    <a:pt x="1" y="1338"/>
                    <a:pt x="1096" y="2541"/>
                    <a:pt x="2759" y="2541"/>
                  </a:cubicBezTo>
                  <a:cubicBezTo>
                    <a:pt x="3430" y="2541"/>
                    <a:pt x="4194" y="2345"/>
                    <a:pt x="5016" y="1794"/>
                  </a:cubicBezTo>
                  <a:cubicBezTo>
                    <a:pt x="5016" y="1794"/>
                    <a:pt x="4955" y="973"/>
                    <a:pt x="5047" y="0"/>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1" name="Google Shape;4891;p112"/>
            <p:cNvSpPr/>
            <p:nvPr/>
          </p:nvSpPr>
          <p:spPr>
            <a:xfrm>
              <a:off x="7106173" y="1937002"/>
              <a:ext cx="286078" cy="144678"/>
            </a:xfrm>
            <a:custGeom>
              <a:avLst/>
              <a:gdLst/>
              <a:ahLst/>
              <a:cxnLst/>
              <a:rect l="l" t="t" r="r" b="b"/>
              <a:pathLst>
                <a:path w="5412" h="2737" extrusionOk="0">
                  <a:moveTo>
                    <a:pt x="5411" y="1"/>
                  </a:moveTo>
                  <a:lnTo>
                    <a:pt x="1" y="366"/>
                  </a:lnTo>
                  <a:cubicBezTo>
                    <a:pt x="1" y="366"/>
                    <a:pt x="396" y="1703"/>
                    <a:pt x="122" y="2737"/>
                  </a:cubicBezTo>
                  <a:cubicBezTo>
                    <a:pt x="1733" y="2220"/>
                    <a:pt x="3344" y="1977"/>
                    <a:pt x="5016" y="1885"/>
                  </a:cubicBezTo>
                  <a:cubicBezTo>
                    <a:pt x="5077" y="1247"/>
                    <a:pt x="5168" y="578"/>
                    <a:pt x="5411" y="1"/>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2" name="Google Shape;4892;p112"/>
            <p:cNvSpPr/>
            <p:nvPr/>
          </p:nvSpPr>
          <p:spPr>
            <a:xfrm>
              <a:off x="6680392" y="916555"/>
              <a:ext cx="1102290" cy="1044196"/>
            </a:xfrm>
            <a:custGeom>
              <a:avLst/>
              <a:gdLst/>
              <a:ahLst/>
              <a:cxnLst/>
              <a:rect l="l" t="t" r="r" b="b"/>
              <a:pathLst>
                <a:path w="20853" h="19754" extrusionOk="0">
                  <a:moveTo>
                    <a:pt x="7821" y="1"/>
                  </a:moveTo>
                  <a:cubicBezTo>
                    <a:pt x="3793" y="1"/>
                    <a:pt x="92" y="2084"/>
                    <a:pt x="153" y="9792"/>
                  </a:cubicBezTo>
                  <a:cubicBezTo>
                    <a:pt x="153" y="9792"/>
                    <a:pt x="1" y="13470"/>
                    <a:pt x="852" y="15324"/>
                  </a:cubicBezTo>
                  <a:cubicBezTo>
                    <a:pt x="1703" y="17178"/>
                    <a:pt x="4651" y="19245"/>
                    <a:pt x="8633" y="19671"/>
                  </a:cubicBezTo>
                  <a:cubicBezTo>
                    <a:pt x="9145" y="19726"/>
                    <a:pt x="9680" y="19753"/>
                    <a:pt x="10226" y="19753"/>
                  </a:cubicBezTo>
                  <a:cubicBezTo>
                    <a:pt x="13888" y="19753"/>
                    <a:pt x="18035" y="18510"/>
                    <a:pt x="19120" y="16023"/>
                  </a:cubicBezTo>
                  <a:cubicBezTo>
                    <a:pt x="20366" y="13166"/>
                    <a:pt x="20852" y="11190"/>
                    <a:pt x="20548" y="8272"/>
                  </a:cubicBezTo>
                  <a:cubicBezTo>
                    <a:pt x="20214" y="5324"/>
                    <a:pt x="20092" y="4017"/>
                    <a:pt x="17387" y="2680"/>
                  </a:cubicBezTo>
                  <a:cubicBezTo>
                    <a:pt x="16061" y="2016"/>
                    <a:pt x="11782" y="1"/>
                    <a:pt x="7821" y="1"/>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3" name="Google Shape;4893;p112"/>
            <p:cNvSpPr/>
            <p:nvPr/>
          </p:nvSpPr>
          <p:spPr>
            <a:xfrm>
              <a:off x="6931050" y="1472687"/>
              <a:ext cx="62745" cy="74057"/>
            </a:xfrm>
            <a:custGeom>
              <a:avLst/>
              <a:gdLst/>
              <a:ahLst/>
              <a:cxnLst/>
              <a:rect l="l" t="t" r="r" b="b"/>
              <a:pathLst>
                <a:path w="1187" h="1401" extrusionOk="0">
                  <a:moveTo>
                    <a:pt x="609" y="1"/>
                  </a:moveTo>
                  <a:cubicBezTo>
                    <a:pt x="305" y="1"/>
                    <a:pt x="31" y="305"/>
                    <a:pt x="31" y="700"/>
                  </a:cubicBezTo>
                  <a:cubicBezTo>
                    <a:pt x="1" y="1095"/>
                    <a:pt x="274" y="1399"/>
                    <a:pt x="609" y="1399"/>
                  </a:cubicBezTo>
                  <a:cubicBezTo>
                    <a:pt x="621" y="1400"/>
                    <a:pt x="634" y="1401"/>
                    <a:pt x="647" y="1401"/>
                  </a:cubicBezTo>
                  <a:cubicBezTo>
                    <a:pt x="935" y="1401"/>
                    <a:pt x="1186" y="1079"/>
                    <a:pt x="1186" y="730"/>
                  </a:cubicBezTo>
                  <a:cubicBezTo>
                    <a:pt x="1186" y="335"/>
                    <a:pt x="943" y="1"/>
                    <a:pt x="609" y="1"/>
                  </a:cubicBezTo>
                  <a:close/>
                </a:path>
              </a:pathLst>
            </a:custGeom>
            <a:solidFill>
              <a:srgbClr val="1111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4" name="Google Shape;4894;p112"/>
            <p:cNvSpPr/>
            <p:nvPr/>
          </p:nvSpPr>
          <p:spPr>
            <a:xfrm>
              <a:off x="7440402" y="1480722"/>
              <a:ext cx="62692" cy="73951"/>
            </a:xfrm>
            <a:custGeom>
              <a:avLst/>
              <a:gdLst/>
              <a:ahLst/>
              <a:cxnLst/>
              <a:rect l="l" t="t" r="r" b="b"/>
              <a:pathLst>
                <a:path w="1186" h="1399" extrusionOk="0">
                  <a:moveTo>
                    <a:pt x="608" y="1"/>
                  </a:moveTo>
                  <a:cubicBezTo>
                    <a:pt x="274" y="1"/>
                    <a:pt x="0" y="305"/>
                    <a:pt x="0" y="700"/>
                  </a:cubicBezTo>
                  <a:cubicBezTo>
                    <a:pt x="0" y="1095"/>
                    <a:pt x="274" y="1399"/>
                    <a:pt x="578" y="1399"/>
                  </a:cubicBezTo>
                  <a:cubicBezTo>
                    <a:pt x="912" y="1399"/>
                    <a:pt x="1185" y="1095"/>
                    <a:pt x="1185" y="700"/>
                  </a:cubicBezTo>
                  <a:cubicBezTo>
                    <a:pt x="1185" y="335"/>
                    <a:pt x="942" y="1"/>
                    <a:pt x="608" y="1"/>
                  </a:cubicBezTo>
                  <a:close/>
                </a:path>
              </a:pathLst>
            </a:custGeom>
            <a:solidFill>
              <a:srgbClr val="1111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5" name="Google Shape;4895;p112"/>
            <p:cNvSpPr/>
            <p:nvPr/>
          </p:nvSpPr>
          <p:spPr>
            <a:xfrm>
              <a:off x="7183294" y="1441447"/>
              <a:ext cx="77176" cy="134317"/>
            </a:xfrm>
            <a:custGeom>
              <a:avLst/>
              <a:gdLst/>
              <a:ahLst/>
              <a:cxnLst/>
              <a:rect l="l" t="t" r="r" b="b"/>
              <a:pathLst>
                <a:path w="1460" h="2541" extrusionOk="0">
                  <a:moveTo>
                    <a:pt x="365" y="1"/>
                  </a:moveTo>
                  <a:cubicBezTo>
                    <a:pt x="345" y="1"/>
                    <a:pt x="325" y="14"/>
                    <a:pt x="305" y="14"/>
                  </a:cubicBezTo>
                  <a:cubicBezTo>
                    <a:pt x="213" y="318"/>
                    <a:pt x="183" y="652"/>
                    <a:pt x="122" y="956"/>
                  </a:cubicBezTo>
                  <a:cubicBezTo>
                    <a:pt x="62" y="1169"/>
                    <a:pt x="1" y="1473"/>
                    <a:pt x="92" y="1686"/>
                  </a:cubicBezTo>
                  <a:cubicBezTo>
                    <a:pt x="153" y="1838"/>
                    <a:pt x="305" y="1959"/>
                    <a:pt x="457" y="1959"/>
                  </a:cubicBezTo>
                  <a:cubicBezTo>
                    <a:pt x="517" y="1959"/>
                    <a:pt x="578" y="1929"/>
                    <a:pt x="669" y="1899"/>
                  </a:cubicBezTo>
                  <a:cubicBezTo>
                    <a:pt x="700" y="1868"/>
                    <a:pt x="730" y="1807"/>
                    <a:pt x="791" y="1807"/>
                  </a:cubicBezTo>
                  <a:cubicBezTo>
                    <a:pt x="819" y="1770"/>
                    <a:pt x="847" y="1753"/>
                    <a:pt x="873" y="1753"/>
                  </a:cubicBezTo>
                  <a:cubicBezTo>
                    <a:pt x="932" y="1753"/>
                    <a:pt x="983" y="1842"/>
                    <a:pt x="1004" y="1990"/>
                  </a:cubicBezTo>
                  <a:cubicBezTo>
                    <a:pt x="1217" y="2172"/>
                    <a:pt x="1186" y="2294"/>
                    <a:pt x="913" y="2355"/>
                  </a:cubicBezTo>
                  <a:cubicBezTo>
                    <a:pt x="800" y="2383"/>
                    <a:pt x="844" y="2540"/>
                    <a:pt x="947" y="2540"/>
                  </a:cubicBezTo>
                  <a:cubicBezTo>
                    <a:pt x="955" y="2540"/>
                    <a:pt x="964" y="2539"/>
                    <a:pt x="973" y="2537"/>
                  </a:cubicBezTo>
                  <a:cubicBezTo>
                    <a:pt x="1217" y="2446"/>
                    <a:pt x="1460" y="2203"/>
                    <a:pt x="1429" y="1929"/>
                  </a:cubicBezTo>
                  <a:cubicBezTo>
                    <a:pt x="1429" y="1704"/>
                    <a:pt x="1247" y="1531"/>
                    <a:pt x="1051" y="1531"/>
                  </a:cubicBezTo>
                  <a:cubicBezTo>
                    <a:pt x="1035" y="1531"/>
                    <a:pt x="1019" y="1532"/>
                    <a:pt x="1004" y="1534"/>
                  </a:cubicBezTo>
                  <a:cubicBezTo>
                    <a:pt x="852" y="1534"/>
                    <a:pt x="761" y="1655"/>
                    <a:pt x="639" y="1716"/>
                  </a:cubicBezTo>
                  <a:cubicBezTo>
                    <a:pt x="566" y="1745"/>
                    <a:pt x="505" y="1757"/>
                    <a:pt x="454" y="1757"/>
                  </a:cubicBezTo>
                  <a:cubicBezTo>
                    <a:pt x="123" y="1757"/>
                    <a:pt x="222" y="1224"/>
                    <a:pt x="274" y="987"/>
                  </a:cubicBezTo>
                  <a:cubicBezTo>
                    <a:pt x="335" y="713"/>
                    <a:pt x="517" y="288"/>
                    <a:pt x="396" y="14"/>
                  </a:cubicBezTo>
                  <a:cubicBezTo>
                    <a:pt x="386" y="4"/>
                    <a:pt x="376" y="1"/>
                    <a:pt x="365"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6" name="Google Shape;4896;p112"/>
            <p:cNvSpPr/>
            <p:nvPr/>
          </p:nvSpPr>
          <p:spPr>
            <a:xfrm>
              <a:off x="7168864" y="1653360"/>
              <a:ext cx="114125" cy="55662"/>
            </a:xfrm>
            <a:custGeom>
              <a:avLst/>
              <a:gdLst/>
              <a:ahLst/>
              <a:cxnLst/>
              <a:rect l="l" t="t" r="r" b="b"/>
              <a:pathLst>
                <a:path w="2159" h="1053" extrusionOk="0">
                  <a:moveTo>
                    <a:pt x="2045" y="1"/>
                  </a:moveTo>
                  <a:cubicBezTo>
                    <a:pt x="2001" y="1"/>
                    <a:pt x="1959" y="25"/>
                    <a:pt x="1945" y="78"/>
                  </a:cubicBezTo>
                  <a:cubicBezTo>
                    <a:pt x="1885" y="534"/>
                    <a:pt x="1611" y="838"/>
                    <a:pt x="1125" y="838"/>
                  </a:cubicBezTo>
                  <a:cubicBezTo>
                    <a:pt x="912" y="838"/>
                    <a:pt x="730" y="747"/>
                    <a:pt x="578" y="625"/>
                  </a:cubicBezTo>
                  <a:cubicBezTo>
                    <a:pt x="395" y="504"/>
                    <a:pt x="365" y="321"/>
                    <a:pt x="243" y="139"/>
                  </a:cubicBezTo>
                  <a:cubicBezTo>
                    <a:pt x="213" y="139"/>
                    <a:pt x="183" y="139"/>
                    <a:pt x="183" y="169"/>
                  </a:cubicBezTo>
                  <a:cubicBezTo>
                    <a:pt x="0" y="656"/>
                    <a:pt x="730" y="1020"/>
                    <a:pt x="1125" y="1051"/>
                  </a:cubicBezTo>
                  <a:cubicBezTo>
                    <a:pt x="1145" y="1052"/>
                    <a:pt x="1164" y="1052"/>
                    <a:pt x="1184" y="1052"/>
                  </a:cubicBezTo>
                  <a:cubicBezTo>
                    <a:pt x="1706" y="1052"/>
                    <a:pt x="2158" y="665"/>
                    <a:pt x="2158" y="109"/>
                  </a:cubicBezTo>
                  <a:cubicBezTo>
                    <a:pt x="2158" y="40"/>
                    <a:pt x="2101" y="1"/>
                    <a:pt x="2045"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7" name="Google Shape;4897;p112"/>
            <p:cNvSpPr/>
            <p:nvPr/>
          </p:nvSpPr>
          <p:spPr>
            <a:xfrm>
              <a:off x="6837860" y="1294287"/>
              <a:ext cx="104504" cy="71890"/>
            </a:xfrm>
            <a:custGeom>
              <a:avLst/>
              <a:gdLst/>
              <a:ahLst/>
              <a:cxnLst/>
              <a:rect l="l" t="t" r="r" b="b"/>
              <a:pathLst>
                <a:path w="1977" h="1360" extrusionOk="0">
                  <a:moveTo>
                    <a:pt x="1808" y="1"/>
                  </a:moveTo>
                  <a:cubicBezTo>
                    <a:pt x="1139" y="1"/>
                    <a:pt x="149" y="626"/>
                    <a:pt x="1" y="1309"/>
                  </a:cubicBezTo>
                  <a:cubicBezTo>
                    <a:pt x="1" y="1344"/>
                    <a:pt x="22" y="1359"/>
                    <a:pt x="45" y="1359"/>
                  </a:cubicBezTo>
                  <a:cubicBezTo>
                    <a:pt x="61" y="1359"/>
                    <a:pt x="79" y="1352"/>
                    <a:pt x="92" y="1339"/>
                  </a:cubicBezTo>
                  <a:cubicBezTo>
                    <a:pt x="548" y="701"/>
                    <a:pt x="1095" y="336"/>
                    <a:pt x="1885" y="184"/>
                  </a:cubicBezTo>
                  <a:cubicBezTo>
                    <a:pt x="1976" y="154"/>
                    <a:pt x="1946" y="2"/>
                    <a:pt x="1855" y="2"/>
                  </a:cubicBezTo>
                  <a:cubicBezTo>
                    <a:pt x="1839" y="1"/>
                    <a:pt x="1824" y="1"/>
                    <a:pt x="1808"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8" name="Google Shape;4898;p112"/>
            <p:cNvSpPr/>
            <p:nvPr/>
          </p:nvSpPr>
          <p:spPr>
            <a:xfrm>
              <a:off x="7456418" y="1290376"/>
              <a:ext cx="111535" cy="52067"/>
            </a:xfrm>
            <a:custGeom>
              <a:avLst/>
              <a:gdLst/>
              <a:ahLst/>
              <a:cxnLst/>
              <a:rect l="l" t="t" r="r" b="b"/>
              <a:pathLst>
                <a:path w="2110" h="985" extrusionOk="0">
                  <a:moveTo>
                    <a:pt x="247" y="1"/>
                  </a:moveTo>
                  <a:cubicBezTo>
                    <a:pt x="173" y="1"/>
                    <a:pt x="101" y="5"/>
                    <a:pt x="31" y="15"/>
                  </a:cubicBezTo>
                  <a:cubicBezTo>
                    <a:pt x="1" y="45"/>
                    <a:pt x="1" y="137"/>
                    <a:pt x="31" y="137"/>
                  </a:cubicBezTo>
                  <a:cubicBezTo>
                    <a:pt x="700" y="319"/>
                    <a:pt x="1369" y="410"/>
                    <a:pt x="1886" y="957"/>
                  </a:cubicBezTo>
                  <a:cubicBezTo>
                    <a:pt x="1905" y="977"/>
                    <a:pt x="1927" y="985"/>
                    <a:pt x="1949" y="985"/>
                  </a:cubicBezTo>
                  <a:cubicBezTo>
                    <a:pt x="2030" y="985"/>
                    <a:pt x="2109" y="870"/>
                    <a:pt x="2038" y="775"/>
                  </a:cubicBezTo>
                  <a:cubicBezTo>
                    <a:pt x="1656" y="339"/>
                    <a:pt x="884" y="1"/>
                    <a:pt x="247"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9" name="Google Shape;4899;p112"/>
            <p:cNvSpPr/>
            <p:nvPr/>
          </p:nvSpPr>
          <p:spPr>
            <a:xfrm>
              <a:off x="6834635" y="1602773"/>
              <a:ext cx="207317" cy="192939"/>
            </a:xfrm>
            <a:custGeom>
              <a:avLst/>
              <a:gdLst/>
              <a:ahLst/>
              <a:cxnLst/>
              <a:rect l="l" t="t" r="r" b="b"/>
              <a:pathLst>
                <a:path w="3922" h="3650" extrusionOk="0">
                  <a:moveTo>
                    <a:pt x="1917" y="1"/>
                  </a:moveTo>
                  <a:cubicBezTo>
                    <a:pt x="880" y="1"/>
                    <a:pt x="31" y="781"/>
                    <a:pt x="1" y="1795"/>
                  </a:cubicBezTo>
                  <a:cubicBezTo>
                    <a:pt x="1" y="2798"/>
                    <a:pt x="852" y="3619"/>
                    <a:pt x="1916" y="3649"/>
                  </a:cubicBezTo>
                  <a:cubicBezTo>
                    <a:pt x="3010" y="3649"/>
                    <a:pt x="3892" y="2859"/>
                    <a:pt x="3892" y="1856"/>
                  </a:cubicBezTo>
                  <a:cubicBezTo>
                    <a:pt x="3922" y="822"/>
                    <a:pt x="3071" y="2"/>
                    <a:pt x="1977" y="2"/>
                  </a:cubicBezTo>
                  <a:cubicBezTo>
                    <a:pt x="1957" y="1"/>
                    <a:pt x="1937" y="1"/>
                    <a:pt x="1917" y="1"/>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0" name="Google Shape;4900;p112"/>
            <p:cNvSpPr/>
            <p:nvPr/>
          </p:nvSpPr>
          <p:spPr>
            <a:xfrm>
              <a:off x="7397004" y="1610808"/>
              <a:ext cx="207317" cy="192939"/>
            </a:xfrm>
            <a:custGeom>
              <a:avLst/>
              <a:gdLst/>
              <a:ahLst/>
              <a:cxnLst/>
              <a:rect l="l" t="t" r="r" b="b"/>
              <a:pathLst>
                <a:path w="3922" h="3650" extrusionOk="0">
                  <a:moveTo>
                    <a:pt x="1919" y="1"/>
                  </a:moveTo>
                  <a:cubicBezTo>
                    <a:pt x="881" y="1"/>
                    <a:pt x="30" y="810"/>
                    <a:pt x="0" y="1795"/>
                  </a:cubicBezTo>
                  <a:cubicBezTo>
                    <a:pt x="0" y="2798"/>
                    <a:pt x="851" y="3649"/>
                    <a:pt x="1915" y="3649"/>
                  </a:cubicBezTo>
                  <a:cubicBezTo>
                    <a:pt x="1934" y="3650"/>
                    <a:pt x="1953" y="3650"/>
                    <a:pt x="1973" y="3650"/>
                  </a:cubicBezTo>
                  <a:cubicBezTo>
                    <a:pt x="3012" y="3650"/>
                    <a:pt x="3891" y="2841"/>
                    <a:pt x="3891" y="1856"/>
                  </a:cubicBezTo>
                  <a:cubicBezTo>
                    <a:pt x="3921" y="853"/>
                    <a:pt x="3040" y="2"/>
                    <a:pt x="1976" y="2"/>
                  </a:cubicBezTo>
                  <a:cubicBezTo>
                    <a:pt x="1957" y="1"/>
                    <a:pt x="1938" y="1"/>
                    <a:pt x="1919" y="1"/>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1" name="Google Shape;4901;p112"/>
            <p:cNvSpPr/>
            <p:nvPr/>
          </p:nvSpPr>
          <p:spPr>
            <a:xfrm>
              <a:off x="6892516" y="1654258"/>
              <a:ext cx="19294" cy="22518"/>
            </a:xfrm>
            <a:custGeom>
              <a:avLst/>
              <a:gdLst/>
              <a:ahLst/>
              <a:cxnLst/>
              <a:rect l="l" t="t" r="r" b="b"/>
              <a:pathLst>
                <a:path w="365" h="426" extrusionOk="0">
                  <a:moveTo>
                    <a:pt x="182" y="0"/>
                  </a:moveTo>
                  <a:cubicBezTo>
                    <a:pt x="91" y="0"/>
                    <a:pt x="0" y="92"/>
                    <a:pt x="0" y="213"/>
                  </a:cubicBezTo>
                  <a:cubicBezTo>
                    <a:pt x="0" y="335"/>
                    <a:pt x="91" y="426"/>
                    <a:pt x="182" y="426"/>
                  </a:cubicBezTo>
                  <a:cubicBezTo>
                    <a:pt x="274" y="426"/>
                    <a:pt x="365" y="335"/>
                    <a:pt x="365" y="213"/>
                  </a:cubicBezTo>
                  <a:cubicBezTo>
                    <a:pt x="365" y="92"/>
                    <a:pt x="274" y="0"/>
                    <a:pt x="182"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2" name="Google Shape;4902;p112"/>
            <p:cNvSpPr/>
            <p:nvPr/>
          </p:nvSpPr>
          <p:spPr>
            <a:xfrm>
              <a:off x="6956740" y="1718535"/>
              <a:ext cx="19347" cy="20933"/>
            </a:xfrm>
            <a:custGeom>
              <a:avLst/>
              <a:gdLst/>
              <a:ahLst/>
              <a:cxnLst/>
              <a:rect l="l" t="t" r="r" b="b"/>
              <a:pathLst>
                <a:path w="366" h="396" extrusionOk="0">
                  <a:moveTo>
                    <a:pt x="183" y="0"/>
                  </a:moveTo>
                  <a:cubicBezTo>
                    <a:pt x="92" y="0"/>
                    <a:pt x="1" y="91"/>
                    <a:pt x="1" y="183"/>
                  </a:cubicBezTo>
                  <a:cubicBezTo>
                    <a:pt x="1" y="304"/>
                    <a:pt x="92" y="395"/>
                    <a:pt x="183" y="395"/>
                  </a:cubicBezTo>
                  <a:cubicBezTo>
                    <a:pt x="305" y="395"/>
                    <a:pt x="366" y="304"/>
                    <a:pt x="366" y="213"/>
                  </a:cubicBezTo>
                  <a:cubicBezTo>
                    <a:pt x="366" y="91"/>
                    <a:pt x="305" y="0"/>
                    <a:pt x="183"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3" name="Google Shape;4903;p112"/>
            <p:cNvSpPr/>
            <p:nvPr/>
          </p:nvSpPr>
          <p:spPr>
            <a:xfrm>
              <a:off x="6876447" y="1758708"/>
              <a:ext cx="19294" cy="22518"/>
            </a:xfrm>
            <a:custGeom>
              <a:avLst/>
              <a:gdLst/>
              <a:ahLst/>
              <a:cxnLst/>
              <a:rect l="l" t="t" r="r" b="b"/>
              <a:pathLst>
                <a:path w="365" h="426" extrusionOk="0">
                  <a:moveTo>
                    <a:pt x="183" y="0"/>
                  </a:moveTo>
                  <a:cubicBezTo>
                    <a:pt x="91" y="0"/>
                    <a:pt x="0" y="91"/>
                    <a:pt x="0" y="213"/>
                  </a:cubicBezTo>
                  <a:cubicBezTo>
                    <a:pt x="0" y="334"/>
                    <a:pt x="91" y="426"/>
                    <a:pt x="183" y="426"/>
                  </a:cubicBezTo>
                  <a:cubicBezTo>
                    <a:pt x="274" y="426"/>
                    <a:pt x="365" y="334"/>
                    <a:pt x="365" y="213"/>
                  </a:cubicBezTo>
                  <a:cubicBezTo>
                    <a:pt x="365" y="91"/>
                    <a:pt x="274" y="0"/>
                    <a:pt x="183"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4" name="Google Shape;4904;p112"/>
            <p:cNvSpPr/>
            <p:nvPr/>
          </p:nvSpPr>
          <p:spPr>
            <a:xfrm>
              <a:off x="7004948" y="1641414"/>
              <a:ext cx="20933" cy="20933"/>
            </a:xfrm>
            <a:custGeom>
              <a:avLst/>
              <a:gdLst/>
              <a:ahLst/>
              <a:cxnLst/>
              <a:rect l="l" t="t" r="r" b="b"/>
              <a:pathLst>
                <a:path w="396" h="396" extrusionOk="0">
                  <a:moveTo>
                    <a:pt x="214" y="0"/>
                  </a:moveTo>
                  <a:cubicBezTo>
                    <a:pt x="92" y="0"/>
                    <a:pt x="1" y="91"/>
                    <a:pt x="1" y="183"/>
                  </a:cubicBezTo>
                  <a:cubicBezTo>
                    <a:pt x="1" y="304"/>
                    <a:pt x="92" y="395"/>
                    <a:pt x="183" y="395"/>
                  </a:cubicBezTo>
                  <a:cubicBezTo>
                    <a:pt x="305" y="395"/>
                    <a:pt x="366" y="304"/>
                    <a:pt x="366" y="213"/>
                  </a:cubicBezTo>
                  <a:cubicBezTo>
                    <a:pt x="396" y="91"/>
                    <a:pt x="305" y="0"/>
                    <a:pt x="214"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5" name="Google Shape;4905;p112"/>
            <p:cNvSpPr/>
            <p:nvPr/>
          </p:nvSpPr>
          <p:spPr>
            <a:xfrm>
              <a:off x="7061190" y="1741000"/>
              <a:ext cx="19347" cy="22571"/>
            </a:xfrm>
            <a:custGeom>
              <a:avLst/>
              <a:gdLst/>
              <a:ahLst/>
              <a:cxnLst/>
              <a:rect l="l" t="t" r="r" b="b"/>
              <a:pathLst>
                <a:path w="366" h="427" extrusionOk="0">
                  <a:moveTo>
                    <a:pt x="183" y="1"/>
                  </a:moveTo>
                  <a:cubicBezTo>
                    <a:pt x="61" y="1"/>
                    <a:pt x="1" y="92"/>
                    <a:pt x="1" y="213"/>
                  </a:cubicBezTo>
                  <a:cubicBezTo>
                    <a:pt x="1" y="335"/>
                    <a:pt x="61" y="426"/>
                    <a:pt x="183" y="426"/>
                  </a:cubicBezTo>
                  <a:cubicBezTo>
                    <a:pt x="274" y="426"/>
                    <a:pt x="365" y="335"/>
                    <a:pt x="365" y="213"/>
                  </a:cubicBezTo>
                  <a:cubicBezTo>
                    <a:pt x="365" y="92"/>
                    <a:pt x="274" y="1"/>
                    <a:pt x="183"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6" name="Google Shape;4906;p112"/>
            <p:cNvSpPr/>
            <p:nvPr/>
          </p:nvSpPr>
          <p:spPr>
            <a:xfrm>
              <a:off x="7382521" y="1662293"/>
              <a:ext cx="19347" cy="22518"/>
            </a:xfrm>
            <a:custGeom>
              <a:avLst/>
              <a:gdLst/>
              <a:ahLst/>
              <a:cxnLst/>
              <a:rect l="l" t="t" r="r" b="b"/>
              <a:pathLst>
                <a:path w="366" h="426" extrusionOk="0">
                  <a:moveTo>
                    <a:pt x="183" y="0"/>
                  </a:moveTo>
                  <a:cubicBezTo>
                    <a:pt x="92" y="0"/>
                    <a:pt x="1" y="91"/>
                    <a:pt x="1" y="213"/>
                  </a:cubicBezTo>
                  <a:cubicBezTo>
                    <a:pt x="1" y="304"/>
                    <a:pt x="92" y="426"/>
                    <a:pt x="183" y="426"/>
                  </a:cubicBezTo>
                  <a:cubicBezTo>
                    <a:pt x="274" y="426"/>
                    <a:pt x="366" y="335"/>
                    <a:pt x="366" y="213"/>
                  </a:cubicBezTo>
                  <a:cubicBezTo>
                    <a:pt x="366" y="91"/>
                    <a:pt x="274" y="0"/>
                    <a:pt x="183"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7" name="Google Shape;4907;p112"/>
            <p:cNvSpPr/>
            <p:nvPr/>
          </p:nvSpPr>
          <p:spPr>
            <a:xfrm>
              <a:off x="7419469" y="1766743"/>
              <a:ext cx="19347" cy="22518"/>
            </a:xfrm>
            <a:custGeom>
              <a:avLst/>
              <a:gdLst/>
              <a:ahLst/>
              <a:cxnLst/>
              <a:rect l="l" t="t" r="r" b="b"/>
              <a:pathLst>
                <a:path w="366" h="426" extrusionOk="0">
                  <a:moveTo>
                    <a:pt x="183" y="0"/>
                  </a:moveTo>
                  <a:cubicBezTo>
                    <a:pt x="92" y="0"/>
                    <a:pt x="1" y="91"/>
                    <a:pt x="1" y="213"/>
                  </a:cubicBezTo>
                  <a:cubicBezTo>
                    <a:pt x="1" y="334"/>
                    <a:pt x="92" y="426"/>
                    <a:pt x="183" y="426"/>
                  </a:cubicBezTo>
                  <a:cubicBezTo>
                    <a:pt x="274" y="426"/>
                    <a:pt x="366" y="334"/>
                    <a:pt x="366" y="213"/>
                  </a:cubicBezTo>
                  <a:cubicBezTo>
                    <a:pt x="366" y="122"/>
                    <a:pt x="305" y="0"/>
                    <a:pt x="183"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8" name="Google Shape;4908;p112"/>
            <p:cNvSpPr/>
            <p:nvPr/>
          </p:nvSpPr>
          <p:spPr>
            <a:xfrm>
              <a:off x="7501454" y="1670328"/>
              <a:ext cx="19294" cy="20933"/>
            </a:xfrm>
            <a:custGeom>
              <a:avLst/>
              <a:gdLst/>
              <a:ahLst/>
              <a:cxnLst/>
              <a:rect l="l" t="t" r="r" b="b"/>
              <a:pathLst>
                <a:path w="365" h="396" extrusionOk="0">
                  <a:moveTo>
                    <a:pt x="182" y="0"/>
                  </a:moveTo>
                  <a:cubicBezTo>
                    <a:pt x="91" y="0"/>
                    <a:pt x="0" y="91"/>
                    <a:pt x="0" y="213"/>
                  </a:cubicBezTo>
                  <a:cubicBezTo>
                    <a:pt x="0" y="304"/>
                    <a:pt x="91" y="395"/>
                    <a:pt x="182" y="395"/>
                  </a:cubicBezTo>
                  <a:cubicBezTo>
                    <a:pt x="274" y="395"/>
                    <a:pt x="365" y="335"/>
                    <a:pt x="365" y="213"/>
                  </a:cubicBezTo>
                  <a:cubicBezTo>
                    <a:pt x="365" y="91"/>
                    <a:pt x="304" y="0"/>
                    <a:pt x="182" y="0"/>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9" name="Google Shape;4909;p112"/>
            <p:cNvSpPr/>
            <p:nvPr/>
          </p:nvSpPr>
          <p:spPr>
            <a:xfrm>
              <a:off x="7557643" y="1749035"/>
              <a:ext cx="19347" cy="20933"/>
            </a:xfrm>
            <a:custGeom>
              <a:avLst/>
              <a:gdLst/>
              <a:ahLst/>
              <a:cxnLst/>
              <a:rect l="l" t="t" r="r" b="b"/>
              <a:pathLst>
                <a:path w="366" h="396" extrusionOk="0">
                  <a:moveTo>
                    <a:pt x="183" y="1"/>
                  </a:moveTo>
                  <a:cubicBezTo>
                    <a:pt x="92" y="1"/>
                    <a:pt x="1" y="92"/>
                    <a:pt x="1" y="213"/>
                  </a:cubicBezTo>
                  <a:cubicBezTo>
                    <a:pt x="1" y="305"/>
                    <a:pt x="92" y="396"/>
                    <a:pt x="183" y="396"/>
                  </a:cubicBezTo>
                  <a:cubicBezTo>
                    <a:pt x="274" y="396"/>
                    <a:pt x="366" y="335"/>
                    <a:pt x="366" y="213"/>
                  </a:cubicBezTo>
                  <a:cubicBezTo>
                    <a:pt x="366" y="92"/>
                    <a:pt x="305" y="1"/>
                    <a:pt x="183"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0" name="Google Shape;4910;p112"/>
            <p:cNvSpPr/>
            <p:nvPr/>
          </p:nvSpPr>
          <p:spPr>
            <a:xfrm>
              <a:off x="7480522" y="1737776"/>
              <a:ext cx="19347" cy="20933"/>
            </a:xfrm>
            <a:custGeom>
              <a:avLst/>
              <a:gdLst/>
              <a:ahLst/>
              <a:cxnLst/>
              <a:rect l="l" t="t" r="r" b="b"/>
              <a:pathLst>
                <a:path w="366" h="396" extrusionOk="0">
                  <a:moveTo>
                    <a:pt x="183" y="1"/>
                  </a:moveTo>
                  <a:cubicBezTo>
                    <a:pt x="62" y="1"/>
                    <a:pt x="1" y="62"/>
                    <a:pt x="1" y="183"/>
                  </a:cubicBezTo>
                  <a:cubicBezTo>
                    <a:pt x="1" y="305"/>
                    <a:pt x="62" y="396"/>
                    <a:pt x="153" y="396"/>
                  </a:cubicBezTo>
                  <a:cubicBezTo>
                    <a:pt x="274" y="396"/>
                    <a:pt x="335" y="305"/>
                    <a:pt x="335" y="183"/>
                  </a:cubicBezTo>
                  <a:cubicBezTo>
                    <a:pt x="366" y="92"/>
                    <a:pt x="274" y="1"/>
                    <a:pt x="183" y="1"/>
                  </a:cubicBezTo>
                  <a:close/>
                </a:path>
              </a:pathLst>
            </a:custGeom>
            <a:solidFill>
              <a:srgbClr val="8E4F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1" name="Google Shape;4911;p112"/>
            <p:cNvSpPr/>
            <p:nvPr/>
          </p:nvSpPr>
          <p:spPr>
            <a:xfrm>
              <a:off x="6555116" y="777007"/>
              <a:ext cx="570412" cy="678088"/>
            </a:xfrm>
            <a:custGeom>
              <a:avLst/>
              <a:gdLst/>
              <a:ahLst/>
              <a:cxnLst/>
              <a:rect l="l" t="t" r="r" b="b"/>
              <a:pathLst>
                <a:path w="10791" h="12828" extrusionOk="0">
                  <a:moveTo>
                    <a:pt x="10790" y="0"/>
                  </a:moveTo>
                  <a:lnTo>
                    <a:pt x="10790" y="0"/>
                  </a:lnTo>
                  <a:cubicBezTo>
                    <a:pt x="10000" y="31"/>
                    <a:pt x="9180" y="183"/>
                    <a:pt x="8328" y="456"/>
                  </a:cubicBezTo>
                  <a:cubicBezTo>
                    <a:pt x="6110" y="3982"/>
                    <a:pt x="3374" y="7113"/>
                    <a:pt x="0" y="9545"/>
                  </a:cubicBezTo>
                  <a:cubicBezTo>
                    <a:pt x="274" y="10426"/>
                    <a:pt x="699" y="11368"/>
                    <a:pt x="1337" y="12432"/>
                  </a:cubicBezTo>
                  <a:lnTo>
                    <a:pt x="2371" y="12827"/>
                  </a:lnTo>
                  <a:cubicBezTo>
                    <a:pt x="2371" y="12827"/>
                    <a:pt x="2553" y="12827"/>
                    <a:pt x="2888" y="12766"/>
                  </a:cubicBezTo>
                  <a:cubicBezTo>
                    <a:pt x="6839" y="9484"/>
                    <a:pt x="9240" y="4955"/>
                    <a:pt x="10790" y="0"/>
                  </a:cubicBezTo>
                  <a:close/>
                </a:path>
              </a:pathLst>
            </a:custGeom>
            <a:solidFill>
              <a:srgbClr val="F269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2" name="Google Shape;4912;p112"/>
            <p:cNvSpPr/>
            <p:nvPr/>
          </p:nvSpPr>
          <p:spPr>
            <a:xfrm>
              <a:off x="6709306" y="775950"/>
              <a:ext cx="541551" cy="675921"/>
            </a:xfrm>
            <a:custGeom>
              <a:avLst/>
              <a:gdLst/>
              <a:ahLst/>
              <a:cxnLst/>
              <a:rect l="l" t="t" r="r" b="b"/>
              <a:pathLst>
                <a:path w="10245" h="12787" extrusionOk="0">
                  <a:moveTo>
                    <a:pt x="8424" y="1"/>
                  </a:moveTo>
                  <a:cubicBezTo>
                    <a:pt x="8244" y="1"/>
                    <a:pt x="8060" y="7"/>
                    <a:pt x="7873" y="20"/>
                  </a:cubicBezTo>
                  <a:cubicBezTo>
                    <a:pt x="6323" y="4975"/>
                    <a:pt x="3922" y="9504"/>
                    <a:pt x="1" y="12786"/>
                  </a:cubicBezTo>
                  <a:cubicBezTo>
                    <a:pt x="1126" y="12634"/>
                    <a:pt x="3892" y="12057"/>
                    <a:pt x="6779" y="10081"/>
                  </a:cubicBezTo>
                  <a:lnTo>
                    <a:pt x="6779" y="10081"/>
                  </a:lnTo>
                  <a:cubicBezTo>
                    <a:pt x="6779" y="10081"/>
                    <a:pt x="6658" y="11115"/>
                    <a:pt x="6050" y="11510"/>
                  </a:cubicBezTo>
                  <a:cubicBezTo>
                    <a:pt x="5928" y="11601"/>
                    <a:pt x="6141" y="11662"/>
                    <a:pt x="6566" y="11662"/>
                  </a:cubicBezTo>
                  <a:cubicBezTo>
                    <a:pt x="8481" y="8106"/>
                    <a:pt x="9636" y="4185"/>
                    <a:pt x="10244" y="172"/>
                  </a:cubicBezTo>
                  <a:cubicBezTo>
                    <a:pt x="9675" y="77"/>
                    <a:pt x="9068" y="1"/>
                    <a:pt x="8424" y="1"/>
                  </a:cubicBez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3" name="Google Shape;4913;p112"/>
            <p:cNvSpPr/>
            <p:nvPr/>
          </p:nvSpPr>
          <p:spPr>
            <a:xfrm>
              <a:off x="7056380" y="785042"/>
              <a:ext cx="305319" cy="607573"/>
            </a:xfrm>
            <a:custGeom>
              <a:avLst/>
              <a:gdLst/>
              <a:ahLst/>
              <a:cxnLst/>
              <a:rect l="l" t="t" r="r" b="b"/>
              <a:pathLst>
                <a:path w="5776" h="11494" extrusionOk="0">
                  <a:moveTo>
                    <a:pt x="3678" y="0"/>
                  </a:moveTo>
                  <a:cubicBezTo>
                    <a:pt x="3070" y="4013"/>
                    <a:pt x="1915" y="7934"/>
                    <a:pt x="0" y="11490"/>
                  </a:cubicBezTo>
                  <a:cubicBezTo>
                    <a:pt x="61" y="11492"/>
                    <a:pt x="126" y="11494"/>
                    <a:pt x="195" y="11494"/>
                  </a:cubicBezTo>
                  <a:cubicBezTo>
                    <a:pt x="980" y="11494"/>
                    <a:pt x="2240" y="11327"/>
                    <a:pt x="3526" y="10852"/>
                  </a:cubicBezTo>
                  <a:cubicBezTo>
                    <a:pt x="4377" y="7478"/>
                    <a:pt x="5289" y="4043"/>
                    <a:pt x="5776" y="608"/>
                  </a:cubicBezTo>
                  <a:cubicBezTo>
                    <a:pt x="5137" y="365"/>
                    <a:pt x="4438" y="152"/>
                    <a:pt x="3678" y="0"/>
                  </a:cubicBezTo>
                  <a:close/>
                </a:path>
              </a:pathLst>
            </a:custGeom>
            <a:solidFill>
              <a:srgbClr val="F269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4" name="Google Shape;4914;p112"/>
            <p:cNvSpPr/>
            <p:nvPr/>
          </p:nvSpPr>
          <p:spPr>
            <a:xfrm>
              <a:off x="7242761" y="739900"/>
              <a:ext cx="621845" cy="721592"/>
            </a:xfrm>
            <a:custGeom>
              <a:avLst/>
              <a:gdLst/>
              <a:ahLst/>
              <a:cxnLst/>
              <a:rect l="l" t="t" r="r" b="b"/>
              <a:pathLst>
                <a:path w="11764" h="13651" extrusionOk="0">
                  <a:moveTo>
                    <a:pt x="3558" y="0"/>
                  </a:moveTo>
                  <a:cubicBezTo>
                    <a:pt x="3547" y="0"/>
                    <a:pt x="3537" y="1"/>
                    <a:pt x="3526" y="3"/>
                  </a:cubicBezTo>
                  <a:cubicBezTo>
                    <a:pt x="3162" y="94"/>
                    <a:pt x="3496" y="1310"/>
                    <a:pt x="3800" y="2161"/>
                  </a:cubicBezTo>
                  <a:cubicBezTo>
                    <a:pt x="3374" y="1949"/>
                    <a:pt x="2858" y="1675"/>
                    <a:pt x="2250" y="1462"/>
                  </a:cubicBezTo>
                  <a:cubicBezTo>
                    <a:pt x="1763" y="4897"/>
                    <a:pt x="851" y="8362"/>
                    <a:pt x="0" y="11706"/>
                  </a:cubicBezTo>
                  <a:cubicBezTo>
                    <a:pt x="1399" y="11189"/>
                    <a:pt x="2827" y="10338"/>
                    <a:pt x="3526" y="8940"/>
                  </a:cubicBezTo>
                  <a:lnTo>
                    <a:pt x="4438" y="7481"/>
                  </a:lnTo>
                  <a:cubicBezTo>
                    <a:pt x="4438" y="7481"/>
                    <a:pt x="7083" y="12830"/>
                    <a:pt x="10001" y="13651"/>
                  </a:cubicBezTo>
                  <a:cubicBezTo>
                    <a:pt x="10001" y="13651"/>
                    <a:pt x="10730" y="12526"/>
                    <a:pt x="11247" y="9669"/>
                  </a:cubicBezTo>
                  <a:cubicBezTo>
                    <a:pt x="11764" y="6964"/>
                    <a:pt x="9849" y="3590"/>
                    <a:pt x="5411" y="2830"/>
                  </a:cubicBezTo>
                  <a:cubicBezTo>
                    <a:pt x="5928" y="2040"/>
                    <a:pt x="6809" y="1158"/>
                    <a:pt x="5958" y="1158"/>
                  </a:cubicBezTo>
                  <a:cubicBezTo>
                    <a:pt x="5624" y="1158"/>
                    <a:pt x="5046" y="2009"/>
                    <a:pt x="4772" y="2526"/>
                  </a:cubicBezTo>
                  <a:cubicBezTo>
                    <a:pt x="4654" y="1873"/>
                    <a:pt x="4012" y="0"/>
                    <a:pt x="3558" y="0"/>
                  </a:cubicBez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5" name="Google Shape;4915;p112"/>
            <p:cNvSpPr/>
            <p:nvPr/>
          </p:nvSpPr>
          <p:spPr>
            <a:xfrm>
              <a:off x="6453890" y="801111"/>
              <a:ext cx="541498" cy="480445"/>
            </a:xfrm>
            <a:custGeom>
              <a:avLst/>
              <a:gdLst/>
              <a:ahLst/>
              <a:cxnLst/>
              <a:rect l="l" t="t" r="r" b="b"/>
              <a:pathLst>
                <a:path w="10244" h="9089" extrusionOk="0">
                  <a:moveTo>
                    <a:pt x="10243" y="0"/>
                  </a:moveTo>
                  <a:lnTo>
                    <a:pt x="10243" y="0"/>
                  </a:lnTo>
                  <a:cubicBezTo>
                    <a:pt x="10213" y="31"/>
                    <a:pt x="10183" y="31"/>
                    <a:pt x="10152" y="31"/>
                  </a:cubicBezTo>
                  <a:cubicBezTo>
                    <a:pt x="5745" y="1581"/>
                    <a:pt x="0" y="3192"/>
                    <a:pt x="1885" y="9089"/>
                  </a:cubicBezTo>
                  <a:cubicBezTo>
                    <a:pt x="5289" y="6657"/>
                    <a:pt x="8025" y="3526"/>
                    <a:pt x="10243" y="0"/>
                  </a:cubicBez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6" name="Google Shape;4916;p112"/>
            <p:cNvSpPr/>
            <p:nvPr/>
          </p:nvSpPr>
          <p:spPr>
            <a:xfrm>
              <a:off x="7726370" y="1911313"/>
              <a:ext cx="337458" cy="419391"/>
            </a:xfrm>
            <a:custGeom>
              <a:avLst/>
              <a:gdLst/>
              <a:ahLst/>
              <a:cxnLst/>
              <a:rect l="l" t="t" r="r" b="b"/>
              <a:pathLst>
                <a:path w="6384" h="7934" extrusionOk="0">
                  <a:moveTo>
                    <a:pt x="6384" y="1"/>
                  </a:moveTo>
                  <a:cubicBezTo>
                    <a:pt x="4854" y="861"/>
                    <a:pt x="3193" y="1402"/>
                    <a:pt x="1445" y="1402"/>
                  </a:cubicBezTo>
                  <a:cubicBezTo>
                    <a:pt x="970" y="1402"/>
                    <a:pt x="488" y="1362"/>
                    <a:pt x="0" y="1277"/>
                  </a:cubicBezTo>
                  <a:lnTo>
                    <a:pt x="0" y="1277"/>
                  </a:lnTo>
                  <a:lnTo>
                    <a:pt x="973" y="7934"/>
                  </a:lnTo>
                  <a:cubicBezTo>
                    <a:pt x="2493" y="6718"/>
                    <a:pt x="4712" y="3496"/>
                    <a:pt x="6384" y="1"/>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7" name="Google Shape;4917;p112"/>
            <p:cNvSpPr/>
            <p:nvPr/>
          </p:nvSpPr>
          <p:spPr>
            <a:xfrm>
              <a:off x="7723145" y="1217166"/>
              <a:ext cx="506187" cy="767633"/>
            </a:xfrm>
            <a:custGeom>
              <a:avLst/>
              <a:gdLst/>
              <a:ahLst/>
              <a:cxnLst/>
              <a:rect l="l" t="t" r="r" b="b"/>
              <a:pathLst>
                <a:path w="9576" h="14522" extrusionOk="0">
                  <a:moveTo>
                    <a:pt x="6059" y="1"/>
                  </a:moveTo>
                  <a:cubicBezTo>
                    <a:pt x="5467" y="1"/>
                    <a:pt x="5259" y="2585"/>
                    <a:pt x="5259" y="2585"/>
                  </a:cubicBezTo>
                  <a:cubicBezTo>
                    <a:pt x="5259" y="2585"/>
                    <a:pt x="5195" y="1751"/>
                    <a:pt x="4780" y="1751"/>
                  </a:cubicBezTo>
                  <a:cubicBezTo>
                    <a:pt x="4700" y="1751"/>
                    <a:pt x="4607" y="1782"/>
                    <a:pt x="4499" y="1856"/>
                  </a:cubicBezTo>
                  <a:cubicBezTo>
                    <a:pt x="3831" y="2312"/>
                    <a:pt x="5046" y="4531"/>
                    <a:pt x="5046" y="4531"/>
                  </a:cubicBezTo>
                  <a:cubicBezTo>
                    <a:pt x="5046" y="4531"/>
                    <a:pt x="5016" y="4926"/>
                    <a:pt x="4347" y="6993"/>
                  </a:cubicBezTo>
                  <a:cubicBezTo>
                    <a:pt x="3679" y="9060"/>
                    <a:pt x="1" y="13892"/>
                    <a:pt x="1" y="13892"/>
                  </a:cubicBezTo>
                  <a:lnTo>
                    <a:pt x="61" y="14409"/>
                  </a:lnTo>
                  <a:cubicBezTo>
                    <a:pt x="537" y="14485"/>
                    <a:pt x="1008" y="14522"/>
                    <a:pt x="1472" y="14522"/>
                  </a:cubicBezTo>
                  <a:cubicBezTo>
                    <a:pt x="3233" y="14522"/>
                    <a:pt x="4905" y="13998"/>
                    <a:pt x="6445" y="13133"/>
                  </a:cubicBezTo>
                  <a:cubicBezTo>
                    <a:pt x="7113" y="11765"/>
                    <a:pt x="7691" y="10336"/>
                    <a:pt x="8086" y="8999"/>
                  </a:cubicBezTo>
                  <a:cubicBezTo>
                    <a:pt x="9575" y="4196"/>
                    <a:pt x="8937" y="518"/>
                    <a:pt x="8420" y="458"/>
                  </a:cubicBezTo>
                  <a:cubicBezTo>
                    <a:pt x="8413" y="457"/>
                    <a:pt x="8405" y="456"/>
                    <a:pt x="8398" y="456"/>
                  </a:cubicBezTo>
                  <a:cubicBezTo>
                    <a:pt x="7922" y="456"/>
                    <a:pt x="7538" y="2347"/>
                    <a:pt x="7478" y="2646"/>
                  </a:cubicBezTo>
                  <a:cubicBezTo>
                    <a:pt x="7539" y="2312"/>
                    <a:pt x="7934" y="154"/>
                    <a:pt x="7356" y="32"/>
                  </a:cubicBezTo>
                  <a:cubicBezTo>
                    <a:pt x="7342" y="29"/>
                    <a:pt x="7328" y="28"/>
                    <a:pt x="7314" y="28"/>
                  </a:cubicBezTo>
                  <a:cubicBezTo>
                    <a:pt x="6754" y="28"/>
                    <a:pt x="6262" y="2312"/>
                    <a:pt x="6262" y="2312"/>
                  </a:cubicBezTo>
                  <a:cubicBezTo>
                    <a:pt x="6262" y="2312"/>
                    <a:pt x="6688" y="63"/>
                    <a:pt x="6080" y="2"/>
                  </a:cubicBezTo>
                  <a:cubicBezTo>
                    <a:pt x="6073" y="1"/>
                    <a:pt x="6066" y="1"/>
                    <a:pt x="6059" y="1"/>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8" name="Google Shape;4918;p112"/>
            <p:cNvSpPr/>
            <p:nvPr/>
          </p:nvSpPr>
          <p:spPr>
            <a:xfrm>
              <a:off x="6780032" y="1940227"/>
              <a:ext cx="1002648" cy="560792"/>
            </a:xfrm>
            <a:custGeom>
              <a:avLst/>
              <a:gdLst/>
              <a:ahLst/>
              <a:cxnLst/>
              <a:rect l="l" t="t" r="r" b="b"/>
              <a:pathLst>
                <a:path w="18968" h="10609" extrusionOk="0">
                  <a:moveTo>
                    <a:pt x="17782" y="1"/>
                  </a:moveTo>
                  <a:cubicBezTo>
                    <a:pt x="17782" y="1"/>
                    <a:pt x="14013" y="1460"/>
                    <a:pt x="13496" y="1885"/>
                  </a:cubicBezTo>
                  <a:lnTo>
                    <a:pt x="11399" y="2220"/>
                  </a:lnTo>
                  <a:cubicBezTo>
                    <a:pt x="11399" y="2220"/>
                    <a:pt x="10362" y="2732"/>
                    <a:pt x="9084" y="2732"/>
                  </a:cubicBezTo>
                  <a:cubicBezTo>
                    <a:pt x="8274" y="2732"/>
                    <a:pt x="7367" y="2527"/>
                    <a:pt x="6566" y="1855"/>
                  </a:cubicBezTo>
                  <a:cubicBezTo>
                    <a:pt x="6566" y="1855"/>
                    <a:pt x="6287" y="1775"/>
                    <a:pt x="5819" y="1775"/>
                  </a:cubicBezTo>
                  <a:cubicBezTo>
                    <a:pt x="5132" y="1775"/>
                    <a:pt x="4039" y="1947"/>
                    <a:pt x="2827" y="2797"/>
                  </a:cubicBezTo>
                  <a:cubicBezTo>
                    <a:pt x="2523" y="3040"/>
                    <a:pt x="2189" y="3314"/>
                    <a:pt x="1855" y="3648"/>
                  </a:cubicBezTo>
                  <a:cubicBezTo>
                    <a:pt x="1459" y="4074"/>
                    <a:pt x="1064" y="4560"/>
                    <a:pt x="669" y="5077"/>
                  </a:cubicBezTo>
                  <a:cubicBezTo>
                    <a:pt x="426" y="5381"/>
                    <a:pt x="213" y="5685"/>
                    <a:pt x="0" y="6019"/>
                  </a:cubicBezTo>
                  <a:cubicBezTo>
                    <a:pt x="4773" y="9028"/>
                    <a:pt x="10609" y="10426"/>
                    <a:pt x="16475" y="10609"/>
                  </a:cubicBezTo>
                  <a:cubicBezTo>
                    <a:pt x="16444" y="10457"/>
                    <a:pt x="16444" y="10366"/>
                    <a:pt x="16444" y="10366"/>
                  </a:cubicBezTo>
                  <a:cubicBezTo>
                    <a:pt x="16444" y="10366"/>
                    <a:pt x="17265" y="9667"/>
                    <a:pt x="17995" y="8846"/>
                  </a:cubicBezTo>
                  <a:cubicBezTo>
                    <a:pt x="18268" y="8511"/>
                    <a:pt x="18542" y="8177"/>
                    <a:pt x="18724" y="7843"/>
                  </a:cubicBezTo>
                  <a:cubicBezTo>
                    <a:pt x="18967" y="7417"/>
                    <a:pt x="18937" y="6353"/>
                    <a:pt x="18785" y="5138"/>
                  </a:cubicBezTo>
                  <a:cubicBezTo>
                    <a:pt x="18663" y="4165"/>
                    <a:pt x="18451" y="3101"/>
                    <a:pt x="18268" y="2220"/>
                  </a:cubicBezTo>
                  <a:cubicBezTo>
                    <a:pt x="18025" y="973"/>
                    <a:pt x="17782" y="1"/>
                    <a:pt x="1778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9" name="Google Shape;4919;p112"/>
            <p:cNvSpPr/>
            <p:nvPr/>
          </p:nvSpPr>
          <p:spPr>
            <a:xfrm>
              <a:off x="6707720" y="2258386"/>
              <a:ext cx="1044144" cy="857283"/>
            </a:xfrm>
            <a:custGeom>
              <a:avLst/>
              <a:gdLst/>
              <a:ahLst/>
              <a:cxnLst/>
              <a:rect l="l" t="t" r="r" b="b"/>
              <a:pathLst>
                <a:path w="19753" h="16218" extrusionOk="0">
                  <a:moveTo>
                    <a:pt x="1368" y="0"/>
                  </a:moveTo>
                  <a:cubicBezTo>
                    <a:pt x="1064" y="486"/>
                    <a:pt x="760" y="973"/>
                    <a:pt x="487" y="1459"/>
                  </a:cubicBezTo>
                  <a:cubicBezTo>
                    <a:pt x="305" y="1763"/>
                    <a:pt x="122" y="2067"/>
                    <a:pt x="1" y="2371"/>
                  </a:cubicBezTo>
                  <a:cubicBezTo>
                    <a:pt x="1" y="2371"/>
                    <a:pt x="1368" y="4316"/>
                    <a:pt x="3678" y="4681"/>
                  </a:cubicBezTo>
                  <a:cubicBezTo>
                    <a:pt x="3678" y="4681"/>
                    <a:pt x="4165" y="5684"/>
                    <a:pt x="4043" y="6930"/>
                  </a:cubicBezTo>
                  <a:cubicBezTo>
                    <a:pt x="3952" y="7903"/>
                    <a:pt x="3861" y="9058"/>
                    <a:pt x="3770" y="10183"/>
                  </a:cubicBezTo>
                  <a:cubicBezTo>
                    <a:pt x="3678" y="11338"/>
                    <a:pt x="3587" y="12432"/>
                    <a:pt x="3526" y="13222"/>
                  </a:cubicBezTo>
                  <a:cubicBezTo>
                    <a:pt x="3466" y="13708"/>
                    <a:pt x="3466" y="14073"/>
                    <a:pt x="3435" y="14256"/>
                  </a:cubicBezTo>
                  <a:cubicBezTo>
                    <a:pt x="3407" y="15380"/>
                    <a:pt x="7536" y="16218"/>
                    <a:pt x="10730" y="16218"/>
                  </a:cubicBezTo>
                  <a:cubicBezTo>
                    <a:pt x="10990" y="16218"/>
                    <a:pt x="11245" y="16212"/>
                    <a:pt x="11490" y="16201"/>
                  </a:cubicBezTo>
                  <a:cubicBezTo>
                    <a:pt x="14736" y="16081"/>
                    <a:pt x="19497" y="14772"/>
                    <a:pt x="19722" y="14772"/>
                  </a:cubicBezTo>
                  <a:cubicBezTo>
                    <a:pt x="19724" y="14772"/>
                    <a:pt x="19726" y="14772"/>
                    <a:pt x="19727" y="14772"/>
                  </a:cubicBezTo>
                  <a:cubicBezTo>
                    <a:pt x="19728" y="14773"/>
                    <a:pt x="19728" y="14773"/>
                    <a:pt x="19729" y="14773"/>
                  </a:cubicBezTo>
                  <a:cubicBezTo>
                    <a:pt x="19753" y="14773"/>
                    <a:pt x="19602" y="13931"/>
                    <a:pt x="19393" y="12766"/>
                  </a:cubicBezTo>
                  <a:cubicBezTo>
                    <a:pt x="19241" y="11885"/>
                    <a:pt x="19059" y="10790"/>
                    <a:pt x="18846" y="9696"/>
                  </a:cubicBezTo>
                  <a:cubicBezTo>
                    <a:pt x="18633" y="8602"/>
                    <a:pt x="18420" y="7477"/>
                    <a:pt x="18238" y="6535"/>
                  </a:cubicBezTo>
                  <a:cubicBezTo>
                    <a:pt x="18056" y="5654"/>
                    <a:pt x="17934" y="4955"/>
                    <a:pt x="17843" y="4590"/>
                  </a:cubicBezTo>
                  <a:cubicBezTo>
                    <a:pt x="11977" y="4407"/>
                    <a:pt x="6141" y="3009"/>
                    <a:pt x="136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0" name="Google Shape;4920;p112"/>
            <p:cNvSpPr/>
            <p:nvPr/>
          </p:nvSpPr>
          <p:spPr>
            <a:xfrm>
              <a:off x="6938133" y="2193739"/>
              <a:ext cx="702774" cy="614392"/>
            </a:xfrm>
            <a:custGeom>
              <a:avLst/>
              <a:gdLst/>
              <a:ahLst/>
              <a:cxnLst/>
              <a:rect l="l" t="t" r="r" b="b"/>
              <a:pathLst>
                <a:path w="13295" h="11623" extrusionOk="0">
                  <a:moveTo>
                    <a:pt x="10402" y="1"/>
                  </a:moveTo>
                  <a:cubicBezTo>
                    <a:pt x="10356" y="1"/>
                    <a:pt x="10310" y="3"/>
                    <a:pt x="10262" y="7"/>
                  </a:cubicBezTo>
                  <a:cubicBezTo>
                    <a:pt x="7222" y="281"/>
                    <a:pt x="6888" y="4962"/>
                    <a:pt x="6888" y="4962"/>
                  </a:cubicBezTo>
                  <a:cubicBezTo>
                    <a:pt x="6888" y="4962"/>
                    <a:pt x="5856" y="2217"/>
                    <a:pt x="4178" y="2217"/>
                  </a:cubicBezTo>
                  <a:cubicBezTo>
                    <a:pt x="3643" y="2217"/>
                    <a:pt x="3043" y="2495"/>
                    <a:pt x="2389" y="3229"/>
                  </a:cubicBezTo>
                  <a:cubicBezTo>
                    <a:pt x="0" y="7470"/>
                    <a:pt x="6560" y="11622"/>
                    <a:pt x="7021" y="11622"/>
                  </a:cubicBezTo>
                  <a:cubicBezTo>
                    <a:pt x="7029" y="11622"/>
                    <a:pt x="7036" y="11621"/>
                    <a:pt x="7040" y="11618"/>
                  </a:cubicBezTo>
                  <a:cubicBezTo>
                    <a:pt x="12067" y="8446"/>
                    <a:pt x="13294" y="1"/>
                    <a:pt x="1040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1" name="Google Shape;4921;p112"/>
            <p:cNvSpPr/>
            <p:nvPr/>
          </p:nvSpPr>
          <p:spPr>
            <a:xfrm>
              <a:off x="6098782" y="2594148"/>
              <a:ext cx="2064712" cy="441910"/>
            </a:xfrm>
            <a:custGeom>
              <a:avLst/>
              <a:gdLst/>
              <a:ahLst/>
              <a:cxnLst/>
              <a:rect l="l" t="t" r="r" b="b"/>
              <a:pathLst>
                <a:path w="39060" h="8360" extrusionOk="0">
                  <a:moveTo>
                    <a:pt x="8511" y="1"/>
                  </a:moveTo>
                  <a:lnTo>
                    <a:pt x="1" y="8360"/>
                  </a:lnTo>
                  <a:lnTo>
                    <a:pt x="34105" y="8360"/>
                  </a:lnTo>
                  <a:lnTo>
                    <a:pt x="39059" y="609"/>
                  </a:lnTo>
                  <a:lnTo>
                    <a:pt x="8511" y="1"/>
                  </a:lnTo>
                  <a:close/>
                </a:path>
              </a:pathLst>
            </a:custGeom>
            <a:solidFill>
              <a:srgbClr val="FFCB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2" name="Google Shape;4922;p112"/>
            <p:cNvSpPr/>
            <p:nvPr/>
          </p:nvSpPr>
          <p:spPr>
            <a:xfrm>
              <a:off x="7874164" y="2626286"/>
              <a:ext cx="282854" cy="578500"/>
            </a:xfrm>
            <a:custGeom>
              <a:avLst/>
              <a:gdLst/>
              <a:ahLst/>
              <a:cxnLst/>
              <a:rect l="l" t="t" r="r" b="b"/>
              <a:pathLst>
                <a:path w="5351" h="10944" extrusionOk="0">
                  <a:moveTo>
                    <a:pt x="5351" y="1"/>
                  </a:moveTo>
                  <a:lnTo>
                    <a:pt x="426" y="7752"/>
                  </a:lnTo>
                  <a:lnTo>
                    <a:pt x="1" y="10943"/>
                  </a:lnTo>
                  <a:lnTo>
                    <a:pt x="5351" y="2827"/>
                  </a:lnTo>
                  <a:lnTo>
                    <a:pt x="5351" y="1"/>
                  </a:ln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3" name="Google Shape;4923;p112"/>
            <p:cNvSpPr/>
            <p:nvPr/>
          </p:nvSpPr>
          <p:spPr>
            <a:xfrm>
              <a:off x="6702910" y="3121154"/>
              <a:ext cx="155884" cy="1044408"/>
            </a:xfrm>
            <a:custGeom>
              <a:avLst/>
              <a:gdLst/>
              <a:ahLst/>
              <a:cxnLst/>
              <a:rect l="l" t="t" r="r" b="b"/>
              <a:pathLst>
                <a:path w="2949" h="19758" extrusionOk="0">
                  <a:moveTo>
                    <a:pt x="0" y="0"/>
                  </a:moveTo>
                  <a:lnTo>
                    <a:pt x="1034" y="19758"/>
                  </a:lnTo>
                  <a:lnTo>
                    <a:pt x="2949" y="19758"/>
                  </a:lnTo>
                  <a:lnTo>
                    <a:pt x="2371" y="0"/>
                  </a:ln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4" name="Google Shape;4924;p112"/>
            <p:cNvSpPr/>
            <p:nvPr/>
          </p:nvSpPr>
          <p:spPr>
            <a:xfrm>
              <a:off x="6828239" y="3121154"/>
              <a:ext cx="101280" cy="1044408"/>
            </a:xfrm>
            <a:custGeom>
              <a:avLst/>
              <a:gdLst/>
              <a:ahLst/>
              <a:cxnLst/>
              <a:rect l="l" t="t" r="r" b="b"/>
              <a:pathLst>
                <a:path w="1916" h="19758" extrusionOk="0">
                  <a:moveTo>
                    <a:pt x="0" y="0"/>
                  </a:moveTo>
                  <a:lnTo>
                    <a:pt x="578" y="19758"/>
                  </a:lnTo>
                  <a:lnTo>
                    <a:pt x="1915" y="18694"/>
                  </a:lnTo>
                  <a:lnTo>
                    <a:pt x="1246" y="0"/>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5" name="Google Shape;4925;p112"/>
            <p:cNvSpPr/>
            <p:nvPr/>
          </p:nvSpPr>
          <p:spPr>
            <a:xfrm>
              <a:off x="7911113" y="3105085"/>
              <a:ext cx="130247" cy="1060477"/>
            </a:xfrm>
            <a:custGeom>
              <a:avLst/>
              <a:gdLst/>
              <a:ahLst/>
              <a:cxnLst/>
              <a:rect l="l" t="t" r="r" b="b"/>
              <a:pathLst>
                <a:path w="2464" h="20062" extrusionOk="0">
                  <a:moveTo>
                    <a:pt x="1" y="1"/>
                  </a:moveTo>
                  <a:lnTo>
                    <a:pt x="578" y="20062"/>
                  </a:lnTo>
                  <a:lnTo>
                    <a:pt x="2463" y="20062"/>
                  </a:lnTo>
                  <a:lnTo>
                    <a:pt x="1886" y="304"/>
                  </a:lnTo>
                  <a:lnTo>
                    <a:pt x="1" y="1"/>
                  </a:ln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6" name="Google Shape;4926;p112"/>
            <p:cNvSpPr/>
            <p:nvPr/>
          </p:nvSpPr>
          <p:spPr>
            <a:xfrm>
              <a:off x="8010752" y="3015118"/>
              <a:ext cx="101280" cy="1150445"/>
            </a:xfrm>
            <a:custGeom>
              <a:avLst/>
              <a:gdLst/>
              <a:ahLst/>
              <a:cxnLst/>
              <a:rect l="l" t="t" r="r" b="b"/>
              <a:pathLst>
                <a:path w="1916" h="21764" extrusionOk="0">
                  <a:moveTo>
                    <a:pt x="1368" y="0"/>
                  </a:moveTo>
                  <a:lnTo>
                    <a:pt x="1" y="2006"/>
                  </a:lnTo>
                  <a:lnTo>
                    <a:pt x="578" y="21764"/>
                  </a:lnTo>
                  <a:lnTo>
                    <a:pt x="1915" y="20700"/>
                  </a:lnTo>
                  <a:lnTo>
                    <a:pt x="1368" y="0"/>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7" name="Google Shape;4927;p112"/>
            <p:cNvSpPr/>
            <p:nvPr/>
          </p:nvSpPr>
          <p:spPr>
            <a:xfrm>
              <a:off x="6220887" y="3204724"/>
              <a:ext cx="1669425" cy="173539"/>
            </a:xfrm>
            <a:custGeom>
              <a:avLst/>
              <a:gdLst/>
              <a:ahLst/>
              <a:cxnLst/>
              <a:rect l="l" t="t" r="r" b="b"/>
              <a:pathLst>
                <a:path w="31582" h="3283" extrusionOk="0">
                  <a:moveTo>
                    <a:pt x="1" y="0"/>
                  </a:moveTo>
                  <a:lnTo>
                    <a:pt x="1" y="3283"/>
                  </a:lnTo>
                  <a:lnTo>
                    <a:pt x="31582" y="3283"/>
                  </a:lnTo>
                  <a:lnTo>
                    <a:pt x="31278" y="0"/>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8" name="Google Shape;4928;p112"/>
            <p:cNvSpPr/>
            <p:nvPr/>
          </p:nvSpPr>
          <p:spPr>
            <a:xfrm>
              <a:off x="7874164" y="2825512"/>
              <a:ext cx="250715" cy="552757"/>
            </a:xfrm>
            <a:custGeom>
              <a:avLst/>
              <a:gdLst/>
              <a:ahLst/>
              <a:cxnLst/>
              <a:rect l="l" t="t" r="r" b="b"/>
              <a:pathLst>
                <a:path w="4743" h="10457" extrusionOk="0">
                  <a:moveTo>
                    <a:pt x="4743" y="1"/>
                  </a:moveTo>
                  <a:lnTo>
                    <a:pt x="1" y="7174"/>
                  </a:lnTo>
                  <a:lnTo>
                    <a:pt x="305" y="10457"/>
                  </a:lnTo>
                  <a:lnTo>
                    <a:pt x="4743" y="2767"/>
                  </a:lnTo>
                  <a:lnTo>
                    <a:pt x="4743" y="1"/>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9" name="Google Shape;4929;p112"/>
            <p:cNvSpPr/>
            <p:nvPr/>
          </p:nvSpPr>
          <p:spPr>
            <a:xfrm>
              <a:off x="6286750" y="3378208"/>
              <a:ext cx="155937" cy="1044408"/>
            </a:xfrm>
            <a:custGeom>
              <a:avLst/>
              <a:gdLst/>
              <a:ahLst/>
              <a:cxnLst/>
              <a:rect l="l" t="t" r="r" b="b"/>
              <a:pathLst>
                <a:path w="2950" h="19758" extrusionOk="0">
                  <a:moveTo>
                    <a:pt x="1" y="1"/>
                  </a:moveTo>
                  <a:lnTo>
                    <a:pt x="1034" y="19758"/>
                  </a:lnTo>
                  <a:lnTo>
                    <a:pt x="2949" y="19758"/>
                  </a:lnTo>
                  <a:lnTo>
                    <a:pt x="2372" y="1"/>
                  </a:ln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0" name="Google Shape;4930;p112"/>
            <p:cNvSpPr/>
            <p:nvPr/>
          </p:nvSpPr>
          <p:spPr>
            <a:xfrm>
              <a:off x="6412079" y="3378208"/>
              <a:ext cx="101280" cy="1044408"/>
            </a:xfrm>
            <a:custGeom>
              <a:avLst/>
              <a:gdLst/>
              <a:ahLst/>
              <a:cxnLst/>
              <a:rect l="l" t="t" r="r" b="b"/>
              <a:pathLst>
                <a:path w="1916" h="19758" extrusionOk="0">
                  <a:moveTo>
                    <a:pt x="1" y="1"/>
                  </a:moveTo>
                  <a:lnTo>
                    <a:pt x="578" y="19758"/>
                  </a:lnTo>
                  <a:lnTo>
                    <a:pt x="1916" y="18724"/>
                  </a:lnTo>
                  <a:lnTo>
                    <a:pt x="1247" y="1"/>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1" name="Google Shape;4931;p112"/>
            <p:cNvSpPr/>
            <p:nvPr/>
          </p:nvSpPr>
          <p:spPr>
            <a:xfrm>
              <a:off x="7647662" y="3378208"/>
              <a:ext cx="155884" cy="1044408"/>
            </a:xfrm>
            <a:custGeom>
              <a:avLst/>
              <a:gdLst/>
              <a:ahLst/>
              <a:cxnLst/>
              <a:rect l="l" t="t" r="r" b="b"/>
              <a:pathLst>
                <a:path w="2949" h="19758" extrusionOk="0">
                  <a:moveTo>
                    <a:pt x="0" y="1"/>
                  </a:moveTo>
                  <a:lnTo>
                    <a:pt x="1034" y="19758"/>
                  </a:lnTo>
                  <a:lnTo>
                    <a:pt x="2948" y="19758"/>
                  </a:lnTo>
                  <a:lnTo>
                    <a:pt x="2371" y="1"/>
                  </a:ln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2" name="Google Shape;4932;p112"/>
            <p:cNvSpPr/>
            <p:nvPr/>
          </p:nvSpPr>
          <p:spPr>
            <a:xfrm>
              <a:off x="7772939" y="3378208"/>
              <a:ext cx="101280" cy="1044408"/>
            </a:xfrm>
            <a:custGeom>
              <a:avLst/>
              <a:gdLst/>
              <a:ahLst/>
              <a:cxnLst/>
              <a:rect l="l" t="t" r="r" b="b"/>
              <a:pathLst>
                <a:path w="1916" h="19758" extrusionOk="0">
                  <a:moveTo>
                    <a:pt x="1" y="1"/>
                  </a:moveTo>
                  <a:lnTo>
                    <a:pt x="578" y="19758"/>
                  </a:lnTo>
                  <a:lnTo>
                    <a:pt x="1916" y="18724"/>
                  </a:lnTo>
                  <a:lnTo>
                    <a:pt x="1247" y="1"/>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3" name="Google Shape;4933;p112"/>
            <p:cNvSpPr/>
            <p:nvPr/>
          </p:nvSpPr>
          <p:spPr>
            <a:xfrm>
              <a:off x="6093972" y="3035998"/>
              <a:ext cx="464375" cy="168782"/>
            </a:xfrm>
            <a:custGeom>
              <a:avLst/>
              <a:gdLst/>
              <a:ahLst/>
              <a:cxnLst/>
              <a:rect l="l" t="t" r="r" b="b"/>
              <a:pathLst>
                <a:path w="8785" h="3193" extrusionOk="0">
                  <a:moveTo>
                    <a:pt x="0" y="1"/>
                  </a:moveTo>
                  <a:lnTo>
                    <a:pt x="578" y="3192"/>
                  </a:lnTo>
                  <a:lnTo>
                    <a:pt x="8785" y="3192"/>
                  </a:lnTo>
                  <a:cubicBezTo>
                    <a:pt x="8055" y="2341"/>
                    <a:pt x="7295" y="943"/>
                    <a:pt x="6596" y="1"/>
                  </a:cubicBez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4" name="Google Shape;4934;p112"/>
            <p:cNvSpPr/>
            <p:nvPr/>
          </p:nvSpPr>
          <p:spPr>
            <a:xfrm>
              <a:off x="6442631" y="3035998"/>
              <a:ext cx="245852" cy="168782"/>
            </a:xfrm>
            <a:custGeom>
              <a:avLst/>
              <a:gdLst/>
              <a:ahLst/>
              <a:cxnLst/>
              <a:rect l="l" t="t" r="r" b="b"/>
              <a:pathLst>
                <a:path w="4651" h="3193" extrusionOk="0">
                  <a:moveTo>
                    <a:pt x="0" y="1"/>
                  </a:moveTo>
                  <a:cubicBezTo>
                    <a:pt x="699" y="943"/>
                    <a:pt x="1459" y="2341"/>
                    <a:pt x="2189" y="3192"/>
                  </a:cubicBezTo>
                  <a:lnTo>
                    <a:pt x="4651" y="3192"/>
                  </a:lnTo>
                  <a:cubicBezTo>
                    <a:pt x="3982" y="2280"/>
                    <a:pt x="3070" y="912"/>
                    <a:pt x="2310" y="1"/>
                  </a:cubicBezTo>
                  <a:close/>
                </a:path>
              </a:pathLst>
            </a:custGeom>
            <a:solidFill>
              <a:srgbClr val="FFBB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5" name="Google Shape;4935;p112"/>
            <p:cNvSpPr/>
            <p:nvPr/>
          </p:nvSpPr>
          <p:spPr>
            <a:xfrm>
              <a:off x="6566322" y="3035998"/>
              <a:ext cx="273233" cy="168782"/>
            </a:xfrm>
            <a:custGeom>
              <a:avLst/>
              <a:gdLst/>
              <a:ahLst/>
              <a:cxnLst/>
              <a:rect l="l" t="t" r="r" b="b"/>
              <a:pathLst>
                <a:path w="5169" h="3193" extrusionOk="0">
                  <a:moveTo>
                    <a:pt x="1" y="1"/>
                  </a:moveTo>
                  <a:cubicBezTo>
                    <a:pt x="730" y="912"/>
                    <a:pt x="1642" y="2280"/>
                    <a:pt x="2311" y="3192"/>
                  </a:cubicBezTo>
                  <a:lnTo>
                    <a:pt x="5168" y="3192"/>
                  </a:lnTo>
                  <a:cubicBezTo>
                    <a:pt x="4651" y="2250"/>
                    <a:pt x="3831" y="912"/>
                    <a:pt x="3344" y="1"/>
                  </a:cubicBez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6" name="Google Shape;4936;p112"/>
            <p:cNvSpPr/>
            <p:nvPr/>
          </p:nvSpPr>
          <p:spPr>
            <a:xfrm>
              <a:off x="6976034" y="3035998"/>
              <a:ext cx="920715" cy="168782"/>
            </a:xfrm>
            <a:custGeom>
              <a:avLst/>
              <a:gdLst/>
              <a:ahLst/>
              <a:cxnLst/>
              <a:rect l="l" t="t" r="r" b="b"/>
              <a:pathLst>
                <a:path w="17418" h="3193" extrusionOk="0">
                  <a:moveTo>
                    <a:pt x="1" y="1"/>
                  </a:moveTo>
                  <a:cubicBezTo>
                    <a:pt x="457" y="973"/>
                    <a:pt x="1277" y="2250"/>
                    <a:pt x="1885" y="3192"/>
                  </a:cubicBezTo>
                  <a:lnTo>
                    <a:pt x="16992" y="3192"/>
                  </a:lnTo>
                  <a:lnTo>
                    <a:pt x="17417" y="1"/>
                  </a:ln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7" name="Google Shape;4937;p112"/>
            <p:cNvSpPr/>
            <p:nvPr/>
          </p:nvSpPr>
          <p:spPr>
            <a:xfrm>
              <a:off x="6743083" y="3035998"/>
              <a:ext cx="332648" cy="168782"/>
            </a:xfrm>
            <a:custGeom>
              <a:avLst/>
              <a:gdLst/>
              <a:ahLst/>
              <a:cxnLst/>
              <a:rect l="l" t="t" r="r" b="b"/>
              <a:pathLst>
                <a:path w="6293" h="3193" extrusionOk="0">
                  <a:moveTo>
                    <a:pt x="0" y="1"/>
                  </a:moveTo>
                  <a:cubicBezTo>
                    <a:pt x="487" y="912"/>
                    <a:pt x="1307" y="2250"/>
                    <a:pt x="1824" y="3192"/>
                  </a:cubicBezTo>
                  <a:lnTo>
                    <a:pt x="6292" y="3192"/>
                  </a:lnTo>
                  <a:cubicBezTo>
                    <a:pt x="5684" y="2250"/>
                    <a:pt x="4864" y="973"/>
                    <a:pt x="4408" y="1"/>
                  </a:cubicBezTo>
                  <a:close/>
                </a:path>
              </a:pathLst>
            </a:custGeom>
            <a:solidFill>
              <a:srgbClr val="FFBB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8" name="Google Shape;4938;p112"/>
            <p:cNvSpPr/>
            <p:nvPr/>
          </p:nvSpPr>
          <p:spPr>
            <a:xfrm>
              <a:off x="6662737" y="2404595"/>
              <a:ext cx="263560" cy="212127"/>
            </a:xfrm>
            <a:custGeom>
              <a:avLst/>
              <a:gdLst/>
              <a:ahLst/>
              <a:cxnLst/>
              <a:rect l="l" t="t" r="r" b="b"/>
              <a:pathLst>
                <a:path w="4986" h="4013" extrusionOk="0">
                  <a:moveTo>
                    <a:pt x="1156" y="0"/>
                  </a:moveTo>
                  <a:cubicBezTo>
                    <a:pt x="1156" y="0"/>
                    <a:pt x="548" y="1125"/>
                    <a:pt x="1" y="2492"/>
                  </a:cubicBezTo>
                  <a:cubicBezTo>
                    <a:pt x="1642" y="2766"/>
                    <a:pt x="3192" y="3526"/>
                    <a:pt x="4803" y="4012"/>
                  </a:cubicBezTo>
                  <a:cubicBezTo>
                    <a:pt x="4833" y="3100"/>
                    <a:pt x="4985" y="2037"/>
                    <a:pt x="4985" y="2037"/>
                  </a:cubicBezTo>
                  <a:cubicBezTo>
                    <a:pt x="4985" y="2037"/>
                    <a:pt x="2159" y="973"/>
                    <a:pt x="1156" y="0"/>
                  </a:cubicBezTo>
                  <a:close/>
                </a:path>
              </a:pathLst>
            </a:custGeom>
            <a:solidFill>
              <a:srgbClr val="ED99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9" name="Google Shape;4939;p112"/>
            <p:cNvSpPr/>
            <p:nvPr/>
          </p:nvSpPr>
          <p:spPr>
            <a:xfrm>
              <a:off x="6624203" y="2695373"/>
              <a:ext cx="772866" cy="154298"/>
            </a:xfrm>
            <a:custGeom>
              <a:avLst/>
              <a:gdLst/>
              <a:ahLst/>
              <a:cxnLst/>
              <a:rect l="l" t="t" r="r" b="b"/>
              <a:pathLst>
                <a:path w="14621" h="2919" extrusionOk="0">
                  <a:moveTo>
                    <a:pt x="0" y="1"/>
                  </a:moveTo>
                  <a:cubicBezTo>
                    <a:pt x="0" y="761"/>
                    <a:pt x="152" y="1368"/>
                    <a:pt x="638" y="1764"/>
                  </a:cubicBezTo>
                  <a:cubicBezTo>
                    <a:pt x="1775" y="2638"/>
                    <a:pt x="5745" y="2918"/>
                    <a:pt x="9094" y="2918"/>
                  </a:cubicBezTo>
                  <a:cubicBezTo>
                    <a:pt x="11568" y="2918"/>
                    <a:pt x="13703" y="2765"/>
                    <a:pt x="14104" y="2584"/>
                  </a:cubicBezTo>
                  <a:cubicBezTo>
                    <a:pt x="14620" y="2341"/>
                    <a:pt x="14438" y="2128"/>
                    <a:pt x="14134" y="1976"/>
                  </a:cubicBezTo>
                  <a:lnTo>
                    <a:pt x="14134" y="1976"/>
                  </a:lnTo>
                  <a:cubicBezTo>
                    <a:pt x="12964" y="2164"/>
                    <a:pt x="11779" y="2253"/>
                    <a:pt x="10592" y="2253"/>
                  </a:cubicBezTo>
                  <a:cubicBezTo>
                    <a:pt x="6967" y="2253"/>
                    <a:pt x="3320" y="1420"/>
                    <a:pt x="0" y="1"/>
                  </a:cubicBezTo>
                  <a:close/>
                </a:path>
              </a:pathLst>
            </a:custGeom>
            <a:solidFill>
              <a:srgbClr val="F4B2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0" name="Google Shape;4940;p112"/>
            <p:cNvSpPr/>
            <p:nvPr/>
          </p:nvSpPr>
          <p:spPr>
            <a:xfrm>
              <a:off x="6895688" y="2626286"/>
              <a:ext cx="633104" cy="359977"/>
            </a:xfrm>
            <a:custGeom>
              <a:avLst/>
              <a:gdLst/>
              <a:ahLst/>
              <a:cxnLst/>
              <a:rect l="l" t="t" r="r" b="b"/>
              <a:pathLst>
                <a:path w="11977" h="6810" extrusionOk="0">
                  <a:moveTo>
                    <a:pt x="10822" y="578"/>
                  </a:moveTo>
                  <a:cubicBezTo>
                    <a:pt x="11004" y="578"/>
                    <a:pt x="11156" y="700"/>
                    <a:pt x="11156" y="852"/>
                  </a:cubicBezTo>
                  <a:cubicBezTo>
                    <a:pt x="11156" y="1004"/>
                    <a:pt x="11004" y="1125"/>
                    <a:pt x="10822" y="1125"/>
                  </a:cubicBezTo>
                  <a:cubicBezTo>
                    <a:pt x="10639" y="1125"/>
                    <a:pt x="10487" y="1004"/>
                    <a:pt x="10487" y="852"/>
                  </a:cubicBezTo>
                  <a:cubicBezTo>
                    <a:pt x="10487" y="700"/>
                    <a:pt x="10639" y="578"/>
                    <a:pt x="10822" y="578"/>
                  </a:cubicBezTo>
                  <a:close/>
                  <a:moveTo>
                    <a:pt x="10153" y="2858"/>
                  </a:moveTo>
                  <a:cubicBezTo>
                    <a:pt x="10366" y="2858"/>
                    <a:pt x="10487" y="2979"/>
                    <a:pt x="10487" y="3131"/>
                  </a:cubicBezTo>
                  <a:cubicBezTo>
                    <a:pt x="10487" y="3283"/>
                    <a:pt x="10335" y="3405"/>
                    <a:pt x="10153" y="3405"/>
                  </a:cubicBezTo>
                  <a:cubicBezTo>
                    <a:pt x="9971" y="3405"/>
                    <a:pt x="9819" y="3283"/>
                    <a:pt x="9819" y="3131"/>
                  </a:cubicBezTo>
                  <a:cubicBezTo>
                    <a:pt x="9819" y="2979"/>
                    <a:pt x="9971" y="2858"/>
                    <a:pt x="10153" y="2858"/>
                  </a:cubicBezTo>
                  <a:close/>
                  <a:moveTo>
                    <a:pt x="9180" y="5593"/>
                  </a:moveTo>
                  <a:cubicBezTo>
                    <a:pt x="9363" y="5593"/>
                    <a:pt x="9515" y="5715"/>
                    <a:pt x="9515" y="5867"/>
                  </a:cubicBezTo>
                  <a:cubicBezTo>
                    <a:pt x="9515" y="6019"/>
                    <a:pt x="9363" y="6141"/>
                    <a:pt x="9180" y="6141"/>
                  </a:cubicBezTo>
                  <a:cubicBezTo>
                    <a:pt x="8998" y="6141"/>
                    <a:pt x="8846" y="6019"/>
                    <a:pt x="8846" y="5867"/>
                  </a:cubicBezTo>
                  <a:cubicBezTo>
                    <a:pt x="8846" y="5715"/>
                    <a:pt x="8998" y="5593"/>
                    <a:pt x="9180" y="5593"/>
                  </a:cubicBezTo>
                  <a:close/>
                  <a:moveTo>
                    <a:pt x="3132" y="1"/>
                  </a:moveTo>
                  <a:lnTo>
                    <a:pt x="1" y="6809"/>
                  </a:lnTo>
                  <a:lnTo>
                    <a:pt x="9819" y="6809"/>
                  </a:lnTo>
                  <a:lnTo>
                    <a:pt x="11977" y="1"/>
                  </a:ln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1" name="Google Shape;4941;p112"/>
            <p:cNvSpPr/>
            <p:nvPr/>
          </p:nvSpPr>
          <p:spPr>
            <a:xfrm>
              <a:off x="7321468" y="2639448"/>
              <a:ext cx="110266" cy="327203"/>
            </a:xfrm>
            <a:custGeom>
              <a:avLst/>
              <a:gdLst/>
              <a:ahLst/>
              <a:cxnLst/>
              <a:rect l="l" t="t" r="r" b="b"/>
              <a:pathLst>
                <a:path w="2086" h="6190" extrusionOk="0">
                  <a:moveTo>
                    <a:pt x="1996" y="1"/>
                  </a:moveTo>
                  <a:cubicBezTo>
                    <a:pt x="1962" y="1"/>
                    <a:pt x="1928" y="17"/>
                    <a:pt x="1916" y="56"/>
                  </a:cubicBezTo>
                  <a:cubicBezTo>
                    <a:pt x="1156" y="2001"/>
                    <a:pt x="548" y="4098"/>
                    <a:pt x="1" y="6104"/>
                  </a:cubicBezTo>
                  <a:cubicBezTo>
                    <a:pt x="1" y="6157"/>
                    <a:pt x="42" y="6190"/>
                    <a:pt x="82" y="6190"/>
                  </a:cubicBezTo>
                  <a:cubicBezTo>
                    <a:pt x="111" y="6190"/>
                    <a:pt x="140" y="6173"/>
                    <a:pt x="153" y="6135"/>
                  </a:cubicBezTo>
                  <a:cubicBezTo>
                    <a:pt x="913" y="4189"/>
                    <a:pt x="1581" y="2122"/>
                    <a:pt x="2068" y="86"/>
                  </a:cubicBezTo>
                  <a:cubicBezTo>
                    <a:pt x="2085" y="33"/>
                    <a:pt x="2041" y="1"/>
                    <a:pt x="1996" y="1"/>
                  </a:cubicBezTo>
                  <a:close/>
                </a:path>
              </a:pathLst>
            </a:custGeom>
            <a:solidFill>
              <a:srgbClr val="F15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2" name="Google Shape;4942;p112"/>
            <p:cNvSpPr/>
            <p:nvPr/>
          </p:nvSpPr>
          <p:spPr>
            <a:xfrm>
              <a:off x="6958379" y="2876627"/>
              <a:ext cx="438685" cy="18025"/>
            </a:xfrm>
            <a:custGeom>
              <a:avLst/>
              <a:gdLst/>
              <a:ahLst/>
              <a:cxnLst/>
              <a:rect l="l" t="t" r="r" b="b"/>
              <a:pathLst>
                <a:path w="8299" h="341" extrusionOk="0">
                  <a:moveTo>
                    <a:pt x="5202" y="1"/>
                  </a:moveTo>
                  <a:cubicBezTo>
                    <a:pt x="3381" y="1"/>
                    <a:pt x="1388" y="53"/>
                    <a:pt x="92" y="128"/>
                  </a:cubicBezTo>
                  <a:cubicBezTo>
                    <a:pt x="0" y="128"/>
                    <a:pt x="31" y="250"/>
                    <a:pt x="122" y="250"/>
                  </a:cubicBezTo>
                  <a:cubicBezTo>
                    <a:pt x="1155" y="310"/>
                    <a:pt x="2652" y="341"/>
                    <a:pt x="4153" y="341"/>
                  </a:cubicBezTo>
                  <a:cubicBezTo>
                    <a:pt x="5654" y="341"/>
                    <a:pt x="7159" y="310"/>
                    <a:pt x="8207" y="250"/>
                  </a:cubicBezTo>
                  <a:cubicBezTo>
                    <a:pt x="8298" y="219"/>
                    <a:pt x="8298" y="67"/>
                    <a:pt x="8177" y="67"/>
                  </a:cubicBezTo>
                  <a:cubicBezTo>
                    <a:pt x="7387" y="21"/>
                    <a:pt x="6327" y="1"/>
                    <a:pt x="5202" y="1"/>
                  </a:cubicBezTo>
                  <a:close/>
                </a:path>
              </a:pathLst>
            </a:custGeom>
            <a:solidFill>
              <a:srgbClr val="7ACF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3" name="Google Shape;4943;p112"/>
            <p:cNvSpPr/>
            <p:nvPr/>
          </p:nvSpPr>
          <p:spPr>
            <a:xfrm>
              <a:off x="6974448" y="2815522"/>
              <a:ext cx="437046" cy="17920"/>
            </a:xfrm>
            <a:custGeom>
              <a:avLst/>
              <a:gdLst/>
              <a:ahLst/>
              <a:cxnLst/>
              <a:rect l="l" t="t" r="r" b="b"/>
              <a:pathLst>
                <a:path w="8268" h="339" extrusionOk="0">
                  <a:moveTo>
                    <a:pt x="5020" y="0"/>
                  </a:moveTo>
                  <a:cubicBezTo>
                    <a:pt x="3239" y="0"/>
                    <a:pt x="1332" y="44"/>
                    <a:pt x="91" y="99"/>
                  </a:cubicBezTo>
                  <a:cubicBezTo>
                    <a:pt x="0" y="99"/>
                    <a:pt x="0" y="220"/>
                    <a:pt x="91" y="250"/>
                  </a:cubicBezTo>
                  <a:cubicBezTo>
                    <a:pt x="1067" y="308"/>
                    <a:pt x="2463" y="338"/>
                    <a:pt x="3883" y="338"/>
                  </a:cubicBezTo>
                  <a:cubicBezTo>
                    <a:pt x="5470" y="338"/>
                    <a:pt x="7086" y="300"/>
                    <a:pt x="8177" y="220"/>
                  </a:cubicBezTo>
                  <a:cubicBezTo>
                    <a:pt x="8268" y="220"/>
                    <a:pt x="8268" y="68"/>
                    <a:pt x="8177" y="68"/>
                  </a:cubicBezTo>
                  <a:cubicBezTo>
                    <a:pt x="7338" y="19"/>
                    <a:pt x="6207" y="0"/>
                    <a:pt x="5020" y="0"/>
                  </a:cubicBezTo>
                  <a:close/>
                </a:path>
              </a:pathLst>
            </a:custGeom>
            <a:solidFill>
              <a:srgbClr val="7ACF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4" name="Google Shape;4944;p112"/>
            <p:cNvSpPr/>
            <p:nvPr/>
          </p:nvSpPr>
          <p:spPr>
            <a:xfrm>
              <a:off x="7014621" y="2764196"/>
              <a:ext cx="408132" cy="17127"/>
            </a:xfrm>
            <a:custGeom>
              <a:avLst/>
              <a:gdLst/>
              <a:ahLst/>
              <a:cxnLst/>
              <a:rect l="l" t="t" r="r" b="b"/>
              <a:pathLst>
                <a:path w="7721" h="324" extrusionOk="0">
                  <a:moveTo>
                    <a:pt x="4845" y="0"/>
                  </a:moveTo>
                  <a:cubicBezTo>
                    <a:pt x="3146" y="0"/>
                    <a:pt x="1294" y="52"/>
                    <a:pt x="91" y="127"/>
                  </a:cubicBezTo>
                  <a:cubicBezTo>
                    <a:pt x="0" y="127"/>
                    <a:pt x="31" y="249"/>
                    <a:pt x="91" y="249"/>
                  </a:cubicBezTo>
                  <a:cubicBezTo>
                    <a:pt x="903" y="300"/>
                    <a:pt x="2017" y="324"/>
                    <a:pt x="3179" y="324"/>
                  </a:cubicBezTo>
                  <a:cubicBezTo>
                    <a:pt x="4800" y="324"/>
                    <a:pt x="6514" y="277"/>
                    <a:pt x="7629" y="188"/>
                  </a:cubicBezTo>
                  <a:cubicBezTo>
                    <a:pt x="7721" y="188"/>
                    <a:pt x="7721" y="66"/>
                    <a:pt x="7629" y="66"/>
                  </a:cubicBezTo>
                  <a:cubicBezTo>
                    <a:pt x="6886" y="20"/>
                    <a:pt x="5895" y="0"/>
                    <a:pt x="4845" y="0"/>
                  </a:cubicBezTo>
                  <a:close/>
                </a:path>
              </a:pathLst>
            </a:custGeom>
            <a:solidFill>
              <a:srgbClr val="7ACF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5" name="Google Shape;4945;p112"/>
            <p:cNvSpPr/>
            <p:nvPr/>
          </p:nvSpPr>
          <p:spPr>
            <a:xfrm>
              <a:off x="7024241" y="2714772"/>
              <a:ext cx="408185" cy="16862"/>
            </a:xfrm>
            <a:custGeom>
              <a:avLst/>
              <a:gdLst/>
              <a:ahLst/>
              <a:cxnLst/>
              <a:rect l="l" t="t" r="r" b="b"/>
              <a:pathLst>
                <a:path w="7722" h="319" extrusionOk="0">
                  <a:moveTo>
                    <a:pt x="5130" y="1"/>
                  </a:moveTo>
                  <a:cubicBezTo>
                    <a:pt x="3355" y="1"/>
                    <a:pt x="1345" y="60"/>
                    <a:pt x="92" y="120"/>
                  </a:cubicBezTo>
                  <a:cubicBezTo>
                    <a:pt x="1" y="120"/>
                    <a:pt x="1" y="242"/>
                    <a:pt x="92" y="242"/>
                  </a:cubicBezTo>
                  <a:cubicBezTo>
                    <a:pt x="931" y="295"/>
                    <a:pt x="2110" y="319"/>
                    <a:pt x="3333" y="319"/>
                  </a:cubicBezTo>
                  <a:cubicBezTo>
                    <a:pt x="4899" y="319"/>
                    <a:pt x="6537" y="279"/>
                    <a:pt x="7630" y="211"/>
                  </a:cubicBezTo>
                  <a:cubicBezTo>
                    <a:pt x="7721" y="181"/>
                    <a:pt x="7721" y="59"/>
                    <a:pt x="7599" y="59"/>
                  </a:cubicBezTo>
                  <a:cubicBezTo>
                    <a:pt x="6938" y="17"/>
                    <a:pt x="6067" y="1"/>
                    <a:pt x="5130" y="1"/>
                  </a:cubicBezTo>
                  <a:close/>
                </a:path>
              </a:pathLst>
            </a:custGeom>
            <a:solidFill>
              <a:srgbClr val="7ACF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6" name="Google Shape;4946;p112"/>
            <p:cNvSpPr/>
            <p:nvPr/>
          </p:nvSpPr>
          <p:spPr>
            <a:xfrm>
              <a:off x="7040310" y="2664556"/>
              <a:ext cx="406546" cy="17179"/>
            </a:xfrm>
            <a:custGeom>
              <a:avLst/>
              <a:gdLst/>
              <a:ahLst/>
              <a:cxnLst/>
              <a:rect l="l" t="t" r="r" b="b"/>
              <a:pathLst>
                <a:path w="7691" h="325" extrusionOk="0">
                  <a:moveTo>
                    <a:pt x="4815" y="1"/>
                  </a:moveTo>
                  <a:cubicBezTo>
                    <a:pt x="3116" y="1"/>
                    <a:pt x="1264" y="53"/>
                    <a:pt x="61" y="128"/>
                  </a:cubicBezTo>
                  <a:cubicBezTo>
                    <a:pt x="1" y="128"/>
                    <a:pt x="1" y="249"/>
                    <a:pt x="61" y="249"/>
                  </a:cubicBezTo>
                  <a:cubicBezTo>
                    <a:pt x="873" y="300"/>
                    <a:pt x="1987" y="324"/>
                    <a:pt x="3149" y="324"/>
                  </a:cubicBezTo>
                  <a:cubicBezTo>
                    <a:pt x="4770" y="324"/>
                    <a:pt x="6484" y="277"/>
                    <a:pt x="7599" y="189"/>
                  </a:cubicBezTo>
                  <a:cubicBezTo>
                    <a:pt x="7691" y="189"/>
                    <a:pt x="7691" y="67"/>
                    <a:pt x="7599" y="67"/>
                  </a:cubicBezTo>
                  <a:cubicBezTo>
                    <a:pt x="6856" y="20"/>
                    <a:pt x="5865" y="1"/>
                    <a:pt x="4815" y="1"/>
                  </a:cubicBezTo>
                  <a:close/>
                </a:path>
              </a:pathLst>
            </a:custGeom>
            <a:solidFill>
              <a:srgbClr val="7ACF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7" name="Google Shape;4947;p112"/>
            <p:cNvSpPr/>
            <p:nvPr/>
          </p:nvSpPr>
          <p:spPr>
            <a:xfrm>
              <a:off x="6164645" y="2674494"/>
              <a:ext cx="807066" cy="306958"/>
            </a:xfrm>
            <a:custGeom>
              <a:avLst/>
              <a:gdLst/>
              <a:ahLst/>
              <a:cxnLst/>
              <a:rect l="l" t="t" r="r" b="b"/>
              <a:pathLst>
                <a:path w="15268" h="5807" extrusionOk="0">
                  <a:moveTo>
                    <a:pt x="4864" y="1"/>
                  </a:moveTo>
                  <a:cubicBezTo>
                    <a:pt x="4074" y="1703"/>
                    <a:pt x="1" y="4377"/>
                    <a:pt x="1" y="4377"/>
                  </a:cubicBezTo>
                  <a:lnTo>
                    <a:pt x="9545" y="5806"/>
                  </a:lnTo>
                  <a:cubicBezTo>
                    <a:pt x="10031" y="5411"/>
                    <a:pt x="14256" y="3678"/>
                    <a:pt x="14864" y="2219"/>
                  </a:cubicBezTo>
                  <a:cubicBezTo>
                    <a:pt x="15267" y="1298"/>
                    <a:pt x="14288" y="1128"/>
                    <a:pt x="13512" y="1128"/>
                  </a:cubicBezTo>
                  <a:cubicBezTo>
                    <a:pt x="13060" y="1128"/>
                    <a:pt x="12676" y="1186"/>
                    <a:pt x="12676" y="1186"/>
                  </a:cubicBezTo>
                  <a:lnTo>
                    <a:pt x="4864"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8" name="Google Shape;4948;p112"/>
            <p:cNvSpPr/>
            <p:nvPr/>
          </p:nvSpPr>
          <p:spPr>
            <a:xfrm>
              <a:off x="6209628" y="2674494"/>
              <a:ext cx="731107" cy="266784"/>
            </a:xfrm>
            <a:custGeom>
              <a:avLst/>
              <a:gdLst/>
              <a:ahLst/>
              <a:cxnLst/>
              <a:rect l="l" t="t" r="r" b="b"/>
              <a:pathLst>
                <a:path w="13831" h="5047" extrusionOk="0">
                  <a:moveTo>
                    <a:pt x="4013" y="1"/>
                  </a:moveTo>
                  <a:lnTo>
                    <a:pt x="1" y="3678"/>
                  </a:lnTo>
                  <a:lnTo>
                    <a:pt x="9272" y="5046"/>
                  </a:lnTo>
                  <a:cubicBezTo>
                    <a:pt x="11491" y="4560"/>
                    <a:pt x="13831" y="2159"/>
                    <a:pt x="13831" y="2159"/>
                  </a:cubicBezTo>
                  <a:lnTo>
                    <a:pt x="11825" y="1642"/>
                  </a:lnTo>
                  <a:lnTo>
                    <a:pt x="4013" y="1"/>
                  </a:ln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9" name="Google Shape;4949;p112"/>
            <p:cNvSpPr/>
            <p:nvPr/>
          </p:nvSpPr>
          <p:spPr>
            <a:xfrm>
              <a:off x="6203232" y="2647165"/>
              <a:ext cx="731107" cy="268370"/>
            </a:xfrm>
            <a:custGeom>
              <a:avLst/>
              <a:gdLst/>
              <a:ahLst/>
              <a:cxnLst/>
              <a:rect l="l" t="t" r="r" b="b"/>
              <a:pathLst>
                <a:path w="13831" h="5077" extrusionOk="0">
                  <a:moveTo>
                    <a:pt x="4013" y="1"/>
                  </a:moveTo>
                  <a:lnTo>
                    <a:pt x="0" y="3709"/>
                  </a:lnTo>
                  <a:lnTo>
                    <a:pt x="9271" y="5077"/>
                  </a:lnTo>
                  <a:cubicBezTo>
                    <a:pt x="11490" y="4560"/>
                    <a:pt x="13830" y="2189"/>
                    <a:pt x="13830" y="2189"/>
                  </a:cubicBezTo>
                  <a:lnTo>
                    <a:pt x="11824" y="1642"/>
                  </a:lnTo>
                  <a:lnTo>
                    <a:pt x="4013" y="1"/>
                  </a:ln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0" name="Google Shape;4950;p112"/>
            <p:cNvSpPr/>
            <p:nvPr/>
          </p:nvSpPr>
          <p:spPr>
            <a:xfrm>
              <a:off x="6166284" y="2626603"/>
              <a:ext cx="790521" cy="268053"/>
            </a:xfrm>
            <a:custGeom>
              <a:avLst/>
              <a:gdLst/>
              <a:ahLst/>
              <a:cxnLst/>
              <a:rect l="l" t="t" r="r" b="b"/>
              <a:pathLst>
                <a:path w="14955" h="5071" extrusionOk="0">
                  <a:moveTo>
                    <a:pt x="6067" y="1"/>
                  </a:moveTo>
                  <a:cubicBezTo>
                    <a:pt x="5725" y="1"/>
                    <a:pt x="5464" y="26"/>
                    <a:pt x="5319" y="86"/>
                  </a:cubicBezTo>
                  <a:cubicBezTo>
                    <a:pt x="4164" y="572"/>
                    <a:pt x="0" y="3642"/>
                    <a:pt x="0" y="3642"/>
                  </a:cubicBezTo>
                  <a:lnTo>
                    <a:pt x="9696" y="5071"/>
                  </a:lnTo>
                  <a:cubicBezTo>
                    <a:pt x="10122" y="4828"/>
                    <a:pt x="14073" y="3004"/>
                    <a:pt x="14529" y="2062"/>
                  </a:cubicBezTo>
                  <a:cubicBezTo>
                    <a:pt x="14955" y="1089"/>
                    <a:pt x="13314" y="967"/>
                    <a:pt x="13314" y="967"/>
                  </a:cubicBezTo>
                  <a:cubicBezTo>
                    <a:pt x="13314" y="967"/>
                    <a:pt x="8165" y="1"/>
                    <a:pt x="606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1" name="Google Shape;4951;p112"/>
            <p:cNvSpPr/>
            <p:nvPr/>
          </p:nvSpPr>
          <p:spPr>
            <a:xfrm>
              <a:off x="6137370" y="2819116"/>
              <a:ext cx="568826" cy="162333"/>
            </a:xfrm>
            <a:custGeom>
              <a:avLst/>
              <a:gdLst/>
              <a:ahLst/>
              <a:cxnLst/>
              <a:rect l="l" t="t" r="r" b="b"/>
              <a:pathLst>
                <a:path w="10761" h="3071" extrusionOk="0">
                  <a:moveTo>
                    <a:pt x="547" y="0"/>
                  </a:moveTo>
                  <a:cubicBezTo>
                    <a:pt x="0" y="1307"/>
                    <a:pt x="517" y="1641"/>
                    <a:pt x="517" y="1641"/>
                  </a:cubicBezTo>
                  <a:lnTo>
                    <a:pt x="10061" y="3070"/>
                  </a:lnTo>
                  <a:cubicBezTo>
                    <a:pt x="10760" y="2584"/>
                    <a:pt x="10243" y="1429"/>
                    <a:pt x="10243" y="1429"/>
                  </a:cubicBezTo>
                  <a:lnTo>
                    <a:pt x="547" y="0"/>
                  </a:lnTo>
                  <a:close/>
                </a:path>
              </a:pathLst>
            </a:custGeom>
            <a:solidFill>
              <a:srgbClr val="0095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2" name="Google Shape;4952;p112"/>
            <p:cNvSpPr/>
            <p:nvPr/>
          </p:nvSpPr>
          <p:spPr>
            <a:xfrm>
              <a:off x="7867768" y="2751615"/>
              <a:ext cx="16122" cy="16122"/>
            </a:xfrm>
            <a:custGeom>
              <a:avLst/>
              <a:gdLst/>
              <a:ahLst/>
              <a:cxnLst/>
              <a:rect l="l" t="t" r="r" b="b"/>
              <a:pathLst>
                <a:path w="305" h="305" extrusionOk="0">
                  <a:moveTo>
                    <a:pt x="91" y="0"/>
                  </a:moveTo>
                  <a:lnTo>
                    <a:pt x="0" y="61"/>
                  </a:lnTo>
                  <a:lnTo>
                    <a:pt x="183" y="304"/>
                  </a:lnTo>
                  <a:lnTo>
                    <a:pt x="274" y="304"/>
                  </a:lnTo>
                  <a:cubicBezTo>
                    <a:pt x="304" y="304"/>
                    <a:pt x="304" y="274"/>
                    <a:pt x="274" y="244"/>
                  </a:cubicBezTo>
                  <a:lnTo>
                    <a:pt x="91" y="0"/>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3" name="Google Shape;4953;p112"/>
            <p:cNvSpPr/>
            <p:nvPr/>
          </p:nvSpPr>
          <p:spPr>
            <a:xfrm>
              <a:off x="7817975" y="2778943"/>
              <a:ext cx="16069" cy="16122"/>
            </a:xfrm>
            <a:custGeom>
              <a:avLst/>
              <a:gdLst/>
              <a:ahLst/>
              <a:cxnLst/>
              <a:rect l="l" t="t" r="r" b="b"/>
              <a:pathLst>
                <a:path w="304" h="305" extrusionOk="0">
                  <a:moveTo>
                    <a:pt x="91" y="0"/>
                  </a:moveTo>
                  <a:lnTo>
                    <a:pt x="0" y="61"/>
                  </a:lnTo>
                  <a:lnTo>
                    <a:pt x="213" y="304"/>
                  </a:lnTo>
                  <a:lnTo>
                    <a:pt x="274" y="304"/>
                  </a:lnTo>
                  <a:cubicBezTo>
                    <a:pt x="304" y="304"/>
                    <a:pt x="304" y="274"/>
                    <a:pt x="274" y="243"/>
                  </a:cubicBezTo>
                  <a:lnTo>
                    <a:pt x="91" y="0"/>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4" name="Google Shape;4954;p112"/>
            <p:cNvSpPr/>
            <p:nvPr/>
          </p:nvSpPr>
          <p:spPr>
            <a:xfrm>
              <a:off x="7769767" y="2806219"/>
              <a:ext cx="14484" cy="16862"/>
            </a:xfrm>
            <a:custGeom>
              <a:avLst/>
              <a:gdLst/>
              <a:ahLst/>
              <a:cxnLst/>
              <a:rect l="l" t="t" r="r" b="b"/>
              <a:pathLst>
                <a:path w="274" h="319" extrusionOk="0">
                  <a:moveTo>
                    <a:pt x="61" y="1"/>
                  </a:moveTo>
                  <a:lnTo>
                    <a:pt x="0" y="62"/>
                  </a:lnTo>
                  <a:lnTo>
                    <a:pt x="183" y="305"/>
                  </a:lnTo>
                  <a:cubicBezTo>
                    <a:pt x="203" y="305"/>
                    <a:pt x="223" y="318"/>
                    <a:pt x="234" y="318"/>
                  </a:cubicBezTo>
                  <a:cubicBezTo>
                    <a:pt x="240" y="318"/>
                    <a:pt x="243" y="315"/>
                    <a:pt x="243" y="305"/>
                  </a:cubicBezTo>
                  <a:cubicBezTo>
                    <a:pt x="274" y="305"/>
                    <a:pt x="274" y="275"/>
                    <a:pt x="274" y="244"/>
                  </a:cubicBezTo>
                  <a:lnTo>
                    <a:pt x="61"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5" name="Google Shape;4955;p112"/>
            <p:cNvSpPr/>
            <p:nvPr/>
          </p:nvSpPr>
          <p:spPr>
            <a:xfrm>
              <a:off x="7719921" y="2833547"/>
              <a:ext cx="14537" cy="16862"/>
            </a:xfrm>
            <a:custGeom>
              <a:avLst/>
              <a:gdLst/>
              <a:ahLst/>
              <a:cxnLst/>
              <a:rect l="l" t="t" r="r" b="b"/>
              <a:pathLst>
                <a:path w="275" h="319" extrusionOk="0">
                  <a:moveTo>
                    <a:pt x="62" y="1"/>
                  </a:moveTo>
                  <a:lnTo>
                    <a:pt x="1" y="61"/>
                  </a:lnTo>
                  <a:lnTo>
                    <a:pt x="183" y="305"/>
                  </a:lnTo>
                  <a:cubicBezTo>
                    <a:pt x="204" y="305"/>
                    <a:pt x="224" y="318"/>
                    <a:pt x="235" y="318"/>
                  </a:cubicBezTo>
                  <a:cubicBezTo>
                    <a:pt x="241" y="318"/>
                    <a:pt x="244" y="315"/>
                    <a:pt x="244" y="305"/>
                  </a:cubicBezTo>
                  <a:cubicBezTo>
                    <a:pt x="274" y="305"/>
                    <a:pt x="274" y="274"/>
                    <a:pt x="274" y="244"/>
                  </a:cubicBezTo>
                  <a:lnTo>
                    <a:pt x="62"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6" name="Google Shape;4956;p112"/>
            <p:cNvSpPr/>
            <p:nvPr/>
          </p:nvSpPr>
          <p:spPr>
            <a:xfrm>
              <a:off x="7670128" y="2860875"/>
              <a:ext cx="16122" cy="16809"/>
            </a:xfrm>
            <a:custGeom>
              <a:avLst/>
              <a:gdLst/>
              <a:ahLst/>
              <a:cxnLst/>
              <a:rect l="l" t="t" r="r" b="b"/>
              <a:pathLst>
                <a:path w="305" h="318" extrusionOk="0">
                  <a:moveTo>
                    <a:pt x="92" y="0"/>
                  </a:moveTo>
                  <a:lnTo>
                    <a:pt x="1" y="61"/>
                  </a:lnTo>
                  <a:lnTo>
                    <a:pt x="183" y="304"/>
                  </a:lnTo>
                  <a:cubicBezTo>
                    <a:pt x="203" y="304"/>
                    <a:pt x="224" y="318"/>
                    <a:pt x="244" y="318"/>
                  </a:cubicBezTo>
                  <a:cubicBezTo>
                    <a:pt x="254" y="318"/>
                    <a:pt x="264" y="314"/>
                    <a:pt x="274" y="304"/>
                  </a:cubicBezTo>
                  <a:cubicBezTo>
                    <a:pt x="274" y="304"/>
                    <a:pt x="305" y="274"/>
                    <a:pt x="274" y="244"/>
                  </a:cubicBezTo>
                  <a:lnTo>
                    <a:pt x="92" y="0"/>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7" name="Google Shape;4957;p112"/>
            <p:cNvSpPr/>
            <p:nvPr/>
          </p:nvSpPr>
          <p:spPr>
            <a:xfrm>
              <a:off x="7620334" y="2888203"/>
              <a:ext cx="16122" cy="16809"/>
            </a:xfrm>
            <a:custGeom>
              <a:avLst/>
              <a:gdLst/>
              <a:ahLst/>
              <a:cxnLst/>
              <a:rect l="l" t="t" r="r" b="b"/>
              <a:pathLst>
                <a:path w="305" h="318" extrusionOk="0">
                  <a:moveTo>
                    <a:pt x="92" y="0"/>
                  </a:moveTo>
                  <a:lnTo>
                    <a:pt x="0" y="61"/>
                  </a:lnTo>
                  <a:lnTo>
                    <a:pt x="183" y="304"/>
                  </a:lnTo>
                  <a:cubicBezTo>
                    <a:pt x="203" y="304"/>
                    <a:pt x="223" y="318"/>
                    <a:pt x="244" y="318"/>
                  </a:cubicBezTo>
                  <a:cubicBezTo>
                    <a:pt x="254" y="318"/>
                    <a:pt x="264" y="314"/>
                    <a:pt x="274" y="304"/>
                  </a:cubicBezTo>
                  <a:cubicBezTo>
                    <a:pt x="304" y="304"/>
                    <a:pt x="304" y="274"/>
                    <a:pt x="274" y="243"/>
                  </a:cubicBezTo>
                  <a:lnTo>
                    <a:pt x="92" y="0"/>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8" name="Google Shape;4958;p112"/>
            <p:cNvSpPr/>
            <p:nvPr/>
          </p:nvSpPr>
          <p:spPr>
            <a:xfrm>
              <a:off x="7570541" y="2915479"/>
              <a:ext cx="16122" cy="16862"/>
            </a:xfrm>
            <a:custGeom>
              <a:avLst/>
              <a:gdLst/>
              <a:ahLst/>
              <a:cxnLst/>
              <a:rect l="l" t="t" r="r" b="b"/>
              <a:pathLst>
                <a:path w="305" h="319" extrusionOk="0">
                  <a:moveTo>
                    <a:pt x="91" y="1"/>
                  </a:moveTo>
                  <a:lnTo>
                    <a:pt x="0" y="62"/>
                  </a:lnTo>
                  <a:lnTo>
                    <a:pt x="213" y="305"/>
                  </a:lnTo>
                  <a:cubicBezTo>
                    <a:pt x="213" y="305"/>
                    <a:pt x="226" y="318"/>
                    <a:pt x="244" y="318"/>
                  </a:cubicBezTo>
                  <a:cubicBezTo>
                    <a:pt x="253" y="318"/>
                    <a:pt x="264" y="315"/>
                    <a:pt x="274" y="305"/>
                  </a:cubicBezTo>
                  <a:cubicBezTo>
                    <a:pt x="304" y="305"/>
                    <a:pt x="304" y="274"/>
                    <a:pt x="274" y="244"/>
                  </a:cubicBezTo>
                  <a:lnTo>
                    <a:pt x="91"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9" name="Google Shape;4959;p112"/>
            <p:cNvSpPr/>
            <p:nvPr/>
          </p:nvSpPr>
          <p:spPr>
            <a:xfrm>
              <a:off x="7859734" y="2756425"/>
              <a:ext cx="9673" cy="11312"/>
            </a:xfrm>
            <a:custGeom>
              <a:avLst/>
              <a:gdLst/>
              <a:ahLst/>
              <a:cxnLst/>
              <a:rect l="l" t="t" r="r" b="b"/>
              <a:pathLst>
                <a:path w="183" h="214" extrusionOk="0">
                  <a:moveTo>
                    <a:pt x="61" y="1"/>
                  </a:moveTo>
                  <a:lnTo>
                    <a:pt x="0" y="31"/>
                  </a:lnTo>
                  <a:lnTo>
                    <a:pt x="152" y="183"/>
                  </a:lnTo>
                  <a:cubicBezTo>
                    <a:pt x="152" y="213"/>
                    <a:pt x="152" y="213"/>
                    <a:pt x="183" y="213"/>
                  </a:cubicBezTo>
                  <a:cubicBezTo>
                    <a:pt x="183" y="183"/>
                    <a:pt x="183" y="183"/>
                    <a:pt x="183" y="183"/>
                  </a:cubicBezTo>
                  <a:lnTo>
                    <a:pt x="61"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0" name="Google Shape;4960;p112"/>
            <p:cNvSpPr/>
            <p:nvPr/>
          </p:nvSpPr>
          <p:spPr>
            <a:xfrm>
              <a:off x="7811526" y="2783754"/>
              <a:ext cx="8088" cy="11312"/>
            </a:xfrm>
            <a:custGeom>
              <a:avLst/>
              <a:gdLst/>
              <a:ahLst/>
              <a:cxnLst/>
              <a:rect l="l" t="t" r="r" b="b"/>
              <a:pathLst>
                <a:path w="153" h="214" extrusionOk="0">
                  <a:moveTo>
                    <a:pt x="31" y="0"/>
                  </a:moveTo>
                  <a:lnTo>
                    <a:pt x="0" y="31"/>
                  </a:lnTo>
                  <a:lnTo>
                    <a:pt x="122" y="183"/>
                  </a:lnTo>
                  <a:cubicBezTo>
                    <a:pt x="122" y="213"/>
                    <a:pt x="152" y="213"/>
                    <a:pt x="152" y="213"/>
                  </a:cubicBezTo>
                  <a:cubicBezTo>
                    <a:pt x="152" y="213"/>
                    <a:pt x="152" y="183"/>
                    <a:pt x="152" y="183"/>
                  </a:cubicBezTo>
                  <a:lnTo>
                    <a:pt x="31" y="0"/>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1" name="Google Shape;4961;p112"/>
            <p:cNvSpPr/>
            <p:nvPr/>
          </p:nvSpPr>
          <p:spPr>
            <a:xfrm>
              <a:off x="7761733" y="2812668"/>
              <a:ext cx="8088" cy="9673"/>
            </a:xfrm>
            <a:custGeom>
              <a:avLst/>
              <a:gdLst/>
              <a:ahLst/>
              <a:cxnLst/>
              <a:rect l="l" t="t" r="r" b="b"/>
              <a:pathLst>
                <a:path w="153" h="183" extrusionOk="0">
                  <a:moveTo>
                    <a:pt x="0" y="1"/>
                  </a:moveTo>
                  <a:lnTo>
                    <a:pt x="122" y="153"/>
                  </a:lnTo>
                  <a:cubicBezTo>
                    <a:pt x="122" y="183"/>
                    <a:pt x="152" y="183"/>
                    <a:pt x="152" y="183"/>
                  </a:cubicBezTo>
                  <a:cubicBezTo>
                    <a:pt x="152" y="183"/>
                    <a:pt x="152" y="153"/>
                    <a:pt x="152" y="153"/>
                  </a:cubicBezTo>
                  <a:lnTo>
                    <a:pt x="31"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2" name="Google Shape;4962;p112"/>
            <p:cNvSpPr/>
            <p:nvPr/>
          </p:nvSpPr>
          <p:spPr>
            <a:xfrm>
              <a:off x="7711886" y="2839996"/>
              <a:ext cx="9726" cy="9673"/>
            </a:xfrm>
            <a:custGeom>
              <a:avLst/>
              <a:gdLst/>
              <a:ahLst/>
              <a:cxnLst/>
              <a:rect l="l" t="t" r="r" b="b"/>
              <a:pathLst>
                <a:path w="184" h="183" extrusionOk="0">
                  <a:moveTo>
                    <a:pt x="1" y="0"/>
                  </a:moveTo>
                  <a:lnTo>
                    <a:pt x="122" y="152"/>
                  </a:lnTo>
                  <a:cubicBezTo>
                    <a:pt x="153" y="183"/>
                    <a:pt x="153" y="183"/>
                    <a:pt x="153" y="183"/>
                  </a:cubicBezTo>
                  <a:cubicBezTo>
                    <a:pt x="183" y="183"/>
                    <a:pt x="183" y="152"/>
                    <a:pt x="153" y="152"/>
                  </a:cubicBezTo>
                  <a:lnTo>
                    <a:pt x="31" y="0"/>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3" name="Google Shape;4963;p112"/>
            <p:cNvSpPr/>
            <p:nvPr/>
          </p:nvSpPr>
          <p:spPr>
            <a:xfrm>
              <a:off x="7612300" y="2894599"/>
              <a:ext cx="9673" cy="9726"/>
            </a:xfrm>
            <a:custGeom>
              <a:avLst/>
              <a:gdLst/>
              <a:ahLst/>
              <a:cxnLst/>
              <a:rect l="l" t="t" r="r" b="b"/>
              <a:pathLst>
                <a:path w="183" h="184" extrusionOk="0">
                  <a:moveTo>
                    <a:pt x="0" y="1"/>
                  </a:moveTo>
                  <a:lnTo>
                    <a:pt x="152" y="183"/>
                  </a:lnTo>
                  <a:lnTo>
                    <a:pt x="183" y="183"/>
                  </a:lnTo>
                  <a:cubicBezTo>
                    <a:pt x="183" y="183"/>
                    <a:pt x="183" y="153"/>
                    <a:pt x="183" y="153"/>
                  </a:cubicBezTo>
                  <a:lnTo>
                    <a:pt x="61"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4" name="Google Shape;4964;p112"/>
            <p:cNvSpPr/>
            <p:nvPr/>
          </p:nvSpPr>
          <p:spPr>
            <a:xfrm>
              <a:off x="7564092" y="2921928"/>
              <a:ext cx="8088" cy="9673"/>
            </a:xfrm>
            <a:custGeom>
              <a:avLst/>
              <a:gdLst/>
              <a:ahLst/>
              <a:cxnLst/>
              <a:rect l="l" t="t" r="r" b="b"/>
              <a:pathLst>
                <a:path w="153" h="183" extrusionOk="0">
                  <a:moveTo>
                    <a:pt x="1" y="0"/>
                  </a:moveTo>
                  <a:lnTo>
                    <a:pt x="122" y="183"/>
                  </a:lnTo>
                  <a:lnTo>
                    <a:pt x="152" y="183"/>
                  </a:lnTo>
                  <a:cubicBezTo>
                    <a:pt x="152" y="183"/>
                    <a:pt x="152" y="152"/>
                    <a:pt x="152" y="152"/>
                  </a:cubicBezTo>
                  <a:lnTo>
                    <a:pt x="31" y="0"/>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5" name="Google Shape;4965;p112"/>
            <p:cNvSpPr/>
            <p:nvPr/>
          </p:nvSpPr>
          <p:spPr>
            <a:xfrm>
              <a:off x="7851699" y="2761236"/>
              <a:ext cx="9673" cy="11312"/>
            </a:xfrm>
            <a:custGeom>
              <a:avLst/>
              <a:gdLst/>
              <a:ahLst/>
              <a:cxnLst/>
              <a:rect l="l" t="t" r="r" b="b"/>
              <a:pathLst>
                <a:path w="183" h="214" extrusionOk="0">
                  <a:moveTo>
                    <a:pt x="31" y="1"/>
                  </a:moveTo>
                  <a:lnTo>
                    <a:pt x="0" y="31"/>
                  </a:lnTo>
                  <a:lnTo>
                    <a:pt x="152" y="183"/>
                  </a:lnTo>
                  <a:cubicBezTo>
                    <a:pt x="152" y="214"/>
                    <a:pt x="152" y="214"/>
                    <a:pt x="183" y="214"/>
                  </a:cubicBezTo>
                  <a:cubicBezTo>
                    <a:pt x="183" y="183"/>
                    <a:pt x="183" y="183"/>
                    <a:pt x="183" y="183"/>
                  </a:cubicBezTo>
                  <a:lnTo>
                    <a:pt x="31"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6" name="Google Shape;4966;p112"/>
            <p:cNvSpPr/>
            <p:nvPr/>
          </p:nvSpPr>
          <p:spPr>
            <a:xfrm>
              <a:off x="7801906" y="2788564"/>
              <a:ext cx="9673" cy="11312"/>
            </a:xfrm>
            <a:custGeom>
              <a:avLst/>
              <a:gdLst/>
              <a:ahLst/>
              <a:cxnLst/>
              <a:rect l="l" t="t" r="r" b="b"/>
              <a:pathLst>
                <a:path w="183" h="214" extrusionOk="0">
                  <a:moveTo>
                    <a:pt x="61" y="1"/>
                  </a:moveTo>
                  <a:lnTo>
                    <a:pt x="0" y="31"/>
                  </a:lnTo>
                  <a:lnTo>
                    <a:pt x="152" y="183"/>
                  </a:lnTo>
                  <a:cubicBezTo>
                    <a:pt x="152" y="213"/>
                    <a:pt x="152" y="213"/>
                    <a:pt x="182" y="213"/>
                  </a:cubicBezTo>
                  <a:cubicBezTo>
                    <a:pt x="182" y="183"/>
                    <a:pt x="182" y="183"/>
                    <a:pt x="182" y="183"/>
                  </a:cubicBezTo>
                  <a:lnTo>
                    <a:pt x="61"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7" name="Google Shape;4967;p112"/>
            <p:cNvSpPr/>
            <p:nvPr/>
          </p:nvSpPr>
          <p:spPr>
            <a:xfrm>
              <a:off x="7753698" y="2817478"/>
              <a:ext cx="8088" cy="9726"/>
            </a:xfrm>
            <a:custGeom>
              <a:avLst/>
              <a:gdLst/>
              <a:ahLst/>
              <a:cxnLst/>
              <a:rect l="l" t="t" r="r" b="b"/>
              <a:pathLst>
                <a:path w="153" h="184" extrusionOk="0">
                  <a:moveTo>
                    <a:pt x="0" y="1"/>
                  </a:moveTo>
                  <a:lnTo>
                    <a:pt x="122" y="153"/>
                  </a:lnTo>
                  <a:cubicBezTo>
                    <a:pt x="122" y="183"/>
                    <a:pt x="152" y="183"/>
                    <a:pt x="152" y="183"/>
                  </a:cubicBezTo>
                  <a:cubicBezTo>
                    <a:pt x="152" y="183"/>
                    <a:pt x="152" y="153"/>
                    <a:pt x="152" y="153"/>
                  </a:cubicBezTo>
                  <a:lnTo>
                    <a:pt x="31"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8" name="Google Shape;4968;p112"/>
            <p:cNvSpPr/>
            <p:nvPr/>
          </p:nvSpPr>
          <p:spPr>
            <a:xfrm>
              <a:off x="7703852" y="2843220"/>
              <a:ext cx="8088" cy="11259"/>
            </a:xfrm>
            <a:custGeom>
              <a:avLst/>
              <a:gdLst/>
              <a:ahLst/>
              <a:cxnLst/>
              <a:rect l="l" t="t" r="r" b="b"/>
              <a:pathLst>
                <a:path w="153" h="213" extrusionOk="0">
                  <a:moveTo>
                    <a:pt x="31" y="0"/>
                  </a:moveTo>
                  <a:lnTo>
                    <a:pt x="1" y="30"/>
                  </a:lnTo>
                  <a:lnTo>
                    <a:pt x="123" y="182"/>
                  </a:lnTo>
                  <a:cubicBezTo>
                    <a:pt x="123" y="213"/>
                    <a:pt x="153" y="213"/>
                    <a:pt x="153" y="213"/>
                  </a:cubicBezTo>
                  <a:cubicBezTo>
                    <a:pt x="153" y="213"/>
                    <a:pt x="153" y="182"/>
                    <a:pt x="153" y="182"/>
                  </a:cubicBezTo>
                  <a:lnTo>
                    <a:pt x="31" y="0"/>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9" name="Google Shape;4969;p112"/>
            <p:cNvSpPr/>
            <p:nvPr/>
          </p:nvSpPr>
          <p:spPr>
            <a:xfrm>
              <a:off x="7654058" y="2870496"/>
              <a:ext cx="9726" cy="11312"/>
            </a:xfrm>
            <a:custGeom>
              <a:avLst/>
              <a:gdLst/>
              <a:ahLst/>
              <a:cxnLst/>
              <a:rect l="l" t="t" r="r" b="b"/>
              <a:pathLst>
                <a:path w="184" h="214" extrusionOk="0">
                  <a:moveTo>
                    <a:pt x="31" y="1"/>
                  </a:moveTo>
                  <a:lnTo>
                    <a:pt x="1" y="31"/>
                  </a:lnTo>
                  <a:lnTo>
                    <a:pt x="122" y="183"/>
                  </a:lnTo>
                  <a:cubicBezTo>
                    <a:pt x="153" y="214"/>
                    <a:pt x="153" y="214"/>
                    <a:pt x="153" y="214"/>
                  </a:cubicBezTo>
                  <a:cubicBezTo>
                    <a:pt x="183" y="214"/>
                    <a:pt x="183" y="183"/>
                    <a:pt x="153" y="183"/>
                  </a:cubicBezTo>
                  <a:lnTo>
                    <a:pt x="31"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0" name="Google Shape;4970;p112"/>
            <p:cNvSpPr/>
            <p:nvPr/>
          </p:nvSpPr>
          <p:spPr>
            <a:xfrm>
              <a:off x="7604265" y="2899409"/>
              <a:ext cx="9673" cy="9726"/>
            </a:xfrm>
            <a:custGeom>
              <a:avLst/>
              <a:gdLst/>
              <a:ahLst/>
              <a:cxnLst/>
              <a:rect l="l" t="t" r="r" b="b"/>
              <a:pathLst>
                <a:path w="183" h="184" extrusionOk="0">
                  <a:moveTo>
                    <a:pt x="0" y="1"/>
                  </a:moveTo>
                  <a:lnTo>
                    <a:pt x="122" y="183"/>
                  </a:lnTo>
                  <a:lnTo>
                    <a:pt x="152" y="183"/>
                  </a:lnTo>
                  <a:cubicBezTo>
                    <a:pt x="183" y="183"/>
                    <a:pt x="183" y="153"/>
                    <a:pt x="183" y="153"/>
                  </a:cubicBezTo>
                  <a:lnTo>
                    <a:pt x="31"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1" name="Google Shape;4971;p112"/>
            <p:cNvSpPr/>
            <p:nvPr/>
          </p:nvSpPr>
          <p:spPr>
            <a:xfrm>
              <a:off x="7556057" y="2926738"/>
              <a:ext cx="8088" cy="9673"/>
            </a:xfrm>
            <a:custGeom>
              <a:avLst/>
              <a:gdLst/>
              <a:ahLst/>
              <a:cxnLst/>
              <a:rect l="l" t="t" r="r" b="b"/>
              <a:pathLst>
                <a:path w="153" h="183" extrusionOk="0">
                  <a:moveTo>
                    <a:pt x="1" y="1"/>
                  </a:moveTo>
                  <a:lnTo>
                    <a:pt x="122" y="183"/>
                  </a:lnTo>
                  <a:lnTo>
                    <a:pt x="153" y="183"/>
                  </a:lnTo>
                  <a:cubicBezTo>
                    <a:pt x="153" y="183"/>
                    <a:pt x="153" y="153"/>
                    <a:pt x="153" y="153"/>
                  </a:cubicBezTo>
                  <a:lnTo>
                    <a:pt x="31"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2" name="Google Shape;4972;p112"/>
            <p:cNvSpPr/>
            <p:nvPr/>
          </p:nvSpPr>
          <p:spPr>
            <a:xfrm>
              <a:off x="7843664" y="2766099"/>
              <a:ext cx="9673" cy="10361"/>
            </a:xfrm>
            <a:custGeom>
              <a:avLst/>
              <a:gdLst/>
              <a:ahLst/>
              <a:cxnLst/>
              <a:rect l="l" t="t" r="r" b="b"/>
              <a:pathLst>
                <a:path w="183" h="196" extrusionOk="0">
                  <a:moveTo>
                    <a:pt x="31" y="0"/>
                  </a:moveTo>
                  <a:lnTo>
                    <a:pt x="0" y="30"/>
                  </a:lnTo>
                  <a:lnTo>
                    <a:pt x="122" y="182"/>
                  </a:lnTo>
                  <a:cubicBezTo>
                    <a:pt x="142" y="182"/>
                    <a:pt x="149" y="196"/>
                    <a:pt x="151" y="196"/>
                  </a:cubicBezTo>
                  <a:cubicBezTo>
                    <a:pt x="152" y="196"/>
                    <a:pt x="152" y="193"/>
                    <a:pt x="152" y="182"/>
                  </a:cubicBezTo>
                  <a:cubicBezTo>
                    <a:pt x="183" y="182"/>
                    <a:pt x="183" y="182"/>
                    <a:pt x="183" y="152"/>
                  </a:cubicBezTo>
                  <a:lnTo>
                    <a:pt x="31" y="0"/>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3" name="Google Shape;4973;p112"/>
            <p:cNvSpPr/>
            <p:nvPr/>
          </p:nvSpPr>
          <p:spPr>
            <a:xfrm>
              <a:off x="7793871" y="2793374"/>
              <a:ext cx="9673" cy="10413"/>
            </a:xfrm>
            <a:custGeom>
              <a:avLst/>
              <a:gdLst/>
              <a:ahLst/>
              <a:cxnLst/>
              <a:rect l="l" t="t" r="r" b="b"/>
              <a:pathLst>
                <a:path w="183" h="197" extrusionOk="0">
                  <a:moveTo>
                    <a:pt x="61" y="1"/>
                  </a:moveTo>
                  <a:lnTo>
                    <a:pt x="0" y="31"/>
                  </a:lnTo>
                  <a:lnTo>
                    <a:pt x="152" y="183"/>
                  </a:lnTo>
                  <a:cubicBezTo>
                    <a:pt x="152" y="183"/>
                    <a:pt x="152" y="197"/>
                    <a:pt x="161" y="197"/>
                  </a:cubicBezTo>
                  <a:cubicBezTo>
                    <a:pt x="166" y="197"/>
                    <a:pt x="172" y="193"/>
                    <a:pt x="182" y="183"/>
                  </a:cubicBezTo>
                  <a:lnTo>
                    <a:pt x="61"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4" name="Google Shape;4974;p112"/>
            <p:cNvSpPr/>
            <p:nvPr/>
          </p:nvSpPr>
          <p:spPr>
            <a:xfrm>
              <a:off x="7745663" y="2820702"/>
              <a:ext cx="8088" cy="10889"/>
            </a:xfrm>
            <a:custGeom>
              <a:avLst/>
              <a:gdLst/>
              <a:ahLst/>
              <a:cxnLst/>
              <a:rect l="l" t="t" r="r" b="b"/>
              <a:pathLst>
                <a:path w="153" h="206" extrusionOk="0">
                  <a:moveTo>
                    <a:pt x="31" y="1"/>
                  </a:moveTo>
                  <a:lnTo>
                    <a:pt x="0" y="31"/>
                  </a:lnTo>
                  <a:lnTo>
                    <a:pt x="122" y="183"/>
                  </a:lnTo>
                  <a:cubicBezTo>
                    <a:pt x="122" y="198"/>
                    <a:pt x="129" y="206"/>
                    <a:pt x="137" y="206"/>
                  </a:cubicBezTo>
                  <a:cubicBezTo>
                    <a:pt x="145" y="206"/>
                    <a:pt x="152" y="198"/>
                    <a:pt x="152" y="183"/>
                  </a:cubicBezTo>
                  <a:lnTo>
                    <a:pt x="31"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5" name="Google Shape;4975;p112"/>
            <p:cNvSpPr/>
            <p:nvPr/>
          </p:nvSpPr>
          <p:spPr>
            <a:xfrm>
              <a:off x="7695817" y="2848030"/>
              <a:ext cx="8088" cy="10889"/>
            </a:xfrm>
            <a:custGeom>
              <a:avLst/>
              <a:gdLst/>
              <a:ahLst/>
              <a:cxnLst/>
              <a:rect l="l" t="t" r="r" b="b"/>
              <a:pathLst>
                <a:path w="153" h="206" extrusionOk="0">
                  <a:moveTo>
                    <a:pt x="31" y="0"/>
                  </a:moveTo>
                  <a:lnTo>
                    <a:pt x="1" y="31"/>
                  </a:lnTo>
                  <a:lnTo>
                    <a:pt x="123" y="183"/>
                  </a:lnTo>
                  <a:cubicBezTo>
                    <a:pt x="123" y="198"/>
                    <a:pt x="130" y="205"/>
                    <a:pt x="138" y="205"/>
                  </a:cubicBezTo>
                  <a:cubicBezTo>
                    <a:pt x="145" y="205"/>
                    <a:pt x="153" y="198"/>
                    <a:pt x="153" y="183"/>
                  </a:cubicBezTo>
                  <a:lnTo>
                    <a:pt x="31" y="0"/>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6" name="Google Shape;4976;p112"/>
            <p:cNvSpPr/>
            <p:nvPr/>
          </p:nvSpPr>
          <p:spPr>
            <a:xfrm>
              <a:off x="7596230" y="2902634"/>
              <a:ext cx="9673" cy="11312"/>
            </a:xfrm>
            <a:custGeom>
              <a:avLst/>
              <a:gdLst/>
              <a:ahLst/>
              <a:cxnLst/>
              <a:rect l="l" t="t" r="r" b="b"/>
              <a:pathLst>
                <a:path w="183" h="214" extrusionOk="0">
                  <a:moveTo>
                    <a:pt x="31" y="1"/>
                  </a:moveTo>
                  <a:lnTo>
                    <a:pt x="0" y="31"/>
                  </a:lnTo>
                  <a:lnTo>
                    <a:pt x="122" y="183"/>
                  </a:lnTo>
                  <a:cubicBezTo>
                    <a:pt x="152" y="213"/>
                    <a:pt x="152" y="213"/>
                    <a:pt x="152" y="213"/>
                  </a:cubicBezTo>
                  <a:cubicBezTo>
                    <a:pt x="183" y="183"/>
                    <a:pt x="183" y="183"/>
                    <a:pt x="183" y="183"/>
                  </a:cubicBezTo>
                  <a:lnTo>
                    <a:pt x="31"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7" name="Google Shape;4977;p112"/>
            <p:cNvSpPr/>
            <p:nvPr/>
          </p:nvSpPr>
          <p:spPr>
            <a:xfrm>
              <a:off x="7546437" y="2929962"/>
              <a:ext cx="9673" cy="11312"/>
            </a:xfrm>
            <a:custGeom>
              <a:avLst/>
              <a:gdLst/>
              <a:ahLst/>
              <a:cxnLst/>
              <a:rect l="l" t="t" r="r" b="b"/>
              <a:pathLst>
                <a:path w="183" h="214" extrusionOk="0">
                  <a:moveTo>
                    <a:pt x="61" y="0"/>
                  </a:moveTo>
                  <a:lnTo>
                    <a:pt x="0" y="31"/>
                  </a:lnTo>
                  <a:lnTo>
                    <a:pt x="152" y="183"/>
                  </a:lnTo>
                  <a:cubicBezTo>
                    <a:pt x="152" y="213"/>
                    <a:pt x="152" y="213"/>
                    <a:pt x="183" y="213"/>
                  </a:cubicBezTo>
                  <a:cubicBezTo>
                    <a:pt x="183" y="183"/>
                    <a:pt x="183" y="183"/>
                    <a:pt x="183" y="183"/>
                  </a:cubicBezTo>
                  <a:lnTo>
                    <a:pt x="61" y="0"/>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8" name="Google Shape;4978;p112"/>
            <p:cNvSpPr/>
            <p:nvPr/>
          </p:nvSpPr>
          <p:spPr>
            <a:xfrm>
              <a:off x="7837216" y="2770909"/>
              <a:ext cx="8088" cy="9673"/>
            </a:xfrm>
            <a:custGeom>
              <a:avLst/>
              <a:gdLst/>
              <a:ahLst/>
              <a:cxnLst/>
              <a:rect l="l" t="t" r="r" b="b"/>
              <a:pathLst>
                <a:path w="153" h="183" extrusionOk="0">
                  <a:moveTo>
                    <a:pt x="1" y="0"/>
                  </a:moveTo>
                  <a:lnTo>
                    <a:pt x="122" y="183"/>
                  </a:lnTo>
                  <a:lnTo>
                    <a:pt x="153" y="183"/>
                  </a:lnTo>
                  <a:cubicBezTo>
                    <a:pt x="153" y="183"/>
                    <a:pt x="153" y="152"/>
                    <a:pt x="153" y="152"/>
                  </a:cubicBezTo>
                  <a:lnTo>
                    <a:pt x="31" y="0"/>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9" name="Google Shape;4979;p112"/>
            <p:cNvSpPr/>
            <p:nvPr/>
          </p:nvSpPr>
          <p:spPr>
            <a:xfrm>
              <a:off x="7787422" y="2798184"/>
              <a:ext cx="8088" cy="9726"/>
            </a:xfrm>
            <a:custGeom>
              <a:avLst/>
              <a:gdLst/>
              <a:ahLst/>
              <a:cxnLst/>
              <a:rect l="l" t="t" r="r" b="b"/>
              <a:pathLst>
                <a:path w="153" h="184" extrusionOk="0">
                  <a:moveTo>
                    <a:pt x="1" y="1"/>
                  </a:moveTo>
                  <a:lnTo>
                    <a:pt x="122" y="183"/>
                  </a:lnTo>
                  <a:lnTo>
                    <a:pt x="152" y="183"/>
                  </a:lnTo>
                  <a:cubicBezTo>
                    <a:pt x="152" y="183"/>
                    <a:pt x="152" y="153"/>
                    <a:pt x="152" y="153"/>
                  </a:cubicBezTo>
                  <a:lnTo>
                    <a:pt x="31"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0" name="Google Shape;4980;p112"/>
            <p:cNvSpPr/>
            <p:nvPr/>
          </p:nvSpPr>
          <p:spPr>
            <a:xfrm>
              <a:off x="7737629" y="2825512"/>
              <a:ext cx="8088" cy="9726"/>
            </a:xfrm>
            <a:custGeom>
              <a:avLst/>
              <a:gdLst/>
              <a:ahLst/>
              <a:cxnLst/>
              <a:rect l="l" t="t" r="r" b="b"/>
              <a:pathLst>
                <a:path w="153" h="184" extrusionOk="0">
                  <a:moveTo>
                    <a:pt x="0" y="1"/>
                  </a:moveTo>
                  <a:lnTo>
                    <a:pt x="122" y="183"/>
                  </a:lnTo>
                  <a:lnTo>
                    <a:pt x="152" y="183"/>
                  </a:lnTo>
                  <a:cubicBezTo>
                    <a:pt x="152" y="183"/>
                    <a:pt x="152" y="153"/>
                    <a:pt x="152" y="153"/>
                  </a:cubicBezTo>
                  <a:lnTo>
                    <a:pt x="31"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1" name="Google Shape;4981;p112"/>
            <p:cNvSpPr/>
            <p:nvPr/>
          </p:nvSpPr>
          <p:spPr>
            <a:xfrm>
              <a:off x="7687783" y="2852841"/>
              <a:ext cx="9726" cy="9673"/>
            </a:xfrm>
            <a:custGeom>
              <a:avLst/>
              <a:gdLst/>
              <a:ahLst/>
              <a:cxnLst/>
              <a:rect l="l" t="t" r="r" b="b"/>
              <a:pathLst>
                <a:path w="184" h="183" extrusionOk="0">
                  <a:moveTo>
                    <a:pt x="1" y="0"/>
                  </a:moveTo>
                  <a:lnTo>
                    <a:pt x="123" y="183"/>
                  </a:lnTo>
                  <a:lnTo>
                    <a:pt x="153" y="183"/>
                  </a:lnTo>
                  <a:cubicBezTo>
                    <a:pt x="183" y="183"/>
                    <a:pt x="183" y="152"/>
                    <a:pt x="153" y="152"/>
                  </a:cubicBezTo>
                  <a:lnTo>
                    <a:pt x="31" y="0"/>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2" name="Google Shape;4982;p112"/>
            <p:cNvSpPr/>
            <p:nvPr/>
          </p:nvSpPr>
          <p:spPr>
            <a:xfrm>
              <a:off x="7589782" y="2907444"/>
              <a:ext cx="8088" cy="9726"/>
            </a:xfrm>
            <a:custGeom>
              <a:avLst/>
              <a:gdLst/>
              <a:ahLst/>
              <a:cxnLst/>
              <a:rect l="l" t="t" r="r" b="b"/>
              <a:pathLst>
                <a:path w="153" h="184" extrusionOk="0">
                  <a:moveTo>
                    <a:pt x="31" y="1"/>
                  </a:moveTo>
                  <a:lnTo>
                    <a:pt x="1" y="31"/>
                  </a:lnTo>
                  <a:lnTo>
                    <a:pt x="122" y="183"/>
                  </a:lnTo>
                  <a:lnTo>
                    <a:pt x="153" y="183"/>
                  </a:lnTo>
                  <a:cubicBezTo>
                    <a:pt x="153" y="183"/>
                    <a:pt x="153" y="183"/>
                    <a:pt x="153" y="153"/>
                  </a:cubicBezTo>
                  <a:lnTo>
                    <a:pt x="31"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3" name="Google Shape;4983;p112"/>
            <p:cNvSpPr/>
            <p:nvPr/>
          </p:nvSpPr>
          <p:spPr>
            <a:xfrm>
              <a:off x="7829181" y="2774133"/>
              <a:ext cx="8088" cy="10361"/>
            </a:xfrm>
            <a:custGeom>
              <a:avLst/>
              <a:gdLst/>
              <a:ahLst/>
              <a:cxnLst/>
              <a:rect l="l" t="t" r="r" b="b"/>
              <a:pathLst>
                <a:path w="153" h="196" extrusionOk="0">
                  <a:moveTo>
                    <a:pt x="31" y="0"/>
                  </a:moveTo>
                  <a:lnTo>
                    <a:pt x="1" y="30"/>
                  </a:lnTo>
                  <a:lnTo>
                    <a:pt x="122" y="182"/>
                  </a:lnTo>
                  <a:cubicBezTo>
                    <a:pt x="143" y="182"/>
                    <a:pt x="149" y="196"/>
                    <a:pt x="152" y="196"/>
                  </a:cubicBezTo>
                  <a:cubicBezTo>
                    <a:pt x="153" y="196"/>
                    <a:pt x="153" y="193"/>
                    <a:pt x="153" y="182"/>
                  </a:cubicBezTo>
                  <a:lnTo>
                    <a:pt x="31" y="0"/>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4" name="Google Shape;4984;p112"/>
            <p:cNvSpPr/>
            <p:nvPr/>
          </p:nvSpPr>
          <p:spPr>
            <a:xfrm>
              <a:off x="7891872" y="2740356"/>
              <a:ext cx="9673" cy="9726"/>
            </a:xfrm>
            <a:custGeom>
              <a:avLst/>
              <a:gdLst/>
              <a:ahLst/>
              <a:cxnLst/>
              <a:rect l="l" t="t" r="r" b="b"/>
              <a:pathLst>
                <a:path w="183" h="184" extrusionOk="0">
                  <a:moveTo>
                    <a:pt x="0" y="1"/>
                  </a:moveTo>
                  <a:lnTo>
                    <a:pt x="122" y="183"/>
                  </a:lnTo>
                  <a:lnTo>
                    <a:pt x="152" y="183"/>
                  </a:lnTo>
                  <a:cubicBezTo>
                    <a:pt x="183" y="183"/>
                    <a:pt x="183" y="153"/>
                    <a:pt x="152" y="153"/>
                  </a:cubicBezTo>
                  <a:lnTo>
                    <a:pt x="31"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5" name="Google Shape;4985;p112"/>
            <p:cNvSpPr/>
            <p:nvPr/>
          </p:nvSpPr>
          <p:spPr>
            <a:xfrm>
              <a:off x="7883837" y="2743581"/>
              <a:ext cx="9673" cy="10889"/>
            </a:xfrm>
            <a:custGeom>
              <a:avLst/>
              <a:gdLst/>
              <a:ahLst/>
              <a:cxnLst/>
              <a:rect l="l" t="t" r="r" b="b"/>
              <a:pathLst>
                <a:path w="183" h="206" extrusionOk="0">
                  <a:moveTo>
                    <a:pt x="61" y="1"/>
                  </a:moveTo>
                  <a:lnTo>
                    <a:pt x="0" y="31"/>
                  </a:lnTo>
                  <a:lnTo>
                    <a:pt x="152" y="183"/>
                  </a:lnTo>
                  <a:cubicBezTo>
                    <a:pt x="152" y="198"/>
                    <a:pt x="152" y="206"/>
                    <a:pt x="156" y="206"/>
                  </a:cubicBezTo>
                  <a:cubicBezTo>
                    <a:pt x="160" y="206"/>
                    <a:pt x="167" y="198"/>
                    <a:pt x="183" y="183"/>
                  </a:cubicBezTo>
                  <a:lnTo>
                    <a:pt x="61"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6" name="Google Shape;4986;p112"/>
            <p:cNvSpPr/>
            <p:nvPr/>
          </p:nvSpPr>
          <p:spPr>
            <a:xfrm>
              <a:off x="7877388" y="2748391"/>
              <a:ext cx="8088" cy="9726"/>
            </a:xfrm>
            <a:custGeom>
              <a:avLst/>
              <a:gdLst/>
              <a:ahLst/>
              <a:cxnLst/>
              <a:rect l="l" t="t" r="r" b="b"/>
              <a:pathLst>
                <a:path w="153" h="184" extrusionOk="0">
                  <a:moveTo>
                    <a:pt x="1" y="1"/>
                  </a:moveTo>
                  <a:lnTo>
                    <a:pt x="122" y="183"/>
                  </a:lnTo>
                  <a:lnTo>
                    <a:pt x="153" y="183"/>
                  </a:lnTo>
                  <a:cubicBezTo>
                    <a:pt x="153" y="183"/>
                    <a:pt x="153" y="153"/>
                    <a:pt x="153" y="153"/>
                  </a:cubicBezTo>
                  <a:lnTo>
                    <a:pt x="31"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7" name="Google Shape;4987;p112"/>
            <p:cNvSpPr/>
            <p:nvPr/>
          </p:nvSpPr>
          <p:spPr>
            <a:xfrm>
              <a:off x="7779388" y="2801409"/>
              <a:ext cx="9673" cy="10889"/>
            </a:xfrm>
            <a:custGeom>
              <a:avLst/>
              <a:gdLst/>
              <a:ahLst/>
              <a:cxnLst/>
              <a:rect l="l" t="t" r="r" b="b"/>
              <a:pathLst>
                <a:path w="183" h="206" extrusionOk="0">
                  <a:moveTo>
                    <a:pt x="31" y="1"/>
                  </a:moveTo>
                  <a:lnTo>
                    <a:pt x="1" y="31"/>
                  </a:lnTo>
                  <a:lnTo>
                    <a:pt x="122" y="183"/>
                  </a:lnTo>
                  <a:cubicBezTo>
                    <a:pt x="137" y="198"/>
                    <a:pt x="145" y="206"/>
                    <a:pt x="153" y="206"/>
                  </a:cubicBezTo>
                  <a:cubicBezTo>
                    <a:pt x="160" y="206"/>
                    <a:pt x="168" y="198"/>
                    <a:pt x="183" y="183"/>
                  </a:cubicBezTo>
                  <a:lnTo>
                    <a:pt x="31"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8" name="Google Shape;4988;p112"/>
            <p:cNvSpPr/>
            <p:nvPr/>
          </p:nvSpPr>
          <p:spPr>
            <a:xfrm>
              <a:off x="7729594" y="2828737"/>
              <a:ext cx="9673" cy="10889"/>
            </a:xfrm>
            <a:custGeom>
              <a:avLst/>
              <a:gdLst/>
              <a:ahLst/>
              <a:cxnLst/>
              <a:rect l="l" t="t" r="r" b="b"/>
              <a:pathLst>
                <a:path w="183" h="206" extrusionOk="0">
                  <a:moveTo>
                    <a:pt x="61" y="0"/>
                  </a:moveTo>
                  <a:lnTo>
                    <a:pt x="0" y="31"/>
                  </a:lnTo>
                  <a:lnTo>
                    <a:pt x="152" y="183"/>
                  </a:lnTo>
                  <a:cubicBezTo>
                    <a:pt x="152" y="198"/>
                    <a:pt x="152" y="206"/>
                    <a:pt x="156" y="206"/>
                  </a:cubicBezTo>
                  <a:cubicBezTo>
                    <a:pt x="160" y="206"/>
                    <a:pt x="167" y="198"/>
                    <a:pt x="183" y="183"/>
                  </a:cubicBezTo>
                  <a:lnTo>
                    <a:pt x="61" y="0"/>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9" name="Google Shape;4989;p112"/>
            <p:cNvSpPr/>
            <p:nvPr/>
          </p:nvSpPr>
          <p:spPr>
            <a:xfrm>
              <a:off x="7681387" y="2856065"/>
              <a:ext cx="8088" cy="11259"/>
            </a:xfrm>
            <a:custGeom>
              <a:avLst/>
              <a:gdLst/>
              <a:ahLst/>
              <a:cxnLst/>
              <a:rect l="l" t="t" r="r" b="b"/>
              <a:pathLst>
                <a:path w="153" h="213" extrusionOk="0">
                  <a:moveTo>
                    <a:pt x="31" y="0"/>
                  </a:moveTo>
                  <a:lnTo>
                    <a:pt x="0" y="31"/>
                  </a:lnTo>
                  <a:lnTo>
                    <a:pt x="122" y="183"/>
                  </a:lnTo>
                  <a:cubicBezTo>
                    <a:pt x="122" y="213"/>
                    <a:pt x="122" y="213"/>
                    <a:pt x="152" y="213"/>
                  </a:cubicBezTo>
                  <a:cubicBezTo>
                    <a:pt x="152" y="183"/>
                    <a:pt x="152" y="183"/>
                    <a:pt x="152" y="183"/>
                  </a:cubicBezTo>
                  <a:lnTo>
                    <a:pt x="31" y="0"/>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0" name="Google Shape;4990;p112"/>
            <p:cNvSpPr/>
            <p:nvPr/>
          </p:nvSpPr>
          <p:spPr>
            <a:xfrm>
              <a:off x="7631593" y="2883340"/>
              <a:ext cx="8088" cy="11312"/>
            </a:xfrm>
            <a:custGeom>
              <a:avLst/>
              <a:gdLst/>
              <a:ahLst/>
              <a:cxnLst/>
              <a:rect l="l" t="t" r="r" b="b"/>
              <a:pathLst>
                <a:path w="153" h="214" extrusionOk="0">
                  <a:moveTo>
                    <a:pt x="31" y="1"/>
                  </a:moveTo>
                  <a:lnTo>
                    <a:pt x="0" y="31"/>
                  </a:lnTo>
                  <a:lnTo>
                    <a:pt x="122" y="183"/>
                  </a:lnTo>
                  <a:cubicBezTo>
                    <a:pt x="122" y="214"/>
                    <a:pt x="152" y="214"/>
                    <a:pt x="152" y="214"/>
                  </a:cubicBezTo>
                  <a:cubicBezTo>
                    <a:pt x="152" y="183"/>
                    <a:pt x="152" y="183"/>
                    <a:pt x="152" y="183"/>
                  </a:cubicBezTo>
                  <a:lnTo>
                    <a:pt x="31"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1" name="Google Shape;4991;p112"/>
            <p:cNvSpPr/>
            <p:nvPr/>
          </p:nvSpPr>
          <p:spPr>
            <a:xfrm>
              <a:off x="7581747" y="2910668"/>
              <a:ext cx="9726" cy="11312"/>
            </a:xfrm>
            <a:custGeom>
              <a:avLst/>
              <a:gdLst/>
              <a:ahLst/>
              <a:cxnLst/>
              <a:rect l="l" t="t" r="r" b="b"/>
              <a:pathLst>
                <a:path w="184" h="214" extrusionOk="0">
                  <a:moveTo>
                    <a:pt x="31" y="1"/>
                  </a:moveTo>
                  <a:lnTo>
                    <a:pt x="1" y="31"/>
                  </a:lnTo>
                  <a:lnTo>
                    <a:pt x="122" y="183"/>
                  </a:lnTo>
                  <a:cubicBezTo>
                    <a:pt x="153" y="213"/>
                    <a:pt x="153" y="213"/>
                    <a:pt x="153" y="213"/>
                  </a:cubicBezTo>
                  <a:cubicBezTo>
                    <a:pt x="183" y="183"/>
                    <a:pt x="183" y="183"/>
                    <a:pt x="153" y="183"/>
                  </a:cubicBezTo>
                  <a:lnTo>
                    <a:pt x="31"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2" name="Google Shape;4992;p112"/>
            <p:cNvSpPr/>
            <p:nvPr/>
          </p:nvSpPr>
          <p:spPr>
            <a:xfrm>
              <a:off x="7528729" y="2733960"/>
              <a:ext cx="17761" cy="22518"/>
            </a:xfrm>
            <a:custGeom>
              <a:avLst/>
              <a:gdLst/>
              <a:ahLst/>
              <a:cxnLst/>
              <a:rect l="l" t="t" r="r" b="b"/>
              <a:pathLst>
                <a:path w="336" h="426" extrusionOk="0">
                  <a:moveTo>
                    <a:pt x="335" y="0"/>
                  </a:moveTo>
                  <a:lnTo>
                    <a:pt x="335" y="0"/>
                  </a:lnTo>
                  <a:cubicBezTo>
                    <a:pt x="183" y="31"/>
                    <a:pt x="62" y="61"/>
                    <a:pt x="31" y="152"/>
                  </a:cubicBezTo>
                  <a:cubicBezTo>
                    <a:pt x="1" y="213"/>
                    <a:pt x="62" y="334"/>
                    <a:pt x="122" y="426"/>
                  </a:cubicBezTo>
                  <a:cubicBezTo>
                    <a:pt x="244" y="304"/>
                    <a:pt x="305" y="122"/>
                    <a:pt x="3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3" name="Google Shape;4993;p112"/>
            <p:cNvSpPr/>
            <p:nvPr/>
          </p:nvSpPr>
          <p:spPr>
            <a:xfrm>
              <a:off x="7556057" y="2774133"/>
              <a:ext cx="199282" cy="73951"/>
            </a:xfrm>
            <a:custGeom>
              <a:avLst/>
              <a:gdLst/>
              <a:ahLst/>
              <a:cxnLst/>
              <a:rect l="l" t="t" r="r" b="b"/>
              <a:pathLst>
                <a:path w="3770" h="1399" extrusionOk="0">
                  <a:moveTo>
                    <a:pt x="31" y="0"/>
                  </a:moveTo>
                  <a:cubicBezTo>
                    <a:pt x="31" y="30"/>
                    <a:pt x="31" y="61"/>
                    <a:pt x="1" y="122"/>
                  </a:cubicBezTo>
                  <a:lnTo>
                    <a:pt x="31" y="122"/>
                  </a:lnTo>
                  <a:lnTo>
                    <a:pt x="3405" y="1398"/>
                  </a:lnTo>
                  <a:lnTo>
                    <a:pt x="3770" y="486"/>
                  </a:lnTo>
                  <a:lnTo>
                    <a:pt x="3587" y="426"/>
                  </a:lnTo>
                  <a:cubicBezTo>
                    <a:pt x="3466" y="669"/>
                    <a:pt x="3283" y="882"/>
                    <a:pt x="2979" y="882"/>
                  </a:cubicBezTo>
                  <a:cubicBezTo>
                    <a:pt x="2007" y="821"/>
                    <a:pt x="912" y="365"/>
                    <a:pt x="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4" name="Google Shape;4994;p112"/>
            <p:cNvSpPr/>
            <p:nvPr/>
          </p:nvSpPr>
          <p:spPr>
            <a:xfrm>
              <a:off x="7557643" y="2730736"/>
              <a:ext cx="188076" cy="90021"/>
            </a:xfrm>
            <a:custGeom>
              <a:avLst/>
              <a:gdLst/>
              <a:ahLst/>
              <a:cxnLst/>
              <a:rect l="l" t="t" r="r" b="b"/>
              <a:pathLst>
                <a:path w="3558" h="1703" extrusionOk="0">
                  <a:moveTo>
                    <a:pt x="335" y="0"/>
                  </a:moveTo>
                  <a:cubicBezTo>
                    <a:pt x="366" y="122"/>
                    <a:pt x="335" y="213"/>
                    <a:pt x="183" y="244"/>
                  </a:cubicBezTo>
                  <a:cubicBezTo>
                    <a:pt x="183" y="244"/>
                    <a:pt x="366" y="578"/>
                    <a:pt x="31" y="639"/>
                  </a:cubicBezTo>
                  <a:cubicBezTo>
                    <a:pt x="31" y="639"/>
                    <a:pt x="31" y="730"/>
                    <a:pt x="1" y="791"/>
                  </a:cubicBezTo>
                  <a:cubicBezTo>
                    <a:pt x="882" y="1186"/>
                    <a:pt x="1977" y="1642"/>
                    <a:pt x="2949" y="1703"/>
                  </a:cubicBezTo>
                  <a:cubicBezTo>
                    <a:pt x="3253" y="1703"/>
                    <a:pt x="3436" y="1490"/>
                    <a:pt x="3557" y="1247"/>
                  </a:cubicBezTo>
                  <a:lnTo>
                    <a:pt x="366" y="31"/>
                  </a:lnTo>
                  <a:lnTo>
                    <a:pt x="36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5" name="Google Shape;4995;p112"/>
            <p:cNvSpPr/>
            <p:nvPr/>
          </p:nvSpPr>
          <p:spPr>
            <a:xfrm>
              <a:off x="7544798" y="2767684"/>
              <a:ext cx="14537" cy="12898"/>
            </a:xfrm>
            <a:custGeom>
              <a:avLst/>
              <a:gdLst/>
              <a:ahLst/>
              <a:cxnLst/>
              <a:rect l="l" t="t" r="r" b="b"/>
              <a:pathLst>
                <a:path w="275" h="244" extrusionOk="0">
                  <a:moveTo>
                    <a:pt x="1" y="0"/>
                  </a:moveTo>
                  <a:lnTo>
                    <a:pt x="1" y="0"/>
                  </a:lnTo>
                  <a:cubicBezTo>
                    <a:pt x="92" y="92"/>
                    <a:pt x="183" y="183"/>
                    <a:pt x="214" y="244"/>
                  </a:cubicBezTo>
                  <a:cubicBezTo>
                    <a:pt x="244" y="183"/>
                    <a:pt x="244" y="152"/>
                    <a:pt x="274" y="92"/>
                  </a:cubicBezTo>
                  <a:lnTo>
                    <a:pt x="1" y="0"/>
                  </a:lnTo>
                  <a:close/>
                </a:path>
              </a:pathLst>
            </a:custGeom>
            <a:solidFill>
              <a:srgbClr val="FFD4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6" name="Google Shape;4996;p112"/>
            <p:cNvSpPr/>
            <p:nvPr/>
          </p:nvSpPr>
          <p:spPr>
            <a:xfrm>
              <a:off x="7535178" y="2730736"/>
              <a:ext cx="41812" cy="43451"/>
            </a:xfrm>
            <a:custGeom>
              <a:avLst/>
              <a:gdLst/>
              <a:ahLst/>
              <a:cxnLst/>
              <a:rect l="l" t="t" r="r" b="b"/>
              <a:pathLst>
                <a:path w="791" h="822" extrusionOk="0">
                  <a:moveTo>
                    <a:pt x="791" y="0"/>
                  </a:moveTo>
                  <a:cubicBezTo>
                    <a:pt x="699" y="0"/>
                    <a:pt x="335" y="31"/>
                    <a:pt x="213" y="61"/>
                  </a:cubicBezTo>
                  <a:cubicBezTo>
                    <a:pt x="183" y="183"/>
                    <a:pt x="122" y="365"/>
                    <a:pt x="0" y="487"/>
                  </a:cubicBezTo>
                  <a:cubicBezTo>
                    <a:pt x="61" y="547"/>
                    <a:pt x="122" y="608"/>
                    <a:pt x="183" y="699"/>
                  </a:cubicBezTo>
                  <a:lnTo>
                    <a:pt x="456" y="821"/>
                  </a:lnTo>
                  <a:cubicBezTo>
                    <a:pt x="456" y="730"/>
                    <a:pt x="456" y="639"/>
                    <a:pt x="456" y="639"/>
                  </a:cubicBezTo>
                  <a:cubicBezTo>
                    <a:pt x="791" y="578"/>
                    <a:pt x="608" y="244"/>
                    <a:pt x="608" y="244"/>
                  </a:cubicBezTo>
                  <a:cubicBezTo>
                    <a:pt x="760" y="213"/>
                    <a:pt x="791" y="122"/>
                    <a:pt x="791" y="0"/>
                  </a:cubicBezTo>
                  <a:close/>
                </a:path>
              </a:pathLst>
            </a:custGeom>
            <a:solidFill>
              <a:srgbClr val="FFE1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7" name="Google Shape;4997;p112"/>
            <p:cNvSpPr/>
            <p:nvPr/>
          </p:nvSpPr>
          <p:spPr>
            <a:xfrm>
              <a:off x="7740853" y="2836771"/>
              <a:ext cx="32139" cy="19558"/>
            </a:xfrm>
            <a:custGeom>
              <a:avLst/>
              <a:gdLst/>
              <a:ahLst/>
              <a:cxnLst/>
              <a:rect l="l" t="t" r="r" b="b"/>
              <a:pathLst>
                <a:path w="608" h="370" extrusionOk="0">
                  <a:moveTo>
                    <a:pt x="608" y="0"/>
                  </a:moveTo>
                  <a:lnTo>
                    <a:pt x="608" y="0"/>
                  </a:lnTo>
                  <a:cubicBezTo>
                    <a:pt x="508" y="51"/>
                    <a:pt x="407" y="73"/>
                    <a:pt x="307" y="73"/>
                  </a:cubicBezTo>
                  <a:cubicBezTo>
                    <a:pt x="225" y="73"/>
                    <a:pt x="143" y="58"/>
                    <a:pt x="61" y="31"/>
                  </a:cubicBezTo>
                  <a:lnTo>
                    <a:pt x="0" y="183"/>
                  </a:lnTo>
                  <a:cubicBezTo>
                    <a:pt x="0" y="213"/>
                    <a:pt x="0" y="274"/>
                    <a:pt x="30" y="274"/>
                  </a:cubicBezTo>
                  <a:lnTo>
                    <a:pt x="304" y="365"/>
                  </a:lnTo>
                  <a:cubicBezTo>
                    <a:pt x="312" y="368"/>
                    <a:pt x="321" y="369"/>
                    <a:pt x="329" y="369"/>
                  </a:cubicBezTo>
                  <a:cubicBezTo>
                    <a:pt x="416" y="369"/>
                    <a:pt x="517" y="241"/>
                    <a:pt x="517" y="213"/>
                  </a:cubicBezTo>
                  <a:lnTo>
                    <a:pt x="608"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8" name="Google Shape;4998;p112"/>
            <p:cNvSpPr/>
            <p:nvPr/>
          </p:nvSpPr>
          <p:spPr>
            <a:xfrm>
              <a:off x="7744025" y="2802413"/>
              <a:ext cx="37002" cy="38905"/>
            </a:xfrm>
            <a:custGeom>
              <a:avLst/>
              <a:gdLst/>
              <a:ahLst/>
              <a:cxnLst/>
              <a:rect l="l" t="t" r="r" b="b"/>
              <a:pathLst>
                <a:path w="700" h="736" extrusionOk="0">
                  <a:moveTo>
                    <a:pt x="311" y="0"/>
                  </a:moveTo>
                  <a:cubicBezTo>
                    <a:pt x="288" y="0"/>
                    <a:pt x="266" y="28"/>
                    <a:pt x="244" y="73"/>
                  </a:cubicBezTo>
                  <a:lnTo>
                    <a:pt x="122" y="407"/>
                  </a:lnTo>
                  <a:lnTo>
                    <a:pt x="92" y="468"/>
                  </a:lnTo>
                  <a:lnTo>
                    <a:pt x="1" y="681"/>
                  </a:lnTo>
                  <a:cubicBezTo>
                    <a:pt x="77" y="719"/>
                    <a:pt x="154" y="736"/>
                    <a:pt x="230" y="736"/>
                  </a:cubicBezTo>
                  <a:cubicBezTo>
                    <a:pt x="336" y="736"/>
                    <a:pt x="442" y="703"/>
                    <a:pt x="548" y="650"/>
                  </a:cubicBezTo>
                  <a:lnTo>
                    <a:pt x="548" y="620"/>
                  </a:lnTo>
                  <a:lnTo>
                    <a:pt x="639" y="377"/>
                  </a:lnTo>
                  <a:cubicBezTo>
                    <a:pt x="670" y="347"/>
                    <a:pt x="700" y="164"/>
                    <a:pt x="578" y="103"/>
                  </a:cubicBezTo>
                  <a:lnTo>
                    <a:pt x="335" y="12"/>
                  </a:lnTo>
                  <a:cubicBezTo>
                    <a:pt x="327" y="4"/>
                    <a:pt x="319" y="0"/>
                    <a:pt x="31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9" name="Google Shape;4999;p112"/>
            <p:cNvSpPr/>
            <p:nvPr/>
          </p:nvSpPr>
          <p:spPr>
            <a:xfrm>
              <a:off x="7735990" y="2836771"/>
              <a:ext cx="12898" cy="14484"/>
            </a:xfrm>
            <a:custGeom>
              <a:avLst/>
              <a:gdLst/>
              <a:ahLst/>
              <a:cxnLst/>
              <a:rect l="l" t="t" r="r" b="b"/>
              <a:pathLst>
                <a:path w="244" h="274" extrusionOk="0">
                  <a:moveTo>
                    <a:pt x="92" y="0"/>
                  </a:moveTo>
                  <a:lnTo>
                    <a:pt x="1" y="213"/>
                  </a:lnTo>
                  <a:lnTo>
                    <a:pt x="153" y="274"/>
                  </a:lnTo>
                  <a:lnTo>
                    <a:pt x="244" y="61"/>
                  </a:lnTo>
                  <a:cubicBezTo>
                    <a:pt x="183" y="31"/>
                    <a:pt x="153" y="31"/>
                    <a:pt x="92" y="0"/>
                  </a:cubicBezTo>
                  <a:close/>
                </a:path>
              </a:pathLst>
            </a:custGeom>
            <a:solidFill>
              <a:srgbClr val="E3E5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0" name="Google Shape;5000;p112"/>
            <p:cNvSpPr/>
            <p:nvPr/>
          </p:nvSpPr>
          <p:spPr>
            <a:xfrm>
              <a:off x="7740853" y="2799823"/>
              <a:ext cx="22518" cy="40226"/>
            </a:xfrm>
            <a:custGeom>
              <a:avLst/>
              <a:gdLst/>
              <a:ahLst/>
              <a:cxnLst/>
              <a:rect l="l" t="t" r="r" b="b"/>
              <a:pathLst>
                <a:path w="426" h="761" extrusionOk="0">
                  <a:moveTo>
                    <a:pt x="274" y="0"/>
                  </a:moveTo>
                  <a:lnTo>
                    <a:pt x="0" y="699"/>
                  </a:lnTo>
                  <a:cubicBezTo>
                    <a:pt x="61" y="730"/>
                    <a:pt x="91" y="730"/>
                    <a:pt x="152" y="760"/>
                  </a:cubicBezTo>
                  <a:lnTo>
                    <a:pt x="426" y="61"/>
                  </a:lnTo>
                  <a:lnTo>
                    <a:pt x="274" y="0"/>
                  </a:lnTo>
                  <a:close/>
                </a:path>
              </a:pathLst>
            </a:custGeom>
            <a:solidFill>
              <a:srgbClr val="F1F3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1" name="Google Shape;5001;p112"/>
            <p:cNvSpPr/>
            <p:nvPr/>
          </p:nvSpPr>
          <p:spPr>
            <a:xfrm>
              <a:off x="6624203" y="2536320"/>
              <a:ext cx="802732" cy="278202"/>
            </a:xfrm>
            <a:custGeom>
              <a:avLst/>
              <a:gdLst/>
              <a:ahLst/>
              <a:cxnLst/>
              <a:rect l="l" t="t" r="r" b="b"/>
              <a:pathLst>
                <a:path w="15186" h="5263" extrusionOk="0">
                  <a:moveTo>
                    <a:pt x="730" y="0"/>
                  </a:moveTo>
                  <a:cubicBezTo>
                    <a:pt x="365" y="973"/>
                    <a:pt x="30" y="2098"/>
                    <a:pt x="0" y="3010"/>
                  </a:cubicBezTo>
                  <a:cubicBezTo>
                    <a:pt x="3320" y="4429"/>
                    <a:pt x="6985" y="5262"/>
                    <a:pt x="10604" y="5262"/>
                  </a:cubicBezTo>
                  <a:cubicBezTo>
                    <a:pt x="11790" y="5262"/>
                    <a:pt x="12971" y="5173"/>
                    <a:pt x="14134" y="4985"/>
                  </a:cubicBezTo>
                  <a:cubicBezTo>
                    <a:pt x="13891" y="4864"/>
                    <a:pt x="13557" y="4773"/>
                    <a:pt x="13557" y="4773"/>
                  </a:cubicBezTo>
                  <a:cubicBezTo>
                    <a:pt x="13557" y="4773"/>
                    <a:pt x="14347" y="4560"/>
                    <a:pt x="14712" y="4195"/>
                  </a:cubicBezTo>
                  <a:cubicBezTo>
                    <a:pt x="15076" y="3800"/>
                    <a:pt x="13496" y="3374"/>
                    <a:pt x="13496" y="3374"/>
                  </a:cubicBezTo>
                  <a:lnTo>
                    <a:pt x="13496" y="3374"/>
                  </a:lnTo>
                  <a:cubicBezTo>
                    <a:pt x="13496" y="3374"/>
                    <a:pt x="13502" y="3375"/>
                    <a:pt x="13515" y="3375"/>
                  </a:cubicBezTo>
                  <a:cubicBezTo>
                    <a:pt x="13646" y="3375"/>
                    <a:pt x="14414" y="3349"/>
                    <a:pt x="14803" y="2766"/>
                  </a:cubicBezTo>
                  <a:cubicBezTo>
                    <a:pt x="15186" y="2230"/>
                    <a:pt x="13574" y="2187"/>
                    <a:pt x="13049" y="2187"/>
                  </a:cubicBezTo>
                  <a:cubicBezTo>
                    <a:pt x="12948" y="2187"/>
                    <a:pt x="12888" y="2189"/>
                    <a:pt x="12888" y="2189"/>
                  </a:cubicBezTo>
                  <a:cubicBezTo>
                    <a:pt x="12888" y="2189"/>
                    <a:pt x="13472" y="948"/>
                    <a:pt x="12942" y="948"/>
                  </a:cubicBezTo>
                  <a:cubicBezTo>
                    <a:pt x="12879" y="948"/>
                    <a:pt x="12801" y="965"/>
                    <a:pt x="12705" y="1004"/>
                  </a:cubicBezTo>
                  <a:cubicBezTo>
                    <a:pt x="11824" y="1399"/>
                    <a:pt x="11459" y="2007"/>
                    <a:pt x="11459" y="2007"/>
                  </a:cubicBezTo>
                  <a:cubicBezTo>
                    <a:pt x="11459" y="2007"/>
                    <a:pt x="9568" y="2200"/>
                    <a:pt x="7923" y="2200"/>
                  </a:cubicBezTo>
                  <a:cubicBezTo>
                    <a:pt x="6647" y="2200"/>
                    <a:pt x="5519" y="2084"/>
                    <a:pt x="5532" y="1672"/>
                  </a:cubicBezTo>
                  <a:cubicBezTo>
                    <a:pt x="5532" y="1642"/>
                    <a:pt x="5532" y="1581"/>
                    <a:pt x="5532" y="1520"/>
                  </a:cubicBezTo>
                  <a:cubicBezTo>
                    <a:pt x="3921" y="1064"/>
                    <a:pt x="2371" y="274"/>
                    <a:pt x="730" y="0"/>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2" name="Google Shape;5002;p112"/>
            <p:cNvSpPr/>
            <p:nvPr/>
          </p:nvSpPr>
          <p:spPr>
            <a:xfrm>
              <a:off x="7662093" y="2867271"/>
              <a:ext cx="9726" cy="9726"/>
            </a:xfrm>
            <a:custGeom>
              <a:avLst/>
              <a:gdLst/>
              <a:ahLst/>
              <a:cxnLst/>
              <a:rect l="l" t="t" r="r" b="b"/>
              <a:pathLst>
                <a:path w="184" h="184" extrusionOk="0">
                  <a:moveTo>
                    <a:pt x="1" y="1"/>
                  </a:moveTo>
                  <a:lnTo>
                    <a:pt x="122" y="153"/>
                  </a:lnTo>
                  <a:cubicBezTo>
                    <a:pt x="153" y="183"/>
                    <a:pt x="153" y="183"/>
                    <a:pt x="153" y="183"/>
                  </a:cubicBezTo>
                  <a:cubicBezTo>
                    <a:pt x="183" y="183"/>
                    <a:pt x="183" y="153"/>
                    <a:pt x="153" y="153"/>
                  </a:cubicBezTo>
                  <a:lnTo>
                    <a:pt x="31"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3" name="Google Shape;5003;p112"/>
            <p:cNvSpPr/>
            <p:nvPr/>
          </p:nvSpPr>
          <p:spPr>
            <a:xfrm>
              <a:off x="7584971" y="2778943"/>
              <a:ext cx="364787" cy="221748"/>
            </a:xfrm>
            <a:custGeom>
              <a:avLst/>
              <a:gdLst/>
              <a:ahLst/>
              <a:cxnLst/>
              <a:rect l="l" t="t" r="r" b="b"/>
              <a:pathLst>
                <a:path w="6901" h="4195" extrusionOk="0">
                  <a:moveTo>
                    <a:pt x="6505" y="0"/>
                  </a:moveTo>
                  <a:cubicBezTo>
                    <a:pt x="4682" y="1642"/>
                    <a:pt x="2341" y="2857"/>
                    <a:pt x="1" y="3891"/>
                  </a:cubicBezTo>
                  <a:lnTo>
                    <a:pt x="244" y="4195"/>
                  </a:lnTo>
                  <a:lnTo>
                    <a:pt x="6900" y="517"/>
                  </a:lnTo>
                  <a:lnTo>
                    <a:pt x="6505" y="0"/>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4" name="Google Shape;5004;p112"/>
            <p:cNvSpPr/>
            <p:nvPr/>
          </p:nvSpPr>
          <p:spPr>
            <a:xfrm>
              <a:off x="7554472" y="2737132"/>
              <a:ext cx="404908" cy="265199"/>
            </a:xfrm>
            <a:custGeom>
              <a:avLst/>
              <a:gdLst/>
              <a:ahLst/>
              <a:cxnLst/>
              <a:rect l="l" t="t" r="r" b="b"/>
              <a:pathLst>
                <a:path w="7660" h="5017" extrusionOk="0">
                  <a:moveTo>
                    <a:pt x="6505" y="1"/>
                  </a:moveTo>
                  <a:lnTo>
                    <a:pt x="6657" y="244"/>
                  </a:lnTo>
                  <a:cubicBezTo>
                    <a:pt x="6657" y="244"/>
                    <a:pt x="6657" y="244"/>
                    <a:pt x="6657" y="274"/>
                  </a:cubicBezTo>
                  <a:cubicBezTo>
                    <a:pt x="6626" y="274"/>
                    <a:pt x="6626" y="274"/>
                    <a:pt x="6626" y="244"/>
                  </a:cubicBezTo>
                  <a:lnTo>
                    <a:pt x="6505" y="92"/>
                  </a:lnTo>
                  <a:lnTo>
                    <a:pt x="6383" y="153"/>
                  </a:lnTo>
                  <a:lnTo>
                    <a:pt x="6505" y="305"/>
                  </a:lnTo>
                  <a:cubicBezTo>
                    <a:pt x="6535" y="335"/>
                    <a:pt x="6505" y="335"/>
                    <a:pt x="6505" y="335"/>
                  </a:cubicBezTo>
                  <a:lnTo>
                    <a:pt x="6474" y="335"/>
                  </a:lnTo>
                  <a:lnTo>
                    <a:pt x="6353" y="183"/>
                  </a:lnTo>
                  <a:lnTo>
                    <a:pt x="6262" y="214"/>
                  </a:lnTo>
                  <a:lnTo>
                    <a:pt x="6383" y="396"/>
                  </a:lnTo>
                  <a:cubicBezTo>
                    <a:pt x="6383" y="396"/>
                    <a:pt x="6383" y="396"/>
                    <a:pt x="6383" y="426"/>
                  </a:cubicBezTo>
                  <a:cubicBezTo>
                    <a:pt x="6353" y="426"/>
                    <a:pt x="6353" y="426"/>
                    <a:pt x="6353" y="396"/>
                  </a:cubicBezTo>
                  <a:lnTo>
                    <a:pt x="6231" y="244"/>
                  </a:lnTo>
                  <a:lnTo>
                    <a:pt x="6140" y="305"/>
                  </a:lnTo>
                  <a:lnTo>
                    <a:pt x="6322" y="548"/>
                  </a:lnTo>
                  <a:cubicBezTo>
                    <a:pt x="6322" y="548"/>
                    <a:pt x="6322" y="578"/>
                    <a:pt x="6322" y="609"/>
                  </a:cubicBezTo>
                  <a:cubicBezTo>
                    <a:pt x="6292" y="609"/>
                    <a:pt x="6262" y="609"/>
                    <a:pt x="6231" y="578"/>
                  </a:cubicBezTo>
                  <a:lnTo>
                    <a:pt x="6049" y="335"/>
                  </a:lnTo>
                  <a:lnTo>
                    <a:pt x="5927" y="396"/>
                  </a:lnTo>
                  <a:lnTo>
                    <a:pt x="6079" y="548"/>
                  </a:lnTo>
                  <a:cubicBezTo>
                    <a:pt x="6079" y="578"/>
                    <a:pt x="6079" y="578"/>
                    <a:pt x="6049" y="578"/>
                  </a:cubicBezTo>
                  <a:lnTo>
                    <a:pt x="6018" y="578"/>
                  </a:lnTo>
                  <a:lnTo>
                    <a:pt x="5897" y="426"/>
                  </a:lnTo>
                  <a:lnTo>
                    <a:pt x="5775" y="487"/>
                  </a:lnTo>
                  <a:lnTo>
                    <a:pt x="5897" y="639"/>
                  </a:lnTo>
                  <a:cubicBezTo>
                    <a:pt x="5927" y="670"/>
                    <a:pt x="5927" y="670"/>
                    <a:pt x="5897" y="670"/>
                  </a:cubicBezTo>
                  <a:lnTo>
                    <a:pt x="5867" y="670"/>
                  </a:lnTo>
                  <a:lnTo>
                    <a:pt x="5745" y="518"/>
                  </a:lnTo>
                  <a:lnTo>
                    <a:pt x="5623" y="578"/>
                  </a:lnTo>
                  <a:lnTo>
                    <a:pt x="5745" y="730"/>
                  </a:lnTo>
                  <a:cubicBezTo>
                    <a:pt x="5775" y="730"/>
                    <a:pt x="5775" y="761"/>
                    <a:pt x="5745" y="761"/>
                  </a:cubicBezTo>
                  <a:lnTo>
                    <a:pt x="5715" y="761"/>
                  </a:lnTo>
                  <a:lnTo>
                    <a:pt x="5593" y="578"/>
                  </a:lnTo>
                  <a:lnTo>
                    <a:pt x="5502" y="639"/>
                  </a:lnTo>
                  <a:lnTo>
                    <a:pt x="5623" y="822"/>
                  </a:lnTo>
                  <a:cubicBezTo>
                    <a:pt x="5623" y="822"/>
                    <a:pt x="5623" y="822"/>
                    <a:pt x="5623" y="852"/>
                  </a:cubicBezTo>
                  <a:cubicBezTo>
                    <a:pt x="5593" y="852"/>
                    <a:pt x="5593" y="852"/>
                    <a:pt x="5593" y="822"/>
                  </a:cubicBezTo>
                  <a:lnTo>
                    <a:pt x="5471" y="670"/>
                  </a:lnTo>
                  <a:lnTo>
                    <a:pt x="5350" y="730"/>
                  </a:lnTo>
                  <a:lnTo>
                    <a:pt x="5471" y="882"/>
                  </a:lnTo>
                  <a:cubicBezTo>
                    <a:pt x="5502" y="913"/>
                    <a:pt x="5502" y="913"/>
                    <a:pt x="5471" y="913"/>
                  </a:cubicBezTo>
                  <a:lnTo>
                    <a:pt x="5441" y="913"/>
                  </a:lnTo>
                  <a:lnTo>
                    <a:pt x="5319" y="730"/>
                  </a:lnTo>
                  <a:lnTo>
                    <a:pt x="5198" y="822"/>
                  </a:lnTo>
                  <a:lnTo>
                    <a:pt x="5380" y="1065"/>
                  </a:lnTo>
                  <a:cubicBezTo>
                    <a:pt x="5411" y="1065"/>
                    <a:pt x="5411" y="1095"/>
                    <a:pt x="5380" y="1126"/>
                  </a:cubicBezTo>
                  <a:cubicBezTo>
                    <a:pt x="5350" y="1126"/>
                    <a:pt x="5319" y="1126"/>
                    <a:pt x="5319" y="1095"/>
                  </a:cubicBezTo>
                  <a:lnTo>
                    <a:pt x="5137" y="852"/>
                  </a:lnTo>
                  <a:lnTo>
                    <a:pt x="5015" y="913"/>
                  </a:lnTo>
                  <a:lnTo>
                    <a:pt x="5137" y="1065"/>
                  </a:lnTo>
                  <a:cubicBezTo>
                    <a:pt x="5137" y="1095"/>
                    <a:pt x="5137" y="1095"/>
                    <a:pt x="5137" y="1095"/>
                  </a:cubicBezTo>
                  <a:lnTo>
                    <a:pt x="5107" y="1095"/>
                  </a:lnTo>
                  <a:lnTo>
                    <a:pt x="4985" y="943"/>
                  </a:lnTo>
                  <a:lnTo>
                    <a:pt x="4863" y="1004"/>
                  </a:lnTo>
                  <a:lnTo>
                    <a:pt x="4985" y="1156"/>
                  </a:lnTo>
                  <a:cubicBezTo>
                    <a:pt x="4985" y="1186"/>
                    <a:pt x="4985" y="1186"/>
                    <a:pt x="4985" y="1186"/>
                  </a:cubicBezTo>
                  <a:lnTo>
                    <a:pt x="4955" y="1186"/>
                  </a:lnTo>
                  <a:lnTo>
                    <a:pt x="4833" y="1034"/>
                  </a:lnTo>
                  <a:lnTo>
                    <a:pt x="4711" y="1095"/>
                  </a:lnTo>
                  <a:lnTo>
                    <a:pt x="4833" y="1247"/>
                  </a:lnTo>
                  <a:cubicBezTo>
                    <a:pt x="4833" y="1247"/>
                    <a:pt x="4833" y="1278"/>
                    <a:pt x="4833" y="1278"/>
                  </a:cubicBezTo>
                  <a:lnTo>
                    <a:pt x="4803" y="1278"/>
                  </a:lnTo>
                  <a:lnTo>
                    <a:pt x="4681" y="1095"/>
                  </a:lnTo>
                  <a:lnTo>
                    <a:pt x="4559" y="1156"/>
                  </a:lnTo>
                  <a:lnTo>
                    <a:pt x="4681" y="1338"/>
                  </a:lnTo>
                  <a:cubicBezTo>
                    <a:pt x="4711" y="1338"/>
                    <a:pt x="4711" y="1338"/>
                    <a:pt x="4681" y="1369"/>
                  </a:cubicBezTo>
                  <a:cubicBezTo>
                    <a:pt x="4681" y="1369"/>
                    <a:pt x="4651" y="1369"/>
                    <a:pt x="4651" y="1338"/>
                  </a:cubicBezTo>
                  <a:lnTo>
                    <a:pt x="4529" y="1186"/>
                  </a:lnTo>
                  <a:lnTo>
                    <a:pt x="4438" y="1247"/>
                  </a:lnTo>
                  <a:lnTo>
                    <a:pt x="4559" y="1399"/>
                  </a:lnTo>
                  <a:cubicBezTo>
                    <a:pt x="4559" y="1430"/>
                    <a:pt x="4559" y="1430"/>
                    <a:pt x="4559" y="1430"/>
                  </a:cubicBezTo>
                  <a:lnTo>
                    <a:pt x="4529" y="1430"/>
                  </a:lnTo>
                  <a:lnTo>
                    <a:pt x="4408" y="1247"/>
                  </a:lnTo>
                  <a:lnTo>
                    <a:pt x="4286" y="1338"/>
                  </a:lnTo>
                  <a:lnTo>
                    <a:pt x="4468" y="1582"/>
                  </a:lnTo>
                  <a:cubicBezTo>
                    <a:pt x="4499" y="1582"/>
                    <a:pt x="4468" y="1612"/>
                    <a:pt x="4468" y="1642"/>
                  </a:cubicBezTo>
                  <a:cubicBezTo>
                    <a:pt x="4438" y="1642"/>
                    <a:pt x="4408" y="1642"/>
                    <a:pt x="4377" y="1612"/>
                  </a:cubicBezTo>
                  <a:lnTo>
                    <a:pt x="4195" y="1369"/>
                  </a:lnTo>
                  <a:lnTo>
                    <a:pt x="4073" y="1430"/>
                  </a:lnTo>
                  <a:lnTo>
                    <a:pt x="4225" y="1582"/>
                  </a:lnTo>
                  <a:cubicBezTo>
                    <a:pt x="4225" y="1612"/>
                    <a:pt x="4225" y="1612"/>
                    <a:pt x="4195" y="1612"/>
                  </a:cubicBezTo>
                  <a:lnTo>
                    <a:pt x="4164" y="1612"/>
                  </a:lnTo>
                  <a:lnTo>
                    <a:pt x="4043" y="1460"/>
                  </a:lnTo>
                  <a:lnTo>
                    <a:pt x="3921" y="1521"/>
                  </a:lnTo>
                  <a:lnTo>
                    <a:pt x="4043" y="1673"/>
                  </a:lnTo>
                  <a:cubicBezTo>
                    <a:pt x="4073" y="1703"/>
                    <a:pt x="4073" y="1703"/>
                    <a:pt x="4043" y="1703"/>
                  </a:cubicBezTo>
                  <a:lnTo>
                    <a:pt x="4012" y="1703"/>
                  </a:lnTo>
                  <a:lnTo>
                    <a:pt x="3891" y="1551"/>
                  </a:lnTo>
                  <a:lnTo>
                    <a:pt x="3769" y="1612"/>
                  </a:lnTo>
                  <a:lnTo>
                    <a:pt x="3891" y="1764"/>
                  </a:lnTo>
                  <a:cubicBezTo>
                    <a:pt x="3921" y="1764"/>
                    <a:pt x="3921" y="1794"/>
                    <a:pt x="3891" y="1794"/>
                  </a:cubicBezTo>
                  <a:lnTo>
                    <a:pt x="3860" y="1794"/>
                  </a:lnTo>
                  <a:lnTo>
                    <a:pt x="3739" y="1612"/>
                  </a:lnTo>
                  <a:lnTo>
                    <a:pt x="3648" y="1673"/>
                  </a:lnTo>
                  <a:lnTo>
                    <a:pt x="3769" y="1855"/>
                  </a:lnTo>
                  <a:cubicBezTo>
                    <a:pt x="3769" y="1855"/>
                    <a:pt x="3769" y="1855"/>
                    <a:pt x="3769" y="1885"/>
                  </a:cubicBezTo>
                  <a:cubicBezTo>
                    <a:pt x="3739" y="1885"/>
                    <a:pt x="3739" y="1885"/>
                    <a:pt x="3739" y="1855"/>
                  </a:cubicBezTo>
                  <a:lnTo>
                    <a:pt x="3617" y="1703"/>
                  </a:lnTo>
                  <a:lnTo>
                    <a:pt x="3496" y="1764"/>
                  </a:lnTo>
                  <a:lnTo>
                    <a:pt x="3617" y="1916"/>
                  </a:lnTo>
                  <a:cubicBezTo>
                    <a:pt x="3648" y="1946"/>
                    <a:pt x="3648" y="1946"/>
                    <a:pt x="3617" y="1946"/>
                  </a:cubicBezTo>
                  <a:lnTo>
                    <a:pt x="3587" y="1946"/>
                  </a:lnTo>
                  <a:lnTo>
                    <a:pt x="3465" y="1764"/>
                  </a:lnTo>
                  <a:lnTo>
                    <a:pt x="3344" y="1855"/>
                  </a:lnTo>
                  <a:lnTo>
                    <a:pt x="3526" y="2098"/>
                  </a:lnTo>
                  <a:cubicBezTo>
                    <a:pt x="3556" y="2098"/>
                    <a:pt x="3556" y="2129"/>
                    <a:pt x="3526" y="2159"/>
                  </a:cubicBezTo>
                  <a:cubicBezTo>
                    <a:pt x="3496" y="2159"/>
                    <a:pt x="3465" y="2159"/>
                    <a:pt x="3465" y="2129"/>
                  </a:cubicBezTo>
                  <a:lnTo>
                    <a:pt x="3283" y="1885"/>
                  </a:lnTo>
                  <a:lnTo>
                    <a:pt x="3161" y="1946"/>
                  </a:lnTo>
                  <a:lnTo>
                    <a:pt x="3283" y="2098"/>
                  </a:lnTo>
                  <a:cubicBezTo>
                    <a:pt x="3283" y="2129"/>
                    <a:pt x="3283" y="2129"/>
                    <a:pt x="3283" y="2129"/>
                  </a:cubicBezTo>
                  <a:lnTo>
                    <a:pt x="3252" y="2129"/>
                  </a:lnTo>
                  <a:lnTo>
                    <a:pt x="3131" y="1977"/>
                  </a:lnTo>
                  <a:lnTo>
                    <a:pt x="3009" y="2037"/>
                  </a:lnTo>
                  <a:lnTo>
                    <a:pt x="3131" y="2189"/>
                  </a:lnTo>
                  <a:cubicBezTo>
                    <a:pt x="3131" y="2220"/>
                    <a:pt x="3131" y="2220"/>
                    <a:pt x="3131" y="2220"/>
                  </a:cubicBezTo>
                  <a:lnTo>
                    <a:pt x="3100" y="2220"/>
                  </a:lnTo>
                  <a:lnTo>
                    <a:pt x="2979" y="2068"/>
                  </a:lnTo>
                  <a:lnTo>
                    <a:pt x="2857" y="2129"/>
                  </a:lnTo>
                  <a:lnTo>
                    <a:pt x="2979" y="2281"/>
                  </a:lnTo>
                  <a:cubicBezTo>
                    <a:pt x="2979" y="2281"/>
                    <a:pt x="2979" y="2311"/>
                    <a:pt x="2979" y="2311"/>
                  </a:cubicBezTo>
                  <a:lnTo>
                    <a:pt x="2949" y="2311"/>
                  </a:lnTo>
                  <a:lnTo>
                    <a:pt x="2827" y="2129"/>
                  </a:lnTo>
                  <a:lnTo>
                    <a:pt x="2705" y="2189"/>
                  </a:lnTo>
                  <a:lnTo>
                    <a:pt x="2827" y="2372"/>
                  </a:lnTo>
                  <a:cubicBezTo>
                    <a:pt x="2857" y="2372"/>
                    <a:pt x="2827" y="2372"/>
                    <a:pt x="2827" y="2402"/>
                  </a:cubicBezTo>
                  <a:cubicBezTo>
                    <a:pt x="2827" y="2402"/>
                    <a:pt x="2797" y="2402"/>
                    <a:pt x="2797" y="2372"/>
                  </a:cubicBezTo>
                  <a:lnTo>
                    <a:pt x="2675" y="2220"/>
                  </a:lnTo>
                  <a:lnTo>
                    <a:pt x="2584" y="2281"/>
                  </a:lnTo>
                  <a:lnTo>
                    <a:pt x="2705" y="2433"/>
                  </a:lnTo>
                  <a:cubicBezTo>
                    <a:pt x="2705" y="2463"/>
                    <a:pt x="2705" y="2463"/>
                    <a:pt x="2705" y="2463"/>
                  </a:cubicBezTo>
                  <a:lnTo>
                    <a:pt x="2675" y="2463"/>
                  </a:lnTo>
                  <a:lnTo>
                    <a:pt x="2553" y="2281"/>
                  </a:lnTo>
                  <a:lnTo>
                    <a:pt x="2432" y="2372"/>
                  </a:lnTo>
                  <a:lnTo>
                    <a:pt x="2614" y="2615"/>
                  </a:lnTo>
                  <a:cubicBezTo>
                    <a:pt x="2614" y="2615"/>
                    <a:pt x="2614" y="2645"/>
                    <a:pt x="2614" y="2676"/>
                  </a:cubicBezTo>
                  <a:cubicBezTo>
                    <a:pt x="2584" y="2676"/>
                    <a:pt x="2553" y="2676"/>
                    <a:pt x="2523" y="2645"/>
                  </a:cubicBezTo>
                  <a:lnTo>
                    <a:pt x="2341" y="2402"/>
                  </a:lnTo>
                  <a:lnTo>
                    <a:pt x="2219" y="2463"/>
                  </a:lnTo>
                  <a:lnTo>
                    <a:pt x="2341" y="2615"/>
                  </a:lnTo>
                  <a:cubicBezTo>
                    <a:pt x="2371" y="2645"/>
                    <a:pt x="2371" y="2645"/>
                    <a:pt x="2341" y="2645"/>
                  </a:cubicBezTo>
                  <a:cubicBezTo>
                    <a:pt x="2341" y="2655"/>
                    <a:pt x="2341" y="2659"/>
                    <a:pt x="2339" y="2659"/>
                  </a:cubicBezTo>
                  <a:cubicBezTo>
                    <a:pt x="2337" y="2659"/>
                    <a:pt x="2330" y="2645"/>
                    <a:pt x="2310" y="2645"/>
                  </a:cubicBezTo>
                  <a:lnTo>
                    <a:pt x="2189" y="2493"/>
                  </a:lnTo>
                  <a:lnTo>
                    <a:pt x="2067" y="2554"/>
                  </a:lnTo>
                  <a:lnTo>
                    <a:pt x="2189" y="2706"/>
                  </a:lnTo>
                  <a:cubicBezTo>
                    <a:pt x="2219" y="2737"/>
                    <a:pt x="2219" y="2737"/>
                    <a:pt x="2189" y="2737"/>
                  </a:cubicBezTo>
                  <a:lnTo>
                    <a:pt x="2158" y="2737"/>
                  </a:lnTo>
                  <a:lnTo>
                    <a:pt x="2037" y="2585"/>
                  </a:lnTo>
                  <a:lnTo>
                    <a:pt x="1915" y="2645"/>
                  </a:lnTo>
                  <a:lnTo>
                    <a:pt x="2037" y="2797"/>
                  </a:lnTo>
                  <a:cubicBezTo>
                    <a:pt x="2067" y="2828"/>
                    <a:pt x="2037" y="2828"/>
                    <a:pt x="2037" y="2828"/>
                  </a:cubicBezTo>
                  <a:lnTo>
                    <a:pt x="2006" y="2828"/>
                  </a:lnTo>
                  <a:lnTo>
                    <a:pt x="1885" y="2645"/>
                  </a:lnTo>
                  <a:lnTo>
                    <a:pt x="1793" y="2706"/>
                  </a:lnTo>
                  <a:lnTo>
                    <a:pt x="1915" y="2889"/>
                  </a:lnTo>
                  <a:cubicBezTo>
                    <a:pt x="1915" y="2889"/>
                    <a:pt x="1915" y="2919"/>
                    <a:pt x="1915" y="2919"/>
                  </a:cubicBezTo>
                  <a:cubicBezTo>
                    <a:pt x="1885" y="2919"/>
                    <a:pt x="1885" y="2919"/>
                    <a:pt x="1885" y="2889"/>
                  </a:cubicBezTo>
                  <a:lnTo>
                    <a:pt x="1733" y="2737"/>
                  </a:lnTo>
                  <a:lnTo>
                    <a:pt x="1642" y="2797"/>
                  </a:lnTo>
                  <a:lnTo>
                    <a:pt x="1763" y="2949"/>
                  </a:lnTo>
                  <a:cubicBezTo>
                    <a:pt x="1793" y="2980"/>
                    <a:pt x="1763" y="2980"/>
                    <a:pt x="1763" y="2980"/>
                  </a:cubicBezTo>
                  <a:lnTo>
                    <a:pt x="1733" y="2980"/>
                  </a:lnTo>
                  <a:lnTo>
                    <a:pt x="1611" y="2828"/>
                  </a:lnTo>
                  <a:lnTo>
                    <a:pt x="1490" y="2889"/>
                  </a:lnTo>
                  <a:lnTo>
                    <a:pt x="1672" y="3132"/>
                  </a:lnTo>
                  <a:cubicBezTo>
                    <a:pt x="1702" y="3162"/>
                    <a:pt x="1702" y="3162"/>
                    <a:pt x="1672" y="3192"/>
                  </a:cubicBezTo>
                  <a:cubicBezTo>
                    <a:pt x="1642" y="3192"/>
                    <a:pt x="1611" y="3192"/>
                    <a:pt x="1611" y="3162"/>
                  </a:cubicBezTo>
                  <a:lnTo>
                    <a:pt x="1398" y="2919"/>
                  </a:lnTo>
                  <a:lnTo>
                    <a:pt x="1307" y="2980"/>
                  </a:lnTo>
                  <a:lnTo>
                    <a:pt x="1429" y="3162"/>
                  </a:lnTo>
                  <a:cubicBezTo>
                    <a:pt x="1414" y="3177"/>
                    <a:pt x="1406" y="3185"/>
                    <a:pt x="1402" y="3185"/>
                  </a:cubicBezTo>
                  <a:cubicBezTo>
                    <a:pt x="1398" y="3185"/>
                    <a:pt x="1398" y="3177"/>
                    <a:pt x="1398" y="3162"/>
                  </a:cubicBezTo>
                  <a:lnTo>
                    <a:pt x="1277" y="3010"/>
                  </a:lnTo>
                  <a:lnTo>
                    <a:pt x="1155" y="3071"/>
                  </a:lnTo>
                  <a:lnTo>
                    <a:pt x="1277" y="3223"/>
                  </a:lnTo>
                  <a:cubicBezTo>
                    <a:pt x="1277" y="3253"/>
                    <a:pt x="1277" y="3253"/>
                    <a:pt x="1277" y="3253"/>
                  </a:cubicBezTo>
                  <a:lnTo>
                    <a:pt x="1246" y="3253"/>
                  </a:lnTo>
                  <a:lnTo>
                    <a:pt x="1125" y="3101"/>
                  </a:lnTo>
                  <a:lnTo>
                    <a:pt x="1003" y="3162"/>
                  </a:lnTo>
                  <a:lnTo>
                    <a:pt x="1125" y="3314"/>
                  </a:lnTo>
                  <a:cubicBezTo>
                    <a:pt x="1125" y="3344"/>
                    <a:pt x="1125" y="3344"/>
                    <a:pt x="1125" y="3344"/>
                  </a:cubicBezTo>
                  <a:lnTo>
                    <a:pt x="1094" y="3344"/>
                  </a:lnTo>
                  <a:lnTo>
                    <a:pt x="973" y="3162"/>
                  </a:lnTo>
                  <a:lnTo>
                    <a:pt x="851" y="3223"/>
                  </a:lnTo>
                  <a:lnTo>
                    <a:pt x="973" y="3405"/>
                  </a:lnTo>
                  <a:cubicBezTo>
                    <a:pt x="973" y="3405"/>
                    <a:pt x="973" y="3405"/>
                    <a:pt x="973" y="3436"/>
                  </a:cubicBezTo>
                  <a:cubicBezTo>
                    <a:pt x="973" y="3436"/>
                    <a:pt x="942" y="3436"/>
                    <a:pt x="942" y="3405"/>
                  </a:cubicBezTo>
                  <a:lnTo>
                    <a:pt x="821" y="3253"/>
                  </a:lnTo>
                  <a:lnTo>
                    <a:pt x="730" y="3314"/>
                  </a:lnTo>
                  <a:lnTo>
                    <a:pt x="851" y="3466"/>
                  </a:lnTo>
                  <a:cubicBezTo>
                    <a:pt x="851" y="3496"/>
                    <a:pt x="851" y="3496"/>
                    <a:pt x="851" y="3496"/>
                  </a:cubicBezTo>
                  <a:lnTo>
                    <a:pt x="821" y="3496"/>
                  </a:lnTo>
                  <a:lnTo>
                    <a:pt x="699" y="3344"/>
                  </a:lnTo>
                  <a:lnTo>
                    <a:pt x="578" y="3405"/>
                  </a:lnTo>
                  <a:lnTo>
                    <a:pt x="760" y="3648"/>
                  </a:lnTo>
                  <a:cubicBezTo>
                    <a:pt x="760" y="3648"/>
                    <a:pt x="760" y="3679"/>
                    <a:pt x="760" y="3709"/>
                  </a:cubicBezTo>
                  <a:cubicBezTo>
                    <a:pt x="730" y="3709"/>
                    <a:pt x="699" y="3709"/>
                    <a:pt x="669" y="3679"/>
                  </a:cubicBezTo>
                  <a:lnTo>
                    <a:pt x="486" y="3436"/>
                  </a:lnTo>
                  <a:lnTo>
                    <a:pt x="365" y="3496"/>
                  </a:lnTo>
                  <a:lnTo>
                    <a:pt x="486" y="3648"/>
                  </a:lnTo>
                  <a:cubicBezTo>
                    <a:pt x="517" y="3679"/>
                    <a:pt x="517" y="3679"/>
                    <a:pt x="486" y="3679"/>
                  </a:cubicBezTo>
                  <a:lnTo>
                    <a:pt x="456" y="3679"/>
                  </a:lnTo>
                  <a:lnTo>
                    <a:pt x="334" y="3527"/>
                  </a:lnTo>
                  <a:lnTo>
                    <a:pt x="213" y="3588"/>
                  </a:lnTo>
                  <a:lnTo>
                    <a:pt x="334" y="3740"/>
                  </a:lnTo>
                  <a:cubicBezTo>
                    <a:pt x="365" y="3770"/>
                    <a:pt x="334" y="3770"/>
                    <a:pt x="334" y="3770"/>
                  </a:cubicBezTo>
                  <a:lnTo>
                    <a:pt x="304" y="3770"/>
                  </a:lnTo>
                  <a:lnTo>
                    <a:pt x="183" y="3618"/>
                  </a:lnTo>
                  <a:lnTo>
                    <a:pt x="61" y="3679"/>
                  </a:lnTo>
                  <a:lnTo>
                    <a:pt x="183" y="3831"/>
                  </a:lnTo>
                  <a:cubicBezTo>
                    <a:pt x="213" y="3831"/>
                    <a:pt x="183" y="3861"/>
                    <a:pt x="183" y="3861"/>
                  </a:cubicBezTo>
                  <a:lnTo>
                    <a:pt x="152" y="3861"/>
                  </a:lnTo>
                  <a:lnTo>
                    <a:pt x="31" y="3679"/>
                  </a:lnTo>
                  <a:lnTo>
                    <a:pt x="0" y="3709"/>
                  </a:lnTo>
                  <a:lnTo>
                    <a:pt x="942" y="5016"/>
                  </a:lnTo>
                  <a:lnTo>
                    <a:pt x="7660" y="1308"/>
                  </a:lnTo>
                  <a:lnTo>
                    <a:pt x="6626" y="31"/>
                  </a:lnTo>
                  <a:lnTo>
                    <a:pt x="6505"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5" name="Google Shape;5005;p112"/>
            <p:cNvSpPr/>
            <p:nvPr/>
          </p:nvSpPr>
          <p:spPr>
            <a:xfrm>
              <a:off x="7646024" y="2875306"/>
              <a:ext cx="9726" cy="11312"/>
            </a:xfrm>
            <a:custGeom>
              <a:avLst/>
              <a:gdLst/>
              <a:ahLst/>
              <a:cxnLst/>
              <a:rect l="l" t="t" r="r" b="b"/>
              <a:pathLst>
                <a:path w="184" h="214" extrusionOk="0">
                  <a:moveTo>
                    <a:pt x="31" y="1"/>
                  </a:moveTo>
                  <a:lnTo>
                    <a:pt x="1" y="31"/>
                  </a:lnTo>
                  <a:lnTo>
                    <a:pt x="122" y="183"/>
                  </a:lnTo>
                  <a:cubicBezTo>
                    <a:pt x="122" y="214"/>
                    <a:pt x="153" y="214"/>
                    <a:pt x="153" y="214"/>
                  </a:cubicBezTo>
                  <a:cubicBezTo>
                    <a:pt x="183" y="183"/>
                    <a:pt x="183" y="183"/>
                    <a:pt x="153" y="183"/>
                  </a:cubicBezTo>
                  <a:lnTo>
                    <a:pt x="31" y="1"/>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6" name="Google Shape;5006;p112"/>
            <p:cNvSpPr/>
            <p:nvPr/>
          </p:nvSpPr>
          <p:spPr>
            <a:xfrm>
              <a:off x="7548023" y="2737132"/>
              <a:ext cx="380856" cy="245905"/>
            </a:xfrm>
            <a:custGeom>
              <a:avLst/>
              <a:gdLst/>
              <a:ahLst/>
              <a:cxnLst/>
              <a:rect l="l" t="t" r="r" b="b"/>
              <a:pathLst>
                <a:path w="7205" h="4652" extrusionOk="0">
                  <a:moveTo>
                    <a:pt x="6627" y="1"/>
                  </a:moveTo>
                  <a:lnTo>
                    <a:pt x="6536" y="62"/>
                  </a:lnTo>
                  <a:lnTo>
                    <a:pt x="6657" y="214"/>
                  </a:lnTo>
                  <a:cubicBezTo>
                    <a:pt x="6688" y="214"/>
                    <a:pt x="6688" y="244"/>
                    <a:pt x="6657" y="244"/>
                  </a:cubicBezTo>
                  <a:lnTo>
                    <a:pt x="6627" y="244"/>
                  </a:lnTo>
                  <a:lnTo>
                    <a:pt x="6505" y="62"/>
                  </a:lnTo>
                  <a:lnTo>
                    <a:pt x="6414" y="123"/>
                  </a:lnTo>
                  <a:lnTo>
                    <a:pt x="6536" y="305"/>
                  </a:lnTo>
                  <a:cubicBezTo>
                    <a:pt x="6520" y="320"/>
                    <a:pt x="6513" y="328"/>
                    <a:pt x="6509" y="328"/>
                  </a:cubicBezTo>
                  <a:cubicBezTo>
                    <a:pt x="6505" y="328"/>
                    <a:pt x="6505" y="320"/>
                    <a:pt x="6505" y="305"/>
                  </a:cubicBezTo>
                  <a:lnTo>
                    <a:pt x="6353" y="153"/>
                  </a:lnTo>
                  <a:lnTo>
                    <a:pt x="6262" y="214"/>
                  </a:lnTo>
                  <a:lnTo>
                    <a:pt x="6384" y="366"/>
                  </a:lnTo>
                  <a:cubicBezTo>
                    <a:pt x="6414" y="366"/>
                    <a:pt x="6414" y="396"/>
                    <a:pt x="6384" y="396"/>
                  </a:cubicBezTo>
                  <a:lnTo>
                    <a:pt x="6353" y="396"/>
                  </a:lnTo>
                  <a:lnTo>
                    <a:pt x="6232" y="214"/>
                  </a:lnTo>
                  <a:lnTo>
                    <a:pt x="6140" y="274"/>
                  </a:lnTo>
                  <a:lnTo>
                    <a:pt x="6323" y="518"/>
                  </a:lnTo>
                  <a:cubicBezTo>
                    <a:pt x="6353" y="548"/>
                    <a:pt x="6353" y="578"/>
                    <a:pt x="6323" y="578"/>
                  </a:cubicBezTo>
                  <a:cubicBezTo>
                    <a:pt x="6292" y="578"/>
                    <a:pt x="6262" y="578"/>
                    <a:pt x="6262" y="548"/>
                  </a:cubicBezTo>
                  <a:lnTo>
                    <a:pt x="6049" y="305"/>
                  </a:lnTo>
                  <a:lnTo>
                    <a:pt x="5958" y="366"/>
                  </a:lnTo>
                  <a:lnTo>
                    <a:pt x="6080" y="548"/>
                  </a:lnTo>
                  <a:cubicBezTo>
                    <a:pt x="6080" y="548"/>
                    <a:pt x="6080" y="578"/>
                    <a:pt x="6080" y="578"/>
                  </a:cubicBezTo>
                  <a:cubicBezTo>
                    <a:pt x="6080" y="578"/>
                    <a:pt x="6049" y="578"/>
                    <a:pt x="6049" y="548"/>
                  </a:cubicBezTo>
                  <a:lnTo>
                    <a:pt x="5928" y="396"/>
                  </a:lnTo>
                  <a:lnTo>
                    <a:pt x="5806" y="457"/>
                  </a:lnTo>
                  <a:lnTo>
                    <a:pt x="5928" y="639"/>
                  </a:lnTo>
                  <a:cubicBezTo>
                    <a:pt x="5928" y="639"/>
                    <a:pt x="5928" y="639"/>
                    <a:pt x="5928" y="670"/>
                  </a:cubicBezTo>
                  <a:cubicBezTo>
                    <a:pt x="5897" y="670"/>
                    <a:pt x="5897" y="670"/>
                    <a:pt x="5897" y="639"/>
                  </a:cubicBezTo>
                  <a:lnTo>
                    <a:pt x="5776" y="487"/>
                  </a:lnTo>
                  <a:lnTo>
                    <a:pt x="5654" y="548"/>
                  </a:lnTo>
                  <a:lnTo>
                    <a:pt x="5776" y="700"/>
                  </a:lnTo>
                  <a:cubicBezTo>
                    <a:pt x="5776" y="730"/>
                    <a:pt x="5776" y="730"/>
                    <a:pt x="5776" y="730"/>
                  </a:cubicBezTo>
                  <a:lnTo>
                    <a:pt x="5745" y="730"/>
                  </a:lnTo>
                  <a:lnTo>
                    <a:pt x="5624" y="578"/>
                  </a:lnTo>
                  <a:lnTo>
                    <a:pt x="5502" y="639"/>
                  </a:lnTo>
                  <a:lnTo>
                    <a:pt x="5624" y="791"/>
                  </a:lnTo>
                  <a:cubicBezTo>
                    <a:pt x="5624" y="791"/>
                    <a:pt x="5624" y="822"/>
                    <a:pt x="5624" y="822"/>
                  </a:cubicBezTo>
                  <a:lnTo>
                    <a:pt x="5593" y="822"/>
                  </a:lnTo>
                  <a:lnTo>
                    <a:pt x="5472" y="639"/>
                  </a:lnTo>
                  <a:lnTo>
                    <a:pt x="5381" y="700"/>
                  </a:lnTo>
                  <a:lnTo>
                    <a:pt x="5502" y="882"/>
                  </a:lnTo>
                  <a:cubicBezTo>
                    <a:pt x="5487" y="898"/>
                    <a:pt x="5479" y="905"/>
                    <a:pt x="5476" y="905"/>
                  </a:cubicBezTo>
                  <a:cubicBezTo>
                    <a:pt x="5472" y="905"/>
                    <a:pt x="5472" y="898"/>
                    <a:pt x="5472" y="882"/>
                  </a:cubicBezTo>
                  <a:lnTo>
                    <a:pt x="5350" y="730"/>
                  </a:lnTo>
                  <a:lnTo>
                    <a:pt x="5229" y="791"/>
                  </a:lnTo>
                  <a:lnTo>
                    <a:pt x="5411" y="1034"/>
                  </a:lnTo>
                  <a:cubicBezTo>
                    <a:pt x="5411" y="1065"/>
                    <a:pt x="5411" y="1095"/>
                    <a:pt x="5411" y="1095"/>
                  </a:cubicBezTo>
                  <a:cubicBezTo>
                    <a:pt x="5381" y="1095"/>
                    <a:pt x="5350" y="1095"/>
                    <a:pt x="5320" y="1065"/>
                  </a:cubicBezTo>
                  <a:lnTo>
                    <a:pt x="5137" y="822"/>
                  </a:lnTo>
                  <a:lnTo>
                    <a:pt x="5016" y="882"/>
                  </a:lnTo>
                  <a:lnTo>
                    <a:pt x="5137" y="1065"/>
                  </a:lnTo>
                  <a:cubicBezTo>
                    <a:pt x="5168" y="1065"/>
                    <a:pt x="5168" y="1095"/>
                    <a:pt x="5137" y="1095"/>
                  </a:cubicBezTo>
                  <a:cubicBezTo>
                    <a:pt x="5137" y="1095"/>
                    <a:pt x="5137" y="1095"/>
                    <a:pt x="5107" y="1065"/>
                  </a:cubicBezTo>
                  <a:lnTo>
                    <a:pt x="4985" y="913"/>
                  </a:lnTo>
                  <a:lnTo>
                    <a:pt x="4864" y="974"/>
                  </a:lnTo>
                  <a:lnTo>
                    <a:pt x="4985" y="1156"/>
                  </a:lnTo>
                  <a:cubicBezTo>
                    <a:pt x="5016" y="1156"/>
                    <a:pt x="5016" y="1156"/>
                    <a:pt x="4985" y="1186"/>
                  </a:cubicBezTo>
                  <a:cubicBezTo>
                    <a:pt x="4985" y="1186"/>
                    <a:pt x="4955" y="1186"/>
                    <a:pt x="4955" y="1156"/>
                  </a:cubicBezTo>
                  <a:lnTo>
                    <a:pt x="4833" y="1004"/>
                  </a:lnTo>
                  <a:lnTo>
                    <a:pt x="4712" y="1065"/>
                  </a:lnTo>
                  <a:lnTo>
                    <a:pt x="4833" y="1217"/>
                  </a:lnTo>
                  <a:cubicBezTo>
                    <a:pt x="4864" y="1247"/>
                    <a:pt x="4864" y="1247"/>
                    <a:pt x="4833" y="1247"/>
                  </a:cubicBezTo>
                  <a:lnTo>
                    <a:pt x="4803" y="1247"/>
                  </a:lnTo>
                  <a:lnTo>
                    <a:pt x="4681" y="1095"/>
                  </a:lnTo>
                  <a:lnTo>
                    <a:pt x="4590" y="1156"/>
                  </a:lnTo>
                  <a:lnTo>
                    <a:pt x="4712" y="1308"/>
                  </a:lnTo>
                  <a:cubicBezTo>
                    <a:pt x="4712" y="1308"/>
                    <a:pt x="4712" y="1338"/>
                    <a:pt x="4712" y="1338"/>
                  </a:cubicBezTo>
                  <a:lnTo>
                    <a:pt x="4681" y="1338"/>
                  </a:lnTo>
                  <a:lnTo>
                    <a:pt x="4530" y="1156"/>
                  </a:lnTo>
                  <a:lnTo>
                    <a:pt x="4438" y="1217"/>
                  </a:lnTo>
                  <a:lnTo>
                    <a:pt x="4560" y="1399"/>
                  </a:lnTo>
                  <a:cubicBezTo>
                    <a:pt x="4560" y="1409"/>
                    <a:pt x="4557" y="1413"/>
                    <a:pt x="4552" y="1413"/>
                  </a:cubicBezTo>
                  <a:cubicBezTo>
                    <a:pt x="4543" y="1413"/>
                    <a:pt x="4530" y="1399"/>
                    <a:pt x="4530" y="1399"/>
                  </a:cubicBezTo>
                  <a:lnTo>
                    <a:pt x="4408" y="1247"/>
                  </a:lnTo>
                  <a:lnTo>
                    <a:pt x="4286" y="1308"/>
                  </a:lnTo>
                  <a:lnTo>
                    <a:pt x="4469" y="1551"/>
                  </a:lnTo>
                  <a:cubicBezTo>
                    <a:pt x="4499" y="1582"/>
                    <a:pt x="4499" y="1612"/>
                    <a:pt x="4469" y="1612"/>
                  </a:cubicBezTo>
                  <a:cubicBezTo>
                    <a:pt x="4438" y="1612"/>
                    <a:pt x="4408" y="1612"/>
                    <a:pt x="4408" y="1582"/>
                  </a:cubicBezTo>
                  <a:lnTo>
                    <a:pt x="4195" y="1338"/>
                  </a:lnTo>
                  <a:lnTo>
                    <a:pt x="4104" y="1399"/>
                  </a:lnTo>
                  <a:lnTo>
                    <a:pt x="4226" y="1582"/>
                  </a:lnTo>
                  <a:cubicBezTo>
                    <a:pt x="4226" y="1582"/>
                    <a:pt x="4226" y="1612"/>
                    <a:pt x="4226" y="1612"/>
                  </a:cubicBezTo>
                  <a:cubicBezTo>
                    <a:pt x="4195" y="1612"/>
                    <a:pt x="4195" y="1612"/>
                    <a:pt x="4195" y="1582"/>
                  </a:cubicBezTo>
                  <a:lnTo>
                    <a:pt x="4074" y="1430"/>
                  </a:lnTo>
                  <a:lnTo>
                    <a:pt x="3952" y="1490"/>
                  </a:lnTo>
                  <a:lnTo>
                    <a:pt x="4074" y="1673"/>
                  </a:lnTo>
                  <a:cubicBezTo>
                    <a:pt x="4058" y="1688"/>
                    <a:pt x="4051" y="1695"/>
                    <a:pt x="4047" y="1695"/>
                  </a:cubicBezTo>
                  <a:cubicBezTo>
                    <a:pt x="4043" y="1695"/>
                    <a:pt x="4043" y="1688"/>
                    <a:pt x="4043" y="1673"/>
                  </a:cubicBezTo>
                  <a:lnTo>
                    <a:pt x="3922" y="1521"/>
                  </a:lnTo>
                  <a:lnTo>
                    <a:pt x="3800" y="1582"/>
                  </a:lnTo>
                  <a:lnTo>
                    <a:pt x="3922" y="1733"/>
                  </a:lnTo>
                  <a:cubicBezTo>
                    <a:pt x="3922" y="1764"/>
                    <a:pt x="3922" y="1764"/>
                    <a:pt x="3922" y="1764"/>
                  </a:cubicBezTo>
                  <a:lnTo>
                    <a:pt x="3891" y="1764"/>
                  </a:lnTo>
                  <a:lnTo>
                    <a:pt x="3770" y="1612"/>
                  </a:lnTo>
                  <a:lnTo>
                    <a:pt x="3648" y="1673"/>
                  </a:lnTo>
                  <a:lnTo>
                    <a:pt x="3770" y="1825"/>
                  </a:lnTo>
                  <a:cubicBezTo>
                    <a:pt x="3770" y="1825"/>
                    <a:pt x="3770" y="1855"/>
                    <a:pt x="3770" y="1855"/>
                  </a:cubicBezTo>
                  <a:lnTo>
                    <a:pt x="3739" y="1855"/>
                  </a:lnTo>
                  <a:lnTo>
                    <a:pt x="3618" y="1673"/>
                  </a:lnTo>
                  <a:lnTo>
                    <a:pt x="3526" y="1733"/>
                  </a:lnTo>
                  <a:lnTo>
                    <a:pt x="3648" y="1885"/>
                  </a:lnTo>
                  <a:cubicBezTo>
                    <a:pt x="3648" y="1916"/>
                    <a:pt x="3648" y="1916"/>
                    <a:pt x="3648" y="1916"/>
                  </a:cubicBezTo>
                  <a:lnTo>
                    <a:pt x="3618" y="1916"/>
                  </a:lnTo>
                  <a:lnTo>
                    <a:pt x="3496" y="1764"/>
                  </a:lnTo>
                  <a:lnTo>
                    <a:pt x="3374" y="1825"/>
                  </a:lnTo>
                  <a:lnTo>
                    <a:pt x="3557" y="2068"/>
                  </a:lnTo>
                  <a:cubicBezTo>
                    <a:pt x="3557" y="2098"/>
                    <a:pt x="3557" y="2129"/>
                    <a:pt x="3557" y="2129"/>
                  </a:cubicBezTo>
                  <a:cubicBezTo>
                    <a:pt x="3526" y="2129"/>
                    <a:pt x="3496" y="2129"/>
                    <a:pt x="3466" y="2098"/>
                  </a:cubicBezTo>
                  <a:lnTo>
                    <a:pt x="3283" y="1855"/>
                  </a:lnTo>
                  <a:lnTo>
                    <a:pt x="3162" y="1916"/>
                  </a:lnTo>
                  <a:lnTo>
                    <a:pt x="3283" y="2098"/>
                  </a:lnTo>
                  <a:cubicBezTo>
                    <a:pt x="3314" y="2098"/>
                    <a:pt x="3314" y="2098"/>
                    <a:pt x="3283" y="2129"/>
                  </a:cubicBezTo>
                  <a:cubicBezTo>
                    <a:pt x="3283" y="2129"/>
                    <a:pt x="3283" y="2129"/>
                    <a:pt x="3253" y="2098"/>
                  </a:cubicBezTo>
                  <a:lnTo>
                    <a:pt x="3131" y="1946"/>
                  </a:lnTo>
                  <a:lnTo>
                    <a:pt x="3010" y="2007"/>
                  </a:lnTo>
                  <a:lnTo>
                    <a:pt x="3131" y="2189"/>
                  </a:lnTo>
                  <a:cubicBezTo>
                    <a:pt x="3131" y="2205"/>
                    <a:pt x="3124" y="2212"/>
                    <a:pt x="3116" y="2212"/>
                  </a:cubicBezTo>
                  <a:cubicBezTo>
                    <a:pt x="3109" y="2212"/>
                    <a:pt x="3101" y="2205"/>
                    <a:pt x="3101" y="2189"/>
                  </a:cubicBezTo>
                  <a:lnTo>
                    <a:pt x="2979" y="2037"/>
                  </a:lnTo>
                  <a:lnTo>
                    <a:pt x="2858" y="2098"/>
                  </a:lnTo>
                  <a:lnTo>
                    <a:pt x="2979" y="2250"/>
                  </a:lnTo>
                  <a:cubicBezTo>
                    <a:pt x="3010" y="2281"/>
                    <a:pt x="3010" y="2281"/>
                    <a:pt x="2979" y="2281"/>
                  </a:cubicBezTo>
                  <a:lnTo>
                    <a:pt x="2949" y="2281"/>
                  </a:lnTo>
                  <a:lnTo>
                    <a:pt x="2827" y="2129"/>
                  </a:lnTo>
                  <a:lnTo>
                    <a:pt x="2736" y="2189"/>
                  </a:lnTo>
                  <a:lnTo>
                    <a:pt x="2858" y="2341"/>
                  </a:lnTo>
                  <a:cubicBezTo>
                    <a:pt x="2858" y="2341"/>
                    <a:pt x="2858" y="2372"/>
                    <a:pt x="2858" y="2372"/>
                  </a:cubicBezTo>
                  <a:lnTo>
                    <a:pt x="2827" y="2372"/>
                  </a:lnTo>
                  <a:lnTo>
                    <a:pt x="2675" y="2189"/>
                  </a:lnTo>
                  <a:lnTo>
                    <a:pt x="2584" y="2250"/>
                  </a:lnTo>
                  <a:lnTo>
                    <a:pt x="2706" y="2402"/>
                  </a:lnTo>
                  <a:cubicBezTo>
                    <a:pt x="2736" y="2433"/>
                    <a:pt x="2736" y="2433"/>
                    <a:pt x="2706" y="2433"/>
                  </a:cubicBezTo>
                  <a:lnTo>
                    <a:pt x="2675" y="2433"/>
                  </a:lnTo>
                  <a:lnTo>
                    <a:pt x="2554" y="2281"/>
                  </a:lnTo>
                  <a:lnTo>
                    <a:pt x="2432" y="2341"/>
                  </a:lnTo>
                  <a:lnTo>
                    <a:pt x="2615" y="2585"/>
                  </a:lnTo>
                  <a:cubicBezTo>
                    <a:pt x="2645" y="2615"/>
                    <a:pt x="2645" y="2645"/>
                    <a:pt x="2615" y="2645"/>
                  </a:cubicBezTo>
                  <a:cubicBezTo>
                    <a:pt x="2584" y="2645"/>
                    <a:pt x="2554" y="2645"/>
                    <a:pt x="2554" y="2615"/>
                  </a:cubicBezTo>
                  <a:lnTo>
                    <a:pt x="2341" y="2372"/>
                  </a:lnTo>
                  <a:lnTo>
                    <a:pt x="2250" y="2433"/>
                  </a:lnTo>
                  <a:lnTo>
                    <a:pt x="2371" y="2615"/>
                  </a:lnTo>
                  <a:cubicBezTo>
                    <a:pt x="2371" y="2615"/>
                    <a:pt x="2371" y="2615"/>
                    <a:pt x="2371" y="2645"/>
                  </a:cubicBezTo>
                  <a:cubicBezTo>
                    <a:pt x="2341" y="2645"/>
                    <a:pt x="2341" y="2645"/>
                    <a:pt x="2341" y="2615"/>
                  </a:cubicBezTo>
                  <a:lnTo>
                    <a:pt x="2219" y="2463"/>
                  </a:lnTo>
                  <a:lnTo>
                    <a:pt x="2098" y="2524"/>
                  </a:lnTo>
                  <a:lnTo>
                    <a:pt x="2219" y="2706"/>
                  </a:lnTo>
                  <a:cubicBezTo>
                    <a:pt x="2209" y="2716"/>
                    <a:pt x="2203" y="2720"/>
                    <a:pt x="2198" y="2720"/>
                  </a:cubicBezTo>
                  <a:cubicBezTo>
                    <a:pt x="2189" y="2720"/>
                    <a:pt x="2189" y="2706"/>
                    <a:pt x="2189" y="2706"/>
                  </a:cubicBezTo>
                  <a:lnTo>
                    <a:pt x="2067" y="2554"/>
                  </a:lnTo>
                  <a:lnTo>
                    <a:pt x="1946" y="2615"/>
                  </a:lnTo>
                  <a:lnTo>
                    <a:pt x="2067" y="2767"/>
                  </a:lnTo>
                  <a:cubicBezTo>
                    <a:pt x="2067" y="2797"/>
                    <a:pt x="2067" y="2797"/>
                    <a:pt x="2067" y="2797"/>
                  </a:cubicBezTo>
                  <a:lnTo>
                    <a:pt x="2037" y="2797"/>
                  </a:lnTo>
                  <a:lnTo>
                    <a:pt x="1915" y="2645"/>
                  </a:lnTo>
                  <a:lnTo>
                    <a:pt x="1794" y="2706"/>
                  </a:lnTo>
                  <a:lnTo>
                    <a:pt x="1915" y="2858"/>
                  </a:lnTo>
                  <a:cubicBezTo>
                    <a:pt x="1915" y="2858"/>
                    <a:pt x="1915" y="2889"/>
                    <a:pt x="1915" y="2889"/>
                  </a:cubicBezTo>
                  <a:lnTo>
                    <a:pt x="1885" y="2889"/>
                  </a:lnTo>
                  <a:lnTo>
                    <a:pt x="1764" y="2706"/>
                  </a:lnTo>
                  <a:lnTo>
                    <a:pt x="1672" y="2767"/>
                  </a:lnTo>
                  <a:lnTo>
                    <a:pt x="1794" y="2919"/>
                  </a:lnTo>
                  <a:cubicBezTo>
                    <a:pt x="1794" y="2949"/>
                    <a:pt x="1794" y="2949"/>
                    <a:pt x="1794" y="2949"/>
                  </a:cubicBezTo>
                  <a:cubicBezTo>
                    <a:pt x="1784" y="2959"/>
                    <a:pt x="1777" y="2963"/>
                    <a:pt x="1773" y="2963"/>
                  </a:cubicBezTo>
                  <a:cubicBezTo>
                    <a:pt x="1764" y="2963"/>
                    <a:pt x="1764" y="2949"/>
                    <a:pt x="1764" y="2949"/>
                  </a:cubicBezTo>
                  <a:lnTo>
                    <a:pt x="1642" y="2797"/>
                  </a:lnTo>
                  <a:lnTo>
                    <a:pt x="1520" y="2858"/>
                  </a:lnTo>
                  <a:lnTo>
                    <a:pt x="1703" y="3101"/>
                  </a:lnTo>
                  <a:cubicBezTo>
                    <a:pt x="1703" y="3132"/>
                    <a:pt x="1703" y="3162"/>
                    <a:pt x="1703" y="3162"/>
                  </a:cubicBezTo>
                  <a:cubicBezTo>
                    <a:pt x="1672" y="3162"/>
                    <a:pt x="1642" y="3162"/>
                    <a:pt x="1612" y="3132"/>
                  </a:cubicBezTo>
                  <a:lnTo>
                    <a:pt x="1429" y="2889"/>
                  </a:lnTo>
                  <a:lnTo>
                    <a:pt x="1308" y="2949"/>
                  </a:lnTo>
                  <a:lnTo>
                    <a:pt x="1429" y="3132"/>
                  </a:lnTo>
                  <a:cubicBezTo>
                    <a:pt x="1460" y="3132"/>
                    <a:pt x="1460" y="3132"/>
                    <a:pt x="1429" y="3162"/>
                  </a:cubicBezTo>
                  <a:cubicBezTo>
                    <a:pt x="1429" y="3162"/>
                    <a:pt x="1429" y="3162"/>
                    <a:pt x="1399" y="3132"/>
                  </a:cubicBezTo>
                  <a:lnTo>
                    <a:pt x="1277" y="2980"/>
                  </a:lnTo>
                  <a:lnTo>
                    <a:pt x="1156" y="3040"/>
                  </a:lnTo>
                  <a:lnTo>
                    <a:pt x="1277" y="3223"/>
                  </a:lnTo>
                  <a:cubicBezTo>
                    <a:pt x="1277" y="3238"/>
                    <a:pt x="1270" y="3246"/>
                    <a:pt x="1262" y="3246"/>
                  </a:cubicBezTo>
                  <a:cubicBezTo>
                    <a:pt x="1254" y="3246"/>
                    <a:pt x="1247" y="3238"/>
                    <a:pt x="1247" y="3223"/>
                  </a:cubicBezTo>
                  <a:lnTo>
                    <a:pt x="1125" y="3071"/>
                  </a:lnTo>
                  <a:lnTo>
                    <a:pt x="1004" y="3132"/>
                  </a:lnTo>
                  <a:lnTo>
                    <a:pt x="1125" y="3284"/>
                  </a:lnTo>
                  <a:cubicBezTo>
                    <a:pt x="1156" y="3314"/>
                    <a:pt x="1125" y="3314"/>
                    <a:pt x="1125" y="3314"/>
                  </a:cubicBezTo>
                  <a:lnTo>
                    <a:pt x="1095" y="3314"/>
                  </a:lnTo>
                  <a:lnTo>
                    <a:pt x="973" y="3162"/>
                  </a:lnTo>
                  <a:lnTo>
                    <a:pt x="882" y="3223"/>
                  </a:lnTo>
                  <a:lnTo>
                    <a:pt x="1004" y="3375"/>
                  </a:lnTo>
                  <a:cubicBezTo>
                    <a:pt x="1004" y="3375"/>
                    <a:pt x="1004" y="3405"/>
                    <a:pt x="1004" y="3405"/>
                  </a:cubicBezTo>
                  <a:lnTo>
                    <a:pt x="973" y="3405"/>
                  </a:lnTo>
                  <a:lnTo>
                    <a:pt x="821" y="3223"/>
                  </a:lnTo>
                  <a:lnTo>
                    <a:pt x="730" y="3284"/>
                  </a:lnTo>
                  <a:lnTo>
                    <a:pt x="852" y="3436"/>
                  </a:lnTo>
                  <a:cubicBezTo>
                    <a:pt x="882" y="3466"/>
                    <a:pt x="882" y="3466"/>
                    <a:pt x="852" y="3466"/>
                  </a:cubicBezTo>
                  <a:lnTo>
                    <a:pt x="821" y="3466"/>
                  </a:lnTo>
                  <a:lnTo>
                    <a:pt x="700" y="3314"/>
                  </a:lnTo>
                  <a:lnTo>
                    <a:pt x="578" y="3375"/>
                  </a:lnTo>
                  <a:lnTo>
                    <a:pt x="760" y="3618"/>
                  </a:lnTo>
                  <a:cubicBezTo>
                    <a:pt x="791" y="3648"/>
                    <a:pt x="791" y="3648"/>
                    <a:pt x="760" y="3679"/>
                  </a:cubicBezTo>
                  <a:cubicBezTo>
                    <a:pt x="730" y="3679"/>
                    <a:pt x="700" y="3679"/>
                    <a:pt x="700" y="3648"/>
                  </a:cubicBezTo>
                  <a:lnTo>
                    <a:pt x="487" y="3405"/>
                  </a:lnTo>
                  <a:lnTo>
                    <a:pt x="396" y="3466"/>
                  </a:lnTo>
                  <a:lnTo>
                    <a:pt x="517" y="3618"/>
                  </a:lnTo>
                  <a:cubicBezTo>
                    <a:pt x="517" y="3648"/>
                    <a:pt x="517" y="3648"/>
                    <a:pt x="517" y="3648"/>
                  </a:cubicBezTo>
                  <a:cubicBezTo>
                    <a:pt x="507" y="3659"/>
                    <a:pt x="500" y="3662"/>
                    <a:pt x="496" y="3662"/>
                  </a:cubicBezTo>
                  <a:cubicBezTo>
                    <a:pt x="487" y="3662"/>
                    <a:pt x="487" y="3648"/>
                    <a:pt x="487" y="3648"/>
                  </a:cubicBezTo>
                  <a:lnTo>
                    <a:pt x="365" y="3496"/>
                  </a:lnTo>
                  <a:lnTo>
                    <a:pt x="244" y="3557"/>
                  </a:lnTo>
                  <a:lnTo>
                    <a:pt x="365" y="3709"/>
                  </a:lnTo>
                  <a:cubicBezTo>
                    <a:pt x="365" y="3740"/>
                    <a:pt x="365" y="3740"/>
                    <a:pt x="365" y="3740"/>
                  </a:cubicBezTo>
                  <a:lnTo>
                    <a:pt x="335" y="3740"/>
                  </a:lnTo>
                  <a:lnTo>
                    <a:pt x="213" y="3588"/>
                  </a:lnTo>
                  <a:lnTo>
                    <a:pt x="92" y="3648"/>
                  </a:lnTo>
                  <a:lnTo>
                    <a:pt x="213" y="3800"/>
                  </a:lnTo>
                  <a:cubicBezTo>
                    <a:pt x="213" y="3800"/>
                    <a:pt x="213" y="3831"/>
                    <a:pt x="213" y="3831"/>
                  </a:cubicBezTo>
                  <a:lnTo>
                    <a:pt x="183" y="3831"/>
                  </a:lnTo>
                  <a:lnTo>
                    <a:pt x="61" y="3648"/>
                  </a:lnTo>
                  <a:lnTo>
                    <a:pt x="1" y="3679"/>
                  </a:lnTo>
                  <a:lnTo>
                    <a:pt x="760" y="4651"/>
                  </a:lnTo>
                  <a:cubicBezTo>
                    <a:pt x="3040" y="3648"/>
                    <a:pt x="5381" y="2433"/>
                    <a:pt x="7204" y="791"/>
                  </a:cubicBezTo>
                  <a:lnTo>
                    <a:pt x="6627" y="1"/>
                  </a:ln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7" name="Google Shape;5007;p112"/>
            <p:cNvSpPr/>
            <p:nvPr/>
          </p:nvSpPr>
          <p:spPr>
            <a:xfrm>
              <a:off x="7637989" y="2880169"/>
              <a:ext cx="9726" cy="9673"/>
            </a:xfrm>
            <a:custGeom>
              <a:avLst/>
              <a:gdLst/>
              <a:ahLst/>
              <a:cxnLst/>
              <a:rect l="l" t="t" r="r" b="b"/>
              <a:pathLst>
                <a:path w="184" h="183" extrusionOk="0">
                  <a:moveTo>
                    <a:pt x="1" y="0"/>
                  </a:moveTo>
                  <a:lnTo>
                    <a:pt x="153" y="183"/>
                  </a:lnTo>
                  <a:lnTo>
                    <a:pt x="183" y="183"/>
                  </a:lnTo>
                  <a:cubicBezTo>
                    <a:pt x="183" y="183"/>
                    <a:pt x="183" y="183"/>
                    <a:pt x="183" y="152"/>
                  </a:cubicBezTo>
                  <a:lnTo>
                    <a:pt x="62" y="0"/>
                  </a:lnTo>
                  <a:close/>
                </a:path>
              </a:pathLst>
            </a:custGeom>
            <a:solidFill>
              <a:srgbClr val="3B32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6" name="Imagen 5">
            <a:extLst>
              <a:ext uri="{FF2B5EF4-FFF2-40B4-BE49-F238E27FC236}">
                <a16:creationId xmlns:a16="http://schemas.microsoft.com/office/drawing/2014/main" id="{6434FE8F-FC3A-489A-B7B4-496299AC0A37}"/>
              </a:ext>
            </a:extLst>
          </p:cNvPr>
          <p:cNvPicPr>
            <a:picLocks noChangeAspect="1"/>
          </p:cNvPicPr>
          <p:nvPr/>
        </p:nvPicPr>
        <p:blipFill>
          <a:blip r:embed="rId3"/>
          <a:stretch>
            <a:fillRect/>
          </a:stretch>
        </p:blipFill>
        <p:spPr>
          <a:xfrm rot="20289152">
            <a:off x="-121516" y="117290"/>
            <a:ext cx="2310575" cy="1003689"/>
          </a:xfrm>
          <a:prstGeom prst="rect">
            <a:avLst/>
          </a:prstGeom>
        </p:spPr>
      </p:pic>
      <p:sp>
        <p:nvSpPr>
          <p:cNvPr id="8" name="CuadroTexto 7">
            <a:extLst>
              <a:ext uri="{FF2B5EF4-FFF2-40B4-BE49-F238E27FC236}">
                <a16:creationId xmlns:a16="http://schemas.microsoft.com/office/drawing/2014/main" id="{FF8E4498-BD27-4A80-AA43-19158E1C6AC7}"/>
              </a:ext>
            </a:extLst>
          </p:cNvPr>
          <p:cNvSpPr txBox="1"/>
          <p:nvPr/>
        </p:nvSpPr>
        <p:spPr>
          <a:xfrm>
            <a:off x="776246" y="1329876"/>
            <a:ext cx="6487373" cy="2400657"/>
          </a:xfrm>
          <a:prstGeom prst="rect">
            <a:avLst/>
          </a:prstGeom>
          <a:noFill/>
        </p:spPr>
        <p:txBody>
          <a:bodyPr wrap="square" rtlCol="0">
            <a:spAutoFit/>
          </a:bodyPr>
          <a:lstStyle/>
          <a:p>
            <a:pPr algn="ctr"/>
            <a:r>
              <a:rPr lang="es-MX" sz="5000" b="1" dirty="0">
                <a:latin typeface="Patrick Hand" panose="00000500000000000000" pitchFamily="2" charset="0"/>
              </a:rPr>
              <a:t>“El trabajo pedagógico en el contexto virtual acompañando la Formación”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4850"/>
                                        </p:tgtEl>
                                        <p:attrNameLst>
                                          <p:attrName>style.visibility</p:attrName>
                                        </p:attrNameLst>
                                      </p:cBhvr>
                                      <p:to>
                                        <p:strVal val="visible"/>
                                      </p:to>
                                    </p:set>
                                    <p:anim calcmode="lin" valueType="num">
                                      <p:cBhvr>
                                        <p:cTn id="7" dur="1000" fill="hold"/>
                                        <p:tgtEl>
                                          <p:spTgt spid="4850"/>
                                        </p:tgtEl>
                                        <p:attrNameLst>
                                          <p:attrName>ppt_w</p:attrName>
                                        </p:attrNameLst>
                                      </p:cBhvr>
                                      <p:tavLst>
                                        <p:tav tm="0">
                                          <p:val>
                                            <p:fltVal val="0"/>
                                          </p:val>
                                        </p:tav>
                                        <p:tav tm="100000">
                                          <p:val>
                                            <p:strVal val="#ppt_w"/>
                                          </p:val>
                                        </p:tav>
                                      </p:tavLst>
                                    </p:anim>
                                    <p:anim calcmode="lin" valueType="num">
                                      <p:cBhvr>
                                        <p:cTn id="8" dur="1000" fill="hold"/>
                                        <p:tgtEl>
                                          <p:spTgt spid="4850"/>
                                        </p:tgtEl>
                                        <p:attrNameLst>
                                          <p:attrName>ppt_h</p:attrName>
                                        </p:attrNameLst>
                                      </p:cBhvr>
                                      <p:tavLst>
                                        <p:tav tm="0">
                                          <p:val>
                                            <p:fltVal val="0"/>
                                          </p:val>
                                        </p:tav>
                                        <p:tav tm="100000">
                                          <p:val>
                                            <p:strVal val="#ppt_h"/>
                                          </p:val>
                                        </p:tav>
                                      </p:tavLst>
                                    </p:anim>
                                    <p:anim calcmode="lin" valueType="num">
                                      <p:cBhvr>
                                        <p:cTn id="9" dur="1000" fill="hold"/>
                                        <p:tgtEl>
                                          <p:spTgt spid="4850"/>
                                        </p:tgtEl>
                                        <p:attrNameLst>
                                          <p:attrName>style.rotation</p:attrName>
                                        </p:attrNameLst>
                                      </p:cBhvr>
                                      <p:tavLst>
                                        <p:tav tm="0">
                                          <p:val>
                                            <p:fltVal val="90"/>
                                          </p:val>
                                        </p:tav>
                                        <p:tav tm="100000">
                                          <p:val>
                                            <p:fltVal val="0"/>
                                          </p:val>
                                        </p:tav>
                                      </p:tavLst>
                                    </p:anim>
                                    <p:animEffect transition="in" filter="fade">
                                      <p:cBhvr>
                                        <p:cTn id="10" dur="1000"/>
                                        <p:tgtEl>
                                          <p:spTgt spid="4850"/>
                                        </p:tgtEl>
                                      </p:cBhvr>
                                    </p:animEffect>
                                  </p:childTnLst>
                                </p:cTn>
                              </p:par>
                            </p:childTnLst>
                          </p:cTn>
                        </p:par>
                        <p:par>
                          <p:cTn id="11" fill="hold">
                            <p:stCondLst>
                              <p:cond delay="1000"/>
                            </p:stCondLst>
                            <p:childTnLst>
                              <p:par>
                                <p:cTn id="12" presetID="10" presetClass="entr" presetSubtype="0"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20"/>
        <p:cNvGrpSpPr/>
        <p:nvPr/>
      </p:nvGrpSpPr>
      <p:grpSpPr>
        <a:xfrm>
          <a:off x="0" y="0"/>
          <a:ext cx="0" cy="0"/>
          <a:chOff x="0" y="0"/>
          <a:chExt cx="0" cy="0"/>
        </a:xfrm>
      </p:grpSpPr>
      <p:sp>
        <p:nvSpPr>
          <p:cNvPr id="737" name="Google Shape;737;p56"/>
          <p:cNvSpPr/>
          <p:nvPr/>
        </p:nvSpPr>
        <p:spPr>
          <a:xfrm>
            <a:off x="7887306" y="556883"/>
            <a:ext cx="1211396" cy="966953"/>
          </a:xfrm>
          <a:custGeom>
            <a:avLst/>
            <a:gdLst/>
            <a:ahLst/>
            <a:cxnLst/>
            <a:rect l="l" t="t" r="r" b="b"/>
            <a:pathLst>
              <a:path w="61461" h="49059" extrusionOk="0">
                <a:moveTo>
                  <a:pt x="23010" y="0"/>
                </a:moveTo>
                <a:cubicBezTo>
                  <a:pt x="16201" y="0"/>
                  <a:pt x="10669" y="5502"/>
                  <a:pt x="10669" y="12311"/>
                </a:cubicBezTo>
                <a:cubicBezTo>
                  <a:pt x="10669" y="13374"/>
                  <a:pt x="10821" y="14408"/>
                  <a:pt x="11065" y="15381"/>
                </a:cubicBezTo>
                <a:lnTo>
                  <a:pt x="10669" y="15381"/>
                </a:lnTo>
                <a:cubicBezTo>
                  <a:pt x="4773" y="15381"/>
                  <a:pt x="1" y="20153"/>
                  <a:pt x="1" y="26049"/>
                </a:cubicBezTo>
                <a:cubicBezTo>
                  <a:pt x="1" y="31399"/>
                  <a:pt x="3922" y="35837"/>
                  <a:pt x="9058" y="36627"/>
                </a:cubicBezTo>
                <a:cubicBezTo>
                  <a:pt x="9058" y="36657"/>
                  <a:pt x="9058" y="36718"/>
                  <a:pt x="9058" y="36749"/>
                </a:cubicBezTo>
                <a:cubicBezTo>
                  <a:pt x="9058" y="43557"/>
                  <a:pt x="14560" y="49059"/>
                  <a:pt x="21369" y="49059"/>
                </a:cubicBezTo>
                <a:cubicBezTo>
                  <a:pt x="25503" y="49059"/>
                  <a:pt x="29150" y="47022"/>
                  <a:pt x="31399" y="43892"/>
                </a:cubicBezTo>
                <a:cubicBezTo>
                  <a:pt x="33101" y="46080"/>
                  <a:pt x="35776" y="47478"/>
                  <a:pt x="38755" y="47478"/>
                </a:cubicBezTo>
                <a:cubicBezTo>
                  <a:pt x="43740" y="47478"/>
                  <a:pt x="47813" y="43588"/>
                  <a:pt x="48117" y="38694"/>
                </a:cubicBezTo>
                <a:cubicBezTo>
                  <a:pt x="49302" y="39271"/>
                  <a:pt x="50670" y="39575"/>
                  <a:pt x="52099" y="39575"/>
                </a:cubicBezTo>
                <a:cubicBezTo>
                  <a:pt x="57266" y="39575"/>
                  <a:pt x="61461" y="35381"/>
                  <a:pt x="61461" y="30214"/>
                </a:cubicBezTo>
                <a:cubicBezTo>
                  <a:pt x="61461" y="25593"/>
                  <a:pt x="58087" y="21733"/>
                  <a:pt x="53649" y="21004"/>
                </a:cubicBezTo>
                <a:cubicBezTo>
                  <a:pt x="53892" y="20031"/>
                  <a:pt x="54044" y="18967"/>
                  <a:pt x="54044" y="17903"/>
                </a:cubicBezTo>
                <a:cubicBezTo>
                  <a:pt x="54044" y="11125"/>
                  <a:pt x="48542" y="5593"/>
                  <a:pt x="41734" y="5593"/>
                </a:cubicBezTo>
                <a:cubicBezTo>
                  <a:pt x="39029" y="5593"/>
                  <a:pt x="36536" y="6475"/>
                  <a:pt x="34500" y="7934"/>
                </a:cubicBezTo>
                <a:cubicBezTo>
                  <a:pt x="32737" y="3283"/>
                  <a:pt x="28269" y="0"/>
                  <a:pt x="230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38" name="Google Shape;738;p56"/>
          <p:cNvGrpSpPr/>
          <p:nvPr/>
        </p:nvGrpSpPr>
        <p:grpSpPr>
          <a:xfrm>
            <a:off x="7498213" y="3957605"/>
            <a:ext cx="1230754" cy="1438978"/>
            <a:chOff x="4786575" y="766525"/>
            <a:chExt cx="921775" cy="1077725"/>
          </a:xfrm>
        </p:grpSpPr>
        <p:sp>
          <p:nvSpPr>
            <p:cNvPr id="739" name="Google Shape;739;p56"/>
            <p:cNvSpPr/>
            <p:nvPr/>
          </p:nvSpPr>
          <p:spPr>
            <a:xfrm>
              <a:off x="4786575" y="768400"/>
              <a:ext cx="921775" cy="1075850"/>
            </a:xfrm>
            <a:custGeom>
              <a:avLst/>
              <a:gdLst/>
              <a:ahLst/>
              <a:cxnLst/>
              <a:rect l="l" t="t" r="r" b="b"/>
              <a:pathLst>
                <a:path w="36871" h="43034" extrusionOk="0">
                  <a:moveTo>
                    <a:pt x="7113" y="0"/>
                  </a:moveTo>
                  <a:cubicBezTo>
                    <a:pt x="6019" y="790"/>
                    <a:pt x="5502" y="4438"/>
                    <a:pt x="5502" y="4438"/>
                  </a:cubicBezTo>
                  <a:lnTo>
                    <a:pt x="92" y="34560"/>
                  </a:lnTo>
                  <a:cubicBezTo>
                    <a:pt x="1" y="35077"/>
                    <a:pt x="183" y="37691"/>
                    <a:pt x="2949" y="38207"/>
                  </a:cubicBezTo>
                  <a:lnTo>
                    <a:pt x="29819" y="43010"/>
                  </a:lnTo>
                  <a:cubicBezTo>
                    <a:pt x="29890" y="43026"/>
                    <a:pt x="29961" y="43033"/>
                    <a:pt x="30030" y="43033"/>
                  </a:cubicBezTo>
                  <a:cubicBezTo>
                    <a:pt x="30486" y="43033"/>
                    <a:pt x="30864" y="42699"/>
                    <a:pt x="30943" y="42250"/>
                  </a:cubicBezTo>
                  <a:lnTo>
                    <a:pt x="36871" y="9301"/>
                  </a:lnTo>
                  <a:lnTo>
                    <a:pt x="711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56"/>
            <p:cNvSpPr/>
            <p:nvPr/>
          </p:nvSpPr>
          <p:spPr>
            <a:xfrm>
              <a:off x="4812425" y="842100"/>
              <a:ext cx="869325" cy="973025"/>
            </a:xfrm>
            <a:custGeom>
              <a:avLst/>
              <a:gdLst/>
              <a:ahLst/>
              <a:cxnLst/>
              <a:rect l="l" t="t" r="r" b="b"/>
              <a:pathLst>
                <a:path w="34773" h="38921" extrusionOk="0">
                  <a:moveTo>
                    <a:pt x="5988" y="1"/>
                  </a:moveTo>
                  <a:lnTo>
                    <a:pt x="91" y="32949"/>
                  </a:lnTo>
                  <a:cubicBezTo>
                    <a:pt x="0" y="33466"/>
                    <a:pt x="334" y="33983"/>
                    <a:pt x="882" y="34074"/>
                  </a:cubicBezTo>
                  <a:lnTo>
                    <a:pt x="27751" y="38907"/>
                  </a:lnTo>
                  <a:cubicBezTo>
                    <a:pt x="27805" y="38916"/>
                    <a:pt x="27858" y="38921"/>
                    <a:pt x="27911" y="38921"/>
                  </a:cubicBezTo>
                  <a:cubicBezTo>
                    <a:pt x="28371" y="38921"/>
                    <a:pt x="28794" y="38580"/>
                    <a:pt x="28876" y="38117"/>
                  </a:cubicBezTo>
                  <a:lnTo>
                    <a:pt x="34773" y="5168"/>
                  </a:lnTo>
                  <a:lnTo>
                    <a:pt x="5988" y="1"/>
                  </a:lnTo>
                  <a:close/>
                </a:path>
              </a:pathLst>
            </a:custGeom>
            <a:solidFill>
              <a:srgbClr val="E6E4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56"/>
            <p:cNvSpPr/>
            <p:nvPr/>
          </p:nvSpPr>
          <p:spPr>
            <a:xfrm>
              <a:off x="4805575" y="820825"/>
              <a:ext cx="869350" cy="972275"/>
            </a:xfrm>
            <a:custGeom>
              <a:avLst/>
              <a:gdLst/>
              <a:ahLst/>
              <a:cxnLst/>
              <a:rect l="l" t="t" r="r" b="b"/>
              <a:pathLst>
                <a:path w="34774" h="38891" extrusionOk="0">
                  <a:moveTo>
                    <a:pt x="5988" y="0"/>
                  </a:moveTo>
                  <a:lnTo>
                    <a:pt x="92" y="32919"/>
                  </a:lnTo>
                  <a:cubicBezTo>
                    <a:pt x="1" y="33436"/>
                    <a:pt x="335" y="33952"/>
                    <a:pt x="852" y="34044"/>
                  </a:cubicBezTo>
                  <a:lnTo>
                    <a:pt x="27721" y="38876"/>
                  </a:lnTo>
                  <a:cubicBezTo>
                    <a:pt x="27778" y="38886"/>
                    <a:pt x="27834" y="38890"/>
                    <a:pt x="27889" y="38890"/>
                  </a:cubicBezTo>
                  <a:cubicBezTo>
                    <a:pt x="28365" y="38890"/>
                    <a:pt x="28767" y="38549"/>
                    <a:pt x="28876" y="38086"/>
                  </a:cubicBezTo>
                  <a:lnTo>
                    <a:pt x="34773" y="5168"/>
                  </a:lnTo>
                  <a:lnTo>
                    <a:pt x="598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56"/>
            <p:cNvSpPr/>
            <p:nvPr/>
          </p:nvSpPr>
          <p:spPr>
            <a:xfrm>
              <a:off x="4800250" y="766525"/>
              <a:ext cx="871625" cy="992400"/>
            </a:xfrm>
            <a:custGeom>
              <a:avLst/>
              <a:gdLst/>
              <a:ahLst/>
              <a:cxnLst/>
              <a:rect l="l" t="t" r="r" b="b"/>
              <a:pathLst>
                <a:path w="34865" h="39696" extrusionOk="0">
                  <a:moveTo>
                    <a:pt x="6976" y="0"/>
                  </a:moveTo>
                  <a:cubicBezTo>
                    <a:pt x="6500" y="0"/>
                    <a:pt x="6101" y="341"/>
                    <a:pt x="6019" y="805"/>
                  </a:cubicBezTo>
                  <a:lnTo>
                    <a:pt x="92" y="33723"/>
                  </a:lnTo>
                  <a:cubicBezTo>
                    <a:pt x="1" y="34270"/>
                    <a:pt x="366" y="34757"/>
                    <a:pt x="882" y="34848"/>
                  </a:cubicBezTo>
                  <a:lnTo>
                    <a:pt x="27752" y="39681"/>
                  </a:lnTo>
                  <a:cubicBezTo>
                    <a:pt x="27809" y="39691"/>
                    <a:pt x="27866" y="39696"/>
                    <a:pt x="27922" y="39696"/>
                  </a:cubicBezTo>
                  <a:cubicBezTo>
                    <a:pt x="28377" y="39696"/>
                    <a:pt x="28796" y="39377"/>
                    <a:pt x="28877" y="38890"/>
                  </a:cubicBezTo>
                  <a:lnTo>
                    <a:pt x="34773" y="5972"/>
                  </a:lnTo>
                  <a:cubicBezTo>
                    <a:pt x="34865" y="5455"/>
                    <a:pt x="34530" y="4938"/>
                    <a:pt x="33983" y="4847"/>
                  </a:cubicBezTo>
                  <a:lnTo>
                    <a:pt x="7144" y="14"/>
                  </a:lnTo>
                  <a:cubicBezTo>
                    <a:pt x="7087" y="5"/>
                    <a:pt x="7031" y="0"/>
                    <a:pt x="697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56"/>
            <p:cNvSpPr/>
            <p:nvPr/>
          </p:nvSpPr>
          <p:spPr>
            <a:xfrm>
              <a:off x="5063175" y="985375"/>
              <a:ext cx="364775" cy="252250"/>
            </a:xfrm>
            <a:custGeom>
              <a:avLst/>
              <a:gdLst/>
              <a:ahLst/>
              <a:cxnLst/>
              <a:rect l="l" t="t" r="r" b="b"/>
              <a:pathLst>
                <a:path w="14591" h="10090" extrusionOk="0">
                  <a:moveTo>
                    <a:pt x="2143" y="0"/>
                  </a:moveTo>
                  <a:cubicBezTo>
                    <a:pt x="1667" y="0"/>
                    <a:pt x="1268" y="341"/>
                    <a:pt x="1186" y="805"/>
                  </a:cubicBezTo>
                  <a:lnTo>
                    <a:pt x="92" y="6884"/>
                  </a:lnTo>
                  <a:cubicBezTo>
                    <a:pt x="1" y="7431"/>
                    <a:pt x="335" y="7917"/>
                    <a:pt x="882" y="8008"/>
                  </a:cubicBezTo>
                  <a:lnTo>
                    <a:pt x="12281" y="10075"/>
                  </a:lnTo>
                  <a:cubicBezTo>
                    <a:pt x="12334" y="10085"/>
                    <a:pt x="12388" y="10089"/>
                    <a:pt x="12441" y="10089"/>
                  </a:cubicBezTo>
                  <a:cubicBezTo>
                    <a:pt x="12900" y="10089"/>
                    <a:pt x="13323" y="9748"/>
                    <a:pt x="13405" y="9285"/>
                  </a:cubicBezTo>
                  <a:lnTo>
                    <a:pt x="14499" y="3206"/>
                  </a:lnTo>
                  <a:cubicBezTo>
                    <a:pt x="14591" y="2689"/>
                    <a:pt x="14256" y="2172"/>
                    <a:pt x="13709" y="2081"/>
                  </a:cubicBezTo>
                  <a:lnTo>
                    <a:pt x="2311" y="14"/>
                  </a:lnTo>
                  <a:cubicBezTo>
                    <a:pt x="2254" y="5"/>
                    <a:pt x="2198" y="0"/>
                    <a:pt x="214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3" name="Google Shape;753;p56"/>
          <p:cNvGrpSpPr/>
          <p:nvPr/>
        </p:nvGrpSpPr>
        <p:grpSpPr>
          <a:xfrm>
            <a:off x="285556" y="3645474"/>
            <a:ext cx="1380880" cy="1823176"/>
            <a:chOff x="-5969450" y="12871025"/>
            <a:chExt cx="1275875" cy="1684850"/>
          </a:xfrm>
        </p:grpSpPr>
        <p:sp>
          <p:nvSpPr>
            <p:cNvPr id="754" name="Google Shape;754;p56"/>
            <p:cNvSpPr/>
            <p:nvPr/>
          </p:nvSpPr>
          <p:spPr>
            <a:xfrm>
              <a:off x="-5932225" y="12871025"/>
              <a:ext cx="1221175" cy="1040575"/>
            </a:xfrm>
            <a:custGeom>
              <a:avLst/>
              <a:gdLst/>
              <a:ahLst/>
              <a:cxnLst/>
              <a:rect l="l" t="t" r="r" b="b"/>
              <a:pathLst>
                <a:path w="48847" h="41623" extrusionOk="0">
                  <a:moveTo>
                    <a:pt x="1156" y="0"/>
                  </a:moveTo>
                  <a:cubicBezTo>
                    <a:pt x="719" y="0"/>
                    <a:pt x="364" y="173"/>
                    <a:pt x="1" y="437"/>
                  </a:cubicBezTo>
                  <a:cubicBezTo>
                    <a:pt x="6171" y="8036"/>
                    <a:pt x="13831" y="13933"/>
                    <a:pt x="22129" y="20164"/>
                  </a:cubicBezTo>
                  <a:cubicBezTo>
                    <a:pt x="31217" y="27519"/>
                    <a:pt x="39059" y="34875"/>
                    <a:pt x="48847" y="41623"/>
                  </a:cubicBezTo>
                  <a:cubicBezTo>
                    <a:pt x="48634" y="41258"/>
                    <a:pt x="48360" y="41045"/>
                    <a:pt x="48360" y="41045"/>
                  </a:cubicBezTo>
                  <a:cubicBezTo>
                    <a:pt x="48360" y="41045"/>
                    <a:pt x="7813" y="4692"/>
                    <a:pt x="4712" y="2048"/>
                  </a:cubicBezTo>
                  <a:cubicBezTo>
                    <a:pt x="2948" y="536"/>
                    <a:pt x="1926" y="0"/>
                    <a:pt x="115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56"/>
            <p:cNvSpPr/>
            <p:nvPr/>
          </p:nvSpPr>
          <p:spPr>
            <a:xfrm>
              <a:off x="-5969450" y="12881925"/>
              <a:ext cx="1275875" cy="1673950"/>
            </a:xfrm>
            <a:custGeom>
              <a:avLst/>
              <a:gdLst/>
              <a:ahLst/>
              <a:cxnLst/>
              <a:rect l="l" t="t" r="r" b="b"/>
              <a:pathLst>
                <a:path w="51035" h="66958" extrusionOk="0">
                  <a:moveTo>
                    <a:pt x="18776" y="26232"/>
                  </a:moveTo>
                  <a:cubicBezTo>
                    <a:pt x="19069" y="26232"/>
                    <a:pt x="19453" y="26428"/>
                    <a:pt x="20122" y="26992"/>
                  </a:cubicBezTo>
                  <a:cubicBezTo>
                    <a:pt x="21278" y="27995"/>
                    <a:pt x="36445" y="41582"/>
                    <a:pt x="36445" y="41582"/>
                  </a:cubicBezTo>
                  <a:cubicBezTo>
                    <a:pt x="36445" y="41582"/>
                    <a:pt x="37114" y="42190"/>
                    <a:pt x="36506" y="42737"/>
                  </a:cubicBezTo>
                  <a:cubicBezTo>
                    <a:pt x="35503" y="43588"/>
                    <a:pt x="27083" y="51126"/>
                    <a:pt x="27083" y="51126"/>
                  </a:cubicBezTo>
                  <a:cubicBezTo>
                    <a:pt x="27083" y="51126"/>
                    <a:pt x="26799" y="51451"/>
                    <a:pt x="26439" y="51451"/>
                  </a:cubicBezTo>
                  <a:cubicBezTo>
                    <a:pt x="26259" y="51451"/>
                    <a:pt x="26060" y="51369"/>
                    <a:pt x="25867" y="51126"/>
                  </a:cubicBezTo>
                  <a:cubicBezTo>
                    <a:pt x="25823" y="51793"/>
                    <a:pt x="25735" y="52012"/>
                    <a:pt x="25604" y="52012"/>
                  </a:cubicBezTo>
                  <a:cubicBezTo>
                    <a:pt x="25466" y="52012"/>
                    <a:pt x="25280" y="51770"/>
                    <a:pt x="25047" y="51552"/>
                  </a:cubicBezTo>
                  <a:cubicBezTo>
                    <a:pt x="24469" y="50974"/>
                    <a:pt x="21247" y="40032"/>
                    <a:pt x="19150" y="33011"/>
                  </a:cubicBezTo>
                  <a:cubicBezTo>
                    <a:pt x="17334" y="26843"/>
                    <a:pt x="17981" y="26468"/>
                    <a:pt x="18165" y="26468"/>
                  </a:cubicBezTo>
                  <a:cubicBezTo>
                    <a:pt x="18191" y="26468"/>
                    <a:pt x="18208" y="26475"/>
                    <a:pt x="18208" y="26475"/>
                  </a:cubicBezTo>
                  <a:cubicBezTo>
                    <a:pt x="18399" y="26335"/>
                    <a:pt x="18564" y="26232"/>
                    <a:pt x="18776" y="26232"/>
                  </a:cubicBezTo>
                  <a:close/>
                  <a:moveTo>
                    <a:pt x="1490" y="1"/>
                  </a:moveTo>
                  <a:cubicBezTo>
                    <a:pt x="1368" y="62"/>
                    <a:pt x="1247" y="153"/>
                    <a:pt x="1156" y="244"/>
                  </a:cubicBezTo>
                  <a:cubicBezTo>
                    <a:pt x="1" y="1186"/>
                    <a:pt x="1611" y="6110"/>
                    <a:pt x="1611" y="6110"/>
                  </a:cubicBezTo>
                  <a:cubicBezTo>
                    <a:pt x="1611" y="6110"/>
                    <a:pt x="20639" y="64288"/>
                    <a:pt x="20974" y="65017"/>
                  </a:cubicBezTo>
                  <a:cubicBezTo>
                    <a:pt x="21623" y="66516"/>
                    <a:pt x="22386" y="66958"/>
                    <a:pt x="23058" y="66958"/>
                  </a:cubicBezTo>
                  <a:cubicBezTo>
                    <a:pt x="24023" y="66958"/>
                    <a:pt x="24803" y="66051"/>
                    <a:pt x="24803" y="66051"/>
                  </a:cubicBezTo>
                  <a:cubicBezTo>
                    <a:pt x="24803" y="66051"/>
                    <a:pt x="47357" y="45929"/>
                    <a:pt x="50001" y="43619"/>
                  </a:cubicBezTo>
                  <a:cubicBezTo>
                    <a:pt x="51035" y="42737"/>
                    <a:pt x="50731" y="41795"/>
                    <a:pt x="50336" y="41187"/>
                  </a:cubicBezTo>
                  <a:cubicBezTo>
                    <a:pt x="40548" y="34439"/>
                    <a:pt x="32706" y="27083"/>
                    <a:pt x="23618" y="19728"/>
                  </a:cubicBezTo>
                  <a:cubicBezTo>
                    <a:pt x="15320" y="13497"/>
                    <a:pt x="7660" y="7600"/>
                    <a:pt x="149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56"/>
            <p:cNvSpPr/>
            <p:nvPr/>
          </p:nvSpPr>
          <p:spPr>
            <a:xfrm>
              <a:off x="-5536100" y="13543625"/>
              <a:ext cx="213350" cy="638600"/>
            </a:xfrm>
            <a:custGeom>
              <a:avLst/>
              <a:gdLst/>
              <a:ahLst/>
              <a:cxnLst/>
              <a:rect l="l" t="t" r="r" b="b"/>
              <a:pathLst>
                <a:path w="8534" h="25544" extrusionOk="0">
                  <a:moveTo>
                    <a:pt x="831" y="0"/>
                  </a:moveTo>
                  <a:cubicBezTo>
                    <a:pt x="647" y="0"/>
                    <a:pt x="0" y="375"/>
                    <a:pt x="1816" y="6543"/>
                  </a:cubicBezTo>
                  <a:cubicBezTo>
                    <a:pt x="3913" y="13594"/>
                    <a:pt x="7135" y="24506"/>
                    <a:pt x="7713" y="25084"/>
                  </a:cubicBezTo>
                  <a:cubicBezTo>
                    <a:pt x="7931" y="25302"/>
                    <a:pt x="8117" y="25544"/>
                    <a:pt x="8259" y="25544"/>
                  </a:cubicBezTo>
                  <a:cubicBezTo>
                    <a:pt x="8394" y="25544"/>
                    <a:pt x="8489" y="25325"/>
                    <a:pt x="8533" y="24658"/>
                  </a:cubicBezTo>
                  <a:cubicBezTo>
                    <a:pt x="8442" y="24567"/>
                    <a:pt x="8381" y="24446"/>
                    <a:pt x="8290" y="24263"/>
                  </a:cubicBezTo>
                  <a:cubicBezTo>
                    <a:pt x="8199" y="23990"/>
                    <a:pt x="1056" y="2196"/>
                    <a:pt x="1056" y="2196"/>
                  </a:cubicBezTo>
                  <a:cubicBezTo>
                    <a:pt x="1056" y="2196"/>
                    <a:pt x="448" y="372"/>
                    <a:pt x="874" y="7"/>
                  </a:cubicBezTo>
                  <a:cubicBezTo>
                    <a:pt x="874" y="7"/>
                    <a:pt x="857" y="0"/>
                    <a:pt x="8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56"/>
            <p:cNvSpPr/>
            <p:nvPr/>
          </p:nvSpPr>
          <p:spPr>
            <a:xfrm>
              <a:off x="-5845375" y="12930950"/>
              <a:ext cx="47075" cy="52700"/>
            </a:xfrm>
            <a:custGeom>
              <a:avLst/>
              <a:gdLst/>
              <a:ahLst/>
              <a:cxnLst/>
              <a:rect l="l" t="t" r="r" b="b"/>
              <a:pathLst>
                <a:path w="1883" h="2108" extrusionOk="0">
                  <a:moveTo>
                    <a:pt x="1730" y="1"/>
                  </a:moveTo>
                  <a:cubicBezTo>
                    <a:pt x="1705" y="1"/>
                    <a:pt x="1680" y="14"/>
                    <a:pt x="1664" y="46"/>
                  </a:cubicBezTo>
                  <a:cubicBezTo>
                    <a:pt x="1542" y="289"/>
                    <a:pt x="1329" y="502"/>
                    <a:pt x="1117" y="684"/>
                  </a:cubicBezTo>
                  <a:cubicBezTo>
                    <a:pt x="722" y="1079"/>
                    <a:pt x="387" y="1596"/>
                    <a:pt x="22" y="2022"/>
                  </a:cubicBezTo>
                  <a:cubicBezTo>
                    <a:pt x="1" y="2065"/>
                    <a:pt x="25" y="2108"/>
                    <a:pt x="52" y="2108"/>
                  </a:cubicBezTo>
                  <a:cubicBezTo>
                    <a:pt x="63" y="2108"/>
                    <a:pt x="74" y="2100"/>
                    <a:pt x="83" y="2083"/>
                  </a:cubicBezTo>
                  <a:cubicBezTo>
                    <a:pt x="478" y="1657"/>
                    <a:pt x="873" y="1231"/>
                    <a:pt x="1238" y="806"/>
                  </a:cubicBezTo>
                  <a:cubicBezTo>
                    <a:pt x="1421" y="593"/>
                    <a:pt x="1573" y="350"/>
                    <a:pt x="1816" y="168"/>
                  </a:cubicBezTo>
                  <a:cubicBezTo>
                    <a:pt x="1883" y="101"/>
                    <a:pt x="1802" y="1"/>
                    <a:pt x="1730" y="1"/>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56"/>
            <p:cNvSpPr/>
            <p:nvPr/>
          </p:nvSpPr>
          <p:spPr>
            <a:xfrm>
              <a:off x="-5728275" y="13041475"/>
              <a:ext cx="47050" cy="52700"/>
            </a:xfrm>
            <a:custGeom>
              <a:avLst/>
              <a:gdLst/>
              <a:ahLst/>
              <a:cxnLst/>
              <a:rect l="l" t="t" r="r" b="b"/>
              <a:pathLst>
                <a:path w="1882" h="2108" extrusionOk="0">
                  <a:moveTo>
                    <a:pt x="1736" y="0"/>
                  </a:moveTo>
                  <a:cubicBezTo>
                    <a:pt x="1710" y="0"/>
                    <a:pt x="1684" y="10"/>
                    <a:pt x="1661" y="32"/>
                  </a:cubicBezTo>
                  <a:cubicBezTo>
                    <a:pt x="1539" y="276"/>
                    <a:pt x="1326" y="488"/>
                    <a:pt x="1114" y="701"/>
                  </a:cubicBezTo>
                  <a:cubicBezTo>
                    <a:pt x="718" y="1066"/>
                    <a:pt x="384" y="1583"/>
                    <a:pt x="50" y="2008"/>
                  </a:cubicBezTo>
                  <a:cubicBezTo>
                    <a:pt x="0" y="2058"/>
                    <a:pt x="32" y="2107"/>
                    <a:pt x="78" y="2107"/>
                  </a:cubicBezTo>
                  <a:cubicBezTo>
                    <a:pt x="88" y="2107"/>
                    <a:pt x="99" y="2105"/>
                    <a:pt x="111" y="2099"/>
                  </a:cubicBezTo>
                  <a:cubicBezTo>
                    <a:pt x="475" y="1674"/>
                    <a:pt x="870" y="1248"/>
                    <a:pt x="1235" y="792"/>
                  </a:cubicBezTo>
                  <a:cubicBezTo>
                    <a:pt x="1448" y="580"/>
                    <a:pt x="1600" y="336"/>
                    <a:pt x="1813" y="154"/>
                  </a:cubicBezTo>
                  <a:cubicBezTo>
                    <a:pt x="1881" y="86"/>
                    <a:pt x="1813" y="0"/>
                    <a:pt x="1736" y="0"/>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56"/>
            <p:cNvSpPr/>
            <p:nvPr/>
          </p:nvSpPr>
          <p:spPr>
            <a:xfrm>
              <a:off x="-5609050" y="13144475"/>
              <a:ext cx="46325" cy="52700"/>
            </a:xfrm>
            <a:custGeom>
              <a:avLst/>
              <a:gdLst/>
              <a:ahLst/>
              <a:cxnLst/>
              <a:rect l="l" t="t" r="r" b="b"/>
              <a:pathLst>
                <a:path w="1853" h="2108" extrusionOk="0">
                  <a:moveTo>
                    <a:pt x="1725" y="1"/>
                  </a:moveTo>
                  <a:cubicBezTo>
                    <a:pt x="1702" y="1"/>
                    <a:pt x="1680" y="14"/>
                    <a:pt x="1664" y="46"/>
                  </a:cubicBezTo>
                  <a:cubicBezTo>
                    <a:pt x="1512" y="289"/>
                    <a:pt x="1299" y="502"/>
                    <a:pt x="1117" y="685"/>
                  </a:cubicBezTo>
                  <a:cubicBezTo>
                    <a:pt x="691" y="1080"/>
                    <a:pt x="357" y="1596"/>
                    <a:pt x="22" y="2022"/>
                  </a:cubicBezTo>
                  <a:cubicBezTo>
                    <a:pt x="1" y="2065"/>
                    <a:pt x="25" y="2108"/>
                    <a:pt x="52" y="2108"/>
                  </a:cubicBezTo>
                  <a:cubicBezTo>
                    <a:pt x="63" y="2108"/>
                    <a:pt x="74" y="2101"/>
                    <a:pt x="83" y="2083"/>
                  </a:cubicBezTo>
                  <a:cubicBezTo>
                    <a:pt x="478" y="1657"/>
                    <a:pt x="843" y="1232"/>
                    <a:pt x="1238" y="806"/>
                  </a:cubicBezTo>
                  <a:cubicBezTo>
                    <a:pt x="1421" y="593"/>
                    <a:pt x="1573" y="350"/>
                    <a:pt x="1785" y="168"/>
                  </a:cubicBezTo>
                  <a:cubicBezTo>
                    <a:pt x="1852" y="101"/>
                    <a:pt x="1788" y="1"/>
                    <a:pt x="1725" y="1"/>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56"/>
            <p:cNvSpPr/>
            <p:nvPr/>
          </p:nvSpPr>
          <p:spPr>
            <a:xfrm>
              <a:off x="-5490575" y="13252250"/>
              <a:ext cx="46300" cy="52425"/>
            </a:xfrm>
            <a:custGeom>
              <a:avLst/>
              <a:gdLst/>
              <a:ahLst/>
              <a:cxnLst/>
              <a:rect l="l" t="t" r="r" b="b"/>
              <a:pathLst>
                <a:path w="1852" h="2097" extrusionOk="0">
                  <a:moveTo>
                    <a:pt x="1737" y="0"/>
                  </a:moveTo>
                  <a:cubicBezTo>
                    <a:pt x="1711" y="0"/>
                    <a:pt x="1685" y="15"/>
                    <a:pt x="1667" y="51"/>
                  </a:cubicBezTo>
                  <a:cubicBezTo>
                    <a:pt x="1515" y="264"/>
                    <a:pt x="1302" y="477"/>
                    <a:pt x="1119" y="690"/>
                  </a:cubicBezTo>
                  <a:cubicBezTo>
                    <a:pt x="694" y="1085"/>
                    <a:pt x="360" y="1571"/>
                    <a:pt x="25" y="2027"/>
                  </a:cubicBezTo>
                  <a:cubicBezTo>
                    <a:pt x="1" y="2052"/>
                    <a:pt x="36" y="2096"/>
                    <a:pt x="66" y="2096"/>
                  </a:cubicBezTo>
                  <a:cubicBezTo>
                    <a:pt x="73" y="2096"/>
                    <a:pt x="80" y="2094"/>
                    <a:pt x="86" y="2088"/>
                  </a:cubicBezTo>
                  <a:cubicBezTo>
                    <a:pt x="481" y="1662"/>
                    <a:pt x="846" y="1237"/>
                    <a:pt x="1211" y="811"/>
                  </a:cubicBezTo>
                  <a:cubicBezTo>
                    <a:pt x="1423" y="568"/>
                    <a:pt x="1575" y="325"/>
                    <a:pt x="1788" y="143"/>
                  </a:cubicBezTo>
                  <a:cubicBezTo>
                    <a:pt x="1852" y="79"/>
                    <a:pt x="1797" y="0"/>
                    <a:pt x="1737" y="0"/>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56"/>
            <p:cNvSpPr/>
            <p:nvPr/>
          </p:nvSpPr>
          <p:spPr>
            <a:xfrm>
              <a:off x="-5391775" y="13339000"/>
              <a:ext cx="46375" cy="52300"/>
            </a:xfrm>
            <a:custGeom>
              <a:avLst/>
              <a:gdLst/>
              <a:ahLst/>
              <a:cxnLst/>
              <a:rect l="l" t="t" r="r" b="b"/>
              <a:pathLst>
                <a:path w="1855" h="2092" extrusionOk="0">
                  <a:moveTo>
                    <a:pt x="1729" y="1"/>
                  </a:moveTo>
                  <a:cubicBezTo>
                    <a:pt x="1706" y="1"/>
                    <a:pt x="1683" y="14"/>
                    <a:pt x="1666" y="46"/>
                  </a:cubicBezTo>
                  <a:cubicBezTo>
                    <a:pt x="1514" y="290"/>
                    <a:pt x="1301" y="502"/>
                    <a:pt x="1119" y="685"/>
                  </a:cubicBezTo>
                  <a:cubicBezTo>
                    <a:pt x="724" y="1080"/>
                    <a:pt x="359" y="1566"/>
                    <a:pt x="25" y="2022"/>
                  </a:cubicBezTo>
                  <a:cubicBezTo>
                    <a:pt x="0" y="2047"/>
                    <a:pt x="35" y="2091"/>
                    <a:pt x="66" y="2091"/>
                  </a:cubicBezTo>
                  <a:cubicBezTo>
                    <a:pt x="73" y="2091"/>
                    <a:pt x="80" y="2089"/>
                    <a:pt x="85" y="2083"/>
                  </a:cubicBezTo>
                  <a:cubicBezTo>
                    <a:pt x="481" y="1657"/>
                    <a:pt x="845" y="1232"/>
                    <a:pt x="1240" y="806"/>
                  </a:cubicBezTo>
                  <a:cubicBezTo>
                    <a:pt x="1423" y="594"/>
                    <a:pt x="1575" y="320"/>
                    <a:pt x="1788" y="138"/>
                  </a:cubicBezTo>
                  <a:cubicBezTo>
                    <a:pt x="1854" y="93"/>
                    <a:pt x="1791" y="1"/>
                    <a:pt x="1729" y="1"/>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56"/>
            <p:cNvSpPr/>
            <p:nvPr/>
          </p:nvSpPr>
          <p:spPr>
            <a:xfrm>
              <a:off x="-5298325" y="13421400"/>
              <a:ext cx="46425" cy="52725"/>
            </a:xfrm>
            <a:custGeom>
              <a:avLst/>
              <a:gdLst/>
              <a:ahLst/>
              <a:cxnLst/>
              <a:rect l="l" t="t" r="r" b="b"/>
              <a:pathLst>
                <a:path w="1857" h="2109" extrusionOk="0">
                  <a:moveTo>
                    <a:pt x="1724" y="1"/>
                  </a:moveTo>
                  <a:cubicBezTo>
                    <a:pt x="1703" y="1"/>
                    <a:pt x="1682" y="10"/>
                    <a:pt x="1667" y="33"/>
                  </a:cubicBezTo>
                  <a:cubicBezTo>
                    <a:pt x="1515" y="276"/>
                    <a:pt x="1302" y="489"/>
                    <a:pt x="1120" y="702"/>
                  </a:cubicBezTo>
                  <a:cubicBezTo>
                    <a:pt x="694" y="1067"/>
                    <a:pt x="360" y="1583"/>
                    <a:pt x="25" y="2009"/>
                  </a:cubicBezTo>
                  <a:cubicBezTo>
                    <a:pt x="0" y="2059"/>
                    <a:pt x="36" y="2108"/>
                    <a:pt x="67" y="2108"/>
                  </a:cubicBezTo>
                  <a:cubicBezTo>
                    <a:pt x="74" y="2108"/>
                    <a:pt x="81" y="2106"/>
                    <a:pt x="86" y="2100"/>
                  </a:cubicBezTo>
                  <a:cubicBezTo>
                    <a:pt x="481" y="1675"/>
                    <a:pt x="846" y="1249"/>
                    <a:pt x="1211" y="793"/>
                  </a:cubicBezTo>
                  <a:cubicBezTo>
                    <a:pt x="1424" y="580"/>
                    <a:pt x="1575" y="337"/>
                    <a:pt x="1788" y="155"/>
                  </a:cubicBezTo>
                  <a:cubicBezTo>
                    <a:pt x="1857" y="86"/>
                    <a:pt x="1788" y="1"/>
                    <a:pt x="1724" y="1"/>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56"/>
            <p:cNvSpPr/>
            <p:nvPr/>
          </p:nvSpPr>
          <p:spPr>
            <a:xfrm>
              <a:off x="-5211700" y="13502250"/>
              <a:ext cx="47075" cy="52425"/>
            </a:xfrm>
            <a:custGeom>
              <a:avLst/>
              <a:gdLst/>
              <a:ahLst/>
              <a:cxnLst/>
              <a:rect l="l" t="t" r="r" b="b"/>
              <a:pathLst>
                <a:path w="1883" h="2097" extrusionOk="0">
                  <a:moveTo>
                    <a:pt x="1757" y="0"/>
                  </a:moveTo>
                  <a:cubicBezTo>
                    <a:pt x="1727" y="0"/>
                    <a:pt x="1694" y="15"/>
                    <a:pt x="1667" y="52"/>
                  </a:cubicBezTo>
                  <a:cubicBezTo>
                    <a:pt x="1545" y="264"/>
                    <a:pt x="1332" y="477"/>
                    <a:pt x="1120" y="690"/>
                  </a:cubicBezTo>
                  <a:cubicBezTo>
                    <a:pt x="725" y="1085"/>
                    <a:pt x="390" y="1571"/>
                    <a:pt x="25" y="2027"/>
                  </a:cubicBezTo>
                  <a:cubicBezTo>
                    <a:pt x="1" y="2052"/>
                    <a:pt x="36" y="2096"/>
                    <a:pt x="82" y="2096"/>
                  </a:cubicBezTo>
                  <a:cubicBezTo>
                    <a:pt x="93" y="2096"/>
                    <a:pt x="105" y="2094"/>
                    <a:pt x="117" y="2088"/>
                  </a:cubicBezTo>
                  <a:cubicBezTo>
                    <a:pt x="481" y="1662"/>
                    <a:pt x="877" y="1237"/>
                    <a:pt x="1241" y="811"/>
                  </a:cubicBezTo>
                  <a:cubicBezTo>
                    <a:pt x="1424" y="568"/>
                    <a:pt x="1576" y="325"/>
                    <a:pt x="1819" y="143"/>
                  </a:cubicBezTo>
                  <a:cubicBezTo>
                    <a:pt x="1883" y="79"/>
                    <a:pt x="1827" y="0"/>
                    <a:pt x="1757" y="0"/>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56"/>
            <p:cNvSpPr/>
            <p:nvPr/>
          </p:nvSpPr>
          <p:spPr>
            <a:xfrm>
              <a:off x="-5120425" y="13584475"/>
              <a:ext cx="46875" cy="52675"/>
            </a:xfrm>
            <a:custGeom>
              <a:avLst/>
              <a:gdLst/>
              <a:ahLst/>
              <a:cxnLst/>
              <a:rect l="l" t="t" r="r" b="b"/>
              <a:pathLst>
                <a:path w="1875" h="2107" extrusionOk="0">
                  <a:moveTo>
                    <a:pt x="1729" y="0"/>
                  </a:moveTo>
                  <a:cubicBezTo>
                    <a:pt x="1704" y="0"/>
                    <a:pt x="1679" y="13"/>
                    <a:pt x="1663" y="45"/>
                  </a:cubicBezTo>
                  <a:cubicBezTo>
                    <a:pt x="1511" y="288"/>
                    <a:pt x="1299" y="501"/>
                    <a:pt x="1116" y="684"/>
                  </a:cubicBezTo>
                  <a:cubicBezTo>
                    <a:pt x="721" y="1079"/>
                    <a:pt x="387" y="1595"/>
                    <a:pt x="22" y="2021"/>
                  </a:cubicBezTo>
                  <a:cubicBezTo>
                    <a:pt x="0" y="2064"/>
                    <a:pt x="25" y="2107"/>
                    <a:pt x="51" y="2107"/>
                  </a:cubicBezTo>
                  <a:cubicBezTo>
                    <a:pt x="62" y="2107"/>
                    <a:pt x="74" y="2100"/>
                    <a:pt x="83" y="2082"/>
                  </a:cubicBezTo>
                  <a:cubicBezTo>
                    <a:pt x="478" y="1656"/>
                    <a:pt x="843" y="1231"/>
                    <a:pt x="1238" y="805"/>
                  </a:cubicBezTo>
                  <a:cubicBezTo>
                    <a:pt x="1420" y="592"/>
                    <a:pt x="1572" y="349"/>
                    <a:pt x="1785" y="167"/>
                  </a:cubicBezTo>
                  <a:cubicBezTo>
                    <a:pt x="1874" y="100"/>
                    <a:pt x="1799" y="0"/>
                    <a:pt x="1729" y="0"/>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56"/>
            <p:cNvSpPr/>
            <p:nvPr/>
          </p:nvSpPr>
          <p:spPr>
            <a:xfrm>
              <a:off x="-5039950" y="13649675"/>
              <a:ext cx="47050" cy="52400"/>
            </a:xfrm>
            <a:custGeom>
              <a:avLst/>
              <a:gdLst/>
              <a:ahLst/>
              <a:cxnLst/>
              <a:rect l="l" t="t" r="r" b="b"/>
              <a:pathLst>
                <a:path w="1882" h="2096" extrusionOk="0">
                  <a:moveTo>
                    <a:pt x="1757" y="0"/>
                  </a:moveTo>
                  <a:cubicBezTo>
                    <a:pt x="1727" y="0"/>
                    <a:pt x="1694" y="15"/>
                    <a:pt x="1666" y="51"/>
                  </a:cubicBezTo>
                  <a:cubicBezTo>
                    <a:pt x="1545" y="264"/>
                    <a:pt x="1332" y="477"/>
                    <a:pt x="1119" y="690"/>
                  </a:cubicBezTo>
                  <a:cubicBezTo>
                    <a:pt x="724" y="1085"/>
                    <a:pt x="390" y="1571"/>
                    <a:pt x="25" y="2027"/>
                  </a:cubicBezTo>
                  <a:cubicBezTo>
                    <a:pt x="0" y="2052"/>
                    <a:pt x="35" y="2096"/>
                    <a:pt x="66" y="2096"/>
                  </a:cubicBezTo>
                  <a:cubicBezTo>
                    <a:pt x="73" y="2096"/>
                    <a:pt x="80" y="2094"/>
                    <a:pt x="86" y="2088"/>
                  </a:cubicBezTo>
                  <a:cubicBezTo>
                    <a:pt x="481" y="1662"/>
                    <a:pt x="876" y="1237"/>
                    <a:pt x="1241" y="811"/>
                  </a:cubicBezTo>
                  <a:cubicBezTo>
                    <a:pt x="1423" y="568"/>
                    <a:pt x="1575" y="325"/>
                    <a:pt x="1818" y="142"/>
                  </a:cubicBezTo>
                  <a:cubicBezTo>
                    <a:pt x="1882" y="79"/>
                    <a:pt x="1827" y="0"/>
                    <a:pt x="1757" y="0"/>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56"/>
            <p:cNvSpPr/>
            <p:nvPr/>
          </p:nvSpPr>
          <p:spPr>
            <a:xfrm>
              <a:off x="-4959325" y="13725800"/>
              <a:ext cx="46300" cy="52700"/>
            </a:xfrm>
            <a:custGeom>
              <a:avLst/>
              <a:gdLst/>
              <a:ahLst/>
              <a:cxnLst/>
              <a:rect l="l" t="t" r="r" b="b"/>
              <a:pathLst>
                <a:path w="1852" h="2108" extrusionOk="0">
                  <a:moveTo>
                    <a:pt x="1725" y="1"/>
                  </a:moveTo>
                  <a:cubicBezTo>
                    <a:pt x="1702" y="1"/>
                    <a:pt x="1679" y="14"/>
                    <a:pt x="1663" y="46"/>
                  </a:cubicBezTo>
                  <a:cubicBezTo>
                    <a:pt x="1511" y="289"/>
                    <a:pt x="1298" y="502"/>
                    <a:pt x="1116" y="684"/>
                  </a:cubicBezTo>
                  <a:cubicBezTo>
                    <a:pt x="721" y="1079"/>
                    <a:pt x="356" y="1596"/>
                    <a:pt x="22" y="2022"/>
                  </a:cubicBezTo>
                  <a:cubicBezTo>
                    <a:pt x="0" y="2065"/>
                    <a:pt x="24" y="2108"/>
                    <a:pt x="51" y="2108"/>
                  </a:cubicBezTo>
                  <a:cubicBezTo>
                    <a:pt x="62" y="2108"/>
                    <a:pt x="74" y="2100"/>
                    <a:pt x="83" y="2082"/>
                  </a:cubicBezTo>
                  <a:cubicBezTo>
                    <a:pt x="478" y="1657"/>
                    <a:pt x="842" y="1231"/>
                    <a:pt x="1238" y="806"/>
                  </a:cubicBezTo>
                  <a:cubicBezTo>
                    <a:pt x="1420" y="593"/>
                    <a:pt x="1572" y="350"/>
                    <a:pt x="1785" y="167"/>
                  </a:cubicBezTo>
                  <a:cubicBezTo>
                    <a:pt x="1852" y="100"/>
                    <a:pt x="1787" y="1"/>
                    <a:pt x="1725" y="1"/>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56"/>
            <p:cNvSpPr/>
            <p:nvPr/>
          </p:nvSpPr>
          <p:spPr>
            <a:xfrm>
              <a:off x="-4866700" y="13806325"/>
              <a:ext cx="47125" cy="52300"/>
            </a:xfrm>
            <a:custGeom>
              <a:avLst/>
              <a:gdLst/>
              <a:ahLst/>
              <a:cxnLst/>
              <a:rect l="l" t="t" r="r" b="b"/>
              <a:pathLst>
                <a:path w="1885" h="2092" extrusionOk="0">
                  <a:moveTo>
                    <a:pt x="1735" y="1"/>
                  </a:moveTo>
                  <a:cubicBezTo>
                    <a:pt x="1708" y="1"/>
                    <a:pt x="1683" y="14"/>
                    <a:pt x="1666" y="47"/>
                  </a:cubicBezTo>
                  <a:cubicBezTo>
                    <a:pt x="1514" y="290"/>
                    <a:pt x="1332" y="503"/>
                    <a:pt x="1119" y="685"/>
                  </a:cubicBezTo>
                  <a:cubicBezTo>
                    <a:pt x="724" y="1080"/>
                    <a:pt x="390" y="1567"/>
                    <a:pt x="25" y="2022"/>
                  </a:cubicBezTo>
                  <a:cubicBezTo>
                    <a:pt x="0" y="2047"/>
                    <a:pt x="36" y="2092"/>
                    <a:pt x="66" y="2092"/>
                  </a:cubicBezTo>
                  <a:cubicBezTo>
                    <a:pt x="73" y="2092"/>
                    <a:pt x="80" y="2089"/>
                    <a:pt x="86" y="2083"/>
                  </a:cubicBezTo>
                  <a:cubicBezTo>
                    <a:pt x="481" y="1658"/>
                    <a:pt x="876" y="1232"/>
                    <a:pt x="1241" y="807"/>
                  </a:cubicBezTo>
                  <a:cubicBezTo>
                    <a:pt x="1423" y="594"/>
                    <a:pt x="1575" y="320"/>
                    <a:pt x="1818" y="138"/>
                  </a:cubicBezTo>
                  <a:cubicBezTo>
                    <a:pt x="1885" y="94"/>
                    <a:pt x="1806" y="1"/>
                    <a:pt x="1735" y="1"/>
                  </a:cubicBezTo>
                  <a:close/>
                </a:path>
              </a:pathLst>
            </a:custGeom>
            <a:solidFill>
              <a:srgbClr val="635B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8" name="Google Shape;768;p56"/>
          <p:cNvGrpSpPr/>
          <p:nvPr/>
        </p:nvGrpSpPr>
        <p:grpSpPr>
          <a:xfrm>
            <a:off x="-385433" y="3639035"/>
            <a:ext cx="1211444" cy="1630231"/>
            <a:chOff x="-1138858" y="3639035"/>
            <a:chExt cx="1211444" cy="1630231"/>
          </a:xfrm>
        </p:grpSpPr>
        <p:sp>
          <p:nvSpPr>
            <p:cNvPr id="769" name="Google Shape;769;p56"/>
            <p:cNvSpPr/>
            <p:nvPr/>
          </p:nvSpPr>
          <p:spPr>
            <a:xfrm>
              <a:off x="-985216" y="4615716"/>
              <a:ext cx="897590" cy="653550"/>
            </a:xfrm>
            <a:custGeom>
              <a:avLst/>
              <a:gdLst/>
              <a:ahLst/>
              <a:cxnLst/>
              <a:rect l="l" t="t" r="r" b="b"/>
              <a:pathLst>
                <a:path w="12432" h="9051" extrusionOk="0">
                  <a:moveTo>
                    <a:pt x="0" y="1"/>
                  </a:moveTo>
                  <a:lnTo>
                    <a:pt x="0" y="1"/>
                  </a:lnTo>
                  <a:cubicBezTo>
                    <a:pt x="0" y="1"/>
                    <a:pt x="730" y="7934"/>
                    <a:pt x="1854" y="8390"/>
                  </a:cubicBezTo>
                  <a:cubicBezTo>
                    <a:pt x="2536" y="8648"/>
                    <a:pt x="5295" y="9051"/>
                    <a:pt x="7721" y="9051"/>
                  </a:cubicBezTo>
                  <a:cubicBezTo>
                    <a:pt x="9298" y="9051"/>
                    <a:pt x="10734" y="8881"/>
                    <a:pt x="11368" y="8390"/>
                  </a:cubicBezTo>
                  <a:cubicBezTo>
                    <a:pt x="12432" y="5958"/>
                    <a:pt x="12310" y="761"/>
                    <a:pt x="12310" y="761"/>
                  </a:cubicBezTo>
                  <a:lnTo>
                    <a:pt x="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56"/>
            <p:cNvSpPr/>
            <p:nvPr/>
          </p:nvSpPr>
          <p:spPr>
            <a:xfrm>
              <a:off x="-1138858" y="4236121"/>
              <a:ext cx="1211444" cy="576505"/>
            </a:xfrm>
            <a:custGeom>
              <a:avLst/>
              <a:gdLst/>
              <a:ahLst/>
              <a:cxnLst/>
              <a:rect l="l" t="t" r="r" b="b"/>
              <a:pathLst>
                <a:path w="16779" h="7984" extrusionOk="0">
                  <a:moveTo>
                    <a:pt x="9380" y="0"/>
                  </a:moveTo>
                  <a:cubicBezTo>
                    <a:pt x="4747" y="0"/>
                    <a:pt x="456" y="1914"/>
                    <a:pt x="456" y="1914"/>
                  </a:cubicBezTo>
                  <a:cubicBezTo>
                    <a:pt x="456" y="1914"/>
                    <a:pt x="0" y="3829"/>
                    <a:pt x="1034" y="6352"/>
                  </a:cubicBezTo>
                  <a:cubicBezTo>
                    <a:pt x="2801" y="7604"/>
                    <a:pt x="5904" y="7984"/>
                    <a:pt x="8827" y="7984"/>
                  </a:cubicBezTo>
                  <a:cubicBezTo>
                    <a:pt x="12290" y="7984"/>
                    <a:pt x="15499" y="7450"/>
                    <a:pt x="15928" y="7203"/>
                  </a:cubicBezTo>
                  <a:cubicBezTo>
                    <a:pt x="16718" y="6717"/>
                    <a:pt x="16779" y="2461"/>
                    <a:pt x="16779" y="2461"/>
                  </a:cubicBezTo>
                  <a:cubicBezTo>
                    <a:pt x="14665" y="598"/>
                    <a:pt x="11969" y="0"/>
                    <a:pt x="938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56"/>
            <p:cNvSpPr/>
            <p:nvPr/>
          </p:nvSpPr>
          <p:spPr>
            <a:xfrm>
              <a:off x="-1105935" y="4242619"/>
              <a:ext cx="1178521" cy="342480"/>
            </a:xfrm>
            <a:custGeom>
              <a:avLst/>
              <a:gdLst/>
              <a:ahLst/>
              <a:cxnLst/>
              <a:rect l="l" t="t" r="r" b="b"/>
              <a:pathLst>
                <a:path w="16323" h="4743" extrusionOk="0">
                  <a:moveTo>
                    <a:pt x="8177" y="0"/>
                  </a:moveTo>
                  <a:cubicBezTo>
                    <a:pt x="3648" y="0"/>
                    <a:pt x="0" y="1064"/>
                    <a:pt x="0" y="2371"/>
                  </a:cubicBezTo>
                  <a:cubicBezTo>
                    <a:pt x="0" y="3678"/>
                    <a:pt x="3648" y="4742"/>
                    <a:pt x="8177" y="4742"/>
                  </a:cubicBezTo>
                  <a:cubicBezTo>
                    <a:pt x="12675" y="4742"/>
                    <a:pt x="16323" y="3678"/>
                    <a:pt x="16323" y="2371"/>
                  </a:cubicBezTo>
                  <a:cubicBezTo>
                    <a:pt x="16323" y="1064"/>
                    <a:pt x="12675" y="0"/>
                    <a:pt x="81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56"/>
            <p:cNvSpPr/>
            <p:nvPr/>
          </p:nvSpPr>
          <p:spPr>
            <a:xfrm>
              <a:off x="-934358" y="4335256"/>
              <a:ext cx="880200" cy="1392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56"/>
            <p:cNvSpPr/>
            <p:nvPr/>
          </p:nvSpPr>
          <p:spPr>
            <a:xfrm>
              <a:off x="-631941" y="3639035"/>
              <a:ext cx="546554" cy="829736"/>
            </a:xfrm>
            <a:custGeom>
              <a:avLst/>
              <a:gdLst/>
              <a:ahLst/>
              <a:cxnLst/>
              <a:rect l="l" t="t" r="r" b="b"/>
              <a:pathLst>
                <a:path w="7570" h="11491" extrusionOk="0">
                  <a:moveTo>
                    <a:pt x="3905" y="0"/>
                  </a:moveTo>
                  <a:cubicBezTo>
                    <a:pt x="2721" y="0"/>
                    <a:pt x="1152" y="6248"/>
                    <a:pt x="426" y="9575"/>
                  </a:cubicBezTo>
                  <a:cubicBezTo>
                    <a:pt x="214" y="10487"/>
                    <a:pt x="62" y="11156"/>
                    <a:pt x="1" y="11460"/>
                  </a:cubicBezTo>
                  <a:cubicBezTo>
                    <a:pt x="426" y="11460"/>
                    <a:pt x="822" y="11490"/>
                    <a:pt x="1277" y="11490"/>
                  </a:cubicBezTo>
                  <a:cubicBezTo>
                    <a:pt x="2828" y="11490"/>
                    <a:pt x="4256" y="11369"/>
                    <a:pt x="5320" y="11217"/>
                  </a:cubicBezTo>
                  <a:cubicBezTo>
                    <a:pt x="5624" y="10882"/>
                    <a:pt x="6019" y="10457"/>
                    <a:pt x="6384" y="10031"/>
                  </a:cubicBezTo>
                  <a:cubicBezTo>
                    <a:pt x="6992" y="9271"/>
                    <a:pt x="7448" y="8542"/>
                    <a:pt x="7144" y="8299"/>
                  </a:cubicBezTo>
                  <a:cubicBezTo>
                    <a:pt x="7096" y="8263"/>
                    <a:pt x="7036" y="8247"/>
                    <a:pt x="6965" y="8247"/>
                  </a:cubicBezTo>
                  <a:cubicBezTo>
                    <a:pt x="6490" y="8247"/>
                    <a:pt x="5532" y="8991"/>
                    <a:pt x="4712" y="9758"/>
                  </a:cubicBezTo>
                  <a:cubicBezTo>
                    <a:pt x="3861" y="10487"/>
                    <a:pt x="3162" y="11217"/>
                    <a:pt x="3162" y="11217"/>
                  </a:cubicBezTo>
                  <a:cubicBezTo>
                    <a:pt x="3162" y="11217"/>
                    <a:pt x="3557" y="10578"/>
                    <a:pt x="4074" y="9666"/>
                  </a:cubicBezTo>
                  <a:cubicBezTo>
                    <a:pt x="5381" y="7448"/>
                    <a:pt x="7569" y="3496"/>
                    <a:pt x="7022" y="3223"/>
                  </a:cubicBezTo>
                  <a:cubicBezTo>
                    <a:pt x="7004" y="3214"/>
                    <a:pt x="6984" y="3210"/>
                    <a:pt x="6963" y="3210"/>
                  </a:cubicBezTo>
                  <a:cubicBezTo>
                    <a:pt x="6300" y="3210"/>
                    <a:pt x="4093" y="7192"/>
                    <a:pt x="2828" y="9606"/>
                  </a:cubicBezTo>
                  <a:cubicBezTo>
                    <a:pt x="2281" y="10639"/>
                    <a:pt x="1916" y="11369"/>
                    <a:pt x="1916" y="11369"/>
                  </a:cubicBezTo>
                  <a:cubicBezTo>
                    <a:pt x="1916" y="11369"/>
                    <a:pt x="2129" y="10669"/>
                    <a:pt x="2433" y="9575"/>
                  </a:cubicBezTo>
                  <a:cubicBezTo>
                    <a:pt x="3375" y="6384"/>
                    <a:pt x="5107" y="61"/>
                    <a:pt x="3922" y="1"/>
                  </a:cubicBezTo>
                  <a:cubicBezTo>
                    <a:pt x="3916" y="0"/>
                    <a:pt x="3911" y="0"/>
                    <a:pt x="39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4" name="Google Shape;774;p56"/>
          <p:cNvSpPr/>
          <p:nvPr/>
        </p:nvSpPr>
        <p:spPr>
          <a:xfrm>
            <a:off x="113870" y="165441"/>
            <a:ext cx="1170794" cy="679970"/>
          </a:xfrm>
          <a:custGeom>
            <a:avLst/>
            <a:gdLst/>
            <a:ahLst/>
            <a:cxnLst/>
            <a:rect l="l" t="t" r="r" b="b"/>
            <a:pathLst>
              <a:path w="61218" h="35554" extrusionOk="0">
                <a:moveTo>
                  <a:pt x="19770" y="1"/>
                </a:moveTo>
                <a:cubicBezTo>
                  <a:pt x="19565" y="1"/>
                  <a:pt x="19358" y="8"/>
                  <a:pt x="19150" y="22"/>
                </a:cubicBezTo>
                <a:cubicBezTo>
                  <a:pt x="14256" y="386"/>
                  <a:pt x="10578" y="4642"/>
                  <a:pt x="10913" y="9535"/>
                </a:cubicBezTo>
                <a:cubicBezTo>
                  <a:pt x="10913" y="9657"/>
                  <a:pt x="10943" y="9748"/>
                  <a:pt x="10943" y="9839"/>
                </a:cubicBezTo>
                <a:cubicBezTo>
                  <a:pt x="10424" y="9736"/>
                  <a:pt x="9904" y="9688"/>
                  <a:pt x="9366" y="9688"/>
                </a:cubicBezTo>
                <a:cubicBezTo>
                  <a:pt x="9116" y="9688"/>
                  <a:pt x="8862" y="9699"/>
                  <a:pt x="8602" y="9718"/>
                </a:cubicBezTo>
                <a:cubicBezTo>
                  <a:pt x="3709" y="10052"/>
                  <a:pt x="0" y="14308"/>
                  <a:pt x="365" y="19201"/>
                </a:cubicBezTo>
                <a:cubicBezTo>
                  <a:pt x="685" y="23917"/>
                  <a:pt x="4602" y="27490"/>
                  <a:pt x="9258" y="27490"/>
                </a:cubicBezTo>
                <a:cubicBezTo>
                  <a:pt x="9464" y="27490"/>
                  <a:pt x="9671" y="27483"/>
                  <a:pt x="9879" y="27469"/>
                </a:cubicBezTo>
                <a:cubicBezTo>
                  <a:pt x="10335" y="27438"/>
                  <a:pt x="10791" y="27378"/>
                  <a:pt x="11217" y="27256"/>
                </a:cubicBezTo>
                <a:cubicBezTo>
                  <a:pt x="12486" y="32103"/>
                  <a:pt x="16878" y="35554"/>
                  <a:pt x="21974" y="35554"/>
                </a:cubicBezTo>
                <a:cubicBezTo>
                  <a:pt x="22246" y="35554"/>
                  <a:pt x="22521" y="35544"/>
                  <a:pt x="22797" y="35524"/>
                </a:cubicBezTo>
                <a:cubicBezTo>
                  <a:pt x="26870" y="35250"/>
                  <a:pt x="30275" y="32818"/>
                  <a:pt x="31977" y="29445"/>
                </a:cubicBezTo>
                <a:cubicBezTo>
                  <a:pt x="33299" y="32348"/>
                  <a:pt x="36226" y="34328"/>
                  <a:pt x="39549" y="34328"/>
                </a:cubicBezTo>
                <a:cubicBezTo>
                  <a:pt x="39739" y="34328"/>
                  <a:pt x="39930" y="34321"/>
                  <a:pt x="40123" y="34308"/>
                </a:cubicBezTo>
                <a:cubicBezTo>
                  <a:pt x="43010" y="34095"/>
                  <a:pt x="45412" y="32454"/>
                  <a:pt x="46749" y="30113"/>
                </a:cubicBezTo>
                <a:cubicBezTo>
                  <a:pt x="48147" y="31001"/>
                  <a:pt x="49831" y="31507"/>
                  <a:pt x="51589" y="31507"/>
                </a:cubicBezTo>
                <a:cubicBezTo>
                  <a:pt x="51819" y="31507"/>
                  <a:pt x="52049" y="31499"/>
                  <a:pt x="52281" y="31481"/>
                </a:cubicBezTo>
                <a:cubicBezTo>
                  <a:pt x="57388" y="31116"/>
                  <a:pt x="61217" y="26709"/>
                  <a:pt x="60853" y="21633"/>
                </a:cubicBezTo>
                <a:cubicBezTo>
                  <a:pt x="60518" y="17013"/>
                  <a:pt x="56810" y="13426"/>
                  <a:pt x="52311" y="13092"/>
                </a:cubicBezTo>
                <a:cubicBezTo>
                  <a:pt x="52342" y="12666"/>
                  <a:pt x="52372" y="12241"/>
                  <a:pt x="52342" y="11815"/>
                </a:cubicBezTo>
                <a:cubicBezTo>
                  <a:pt x="52021" y="7445"/>
                  <a:pt x="48378" y="4137"/>
                  <a:pt x="44062" y="4137"/>
                </a:cubicBezTo>
                <a:cubicBezTo>
                  <a:pt x="43875" y="4137"/>
                  <a:pt x="43686" y="4143"/>
                  <a:pt x="43497" y="4155"/>
                </a:cubicBezTo>
                <a:cubicBezTo>
                  <a:pt x="41916" y="4277"/>
                  <a:pt x="40457" y="4855"/>
                  <a:pt x="39241" y="5736"/>
                </a:cubicBezTo>
                <a:cubicBezTo>
                  <a:pt x="37384" y="4316"/>
                  <a:pt x="35062" y="3485"/>
                  <a:pt x="32581" y="3485"/>
                </a:cubicBezTo>
                <a:cubicBezTo>
                  <a:pt x="32300" y="3485"/>
                  <a:pt x="32018" y="3496"/>
                  <a:pt x="31734" y="3517"/>
                </a:cubicBezTo>
                <a:cubicBezTo>
                  <a:pt x="30244" y="3608"/>
                  <a:pt x="28846" y="4003"/>
                  <a:pt x="27600" y="4611"/>
                </a:cubicBezTo>
                <a:cubicBezTo>
                  <a:pt x="26082" y="1834"/>
                  <a:pt x="23108" y="1"/>
                  <a:pt x="197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76" name="Google Shape;776;p56"/>
          <p:cNvGrpSpPr/>
          <p:nvPr/>
        </p:nvGrpSpPr>
        <p:grpSpPr>
          <a:xfrm>
            <a:off x="8095965" y="4008298"/>
            <a:ext cx="1950884" cy="1283366"/>
            <a:chOff x="2238621" y="-1082064"/>
            <a:chExt cx="1831816" cy="1205152"/>
          </a:xfrm>
        </p:grpSpPr>
        <p:grpSp>
          <p:nvGrpSpPr>
            <p:cNvPr id="777" name="Google Shape;777;p56"/>
            <p:cNvGrpSpPr/>
            <p:nvPr/>
          </p:nvGrpSpPr>
          <p:grpSpPr>
            <a:xfrm>
              <a:off x="2238621" y="-1082064"/>
              <a:ext cx="1405317" cy="1205152"/>
              <a:chOff x="7020531" y="2940607"/>
              <a:chExt cx="1260261" cy="1080756"/>
            </a:xfrm>
          </p:grpSpPr>
          <p:sp>
            <p:nvSpPr>
              <p:cNvPr id="778" name="Google Shape;778;p56"/>
              <p:cNvSpPr/>
              <p:nvPr/>
            </p:nvSpPr>
            <p:spPr>
              <a:xfrm>
                <a:off x="7047373" y="2940607"/>
                <a:ext cx="1233419" cy="1080351"/>
              </a:xfrm>
              <a:custGeom>
                <a:avLst/>
                <a:gdLst/>
                <a:ahLst/>
                <a:cxnLst/>
                <a:rect l="l" t="t" r="r" b="b"/>
                <a:pathLst>
                  <a:path w="51694" h="45274" extrusionOk="0">
                    <a:moveTo>
                      <a:pt x="37153" y="14505"/>
                    </a:moveTo>
                    <a:cubicBezTo>
                      <a:pt x="37897" y="14505"/>
                      <a:pt x="38566" y="14735"/>
                      <a:pt x="39059" y="15216"/>
                    </a:cubicBezTo>
                    <a:cubicBezTo>
                      <a:pt x="40396" y="16523"/>
                      <a:pt x="39910" y="19167"/>
                      <a:pt x="37995" y="21143"/>
                    </a:cubicBezTo>
                    <a:cubicBezTo>
                      <a:pt x="36785" y="22391"/>
                      <a:pt x="35295" y="23069"/>
                      <a:pt x="34025" y="23069"/>
                    </a:cubicBezTo>
                    <a:cubicBezTo>
                      <a:pt x="33286" y="23069"/>
                      <a:pt x="32621" y="22840"/>
                      <a:pt x="32128" y="22359"/>
                    </a:cubicBezTo>
                    <a:cubicBezTo>
                      <a:pt x="30791" y="21052"/>
                      <a:pt x="31247" y="18407"/>
                      <a:pt x="33162" y="16431"/>
                    </a:cubicBezTo>
                    <a:cubicBezTo>
                      <a:pt x="34372" y="15183"/>
                      <a:pt x="35874" y="14505"/>
                      <a:pt x="37153" y="14505"/>
                    </a:cubicBezTo>
                    <a:close/>
                    <a:moveTo>
                      <a:pt x="32645" y="1"/>
                    </a:moveTo>
                    <a:cubicBezTo>
                      <a:pt x="28949" y="1"/>
                      <a:pt x="24832" y="1426"/>
                      <a:pt x="21368" y="4091"/>
                    </a:cubicBezTo>
                    <a:cubicBezTo>
                      <a:pt x="14742" y="9167"/>
                      <a:pt x="0" y="31568"/>
                      <a:pt x="13374" y="42055"/>
                    </a:cubicBezTo>
                    <a:cubicBezTo>
                      <a:pt x="16290" y="44329"/>
                      <a:pt x="19514" y="45273"/>
                      <a:pt x="22804" y="45273"/>
                    </a:cubicBezTo>
                    <a:cubicBezTo>
                      <a:pt x="34639" y="45273"/>
                      <a:pt x="47313" y="33053"/>
                      <a:pt x="49454" y="26584"/>
                    </a:cubicBezTo>
                    <a:cubicBezTo>
                      <a:pt x="51693" y="19714"/>
                      <a:pt x="48850" y="16719"/>
                      <a:pt x="46201" y="16719"/>
                    </a:cubicBezTo>
                    <a:cubicBezTo>
                      <a:pt x="45650" y="16719"/>
                      <a:pt x="45108" y="16849"/>
                      <a:pt x="44621" y="17100"/>
                    </a:cubicBezTo>
                    <a:cubicBezTo>
                      <a:pt x="43838" y="17513"/>
                      <a:pt x="43209" y="17676"/>
                      <a:pt x="42710" y="17676"/>
                    </a:cubicBezTo>
                    <a:cubicBezTo>
                      <a:pt x="41407" y="17676"/>
                      <a:pt x="40990" y="16566"/>
                      <a:pt x="41034" y="15884"/>
                    </a:cubicBezTo>
                    <a:cubicBezTo>
                      <a:pt x="41277" y="12906"/>
                      <a:pt x="44773" y="8863"/>
                      <a:pt x="40852" y="3635"/>
                    </a:cubicBezTo>
                    <a:cubicBezTo>
                      <a:pt x="38990" y="1166"/>
                      <a:pt x="35989" y="1"/>
                      <a:pt x="32645" y="1"/>
                    </a:cubicBezTo>
                    <a:close/>
                  </a:path>
                </a:pathLst>
              </a:custGeom>
              <a:solidFill>
                <a:srgbClr val="EC97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56"/>
              <p:cNvSpPr/>
              <p:nvPr/>
            </p:nvSpPr>
            <p:spPr>
              <a:xfrm>
                <a:off x="7020531" y="2940989"/>
                <a:ext cx="1018273" cy="1065532"/>
              </a:xfrm>
              <a:custGeom>
                <a:avLst/>
                <a:gdLst/>
                <a:ahLst/>
                <a:cxnLst/>
                <a:rect l="l" t="t" r="r" b="b"/>
                <a:pathLst>
                  <a:path w="42677" h="44653" extrusionOk="0">
                    <a:moveTo>
                      <a:pt x="32630" y="1"/>
                    </a:moveTo>
                    <a:cubicBezTo>
                      <a:pt x="28941" y="1"/>
                      <a:pt x="24838" y="1417"/>
                      <a:pt x="21369" y="4075"/>
                    </a:cubicBezTo>
                    <a:cubicBezTo>
                      <a:pt x="14773" y="9151"/>
                      <a:pt x="0" y="31583"/>
                      <a:pt x="13405" y="42039"/>
                    </a:cubicBezTo>
                    <a:cubicBezTo>
                      <a:pt x="14986" y="43285"/>
                      <a:pt x="16688" y="44136"/>
                      <a:pt x="18420" y="44653"/>
                    </a:cubicBezTo>
                    <a:cubicBezTo>
                      <a:pt x="25259" y="38270"/>
                      <a:pt x="30974" y="30853"/>
                      <a:pt x="35624" y="22738"/>
                    </a:cubicBezTo>
                    <a:lnTo>
                      <a:pt x="35624" y="22738"/>
                    </a:lnTo>
                    <a:cubicBezTo>
                      <a:pt x="35073" y="22951"/>
                      <a:pt x="34522" y="23060"/>
                      <a:pt x="34006" y="23060"/>
                    </a:cubicBezTo>
                    <a:cubicBezTo>
                      <a:pt x="33272" y="23060"/>
                      <a:pt x="32611" y="22837"/>
                      <a:pt x="32129" y="22373"/>
                    </a:cubicBezTo>
                    <a:cubicBezTo>
                      <a:pt x="30791" y="21066"/>
                      <a:pt x="31278" y="18422"/>
                      <a:pt x="33193" y="16446"/>
                    </a:cubicBezTo>
                    <a:cubicBezTo>
                      <a:pt x="34410" y="15190"/>
                      <a:pt x="35922" y="14511"/>
                      <a:pt x="37197" y="14511"/>
                    </a:cubicBezTo>
                    <a:cubicBezTo>
                      <a:pt x="37929" y="14511"/>
                      <a:pt x="38583" y="14734"/>
                      <a:pt x="39059" y="15200"/>
                    </a:cubicBezTo>
                    <a:cubicBezTo>
                      <a:pt x="39181" y="15321"/>
                      <a:pt x="39302" y="15473"/>
                      <a:pt x="39393" y="15595"/>
                    </a:cubicBezTo>
                    <a:cubicBezTo>
                      <a:pt x="40579" y="13133"/>
                      <a:pt x="41673" y="10610"/>
                      <a:pt x="42676" y="8057"/>
                    </a:cubicBezTo>
                    <a:cubicBezTo>
                      <a:pt x="42554" y="6689"/>
                      <a:pt x="42068" y="5230"/>
                      <a:pt x="40883" y="3649"/>
                    </a:cubicBezTo>
                    <a:cubicBezTo>
                      <a:pt x="39000" y="1173"/>
                      <a:pt x="35986" y="1"/>
                      <a:pt x="32630" y="1"/>
                    </a:cubicBezTo>
                    <a:close/>
                  </a:path>
                </a:pathLst>
              </a:custGeom>
              <a:solidFill>
                <a:srgbClr val="F9C1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56"/>
              <p:cNvSpPr/>
              <p:nvPr/>
            </p:nvSpPr>
            <p:spPr>
              <a:xfrm>
                <a:off x="7460032" y="3133225"/>
                <a:ext cx="794466" cy="888138"/>
              </a:xfrm>
              <a:custGeom>
                <a:avLst/>
                <a:gdLst/>
                <a:ahLst/>
                <a:cxnLst/>
                <a:rect l="l" t="t" r="r" b="b"/>
                <a:pathLst>
                  <a:path w="33297" h="37219" extrusionOk="0">
                    <a:moveTo>
                      <a:pt x="24256" y="1"/>
                    </a:moveTo>
                    <a:cubicBezTo>
                      <a:pt x="23253" y="2554"/>
                      <a:pt x="22159" y="5077"/>
                      <a:pt x="20973" y="7539"/>
                    </a:cubicBezTo>
                    <a:cubicBezTo>
                      <a:pt x="21885" y="8937"/>
                      <a:pt x="21338" y="11277"/>
                      <a:pt x="19606" y="13071"/>
                    </a:cubicBezTo>
                    <a:cubicBezTo>
                      <a:pt x="18876" y="13831"/>
                      <a:pt x="18025" y="14378"/>
                      <a:pt x="17204" y="14682"/>
                    </a:cubicBezTo>
                    <a:cubicBezTo>
                      <a:pt x="12554" y="22797"/>
                      <a:pt x="6839" y="30214"/>
                      <a:pt x="0" y="36597"/>
                    </a:cubicBezTo>
                    <a:cubicBezTo>
                      <a:pt x="1447" y="37024"/>
                      <a:pt x="2930" y="37219"/>
                      <a:pt x="4426" y="37219"/>
                    </a:cubicBezTo>
                    <a:cubicBezTo>
                      <a:pt x="16255" y="37219"/>
                      <a:pt x="28903" y="25015"/>
                      <a:pt x="31034" y="18512"/>
                    </a:cubicBezTo>
                    <a:cubicBezTo>
                      <a:pt x="33296" y="11651"/>
                      <a:pt x="30446" y="8675"/>
                      <a:pt x="27793" y="8675"/>
                    </a:cubicBezTo>
                    <a:cubicBezTo>
                      <a:pt x="27238" y="8675"/>
                      <a:pt x="26691" y="8806"/>
                      <a:pt x="26201" y="9059"/>
                    </a:cubicBezTo>
                    <a:cubicBezTo>
                      <a:pt x="25421" y="9461"/>
                      <a:pt x="24793" y="9621"/>
                      <a:pt x="24295" y="9621"/>
                    </a:cubicBezTo>
                    <a:cubicBezTo>
                      <a:pt x="22989" y="9621"/>
                      <a:pt x="22571" y="8525"/>
                      <a:pt x="22615" y="7843"/>
                    </a:cubicBezTo>
                    <a:cubicBezTo>
                      <a:pt x="22797" y="5745"/>
                      <a:pt x="24530" y="3162"/>
                      <a:pt x="24256" y="1"/>
                    </a:cubicBezTo>
                    <a:close/>
                  </a:path>
                </a:pathLst>
              </a:custGeom>
              <a:solidFill>
                <a:srgbClr val="F4AE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56"/>
              <p:cNvSpPr/>
              <p:nvPr/>
            </p:nvSpPr>
            <p:spPr>
              <a:xfrm>
                <a:off x="7640604" y="3017230"/>
                <a:ext cx="159576" cy="175509"/>
              </a:xfrm>
              <a:custGeom>
                <a:avLst/>
                <a:gdLst/>
                <a:ahLst/>
                <a:cxnLst/>
                <a:rect l="l" t="t" r="r" b="b"/>
                <a:pathLst>
                  <a:path w="6688" h="7355" extrusionOk="0">
                    <a:moveTo>
                      <a:pt x="5311" y="0"/>
                    </a:moveTo>
                    <a:cubicBezTo>
                      <a:pt x="4164" y="0"/>
                      <a:pt x="2986" y="468"/>
                      <a:pt x="2037" y="1761"/>
                    </a:cubicBezTo>
                    <a:cubicBezTo>
                      <a:pt x="1" y="4558"/>
                      <a:pt x="2129" y="6746"/>
                      <a:pt x="4591" y="7354"/>
                    </a:cubicBezTo>
                    <a:cubicBezTo>
                      <a:pt x="4499" y="4679"/>
                      <a:pt x="5077" y="2096"/>
                      <a:pt x="6688" y="211"/>
                    </a:cubicBezTo>
                    <a:cubicBezTo>
                      <a:pt x="6246" y="79"/>
                      <a:pt x="5781" y="0"/>
                      <a:pt x="531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56"/>
              <p:cNvSpPr/>
              <p:nvPr/>
            </p:nvSpPr>
            <p:spPr>
              <a:xfrm>
                <a:off x="7747950" y="3022265"/>
                <a:ext cx="155233" cy="174387"/>
              </a:xfrm>
              <a:custGeom>
                <a:avLst/>
                <a:gdLst/>
                <a:ahLst/>
                <a:cxnLst/>
                <a:rect l="l" t="t" r="r" b="b"/>
                <a:pathLst>
                  <a:path w="6506" h="7308" extrusionOk="0">
                    <a:moveTo>
                      <a:pt x="2189" y="0"/>
                    </a:moveTo>
                    <a:cubicBezTo>
                      <a:pt x="578" y="1885"/>
                      <a:pt x="0" y="4468"/>
                      <a:pt x="92" y="7143"/>
                    </a:cubicBezTo>
                    <a:cubicBezTo>
                      <a:pt x="541" y="7251"/>
                      <a:pt x="999" y="7308"/>
                      <a:pt x="1446" y="7308"/>
                    </a:cubicBezTo>
                    <a:cubicBezTo>
                      <a:pt x="2390" y="7308"/>
                      <a:pt x="3282" y="7052"/>
                      <a:pt x="3921" y="6474"/>
                    </a:cubicBezTo>
                    <a:cubicBezTo>
                      <a:pt x="6505" y="4104"/>
                      <a:pt x="5441" y="2523"/>
                      <a:pt x="4651" y="1550"/>
                    </a:cubicBezTo>
                    <a:cubicBezTo>
                      <a:pt x="4195" y="973"/>
                      <a:pt x="3283" y="335"/>
                      <a:pt x="21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56"/>
              <p:cNvSpPr/>
              <p:nvPr/>
            </p:nvSpPr>
            <p:spPr>
              <a:xfrm>
                <a:off x="7405798" y="3186176"/>
                <a:ext cx="123881" cy="177513"/>
              </a:xfrm>
              <a:custGeom>
                <a:avLst/>
                <a:gdLst/>
                <a:ahLst/>
                <a:cxnLst/>
                <a:rect l="l" t="t" r="r" b="b"/>
                <a:pathLst>
                  <a:path w="5192" h="7439" extrusionOk="0">
                    <a:moveTo>
                      <a:pt x="4918" y="1"/>
                    </a:moveTo>
                    <a:lnTo>
                      <a:pt x="4918" y="1"/>
                    </a:lnTo>
                    <a:cubicBezTo>
                      <a:pt x="3337" y="31"/>
                      <a:pt x="1665" y="760"/>
                      <a:pt x="966" y="2919"/>
                    </a:cubicBezTo>
                    <a:cubicBezTo>
                      <a:pt x="1" y="6014"/>
                      <a:pt x="2299" y="7438"/>
                      <a:pt x="4688" y="7438"/>
                    </a:cubicBezTo>
                    <a:cubicBezTo>
                      <a:pt x="4855" y="7438"/>
                      <a:pt x="5024" y="7431"/>
                      <a:pt x="5191" y="7417"/>
                    </a:cubicBezTo>
                    <a:cubicBezTo>
                      <a:pt x="4249" y="4925"/>
                      <a:pt x="3975" y="2280"/>
                      <a:pt x="4918" y="1"/>
                    </a:cubicBezTo>
                    <a:close/>
                  </a:path>
                </a:pathLst>
              </a:custGeom>
              <a:solidFill>
                <a:srgbClr val="62CF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56"/>
              <p:cNvSpPr/>
              <p:nvPr/>
            </p:nvSpPr>
            <p:spPr>
              <a:xfrm>
                <a:off x="7500642" y="3186129"/>
                <a:ext cx="150867" cy="177060"/>
              </a:xfrm>
              <a:custGeom>
                <a:avLst/>
                <a:gdLst/>
                <a:ahLst/>
                <a:cxnLst/>
                <a:rect l="l" t="t" r="r" b="b"/>
                <a:pathLst>
                  <a:path w="6323" h="7420" extrusionOk="0">
                    <a:moveTo>
                      <a:pt x="1098" y="0"/>
                    </a:moveTo>
                    <a:cubicBezTo>
                      <a:pt x="1046" y="0"/>
                      <a:pt x="995" y="1"/>
                      <a:pt x="943" y="3"/>
                    </a:cubicBezTo>
                    <a:cubicBezTo>
                      <a:pt x="0" y="2282"/>
                      <a:pt x="274" y="4927"/>
                      <a:pt x="1216" y="7419"/>
                    </a:cubicBezTo>
                    <a:cubicBezTo>
                      <a:pt x="2645" y="7298"/>
                      <a:pt x="4013" y="6690"/>
                      <a:pt x="4621" y="5565"/>
                    </a:cubicBezTo>
                    <a:cubicBezTo>
                      <a:pt x="6323" y="2525"/>
                      <a:pt x="4803" y="1370"/>
                      <a:pt x="3769" y="702"/>
                    </a:cubicBezTo>
                    <a:cubicBezTo>
                      <a:pt x="3161" y="296"/>
                      <a:pt x="2165" y="0"/>
                      <a:pt x="109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56"/>
              <p:cNvSpPr/>
              <p:nvPr/>
            </p:nvSpPr>
            <p:spPr>
              <a:xfrm>
                <a:off x="7295398" y="3487178"/>
                <a:ext cx="149411" cy="174029"/>
              </a:xfrm>
              <a:custGeom>
                <a:avLst/>
                <a:gdLst/>
                <a:ahLst/>
                <a:cxnLst/>
                <a:rect l="l" t="t" r="r" b="b"/>
                <a:pathLst>
                  <a:path w="6262" h="7293" extrusionOk="0">
                    <a:moveTo>
                      <a:pt x="2493" y="1"/>
                    </a:moveTo>
                    <a:cubicBezTo>
                      <a:pt x="1125" y="791"/>
                      <a:pt x="0" y="2220"/>
                      <a:pt x="426" y="4469"/>
                    </a:cubicBezTo>
                    <a:cubicBezTo>
                      <a:pt x="812" y="6508"/>
                      <a:pt x="2085" y="7292"/>
                      <a:pt x="3502" y="7292"/>
                    </a:cubicBezTo>
                    <a:cubicBezTo>
                      <a:pt x="4430" y="7292"/>
                      <a:pt x="5420" y="6956"/>
                      <a:pt x="6262" y="6414"/>
                    </a:cubicBezTo>
                    <a:cubicBezTo>
                      <a:pt x="4256" y="4651"/>
                      <a:pt x="2766" y="2463"/>
                      <a:pt x="249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56"/>
              <p:cNvSpPr/>
              <p:nvPr/>
            </p:nvSpPr>
            <p:spPr>
              <a:xfrm>
                <a:off x="7354857" y="3469544"/>
                <a:ext cx="141466" cy="170712"/>
              </a:xfrm>
              <a:custGeom>
                <a:avLst/>
                <a:gdLst/>
                <a:ahLst/>
                <a:cxnLst/>
                <a:rect l="l" t="t" r="r" b="b"/>
                <a:pathLst>
                  <a:path w="5929" h="7154" extrusionOk="0">
                    <a:moveTo>
                      <a:pt x="2575" y="0"/>
                    </a:moveTo>
                    <a:cubicBezTo>
                      <a:pt x="1855" y="0"/>
                      <a:pt x="867" y="225"/>
                      <a:pt x="1" y="740"/>
                    </a:cubicBezTo>
                    <a:cubicBezTo>
                      <a:pt x="244" y="3202"/>
                      <a:pt x="1764" y="5390"/>
                      <a:pt x="3770" y="7153"/>
                    </a:cubicBezTo>
                    <a:cubicBezTo>
                      <a:pt x="4986" y="6363"/>
                      <a:pt x="5867" y="5147"/>
                      <a:pt x="5898" y="3901"/>
                    </a:cubicBezTo>
                    <a:cubicBezTo>
                      <a:pt x="5928" y="405"/>
                      <a:pt x="4074" y="101"/>
                      <a:pt x="2828" y="10"/>
                    </a:cubicBezTo>
                    <a:cubicBezTo>
                      <a:pt x="2748" y="4"/>
                      <a:pt x="2664" y="0"/>
                      <a:pt x="257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56"/>
              <p:cNvSpPr/>
              <p:nvPr/>
            </p:nvSpPr>
            <p:spPr>
              <a:xfrm>
                <a:off x="7376617" y="3753364"/>
                <a:ext cx="164658" cy="168350"/>
              </a:xfrm>
              <a:custGeom>
                <a:avLst/>
                <a:gdLst/>
                <a:ahLst/>
                <a:cxnLst/>
                <a:rect l="l" t="t" r="r" b="b"/>
                <a:pathLst>
                  <a:path w="6901" h="7055" extrusionOk="0">
                    <a:moveTo>
                      <a:pt x="2068" y="1"/>
                    </a:moveTo>
                    <a:cubicBezTo>
                      <a:pt x="852" y="1004"/>
                      <a:pt x="1" y="2615"/>
                      <a:pt x="821" y="4743"/>
                    </a:cubicBezTo>
                    <a:cubicBezTo>
                      <a:pt x="1448" y="6403"/>
                      <a:pt x="2551" y="7054"/>
                      <a:pt x="3727" y="7054"/>
                    </a:cubicBezTo>
                    <a:cubicBezTo>
                      <a:pt x="4832" y="7054"/>
                      <a:pt x="6002" y="6478"/>
                      <a:pt x="6901" y="5624"/>
                    </a:cubicBezTo>
                    <a:cubicBezTo>
                      <a:pt x="4621" y="4256"/>
                      <a:pt x="2736" y="2372"/>
                      <a:pt x="2068" y="1"/>
                    </a:cubicBez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56"/>
              <p:cNvSpPr/>
              <p:nvPr/>
            </p:nvSpPr>
            <p:spPr>
              <a:xfrm>
                <a:off x="7425936" y="3722749"/>
                <a:ext cx="156689" cy="164842"/>
              </a:xfrm>
              <a:custGeom>
                <a:avLst/>
                <a:gdLst/>
                <a:ahLst/>
                <a:cxnLst/>
                <a:rect l="l" t="t" r="r" b="b"/>
                <a:pathLst>
                  <a:path w="6567" h="6908" extrusionOk="0">
                    <a:moveTo>
                      <a:pt x="3302" y="0"/>
                    </a:moveTo>
                    <a:cubicBezTo>
                      <a:pt x="3071" y="0"/>
                      <a:pt x="2850" y="18"/>
                      <a:pt x="2645" y="38"/>
                    </a:cubicBezTo>
                    <a:cubicBezTo>
                      <a:pt x="1916" y="129"/>
                      <a:pt x="852" y="554"/>
                      <a:pt x="1" y="1284"/>
                    </a:cubicBezTo>
                    <a:cubicBezTo>
                      <a:pt x="669" y="3655"/>
                      <a:pt x="2554" y="5539"/>
                      <a:pt x="4834" y="6907"/>
                    </a:cubicBezTo>
                    <a:cubicBezTo>
                      <a:pt x="5867" y="5934"/>
                      <a:pt x="6566" y="4597"/>
                      <a:pt x="6353" y="3351"/>
                    </a:cubicBezTo>
                    <a:cubicBezTo>
                      <a:pt x="5871" y="454"/>
                      <a:pt x="4475" y="0"/>
                      <a:pt x="330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9" name="Google Shape;789;p56"/>
            <p:cNvGrpSpPr/>
            <p:nvPr/>
          </p:nvGrpSpPr>
          <p:grpSpPr>
            <a:xfrm rot="-3668426">
              <a:off x="3073974" y="-844863"/>
              <a:ext cx="912500" cy="730750"/>
              <a:chOff x="2179003" y="2368249"/>
              <a:chExt cx="1738088" cy="1391899"/>
            </a:xfrm>
          </p:grpSpPr>
          <p:sp>
            <p:nvSpPr>
              <p:cNvPr id="790" name="Google Shape;790;p56"/>
              <p:cNvSpPr/>
              <p:nvPr/>
            </p:nvSpPr>
            <p:spPr>
              <a:xfrm rot="3281200">
                <a:off x="2454539" y="2964003"/>
                <a:ext cx="322662" cy="842178"/>
              </a:xfrm>
              <a:custGeom>
                <a:avLst/>
                <a:gdLst/>
                <a:ahLst/>
                <a:cxnLst/>
                <a:rect l="l" t="t" r="r" b="b"/>
                <a:pathLst>
                  <a:path w="4378" h="11427" extrusionOk="0">
                    <a:moveTo>
                      <a:pt x="547" y="1"/>
                    </a:moveTo>
                    <a:cubicBezTo>
                      <a:pt x="91" y="3983"/>
                      <a:pt x="0" y="9363"/>
                      <a:pt x="2401" y="11247"/>
                    </a:cubicBezTo>
                    <a:cubicBezTo>
                      <a:pt x="2557" y="11373"/>
                      <a:pt x="2696" y="11427"/>
                      <a:pt x="2823" y="11427"/>
                    </a:cubicBezTo>
                    <a:cubicBezTo>
                      <a:pt x="3217" y="11427"/>
                      <a:pt x="3493" y="10909"/>
                      <a:pt x="3769" y="10427"/>
                    </a:cubicBezTo>
                    <a:cubicBezTo>
                      <a:pt x="4012" y="9971"/>
                      <a:pt x="4225" y="9332"/>
                      <a:pt x="4377" y="8542"/>
                    </a:cubicBezTo>
                    <a:cubicBezTo>
                      <a:pt x="2584" y="6050"/>
                      <a:pt x="1368" y="3040"/>
                      <a:pt x="547" y="1"/>
                    </a:cubicBezTo>
                    <a:close/>
                  </a:path>
                </a:pathLst>
              </a:custGeom>
              <a:solidFill>
                <a:srgbClr val="62CF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56"/>
              <p:cNvSpPr/>
              <p:nvPr/>
            </p:nvSpPr>
            <p:spPr>
              <a:xfrm rot="3281200">
                <a:off x="2704715" y="2770707"/>
                <a:ext cx="342782" cy="983536"/>
              </a:xfrm>
              <a:custGeom>
                <a:avLst/>
                <a:gdLst/>
                <a:ahLst/>
                <a:cxnLst/>
                <a:rect l="l" t="t" r="r" b="b"/>
                <a:pathLst>
                  <a:path w="4651" h="13345" extrusionOk="0">
                    <a:moveTo>
                      <a:pt x="3009" y="0"/>
                    </a:moveTo>
                    <a:lnTo>
                      <a:pt x="760" y="152"/>
                    </a:lnTo>
                    <a:cubicBezTo>
                      <a:pt x="760" y="152"/>
                      <a:pt x="304" y="2158"/>
                      <a:pt x="0" y="4803"/>
                    </a:cubicBezTo>
                    <a:cubicBezTo>
                      <a:pt x="821" y="7842"/>
                      <a:pt x="2037" y="10852"/>
                      <a:pt x="3830" y="13344"/>
                    </a:cubicBezTo>
                    <a:cubicBezTo>
                      <a:pt x="4651" y="8997"/>
                      <a:pt x="3952" y="608"/>
                      <a:pt x="300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56"/>
              <p:cNvSpPr/>
              <p:nvPr/>
            </p:nvSpPr>
            <p:spPr>
              <a:xfrm rot="3281200">
                <a:off x="3315949" y="2423720"/>
                <a:ext cx="403290" cy="535362"/>
              </a:xfrm>
              <a:custGeom>
                <a:avLst/>
                <a:gdLst/>
                <a:ahLst/>
                <a:cxnLst/>
                <a:rect l="l" t="t" r="r" b="b"/>
                <a:pathLst>
                  <a:path w="5472" h="7264" extrusionOk="0">
                    <a:moveTo>
                      <a:pt x="2948" y="0"/>
                    </a:moveTo>
                    <a:cubicBezTo>
                      <a:pt x="3404" y="2432"/>
                      <a:pt x="0" y="4772"/>
                      <a:pt x="2584" y="6991"/>
                    </a:cubicBezTo>
                    <a:cubicBezTo>
                      <a:pt x="2614" y="7022"/>
                      <a:pt x="2584" y="7052"/>
                      <a:pt x="2553" y="7052"/>
                    </a:cubicBezTo>
                    <a:cubicBezTo>
                      <a:pt x="2657" y="7091"/>
                      <a:pt x="2889" y="7174"/>
                      <a:pt x="3184" y="7224"/>
                    </a:cubicBezTo>
                    <a:lnTo>
                      <a:pt x="3184" y="7224"/>
                    </a:lnTo>
                    <a:cubicBezTo>
                      <a:pt x="1587" y="4947"/>
                      <a:pt x="3525" y="2398"/>
                      <a:pt x="2948" y="0"/>
                    </a:cubicBezTo>
                    <a:close/>
                    <a:moveTo>
                      <a:pt x="3344" y="547"/>
                    </a:moveTo>
                    <a:lnTo>
                      <a:pt x="3344" y="547"/>
                    </a:lnTo>
                    <a:cubicBezTo>
                      <a:pt x="3435" y="912"/>
                      <a:pt x="3496" y="1277"/>
                      <a:pt x="3647" y="1581"/>
                    </a:cubicBezTo>
                    <a:cubicBezTo>
                      <a:pt x="3860" y="2037"/>
                      <a:pt x="4012" y="2584"/>
                      <a:pt x="3982" y="3070"/>
                    </a:cubicBezTo>
                    <a:cubicBezTo>
                      <a:pt x="3951" y="4499"/>
                      <a:pt x="3344" y="5715"/>
                      <a:pt x="3587" y="7174"/>
                    </a:cubicBezTo>
                    <a:cubicBezTo>
                      <a:pt x="3587" y="7211"/>
                      <a:pt x="3563" y="7237"/>
                      <a:pt x="3539" y="7237"/>
                    </a:cubicBezTo>
                    <a:cubicBezTo>
                      <a:pt x="3523" y="7237"/>
                      <a:pt x="3507" y="7227"/>
                      <a:pt x="3496" y="7204"/>
                    </a:cubicBezTo>
                    <a:cubicBezTo>
                      <a:pt x="3192" y="6049"/>
                      <a:pt x="3526" y="5107"/>
                      <a:pt x="3739" y="3952"/>
                    </a:cubicBezTo>
                    <a:cubicBezTo>
                      <a:pt x="3921" y="2918"/>
                      <a:pt x="3647" y="2189"/>
                      <a:pt x="3283" y="1216"/>
                    </a:cubicBezTo>
                    <a:cubicBezTo>
                      <a:pt x="3252" y="1186"/>
                      <a:pt x="3252" y="1125"/>
                      <a:pt x="3222" y="1064"/>
                    </a:cubicBezTo>
                    <a:lnTo>
                      <a:pt x="3222" y="1064"/>
                    </a:lnTo>
                    <a:cubicBezTo>
                      <a:pt x="3222" y="3131"/>
                      <a:pt x="2097" y="5137"/>
                      <a:pt x="3252" y="7204"/>
                    </a:cubicBezTo>
                    <a:cubicBezTo>
                      <a:pt x="3252" y="7215"/>
                      <a:pt x="3249" y="7225"/>
                      <a:pt x="3243" y="7233"/>
                    </a:cubicBezTo>
                    <a:lnTo>
                      <a:pt x="3243" y="7233"/>
                    </a:lnTo>
                    <a:cubicBezTo>
                      <a:pt x="3223" y="7230"/>
                      <a:pt x="3203" y="7227"/>
                      <a:pt x="3184" y="7224"/>
                    </a:cubicBezTo>
                    <a:lnTo>
                      <a:pt x="3184" y="7224"/>
                    </a:lnTo>
                    <a:cubicBezTo>
                      <a:pt x="3187" y="7227"/>
                      <a:pt x="3189" y="7231"/>
                      <a:pt x="3192" y="7234"/>
                    </a:cubicBezTo>
                    <a:cubicBezTo>
                      <a:pt x="3200" y="7243"/>
                      <a:pt x="3209" y="7247"/>
                      <a:pt x="3218" y="7247"/>
                    </a:cubicBezTo>
                    <a:cubicBezTo>
                      <a:pt x="3228" y="7247"/>
                      <a:pt x="3236" y="7241"/>
                      <a:pt x="3243" y="7233"/>
                    </a:cubicBezTo>
                    <a:lnTo>
                      <a:pt x="3243" y="7233"/>
                    </a:lnTo>
                    <a:cubicBezTo>
                      <a:pt x="3366" y="7251"/>
                      <a:pt x="3499" y="7263"/>
                      <a:pt x="3638" y="7263"/>
                    </a:cubicBezTo>
                    <a:cubicBezTo>
                      <a:pt x="3934" y="7263"/>
                      <a:pt x="4255" y="7210"/>
                      <a:pt x="4559" y="7052"/>
                    </a:cubicBezTo>
                    <a:cubicBezTo>
                      <a:pt x="4559" y="7052"/>
                      <a:pt x="4529" y="7022"/>
                      <a:pt x="4559" y="6991"/>
                    </a:cubicBezTo>
                    <a:cubicBezTo>
                      <a:pt x="5106" y="5745"/>
                      <a:pt x="5471" y="4286"/>
                      <a:pt x="5076" y="2918"/>
                    </a:cubicBezTo>
                    <a:cubicBezTo>
                      <a:pt x="4833" y="1976"/>
                      <a:pt x="4286" y="1277"/>
                      <a:pt x="3647" y="639"/>
                    </a:cubicBezTo>
                    <a:lnTo>
                      <a:pt x="3647" y="639"/>
                    </a:lnTo>
                    <a:cubicBezTo>
                      <a:pt x="4134" y="1398"/>
                      <a:pt x="4651" y="2067"/>
                      <a:pt x="4772" y="3070"/>
                    </a:cubicBezTo>
                    <a:cubicBezTo>
                      <a:pt x="4833" y="3648"/>
                      <a:pt x="4863" y="4256"/>
                      <a:pt x="4711" y="4833"/>
                    </a:cubicBezTo>
                    <a:cubicBezTo>
                      <a:pt x="4529" y="5563"/>
                      <a:pt x="4225" y="6262"/>
                      <a:pt x="4347" y="7052"/>
                    </a:cubicBezTo>
                    <a:cubicBezTo>
                      <a:pt x="4365" y="7090"/>
                      <a:pt x="4338" y="7116"/>
                      <a:pt x="4307" y="7116"/>
                    </a:cubicBezTo>
                    <a:cubicBezTo>
                      <a:pt x="4288" y="7116"/>
                      <a:pt x="4267" y="7106"/>
                      <a:pt x="4255" y="7082"/>
                    </a:cubicBezTo>
                    <a:cubicBezTo>
                      <a:pt x="3982" y="5988"/>
                      <a:pt x="4711" y="5046"/>
                      <a:pt x="4681" y="3952"/>
                    </a:cubicBezTo>
                    <a:cubicBezTo>
                      <a:pt x="4620" y="2918"/>
                      <a:pt x="4407" y="1946"/>
                      <a:pt x="3769" y="1094"/>
                    </a:cubicBezTo>
                    <a:cubicBezTo>
                      <a:pt x="3617" y="912"/>
                      <a:pt x="3496" y="730"/>
                      <a:pt x="3344" y="547"/>
                    </a:cubicBezTo>
                    <a:close/>
                  </a:path>
                </a:pathLst>
              </a:custGeom>
              <a:solidFill>
                <a:srgbClr val="8C4B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56"/>
              <p:cNvSpPr/>
              <p:nvPr/>
            </p:nvSpPr>
            <p:spPr>
              <a:xfrm rot="3281200">
                <a:off x="3411557" y="2385923"/>
                <a:ext cx="174818" cy="461587"/>
              </a:xfrm>
              <a:custGeom>
                <a:avLst/>
                <a:gdLst/>
                <a:ahLst/>
                <a:cxnLst/>
                <a:rect l="l" t="t" r="r" b="b"/>
                <a:pathLst>
                  <a:path w="2372" h="6263" extrusionOk="0">
                    <a:moveTo>
                      <a:pt x="2219" y="1"/>
                    </a:moveTo>
                    <a:cubicBezTo>
                      <a:pt x="2219" y="31"/>
                      <a:pt x="2219" y="31"/>
                      <a:pt x="2219" y="31"/>
                    </a:cubicBezTo>
                    <a:cubicBezTo>
                      <a:pt x="2098" y="1521"/>
                      <a:pt x="1156" y="1156"/>
                      <a:pt x="669" y="3436"/>
                    </a:cubicBezTo>
                    <a:cubicBezTo>
                      <a:pt x="365" y="4712"/>
                      <a:pt x="821" y="5685"/>
                      <a:pt x="1277" y="6262"/>
                    </a:cubicBezTo>
                    <a:cubicBezTo>
                      <a:pt x="1" y="4408"/>
                      <a:pt x="2371" y="1977"/>
                      <a:pt x="2219" y="1"/>
                    </a:cubicBezTo>
                    <a:close/>
                  </a:path>
                </a:pathLst>
              </a:custGeom>
              <a:solidFill>
                <a:srgbClr val="8C4B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56"/>
              <p:cNvSpPr/>
              <p:nvPr/>
            </p:nvSpPr>
            <p:spPr>
              <a:xfrm rot="3281200">
                <a:off x="3496570" y="2567043"/>
                <a:ext cx="271145" cy="506324"/>
              </a:xfrm>
              <a:custGeom>
                <a:avLst/>
                <a:gdLst/>
                <a:ahLst/>
                <a:cxnLst/>
                <a:rect l="l" t="t" r="r" b="b"/>
                <a:pathLst>
                  <a:path w="3679" h="6870" extrusionOk="0">
                    <a:moveTo>
                      <a:pt x="1" y="0"/>
                    </a:moveTo>
                    <a:cubicBezTo>
                      <a:pt x="31" y="92"/>
                      <a:pt x="92" y="183"/>
                      <a:pt x="153" y="274"/>
                    </a:cubicBezTo>
                    <a:cubicBezTo>
                      <a:pt x="2250" y="1885"/>
                      <a:pt x="2615" y="4469"/>
                      <a:pt x="1582" y="6870"/>
                    </a:cubicBezTo>
                    <a:cubicBezTo>
                      <a:pt x="3679" y="4165"/>
                      <a:pt x="1065" y="487"/>
                      <a:pt x="1" y="0"/>
                    </a:cubicBezTo>
                    <a:close/>
                  </a:path>
                </a:pathLst>
              </a:custGeom>
              <a:solidFill>
                <a:srgbClr val="8C4B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56"/>
              <p:cNvSpPr/>
              <p:nvPr/>
            </p:nvSpPr>
            <p:spPr>
              <a:xfrm rot="3281200">
                <a:off x="3438478" y="2414098"/>
                <a:ext cx="145706" cy="533225"/>
              </a:xfrm>
              <a:custGeom>
                <a:avLst/>
                <a:gdLst/>
                <a:ahLst/>
                <a:cxnLst/>
                <a:rect l="l" t="t" r="r" b="b"/>
                <a:pathLst>
                  <a:path w="1977" h="7235" extrusionOk="0">
                    <a:moveTo>
                      <a:pt x="1399" y="0"/>
                    </a:moveTo>
                    <a:cubicBezTo>
                      <a:pt x="1976" y="2401"/>
                      <a:pt x="1" y="4955"/>
                      <a:pt x="1581" y="7234"/>
                    </a:cubicBezTo>
                    <a:cubicBezTo>
                      <a:pt x="1581" y="7234"/>
                      <a:pt x="1612" y="7234"/>
                      <a:pt x="1612" y="7204"/>
                    </a:cubicBezTo>
                    <a:cubicBezTo>
                      <a:pt x="487" y="5107"/>
                      <a:pt x="1672" y="3131"/>
                      <a:pt x="1703" y="1064"/>
                    </a:cubicBezTo>
                    <a:cubicBezTo>
                      <a:pt x="1612" y="730"/>
                      <a:pt x="1581" y="304"/>
                      <a:pt x="1429"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56"/>
              <p:cNvSpPr/>
              <p:nvPr/>
            </p:nvSpPr>
            <p:spPr>
              <a:xfrm rot="3281200">
                <a:off x="3515869" y="2489403"/>
                <a:ext cx="62793" cy="515684"/>
              </a:xfrm>
              <a:custGeom>
                <a:avLst/>
                <a:gdLst/>
                <a:ahLst/>
                <a:cxnLst/>
                <a:rect l="l" t="t" r="r" b="b"/>
                <a:pathLst>
                  <a:path w="852" h="6997" extrusionOk="0">
                    <a:moveTo>
                      <a:pt x="61" y="0"/>
                    </a:moveTo>
                    <a:lnTo>
                      <a:pt x="61" y="0"/>
                    </a:lnTo>
                    <a:cubicBezTo>
                      <a:pt x="91" y="274"/>
                      <a:pt x="122" y="548"/>
                      <a:pt x="122" y="821"/>
                    </a:cubicBezTo>
                    <a:cubicBezTo>
                      <a:pt x="122" y="882"/>
                      <a:pt x="152" y="912"/>
                      <a:pt x="152" y="973"/>
                    </a:cubicBezTo>
                    <a:cubicBezTo>
                      <a:pt x="517" y="1976"/>
                      <a:pt x="760" y="2675"/>
                      <a:pt x="578" y="3739"/>
                    </a:cubicBezTo>
                    <a:cubicBezTo>
                      <a:pt x="365" y="4864"/>
                      <a:pt x="0" y="5806"/>
                      <a:pt x="304" y="6961"/>
                    </a:cubicBezTo>
                    <a:cubicBezTo>
                      <a:pt x="304" y="6987"/>
                      <a:pt x="315" y="6996"/>
                      <a:pt x="328" y="6996"/>
                    </a:cubicBezTo>
                    <a:cubicBezTo>
                      <a:pt x="345" y="6996"/>
                      <a:pt x="365" y="6979"/>
                      <a:pt x="365" y="6961"/>
                    </a:cubicBezTo>
                    <a:cubicBezTo>
                      <a:pt x="183" y="5472"/>
                      <a:pt x="790" y="4286"/>
                      <a:pt x="851" y="2858"/>
                    </a:cubicBezTo>
                    <a:cubicBezTo>
                      <a:pt x="851" y="2341"/>
                      <a:pt x="730" y="1794"/>
                      <a:pt x="517" y="1338"/>
                    </a:cubicBezTo>
                    <a:cubicBezTo>
                      <a:pt x="395" y="1064"/>
                      <a:pt x="335" y="669"/>
                      <a:pt x="243" y="304"/>
                    </a:cubicBezTo>
                    <a:cubicBezTo>
                      <a:pt x="183" y="213"/>
                      <a:pt x="122" y="122"/>
                      <a:pt x="61"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56"/>
              <p:cNvSpPr/>
              <p:nvPr/>
            </p:nvSpPr>
            <p:spPr>
              <a:xfrm rot="3281200">
                <a:off x="3711370" y="2544766"/>
                <a:ext cx="20194" cy="78491"/>
              </a:xfrm>
              <a:custGeom>
                <a:avLst/>
                <a:gdLst/>
                <a:ahLst/>
                <a:cxnLst/>
                <a:rect l="l" t="t" r="r" b="b"/>
                <a:pathLst>
                  <a:path w="274" h="1065" extrusionOk="0">
                    <a:moveTo>
                      <a:pt x="0" y="0"/>
                    </a:moveTo>
                    <a:cubicBezTo>
                      <a:pt x="152" y="304"/>
                      <a:pt x="183" y="730"/>
                      <a:pt x="274" y="1064"/>
                    </a:cubicBezTo>
                    <a:cubicBezTo>
                      <a:pt x="274" y="791"/>
                      <a:pt x="243" y="517"/>
                      <a:pt x="213" y="243"/>
                    </a:cubicBezTo>
                    <a:cubicBezTo>
                      <a:pt x="183" y="213"/>
                      <a:pt x="183" y="183"/>
                      <a:pt x="152" y="152"/>
                    </a:cubicBezTo>
                    <a:cubicBezTo>
                      <a:pt x="91" y="91"/>
                      <a:pt x="61" y="61"/>
                      <a:pt x="0"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56"/>
              <p:cNvSpPr/>
              <p:nvPr/>
            </p:nvSpPr>
            <p:spPr>
              <a:xfrm rot="3281200">
                <a:off x="3749911" y="2548728"/>
                <a:ext cx="4569" cy="2285"/>
              </a:xfrm>
              <a:custGeom>
                <a:avLst/>
                <a:gdLst/>
                <a:ahLst/>
                <a:cxnLst/>
                <a:rect l="l" t="t" r="r" b="b"/>
                <a:pathLst>
                  <a:path w="62" h="31" extrusionOk="0">
                    <a:moveTo>
                      <a:pt x="1" y="0"/>
                    </a:moveTo>
                    <a:cubicBezTo>
                      <a:pt x="1" y="0"/>
                      <a:pt x="1" y="30"/>
                      <a:pt x="1" y="30"/>
                    </a:cubicBezTo>
                    <a:cubicBezTo>
                      <a:pt x="1" y="30"/>
                      <a:pt x="14" y="17"/>
                      <a:pt x="32" y="17"/>
                    </a:cubicBezTo>
                    <a:cubicBezTo>
                      <a:pt x="41" y="17"/>
                      <a:pt x="51" y="20"/>
                      <a:pt x="62" y="30"/>
                    </a:cubicBezTo>
                    <a:cubicBezTo>
                      <a:pt x="62" y="0"/>
                      <a:pt x="62" y="0"/>
                      <a:pt x="62"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56"/>
              <p:cNvSpPr/>
              <p:nvPr/>
            </p:nvSpPr>
            <p:spPr>
              <a:xfrm rot="3281200">
                <a:off x="3515055" y="2525910"/>
                <a:ext cx="112099" cy="502197"/>
              </a:xfrm>
              <a:custGeom>
                <a:avLst/>
                <a:gdLst/>
                <a:ahLst/>
                <a:cxnLst/>
                <a:rect l="l" t="t" r="r" b="b"/>
                <a:pathLst>
                  <a:path w="1521" h="6814" extrusionOk="0">
                    <a:moveTo>
                      <a:pt x="1" y="0"/>
                    </a:moveTo>
                    <a:lnTo>
                      <a:pt x="1" y="0"/>
                    </a:lnTo>
                    <a:cubicBezTo>
                      <a:pt x="31" y="91"/>
                      <a:pt x="31" y="152"/>
                      <a:pt x="61" y="243"/>
                    </a:cubicBezTo>
                    <a:cubicBezTo>
                      <a:pt x="183" y="426"/>
                      <a:pt x="335" y="608"/>
                      <a:pt x="456" y="821"/>
                    </a:cubicBezTo>
                    <a:cubicBezTo>
                      <a:pt x="1095" y="1672"/>
                      <a:pt x="1308" y="2614"/>
                      <a:pt x="1338" y="3678"/>
                    </a:cubicBezTo>
                    <a:cubicBezTo>
                      <a:pt x="1368" y="4742"/>
                      <a:pt x="608" y="5684"/>
                      <a:pt x="882" y="6778"/>
                    </a:cubicBezTo>
                    <a:cubicBezTo>
                      <a:pt x="882" y="6804"/>
                      <a:pt x="898" y="6813"/>
                      <a:pt x="917" y="6813"/>
                    </a:cubicBezTo>
                    <a:cubicBezTo>
                      <a:pt x="943" y="6813"/>
                      <a:pt x="973" y="6796"/>
                      <a:pt x="973" y="6778"/>
                    </a:cubicBezTo>
                    <a:cubicBezTo>
                      <a:pt x="852" y="5988"/>
                      <a:pt x="1156" y="5289"/>
                      <a:pt x="1368" y="4560"/>
                    </a:cubicBezTo>
                    <a:cubicBezTo>
                      <a:pt x="1520" y="3982"/>
                      <a:pt x="1490" y="3374"/>
                      <a:pt x="1429" y="2797"/>
                    </a:cubicBezTo>
                    <a:cubicBezTo>
                      <a:pt x="1338" y="1794"/>
                      <a:pt x="852" y="1094"/>
                      <a:pt x="335" y="335"/>
                    </a:cubicBezTo>
                    <a:cubicBezTo>
                      <a:pt x="244" y="243"/>
                      <a:pt x="122" y="122"/>
                      <a:pt x="1"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56"/>
              <p:cNvSpPr/>
              <p:nvPr/>
            </p:nvSpPr>
            <p:spPr>
              <a:xfrm rot="3281200">
                <a:off x="3747947" y="2562766"/>
                <a:ext cx="17983" cy="22405"/>
              </a:xfrm>
              <a:custGeom>
                <a:avLst/>
                <a:gdLst/>
                <a:ahLst/>
                <a:cxnLst/>
                <a:rect l="l" t="t" r="r" b="b"/>
                <a:pathLst>
                  <a:path w="244" h="304" extrusionOk="0">
                    <a:moveTo>
                      <a:pt x="1" y="0"/>
                    </a:moveTo>
                    <a:cubicBezTo>
                      <a:pt x="31" y="61"/>
                      <a:pt x="61" y="152"/>
                      <a:pt x="92" y="213"/>
                    </a:cubicBezTo>
                    <a:cubicBezTo>
                      <a:pt x="122" y="243"/>
                      <a:pt x="183" y="274"/>
                      <a:pt x="244" y="304"/>
                    </a:cubicBezTo>
                    <a:cubicBezTo>
                      <a:pt x="183" y="213"/>
                      <a:pt x="122" y="122"/>
                      <a:pt x="92" y="30"/>
                    </a:cubicBezTo>
                    <a:cubicBezTo>
                      <a:pt x="61" y="30"/>
                      <a:pt x="31" y="0"/>
                      <a:pt x="1"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56"/>
              <p:cNvSpPr/>
              <p:nvPr/>
            </p:nvSpPr>
            <p:spPr>
              <a:xfrm rot="3281200">
                <a:off x="3731875" y="2573432"/>
                <a:ext cx="13561" cy="26974"/>
              </a:xfrm>
              <a:custGeom>
                <a:avLst/>
                <a:gdLst/>
                <a:ahLst/>
                <a:cxnLst/>
                <a:rect l="l" t="t" r="r" b="b"/>
                <a:pathLst>
                  <a:path w="184" h="366" extrusionOk="0">
                    <a:moveTo>
                      <a:pt x="1" y="1"/>
                    </a:moveTo>
                    <a:cubicBezTo>
                      <a:pt x="1" y="31"/>
                      <a:pt x="1" y="61"/>
                      <a:pt x="1" y="61"/>
                    </a:cubicBezTo>
                    <a:cubicBezTo>
                      <a:pt x="62" y="183"/>
                      <a:pt x="123" y="274"/>
                      <a:pt x="183" y="365"/>
                    </a:cubicBezTo>
                    <a:cubicBezTo>
                      <a:pt x="153" y="274"/>
                      <a:pt x="153" y="213"/>
                      <a:pt x="123" y="122"/>
                    </a:cubicBezTo>
                    <a:lnTo>
                      <a:pt x="1" y="1"/>
                    </a:ln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56"/>
              <p:cNvSpPr/>
              <p:nvPr/>
            </p:nvSpPr>
            <p:spPr>
              <a:xfrm rot="3281200">
                <a:off x="3751302" y="2558708"/>
                <a:ext cx="8991" cy="15698"/>
              </a:xfrm>
              <a:custGeom>
                <a:avLst/>
                <a:gdLst/>
                <a:ahLst/>
                <a:cxnLst/>
                <a:rect l="l" t="t" r="r" b="b"/>
                <a:pathLst>
                  <a:path w="122" h="213" extrusionOk="0">
                    <a:moveTo>
                      <a:pt x="0" y="0"/>
                    </a:moveTo>
                    <a:cubicBezTo>
                      <a:pt x="0" y="61"/>
                      <a:pt x="31" y="91"/>
                      <a:pt x="31" y="152"/>
                    </a:cubicBezTo>
                    <a:cubicBezTo>
                      <a:pt x="61" y="152"/>
                      <a:pt x="91" y="182"/>
                      <a:pt x="122" y="213"/>
                    </a:cubicBezTo>
                    <a:cubicBezTo>
                      <a:pt x="91" y="152"/>
                      <a:pt x="61" y="61"/>
                      <a:pt x="31"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56"/>
              <p:cNvSpPr/>
              <p:nvPr/>
            </p:nvSpPr>
            <p:spPr>
              <a:xfrm rot="3281200">
                <a:off x="3741275" y="2569108"/>
                <a:ext cx="4496" cy="6780"/>
              </a:xfrm>
              <a:custGeom>
                <a:avLst/>
                <a:gdLst/>
                <a:ahLst/>
                <a:cxnLst/>
                <a:rect l="l" t="t" r="r" b="b"/>
                <a:pathLst>
                  <a:path w="61" h="92" extrusionOk="0">
                    <a:moveTo>
                      <a:pt x="0" y="0"/>
                    </a:moveTo>
                    <a:cubicBezTo>
                      <a:pt x="31" y="31"/>
                      <a:pt x="31" y="61"/>
                      <a:pt x="61" y="91"/>
                    </a:cubicBezTo>
                    <a:cubicBezTo>
                      <a:pt x="61" y="91"/>
                      <a:pt x="61" y="61"/>
                      <a:pt x="61" y="31"/>
                    </a:cubicBezTo>
                    <a:cubicBezTo>
                      <a:pt x="31" y="31"/>
                      <a:pt x="31" y="0"/>
                      <a:pt x="0"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56"/>
              <p:cNvSpPr/>
              <p:nvPr/>
            </p:nvSpPr>
            <p:spPr>
              <a:xfrm rot="3281200">
                <a:off x="3748780" y="2552904"/>
                <a:ext cx="11276" cy="10023"/>
              </a:xfrm>
              <a:custGeom>
                <a:avLst/>
                <a:gdLst/>
                <a:ahLst/>
                <a:cxnLst/>
                <a:rect l="l" t="t" r="r" b="b"/>
                <a:pathLst>
                  <a:path w="153" h="136" extrusionOk="0">
                    <a:moveTo>
                      <a:pt x="32" y="1"/>
                    </a:moveTo>
                    <a:cubicBezTo>
                      <a:pt x="21" y="1"/>
                      <a:pt x="11" y="4"/>
                      <a:pt x="1" y="14"/>
                    </a:cubicBezTo>
                    <a:cubicBezTo>
                      <a:pt x="1" y="14"/>
                      <a:pt x="1" y="14"/>
                      <a:pt x="1" y="44"/>
                    </a:cubicBezTo>
                    <a:cubicBezTo>
                      <a:pt x="61" y="75"/>
                      <a:pt x="92" y="105"/>
                      <a:pt x="153" y="136"/>
                    </a:cubicBezTo>
                    <a:cubicBezTo>
                      <a:pt x="122" y="105"/>
                      <a:pt x="122" y="44"/>
                      <a:pt x="122" y="14"/>
                    </a:cubicBezTo>
                    <a:cubicBezTo>
                      <a:pt x="82" y="14"/>
                      <a:pt x="55" y="1"/>
                      <a:pt x="32" y="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56"/>
              <p:cNvSpPr/>
              <p:nvPr/>
            </p:nvSpPr>
            <p:spPr>
              <a:xfrm rot="3281200">
                <a:off x="3283186" y="2762538"/>
                <a:ext cx="51590" cy="51590"/>
              </a:xfrm>
              <a:custGeom>
                <a:avLst/>
                <a:gdLst/>
                <a:ahLst/>
                <a:cxnLst/>
                <a:rect l="l" t="t" r="r" b="b"/>
                <a:pathLst>
                  <a:path w="700" h="700" extrusionOk="0">
                    <a:moveTo>
                      <a:pt x="1" y="1"/>
                    </a:moveTo>
                    <a:lnTo>
                      <a:pt x="1" y="1"/>
                    </a:lnTo>
                    <a:cubicBezTo>
                      <a:pt x="153" y="244"/>
                      <a:pt x="366" y="457"/>
                      <a:pt x="639" y="700"/>
                    </a:cubicBezTo>
                    <a:lnTo>
                      <a:pt x="700" y="700"/>
                    </a:lnTo>
                    <a:cubicBezTo>
                      <a:pt x="669" y="670"/>
                      <a:pt x="639" y="670"/>
                      <a:pt x="639" y="670"/>
                    </a:cubicBezTo>
                    <a:cubicBezTo>
                      <a:pt x="639" y="670"/>
                      <a:pt x="305" y="426"/>
                      <a:pt x="1" y="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56"/>
              <p:cNvSpPr/>
              <p:nvPr/>
            </p:nvSpPr>
            <p:spPr>
              <a:xfrm rot="3281200">
                <a:off x="3356734" y="2360472"/>
                <a:ext cx="253162" cy="526444"/>
              </a:xfrm>
              <a:custGeom>
                <a:avLst/>
                <a:gdLst/>
                <a:ahLst/>
                <a:cxnLst/>
                <a:rect l="l" t="t" r="r" b="b"/>
                <a:pathLst>
                  <a:path w="3435" h="7143" extrusionOk="0">
                    <a:moveTo>
                      <a:pt x="2979" y="0"/>
                    </a:moveTo>
                    <a:cubicBezTo>
                      <a:pt x="2888" y="30"/>
                      <a:pt x="2857" y="91"/>
                      <a:pt x="2857" y="213"/>
                    </a:cubicBezTo>
                    <a:cubicBezTo>
                      <a:pt x="2979" y="2189"/>
                      <a:pt x="578" y="4559"/>
                      <a:pt x="1824" y="6444"/>
                    </a:cubicBezTo>
                    <a:cubicBezTo>
                      <a:pt x="2158" y="6869"/>
                      <a:pt x="2462" y="7113"/>
                      <a:pt x="2462" y="7113"/>
                    </a:cubicBezTo>
                    <a:cubicBezTo>
                      <a:pt x="2462" y="7113"/>
                      <a:pt x="2492" y="7113"/>
                      <a:pt x="2523" y="7143"/>
                    </a:cubicBezTo>
                    <a:cubicBezTo>
                      <a:pt x="2553" y="7113"/>
                      <a:pt x="2553" y="7082"/>
                      <a:pt x="2523" y="7052"/>
                    </a:cubicBezTo>
                    <a:cubicBezTo>
                      <a:pt x="0" y="4803"/>
                      <a:pt x="3435" y="2492"/>
                      <a:pt x="2979" y="91"/>
                    </a:cubicBezTo>
                    <a:lnTo>
                      <a:pt x="2979" y="61"/>
                    </a:lnTo>
                    <a:cubicBezTo>
                      <a:pt x="2979" y="61"/>
                      <a:pt x="2979" y="61"/>
                      <a:pt x="2979" y="30"/>
                    </a:cubicBezTo>
                    <a:cubicBezTo>
                      <a:pt x="2979" y="0"/>
                      <a:pt x="2979" y="0"/>
                      <a:pt x="2979"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56"/>
              <p:cNvSpPr/>
              <p:nvPr/>
            </p:nvSpPr>
            <p:spPr>
              <a:xfrm rot="3281200">
                <a:off x="3751851" y="2542911"/>
                <a:ext cx="2285" cy="4569"/>
              </a:xfrm>
              <a:custGeom>
                <a:avLst/>
                <a:gdLst/>
                <a:ahLst/>
                <a:cxnLst/>
                <a:rect l="l" t="t" r="r" b="b"/>
                <a:pathLst>
                  <a:path w="31" h="62" extrusionOk="0">
                    <a:moveTo>
                      <a:pt x="0" y="0"/>
                    </a:moveTo>
                    <a:cubicBezTo>
                      <a:pt x="0" y="31"/>
                      <a:pt x="0" y="61"/>
                      <a:pt x="0" y="61"/>
                    </a:cubicBezTo>
                    <a:lnTo>
                      <a:pt x="31" y="61"/>
                    </a:lnTo>
                    <a:lnTo>
                      <a:pt x="31" y="31"/>
                    </a:lnTo>
                    <a:cubicBezTo>
                      <a:pt x="31" y="31"/>
                      <a:pt x="31" y="31"/>
                      <a:pt x="0"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56"/>
              <p:cNvSpPr/>
              <p:nvPr/>
            </p:nvSpPr>
            <p:spPr>
              <a:xfrm rot="3281200">
                <a:off x="3750860" y="2546894"/>
                <a:ext cx="74" cy="2285"/>
              </a:xfrm>
              <a:custGeom>
                <a:avLst/>
                <a:gdLst/>
                <a:ahLst/>
                <a:cxnLst/>
                <a:rect l="l" t="t" r="r" b="b"/>
                <a:pathLst>
                  <a:path w="1" h="31" extrusionOk="0">
                    <a:moveTo>
                      <a:pt x="1" y="0"/>
                    </a:moveTo>
                    <a:cubicBezTo>
                      <a:pt x="1" y="0"/>
                      <a:pt x="1" y="0"/>
                      <a:pt x="1" y="0"/>
                    </a:cubicBezTo>
                    <a:cubicBezTo>
                      <a:pt x="1" y="0"/>
                      <a:pt x="1" y="30"/>
                      <a:pt x="1" y="30"/>
                    </a:cubicBezTo>
                    <a:lnTo>
                      <a:pt x="1" y="30"/>
                    </a:lnTo>
                    <a:lnTo>
                      <a:pt x="1" y="30"/>
                    </a:lnTo>
                    <a:cubicBezTo>
                      <a:pt x="1" y="30"/>
                      <a:pt x="1" y="0"/>
                      <a:pt x="1"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56"/>
              <p:cNvSpPr/>
              <p:nvPr/>
            </p:nvSpPr>
            <p:spPr>
              <a:xfrm rot="3281200">
                <a:off x="3509519" y="2552166"/>
                <a:ext cx="174818" cy="506397"/>
              </a:xfrm>
              <a:custGeom>
                <a:avLst/>
                <a:gdLst/>
                <a:ahLst/>
                <a:cxnLst/>
                <a:rect l="l" t="t" r="r" b="b"/>
                <a:pathLst>
                  <a:path w="2372" h="6871" extrusionOk="0">
                    <a:moveTo>
                      <a:pt x="1" y="1"/>
                    </a:moveTo>
                    <a:lnTo>
                      <a:pt x="1" y="1"/>
                    </a:lnTo>
                    <a:cubicBezTo>
                      <a:pt x="62" y="153"/>
                      <a:pt x="153" y="305"/>
                      <a:pt x="244" y="427"/>
                    </a:cubicBezTo>
                    <a:cubicBezTo>
                      <a:pt x="882" y="1095"/>
                      <a:pt x="1399" y="1794"/>
                      <a:pt x="1672" y="2737"/>
                    </a:cubicBezTo>
                    <a:cubicBezTo>
                      <a:pt x="2037" y="4104"/>
                      <a:pt x="1642" y="5563"/>
                      <a:pt x="1065" y="6810"/>
                    </a:cubicBezTo>
                    <a:cubicBezTo>
                      <a:pt x="1065" y="6810"/>
                      <a:pt x="1065" y="6840"/>
                      <a:pt x="1065" y="6870"/>
                    </a:cubicBezTo>
                    <a:cubicBezTo>
                      <a:pt x="1095" y="6840"/>
                      <a:pt x="1125" y="6840"/>
                      <a:pt x="1156" y="6810"/>
                    </a:cubicBezTo>
                    <a:cubicBezTo>
                      <a:pt x="1217" y="6749"/>
                      <a:pt x="1277" y="6688"/>
                      <a:pt x="1308" y="6597"/>
                    </a:cubicBezTo>
                    <a:cubicBezTo>
                      <a:pt x="2372" y="4226"/>
                      <a:pt x="2037" y="1642"/>
                      <a:pt x="1" y="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56"/>
              <p:cNvSpPr/>
              <p:nvPr/>
            </p:nvSpPr>
            <p:spPr>
              <a:xfrm rot="3281200">
                <a:off x="3747221" y="2549434"/>
                <a:ext cx="74" cy="2358"/>
              </a:xfrm>
              <a:custGeom>
                <a:avLst/>
                <a:gdLst/>
                <a:ahLst/>
                <a:cxnLst/>
                <a:rect l="l" t="t" r="r" b="b"/>
                <a:pathLst>
                  <a:path w="1" h="32" extrusionOk="0">
                    <a:moveTo>
                      <a:pt x="1" y="1"/>
                    </a:moveTo>
                    <a:cubicBezTo>
                      <a:pt x="1" y="1"/>
                      <a:pt x="1" y="1"/>
                      <a:pt x="1" y="31"/>
                    </a:cubicBezTo>
                    <a:lnTo>
                      <a:pt x="1" y="31"/>
                    </a:lnTo>
                    <a:cubicBezTo>
                      <a:pt x="1" y="1"/>
                      <a:pt x="1" y="1"/>
                      <a:pt x="1" y="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56"/>
              <p:cNvSpPr/>
              <p:nvPr/>
            </p:nvSpPr>
            <p:spPr>
              <a:xfrm rot="3281200">
                <a:off x="3746739" y="2550367"/>
                <a:ext cx="2358" cy="2358"/>
              </a:xfrm>
              <a:custGeom>
                <a:avLst/>
                <a:gdLst/>
                <a:ahLst/>
                <a:cxnLst/>
                <a:rect l="l" t="t" r="r" b="b"/>
                <a:pathLst>
                  <a:path w="32" h="32" extrusionOk="0">
                    <a:moveTo>
                      <a:pt x="1" y="1"/>
                    </a:moveTo>
                    <a:cubicBezTo>
                      <a:pt x="1" y="1"/>
                      <a:pt x="1" y="1"/>
                      <a:pt x="1" y="31"/>
                    </a:cubicBezTo>
                    <a:lnTo>
                      <a:pt x="31" y="31"/>
                    </a:lnTo>
                    <a:cubicBezTo>
                      <a:pt x="31" y="31"/>
                      <a:pt x="1" y="1"/>
                      <a:pt x="1" y="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56"/>
              <p:cNvSpPr/>
              <p:nvPr/>
            </p:nvSpPr>
            <p:spPr>
              <a:xfrm rot="3281200">
                <a:off x="3748153" y="2549916"/>
                <a:ext cx="74" cy="74"/>
              </a:xfrm>
              <a:custGeom>
                <a:avLst/>
                <a:gdLst/>
                <a:ahLst/>
                <a:cxnLst/>
                <a:rect l="l" t="t" r="r" b="b"/>
                <a:pathLst>
                  <a:path w="1" h="1" extrusionOk="0">
                    <a:moveTo>
                      <a:pt x="1" y="1"/>
                    </a:moveTo>
                    <a:lnTo>
                      <a:pt x="1" y="1"/>
                    </a:lnTo>
                    <a:lnTo>
                      <a:pt x="1" y="1"/>
                    </a:ln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56"/>
              <p:cNvSpPr/>
              <p:nvPr/>
            </p:nvSpPr>
            <p:spPr>
              <a:xfrm rot="3281200">
                <a:off x="3741128" y="2550015"/>
                <a:ext cx="13561" cy="16804"/>
              </a:xfrm>
              <a:custGeom>
                <a:avLst/>
                <a:gdLst/>
                <a:ahLst/>
                <a:cxnLst/>
                <a:rect l="l" t="t" r="r" b="b"/>
                <a:pathLst>
                  <a:path w="184" h="228" extrusionOk="0">
                    <a:moveTo>
                      <a:pt x="32" y="1"/>
                    </a:moveTo>
                    <a:cubicBezTo>
                      <a:pt x="14" y="1"/>
                      <a:pt x="1" y="14"/>
                      <a:pt x="1" y="14"/>
                    </a:cubicBezTo>
                    <a:lnTo>
                      <a:pt x="1" y="45"/>
                    </a:lnTo>
                    <a:cubicBezTo>
                      <a:pt x="1" y="45"/>
                      <a:pt x="31" y="75"/>
                      <a:pt x="31" y="75"/>
                    </a:cubicBezTo>
                    <a:cubicBezTo>
                      <a:pt x="92" y="136"/>
                      <a:pt x="122" y="166"/>
                      <a:pt x="183" y="227"/>
                    </a:cubicBezTo>
                    <a:cubicBezTo>
                      <a:pt x="153" y="166"/>
                      <a:pt x="122" y="106"/>
                      <a:pt x="62" y="14"/>
                    </a:cubicBezTo>
                    <a:cubicBezTo>
                      <a:pt x="51" y="4"/>
                      <a:pt x="41" y="1"/>
                      <a:pt x="32" y="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56"/>
              <p:cNvSpPr/>
              <p:nvPr/>
            </p:nvSpPr>
            <p:spPr>
              <a:xfrm rot="3281200">
                <a:off x="3730275" y="2578513"/>
                <a:ext cx="29185" cy="38177"/>
              </a:xfrm>
              <a:custGeom>
                <a:avLst/>
                <a:gdLst/>
                <a:ahLst/>
                <a:cxnLst/>
                <a:rect l="l" t="t" r="r" b="b"/>
                <a:pathLst>
                  <a:path w="396" h="518" extrusionOk="0">
                    <a:moveTo>
                      <a:pt x="1" y="1"/>
                    </a:moveTo>
                    <a:cubicBezTo>
                      <a:pt x="31" y="62"/>
                      <a:pt x="31" y="122"/>
                      <a:pt x="62" y="183"/>
                    </a:cubicBezTo>
                    <a:cubicBezTo>
                      <a:pt x="183" y="305"/>
                      <a:pt x="305" y="426"/>
                      <a:pt x="396" y="518"/>
                    </a:cubicBezTo>
                    <a:cubicBezTo>
                      <a:pt x="305" y="396"/>
                      <a:pt x="214" y="244"/>
                      <a:pt x="153" y="92"/>
                    </a:cubicBezTo>
                    <a:cubicBezTo>
                      <a:pt x="92" y="62"/>
                      <a:pt x="31" y="31"/>
                      <a:pt x="1" y="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56"/>
              <p:cNvSpPr/>
              <p:nvPr/>
            </p:nvSpPr>
            <p:spPr>
              <a:xfrm rot="3281200">
                <a:off x="3742025" y="2567438"/>
                <a:ext cx="11276" cy="17983"/>
              </a:xfrm>
              <a:custGeom>
                <a:avLst/>
                <a:gdLst/>
                <a:ahLst/>
                <a:cxnLst/>
                <a:rect l="l" t="t" r="r" b="b"/>
                <a:pathLst>
                  <a:path w="153" h="244" extrusionOk="0">
                    <a:moveTo>
                      <a:pt x="1" y="0"/>
                    </a:moveTo>
                    <a:cubicBezTo>
                      <a:pt x="1" y="30"/>
                      <a:pt x="1" y="91"/>
                      <a:pt x="31" y="122"/>
                    </a:cubicBezTo>
                    <a:lnTo>
                      <a:pt x="153" y="243"/>
                    </a:lnTo>
                    <a:cubicBezTo>
                      <a:pt x="122" y="182"/>
                      <a:pt x="122" y="122"/>
                      <a:pt x="92" y="61"/>
                    </a:cubicBezTo>
                    <a:cubicBezTo>
                      <a:pt x="61" y="30"/>
                      <a:pt x="31" y="0"/>
                      <a:pt x="1"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56"/>
              <p:cNvSpPr/>
              <p:nvPr/>
            </p:nvSpPr>
            <p:spPr>
              <a:xfrm rot="3281200">
                <a:off x="3742886" y="2553099"/>
                <a:ext cx="11276" cy="17983"/>
              </a:xfrm>
              <a:custGeom>
                <a:avLst/>
                <a:gdLst/>
                <a:ahLst/>
                <a:cxnLst/>
                <a:rect l="l" t="t" r="r" b="b"/>
                <a:pathLst>
                  <a:path w="153" h="244" extrusionOk="0">
                    <a:moveTo>
                      <a:pt x="1" y="0"/>
                    </a:moveTo>
                    <a:lnTo>
                      <a:pt x="1" y="0"/>
                    </a:lnTo>
                    <a:cubicBezTo>
                      <a:pt x="31" y="61"/>
                      <a:pt x="92" y="152"/>
                      <a:pt x="122" y="213"/>
                    </a:cubicBezTo>
                    <a:cubicBezTo>
                      <a:pt x="122" y="213"/>
                      <a:pt x="153" y="244"/>
                      <a:pt x="153" y="244"/>
                    </a:cubicBezTo>
                    <a:cubicBezTo>
                      <a:pt x="153" y="213"/>
                      <a:pt x="153" y="152"/>
                      <a:pt x="153" y="92"/>
                    </a:cubicBezTo>
                    <a:cubicBezTo>
                      <a:pt x="92" y="61"/>
                      <a:pt x="61" y="31"/>
                      <a:pt x="1"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56"/>
              <p:cNvSpPr/>
              <p:nvPr/>
            </p:nvSpPr>
            <p:spPr>
              <a:xfrm rot="3281200">
                <a:off x="3747221" y="2549434"/>
                <a:ext cx="74" cy="2358"/>
              </a:xfrm>
              <a:custGeom>
                <a:avLst/>
                <a:gdLst/>
                <a:ahLst/>
                <a:cxnLst/>
                <a:rect l="l" t="t" r="r" b="b"/>
                <a:pathLst>
                  <a:path w="1" h="32" extrusionOk="0">
                    <a:moveTo>
                      <a:pt x="1" y="1"/>
                    </a:moveTo>
                    <a:cubicBezTo>
                      <a:pt x="1" y="1"/>
                      <a:pt x="1" y="1"/>
                      <a:pt x="1" y="31"/>
                    </a:cubicBezTo>
                    <a:lnTo>
                      <a:pt x="1" y="31"/>
                    </a:lnTo>
                    <a:cubicBezTo>
                      <a:pt x="1" y="1"/>
                      <a:pt x="1" y="1"/>
                      <a:pt x="1" y="1"/>
                    </a:cubicBezTo>
                    <a:cubicBezTo>
                      <a:pt x="1" y="1"/>
                      <a:pt x="1" y="1"/>
                      <a:pt x="1" y="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56"/>
              <p:cNvSpPr/>
              <p:nvPr/>
            </p:nvSpPr>
            <p:spPr>
              <a:xfrm rot="3281200">
                <a:off x="3749056" y="2548172"/>
                <a:ext cx="74" cy="2285"/>
              </a:xfrm>
              <a:custGeom>
                <a:avLst/>
                <a:gdLst/>
                <a:ahLst/>
                <a:cxnLst/>
                <a:rect l="l" t="t" r="r" b="b"/>
                <a:pathLst>
                  <a:path w="1" h="31" extrusionOk="0">
                    <a:moveTo>
                      <a:pt x="1" y="31"/>
                    </a:moveTo>
                    <a:lnTo>
                      <a:pt x="1" y="0"/>
                    </a:lnTo>
                    <a:lnTo>
                      <a:pt x="1" y="0"/>
                    </a:lnTo>
                    <a:cubicBezTo>
                      <a:pt x="1" y="31"/>
                      <a:pt x="1" y="31"/>
                      <a:pt x="1" y="31"/>
                    </a:cubicBezTo>
                    <a:cubicBezTo>
                      <a:pt x="1" y="31"/>
                      <a:pt x="1" y="31"/>
                      <a:pt x="1" y="31"/>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56"/>
              <p:cNvSpPr/>
              <p:nvPr/>
            </p:nvSpPr>
            <p:spPr>
              <a:xfrm rot="3281200">
                <a:off x="3749056" y="2548172"/>
                <a:ext cx="74" cy="2285"/>
              </a:xfrm>
              <a:custGeom>
                <a:avLst/>
                <a:gdLst/>
                <a:ahLst/>
                <a:cxnLst/>
                <a:rect l="l" t="t" r="r" b="b"/>
                <a:pathLst>
                  <a:path w="1" h="31" extrusionOk="0">
                    <a:moveTo>
                      <a:pt x="1" y="0"/>
                    </a:moveTo>
                    <a:lnTo>
                      <a:pt x="1" y="31"/>
                    </a:lnTo>
                    <a:cubicBezTo>
                      <a:pt x="1" y="31"/>
                      <a:pt x="1" y="0"/>
                      <a:pt x="1" y="0"/>
                    </a:cubicBezTo>
                    <a:close/>
                  </a:path>
                </a:pathLst>
              </a:custGeom>
              <a:solidFill>
                <a:srgbClr val="673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56"/>
              <p:cNvSpPr/>
              <p:nvPr/>
            </p:nvSpPr>
            <p:spPr>
              <a:xfrm rot="3281200">
                <a:off x="3178614" y="2832990"/>
                <a:ext cx="217343" cy="146370"/>
              </a:xfrm>
              <a:custGeom>
                <a:avLst/>
                <a:gdLst/>
                <a:ahLst/>
                <a:cxnLst/>
                <a:rect l="l" t="t" r="r" b="b"/>
                <a:pathLst>
                  <a:path w="2949" h="1986" extrusionOk="0">
                    <a:moveTo>
                      <a:pt x="791" y="0"/>
                    </a:moveTo>
                    <a:cubicBezTo>
                      <a:pt x="0" y="456"/>
                      <a:pt x="669" y="1763"/>
                      <a:pt x="669" y="1763"/>
                    </a:cubicBezTo>
                    <a:cubicBezTo>
                      <a:pt x="954" y="1927"/>
                      <a:pt x="1258" y="1986"/>
                      <a:pt x="1547" y="1986"/>
                    </a:cubicBezTo>
                    <a:cubicBezTo>
                      <a:pt x="2279" y="1986"/>
                      <a:pt x="2918" y="1611"/>
                      <a:pt x="2918" y="1611"/>
                    </a:cubicBezTo>
                    <a:cubicBezTo>
                      <a:pt x="2949" y="1581"/>
                      <a:pt x="2949" y="1551"/>
                      <a:pt x="2949" y="1520"/>
                    </a:cubicBezTo>
                    <a:cubicBezTo>
                      <a:pt x="2098" y="1186"/>
                      <a:pt x="1338" y="700"/>
                      <a:pt x="7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56"/>
              <p:cNvSpPr/>
              <p:nvPr/>
            </p:nvSpPr>
            <p:spPr>
              <a:xfrm rot="3281200">
                <a:off x="3236367" y="2858296"/>
                <a:ext cx="177840" cy="128976"/>
              </a:xfrm>
              <a:custGeom>
                <a:avLst/>
                <a:gdLst/>
                <a:ahLst/>
                <a:cxnLst/>
                <a:rect l="l" t="t" r="r" b="b"/>
                <a:pathLst>
                  <a:path w="2413" h="1750" extrusionOk="0">
                    <a:moveTo>
                      <a:pt x="1113" y="1"/>
                    </a:moveTo>
                    <a:cubicBezTo>
                      <a:pt x="865" y="1"/>
                      <a:pt x="590" y="42"/>
                      <a:pt x="305" y="108"/>
                    </a:cubicBezTo>
                    <a:cubicBezTo>
                      <a:pt x="183" y="138"/>
                      <a:pt x="92" y="199"/>
                      <a:pt x="1" y="229"/>
                    </a:cubicBezTo>
                    <a:cubicBezTo>
                      <a:pt x="548" y="929"/>
                      <a:pt x="1308" y="1415"/>
                      <a:pt x="2159" y="1749"/>
                    </a:cubicBezTo>
                    <a:cubicBezTo>
                      <a:pt x="2413" y="411"/>
                      <a:pt x="1895" y="1"/>
                      <a:pt x="11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 name="CuadroTexto 11">
            <a:extLst>
              <a:ext uri="{FF2B5EF4-FFF2-40B4-BE49-F238E27FC236}">
                <a16:creationId xmlns:a16="http://schemas.microsoft.com/office/drawing/2014/main" id="{B38E17E2-8718-4EE6-8BEF-853AD5E87E12}"/>
              </a:ext>
            </a:extLst>
          </p:cNvPr>
          <p:cNvSpPr txBox="1"/>
          <p:nvPr/>
        </p:nvSpPr>
        <p:spPr>
          <a:xfrm>
            <a:off x="1839976" y="75970"/>
            <a:ext cx="5492018" cy="769441"/>
          </a:xfrm>
          <a:prstGeom prst="rect">
            <a:avLst/>
          </a:prstGeom>
          <a:noFill/>
        </p:spPr>
        <p:txBody>
          <a:bodyPr wrap="square" rtlCol="0">
            <a:spAutoFit/>
          </a:bodyPr>
          <a:lstStyle/>
          <a:p>
            <a:pPr algn="ctr"/>
            <a:r>
              <a:rPr lang="es-MX" sz="4400" b="1" dirty="0">
                <a:latin typeface="Patrick Hand" panose="00000500000000000000" pitchFamily="2" charset="0"/>
              </a:rPr>
              <a:t>Ideas principales </a:t>
            </a:r>
          </a:p>
        </p:txBody>
      </p:sp>
      <p:sp>
        <p:nvSpPr>
          <p:cNvPr id="13" name="CuadroTexto 12">
            <a:extLst>
              <a:ext uri="{FF2B5EF4-FFF2-40B4-BE49-F238E27FC236}">
                <a16:creationId xmlns:a16="http://schemas.microsoft.com/office/drawing/2014/main" id="{B18396FA-3BFE-419F-82E8-67A453D1F89F}"/>
              </a:ext>
            </a:extLst>
          </p:cNvPr>
          <p:cNvSpPr txBox="1"/>
          <p:nvPr/>
        </p:nvSpPr>
        <p:spPr>
          <a:xfrm>
            <a:off x="919277" y="1137127"/>
            <a:ext cx="6694370" cy="3416320"/>
          </a:xfrm>
          <a:prstGeom prst="rect">
            <a:avLst/>
          </a:prstGeom>
          <a:noFill/>
        </p:spPr>
        <p:txBody>
          <a:bodyPr wrap="square" rtlCol="0">
            <a:spAutoFit/>
          </a:bodyPr>
          <a:lstStyle/>
          <a:p>
            <a:pPr marL="285750" indent="-285750">
              <a:buFont typeface="Arial" panose="020B0604020202020204" pitchFamily="34" charset="0"/>
              <a:buChar char="•"/>
            </a:pPr>
            <a:r>
              <a:rPr lang="es-MX" sz="1800" dirty="0">
                <a:latin typeface="Patrick Hand" panose="00000500000000000000" pitchFamily="2" charset="0"/>
              </a:rPr>
              <a:t>En el comienzo del aislamiento obligatorio, la actualización y habilitación de las aulas virtuales que todos los IES disponían desde hace ya varios años fue relevante para iniciar la experiencia virtual.</a:t>
            </a:r>
          </a:p>
          <a:p>
            <a:pPr marL="285750" indent="-285750">
              <a:buFont typeface="Arial" panose="020B0604020202020204" pitchFamily="34" charset="0"/>
              <a:buChar char="•"/>
            </a:pPr>
            <a:r>
              <a:rPr lang="es-MX" sz="1800" dirty="0">
                <a:latin typeface="Patrick Hand" panose="00000500000000000000" pitchFamily="2" charset="0"/>
              </a:rPr>
              <a:t>Sin embargo, la tarea realizada desde la Dirección con los equipos técnicos no solo tuvo que ver con el dominio de las herramientas digitales de parte de los y las docentes y estudiantes, sino también con la perspectiva pedagógica, los criterios curriculares y las lógicas de enseñanza que se jugaban en las decisiones sobre los modos de organización de tales aulas</a:t>
            </a:r>
          </a:p>
          <a:p>
            <a:pPr marL="285750" indent="-285750">
              <a:buFont typeface="Arial" panose="020B0604020202020204" pitchFamily="34" charset="0"/>
              <a:buChar char="•"/>
            </a:pPr>
            <a:r>
              <a:rPr lang="es-MX" sz="1800" dirty="0">
                <a:latin typeface="Patrick Hand" panose="00000500000000000000" pitchFamily="2" charset="0"/>
              </a:rPr>
              <a:t> La necesidad de trabajar sobre tres ejes estructurales de la experiencia en la virtualidad: tiempo, espacio y comunicación. La virtualidad nos exige otros tiempos y otros espacios desconocidos para el encuentro y la comunicación</a:t>
            </a:r>
            <a:r>
              <a:rPr lang="es-MX"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37"/>
                                        </p:tgtEl>
                                        <p:attrNameLst>
                                          <p:attrName>style.visibility</p:attrName>
                                        </p:attrNameLst>
                                      </p:cBhvr>
                                      <p:to>
                                        <p:strVal val="visible"/>
                                      </p:to>
                                    </p:set>
                                    <p:anim calcmode="lin" valueType="num">
                                      <p:cBhvr additive="base">
                                        <p:cTn id="7" dur="500" fill="hold"/>
                                        <p:tgtEl>
                                          <p:spTgt spid="737"/>
                                        </p:tgtEl>
                                        <p:attrNameLst>
                                          <p:attrName>ppt_x</p:attrName>
                                        </p:attrNameLst>
                                      </p:cBhvr>
                                      <p:tavLst>
                                        <p:tav tm="0">
                                          <p:val>
                                            <p:strVal val="#ppt_x"/>
                                          </p:val>
                                        </p:tav>
                                        <p:tav tm="100000">
                                          <p:val>
                                            <p:strVal val="#ppt_x"/>
                                          </p:val>
                                        </p:tav>
                                      </p:tavLst>
                                    </p:anim>
                                    <p:anim calcmode="lin" valueType="num">
                                      <p:cBhvr additive="base">
                                        <p:cTn id="8" dur="500" fill="hold"/>
                                        <p:tgtEl>
                                          <p:spTgt spid="73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grpId="0" nodeType="clickEffect">
                                  <p:stCondLst>
                                    <p:cond delay="0"/>
                                  </p:stCondLst>
                                  <p:childTnLst>
                                    <p:set>
                                      <p:cBhvr>
                                        <p:cTn id="12" dur="1" fill="hold">
                                          <p:stCondLst>
                                            <p:cond delay="0"/>
                                          </p:stCondLst>
                                        </p:cTn>
                                        <p:tgtEl>
                                          <p:spTgt spid="774"/>
                                        </p:tgtEl>
                                        <p:attrNameLst>
                                          <p:attrName>style.visibility</p:attrName>
                                        </p:attrNameLst>
                                      </p:cBhvr>
                                      <p:to>
                                        <p:strVal val="visible"/>
                                      </p:to>
                                    </p:set>
                                    <p:animEffect transition="in" filter="fade">
                                      <p:cBhvr>
                                        <p:cTn id="13" dur="2000"/>
                                        <p:tgtEl>
                                          <p:spTgt spid="774"/>
                                        </p:tgtEl>
                                      </p:cBhvr>
                                    </p:animEffect>
                                    <p:anim calcmode="lin" valueType="num">
                                      <p:cBhvr>
                                        <p:cTn id="14" dur="2000" fill="hold"/>
                                        <p:tgtEl>
                                          <p:spTgt spid="774"/>
                                        </p:tgtEl>
                                        <p:attrNameLst>
                                          <p:attrName>ppt_w</p:attrName>
                                        </p:attrNameLst>
                                      </p:cBhvr>
                                      <p:tavLst>
                                        <p:tav tm="0" fmla="#ppt_w*sin(2.5*pi*$)">
                                          <p:val>
                                            <p:fltVal val="0"/>
                                          </p:val>
                                        </p:tav>
                                        <p:tav tm="100000">
                                          <p:val>
                                            <p:fltVal val="1"/>
                                          </p:val>
                                        </p:tav>
                                      </p:tavLst>
                                    </p:anim>
                                    <p:anim calcmode="lin" valueType="num">
                                      <p:cBhvr>
                                        <p:cTn id="15" dur="2000" fill="hold"/>
                                        <p:tgtEl>
                                          <p:spTgt spid="77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 grpId="0" animBg="1"/>
      <p:bldP spid="77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7"/>
        <p:cNvGrpSpPr/>
        <p:nvPr/>
      </p:nvGrpSpPr>
      <p:grpSpPr>
        <a:xfrm>
          <a:off x="0" y="0"/>
          <a:ext cx="0" cy="0"/>
          <a:chOff x="0" y="0"/>
          <a:chExt cx="0" cy="0"/>
        </a:xfrm>
      </p:grpSpPr>
      <p:grpSp>
        <p:nvGrpSpPr>
          <p:cNvPr id="1125" name="Google Shape;1125;p59"/>
          <p:cNvGrpSpPr/>
          <p:nvPr/>
        </p:nvGrpSpPr>
        <p:grpSpPr>
          <a:xfrm>
            <a:off x="7819009" y="4532184"/>
            <a:ext cx="1962945" cy="887634"/>
            <a:chOff x="4108246" y="3209799"/>
            <a:chExt cx="2722013" cy="1186026"/>
          </a:xfrm>
        </p:grpSpPr>
        <p:grpSp>
          <p:nvGrpSpPr>
            <p:cNvPr id="1126" name="Google Shape;1126;p59"/>
            <p:cNvGrpSpPr/>
            <p:nvPr/>
          </p:nvGrpSpPr>
          <p:grpSpPr>
            <a:xfrm>
              <a:off x="4108246" y="3209799"/>
              <a:ext cx="2722013" cy="1186026"/>
              <a:chOff x="853575" y="4182525"/>
              <a:chExt cx="1444575" cy="629425"/>
            </a:xfrm>
          </p:grpSpPr>
          <p:sp>
            <p:nvSpPr>
              <p:cNvPr id="1127" name="Google Shape;1127;p59"/>
              <p:cNvSpPr/>
              <p:nvPr/>
            </p:nvSpPr>
            <p:spPr>
              <a:xfrm>
                <a:off x="1374875" y="4184800"/>
                <a:ext cx="183150" cy="581325"/>
              </a:xfrm>
              <a:custGeom>
                <a:avLst/>
                <a:gdLst/>
                <a:ahLst/>
                <a:cxnLst/>
                <a:rect l="l" t="t" r="r" b="b"/>
                <a:pathLst>
                  <a:path w="7326" h="23253" extrusionOk="0">
                    <a:moveTo>
                      <a:pt x="1216" y="0"/>
                    </a:moveTo>
                    <a:lnTo>
                      <a:pt x="821" y="3557"/>
                    </a:lnTo>
                    <a:lnTo>
                      <a:pt x="0" y="17356"/>
                    </a:lnTo>
                    <a:lnTo>
                      <a:pt x="7325" y="23253"/>
                    </a:lnTo>
                    <a:lnTo>
                      <a:pt x="7325" y="7052"/>
                    </a:lnTo>
                    <a:cubicBezTo>
                      <a:pt x="5866" y="3374"/>
                      <a:pt x="1216" y="0"/>
                      <a:pt x="1216" y="0"/>
                    </a:cubicBezTo>
                    <a:close/>
                  </a:path>
                </a:pathLst>
              </a:custGeom>
              <a:solidFill>
                <a:srgbClr val="DCDA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8" name="Google Shape;1128;p59"/>
              <p:cNvSpPr/>
              <p:nvPr/>
            </p:nvSpPr>
            <p:spPr>
              <a:xfrm>
                <a:off x="1543550" y="4182525"/>
                <a:ext cx="183175" cy="582100"/>
              </a:xfrm>
              <a:custGeom>
                <a:avLst/>
                <a:gdLst/>
                <a:ahLst/>
                <a:cxnLst/>
                <a:rect l="l" t="t" r="r" b="b"/>
                <a:pathLst>
                  <a:path w="7327" h="23284" extrusionOk="0">
                    <a:moveTo>
                      <a:pt x="6110" y="0"/>
                    </a:moveTo>
                    <a:cubicBezTo>
                      <a:pt x="6110" y="0"/>
                      <a:pt x="1460" y="3405"/>
                      <a:pt x="1" y="7052"/>
                    </a:cubicBezTo>
                    <a:lnTo>
                      <a:pt x="1" y="23283"/>
                    </a:lnTo>
                    <a:lnTo>
                      <a:pt x="7326" y="17356"/>
                    </a:lnTo>
                    <a:lnTo>
                      <a:pt x="6506" y="3556"/>
                    </a:lnTo>
                    <a:lnTo>
                      <a:pt x="6110" y="0"/>
                    </a:lnTo>
                    <a:close/>
                  </a:path>
                </a:pathLst>
              </a:custGeom>
              <a:solidFill>
                <a:srgbClr val="DCDA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59"/>
              <p:cNvSpPr/>
              <p:nvPr/>
            </p:nvSpPr>
            <p:spPr>
              <a:xfrm>
                <a:off x="1289000" y="4194675"/>
                <a:ext cx="268275" cy="582100"/>
              </a:xfrm>
              <a:custGeom>
                <a:avLst/>
                <a:gdLst/>
                <a:ahLst/>
                <a:cxnLst/>
                <a:rect l="l" t="t" r="r" b="b"/>
                <a:pathLst>
                  <a:path w="10731" h="23284" extrusionOk="0">
                    <a:moveTo>
                      <a:pt x="1763" y="1"/>
                    </a:moveTo>
                    <a:lnTo>
                      <a:pt x="1186" y="3557"/>
                    </a:lnTo>
                    <a:lnTo>
                      <a:pt x="0" y="17356"/>
                    </a:lnTo>
                    <a:lnTo>
                      <a:pt x="10730" y="23284"/>
                    </a:lnTo>
                    <a:lnTo>
                      <a:pt x="10730" y="7083"/>
                    </a:lnTo>
                    <a:cubicBezTo>
                      <a:pt x="8602" y="3405"/>
                      <a:pt x="1763" y="1"/>
                      <a:pt x="1763" y="1"/>
                    </a:cubicBez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59"/>
              <p:cNvSpPr/>
              <p:nvPr/>
            </p:nvSpPr>
            <p:spPr>
              <a:xfrm>
                <a:off x="1545075" y="4192400"/>
                <a:ext cx="268275" cy="582100"/>
              </a:xfrm>
              <a:custGeom>
                <a:avLst/>
                <a:gdLst/>
                <a:ahLst/>
                <a:cxnLst/>
                <a:rect l="l" t="t" r="r" b="b"/>
                <a:pathLst>
                  <a:path w="10731" h="23284" extrusionOk="0">
                    <a:moveTo>
                      <a:pt x="8937" y="0"/>
                    </a:moveTo>
                    <a:cubicBezTo>
                      <a:pt x="8937" y="0"/>
                      <a:pt x="2098" y="3405"/>
                      <a:pt x="1" y="7083"/>
                    </a:cubicBezTo>
                    <a:lnTo>
                      <a:pt x="1" y="23283"/>
                    </a:lnTo>
                    <a:lnTo>
                      <a:pt x="10730" y="17356"/>
                    </a:lnTo>
                    <a:lnTo>
                      <a:pt x="9515" y="3587"/>
                    </a:lnTo>
                    <a:lnTo>
                      <a:pt x="8937" y="0"/>
                    </a:lnTo>
                    <a:close/>
                  </a:path>
                </a:pathLst>
              </a:custGeom>
              <a:solidFill>
                <a:srgbClr val="EBE9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59"/>
              <p:cNvSpPr/>
              <p:nvPr/>
            </p:nvSpPr>
            <p:spPr>
              <a:xfrm>
                <a:off x="1395375" y="4184800"/>
                <a:ext cx="9900" cy="88925"/>
              </a:xfrm>
              <a:custGeom>
                <a:avLst/>
                <a:gdLst/>
                <a:ahLst/>
                <a:cxnLst/>
                <a:rect l="l" t="t" r="r" b="b"/>
                <a:pathLst>
                  <a:path w="396" h="3557" extrusionOk="0">
                    <a:moveTo>
                      <a:pt x="1" y="3557"/>
                    </a:moveTo>
                    <a:lnTo>
                      <a:pt x="396" y="0"/>
                    </a:lnTo>
                  </a:path>
                </a:pathLst>
              </a:custGeom>
              <a:solidFill>
                <a:srgbClr val="DCDA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59"/>
              <p:cNvSpPr/>
              <p:nvPr/>
            </p:nvSpPr>
            <p:spPr>
              <a:xfrm>
                <a:off x="1208450" y="4209125"/>
                <a:ext cx="334375" cy="582100"/>
              </a:xfrm>
              <a:custGeom>
                <a:avLst/>
                <a:gdLst/>
                <a:ahLst/>
                <a:cxnLst/>
                <a:rect l="l" t="t" r="r" b="b"/>
                <a:pathLst>
                  <a:path w="13375" h="23284" extrusionOk="0">
                    <a:moveTo>
                      <a:pt x="2219" y="0"/>
                    </a:moveTo>
                    <a:lnTo>
                      <a:pt x="1490" y="3556"/>
                    </a:lnTo>
                    <a:lnTo>
                      <a:pt x="0" y="17356"/>
                    </a:lnTo>
                    <a:lnTo>
                      <a:pt x="13375" y="23283"/>
                    </a:lnTo>
                    <a:lnTo>
                      <a:pt x="13375" y="7052"/>
                    </a:lnTo>
                    <a:cubicBezTo>
                      <a:pt x="10730" y="3404"/>
                      <a:pt x="2219" y="0"/>
                      <a:pt x="221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3" name="Google Shape;1133;p59"/>
              <p:cNvSpPr/>
              <p:nvPr/>
            </p:nvSpPr>
            <p:spPr>
              <a:xfrm>
                <a:off x="1558750" y="4206825"/>
                <a:ext cx="334375" cy="582100"/>
              </a:xfrm>
              <a:custGeom>
                <a:avLst/>
                <a:gdLst/>
                <a:ahLst/>
                <a:cxnLst/>
                <a:rect l="l" t="t" r="r" b="b"/>
                <a:pathLst>
                  <a:path w="13375" h="23284" extrusionOk="0">
                    <a:moveTo>
                      <a:pt x="11156" y="1"/>
                    </a:moveTo>
                    <a:cubicBezTo>
                      <a:pt x="11156" y="1"/>
                      <a:pt x="2645" y="3405"/>
                      <a:pt x="1" y="7083"/>
                    </a:cubicBezTo>
                    <a:lnTo>
                      <a:pt x="1" y="23284"/>
                    </a:lnTo>
                    <a:lnTo>
                      <a:pt x="13375" y="17357"/>
                    </a:lnTo>
                    <a:lnTo>
                      <a:pt x="11886" y="3588"/>
                    </a:lnTo>
                    <a:lnTo>
                      <a:pt x="1115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4" name="Google Shape;1134;p59"/>
              <p:cNvSpPr/>
              <p:nvPr/>
            </p:nvSpPr>
            <p:spPr>
              <a:xfrm>
                <a:off x="1161925" y="4244775"/>
                <a:ext cx="360375" cy="562400"/>
              </a:xfrm>
              <a:custGeom>
                <a:avLst/>
                <a:gdLst/>
                <a:ahLst/>
                <a:cxnLst/>
                <a:rect l="l" t="t" r="r" b="b"/>
                <a:pathLst>
                  <a:path w="14415" h="22496" extrusionOk="0">
                    <a:moveTo>
                      <a:pt x="2011" y="0"/>
                    </a:moveTo>
                    <a:cubicBezTo>
                      <a:pt x="0" y="0"/>
                      <a:pt x="281" y="2373"/>
                      <a:pt x="281" y="2373"/>
                    </a:cubicBezTo>
                    <a:lnTo>
                      <a:pt x="767" y="14562"/>
                    </a:lnTo>
                    <a:cubicBezTo>
                      <a:pt x="767" y="16021"/>
                      <a:pt x="1193" y="17207"/>
                      <a:pt x="3077" y="18027"/>
                    </a:cubicBezTo>
                    <a:cubicBezTo>
                      <a:pt x="7059" y="19790"/>
                      <a:pt x="14415" y="22495"/>
                      <a:pt x="14415" y="22495"/>
                    </a:cubicBezTo>
                    <a:lnTo>
                      <a:pt x="14415" y="5535"/>
                    </a:lnTo>
                    <a:cubicBezTo>
                      <a:pt x="13594" y="4896"/>
                      <a:pt x="5296" y="580"/>
                      <a:pt x="2621" y="63"/>
                    </a:cubicBezTo>
                    <a:cubicBezTo>
                      <a:pt x="2397" y="20"/>
                      <a:pt x="2194" y="0"/>
                      <a:pt x="201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35" name="Google Shape;1135;p59"/>
              <p:cNvSpPr/>
              <p:nvPr/>
            </p:nvSpPr>
            <p:spPr>
              <a:xfrm>
                <a:off x="1592950" y="4236400"/>
                <a:ext cx="361150" cy="562400"/>
              </a:xfrm>
              <a:custGeom>
                <a:avLst/>
                <a:gdLst/>
                <a:ahLst/>
                <a:cxnLst/>
                <a:rect l="l" t="t" r="r" b="b"/>
                <a:pathLst>
                  <a:path w="14446" h="22496" extrusionOk="0">
                    <a:moveTo>
                      <a:pt x="12435" y="1"/>
                    </a:moveTo>
                    <a:cubicBezTo>
                      <a:pt x="12251" y="1"/>
                      <a:pt x="12049" y="21"/>
                      <a:pt x="11825" y="64"/>
                    </a:cubicBezTo>
                    <a:cubicBezTo>
                      <a:pt x="9119" y="581"/>
                      <a:pt x="852" y="5110"/>
                      <a:pt x="1" y="5778"/>
                    </a:cubicBezTo>
                    <a:lnTo>
                      <a:pt x="1" y="22496"/>
                    </a:lnTo>
                    <a:lnTo>
                      <a:pt x="11612" y="17602"/>
                    </a:lnTo>
                    <a:cubicBezTo>
                      <a:pt x="11612" y="17602"/>
                      <a:pt x="13679" y="17086"/>
                      <a:pt x="13679" y="15414"/>
                    </a:cubicBezTo>
                    <a:lnTo>
                      <a:pt x="14165" y="2374"/>
                    </a:lnTo>
                    <a:cubicBezTo>
                      <a:pt x="14165" y="2374"/>
                      <a:pt x="14446" y="1"/>
                      <a:pt x="124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59"/>
              <p:cNvSpPr/>
              <p:nvPr/>
            </p:nvSpPr>
            <p:spPr>
              <a:xfrm>
                <a:off x="1522275" y="4369925"/>
                <a:ext cx="70700" cy="442025"/>
              </a:xfrm>
              <a:custGeom>
                <a:avLst/>
                <a:gdLst/>
                <a:ahLst/>
                <a:cxnLst/>
                <a:rect l="l" t="t" r="r" b="b"/>
                <a:pathLst>
                  <a:path w="2828" h="17681" extrusionOk="0">
                    <a:moveTo>
                      <a:pt x="1732" y="1"/>
                    </a:moveTo>
                    <a:cubicBezTo>
                      <a:pt x="871" y="1"/>
                      <a:pt x="1" y="529"/>
                      <a:pt x="1" y="529"/>
                    </a:cubicBezTo>
                    <a:lnTo>
                      <a:pt x="1" y="17489"/>
                    </a:lnTo>
                    <a:cubicBezTo>
                      <a:pt x="578" y="17628"/>
                      <a:pt x="1042" y="17681"/>
                      <a:pt x="1412" y="17681"/>
                    </a:cubicBezTo>
                    <a:cubicBezTo>
                      <a:pt x="2582" y="17681"/>
                      <a:pt x="2828" y="17155"/>
                      <a:pt x="2828" y="17155"/>
                    </a:cubicBezTo>
                    <a:lnTo>
                      <a:pt x="2828" y="437"/>
                    </a:lnTo>
                    <a:cubicBezTo>
                      <a:pt x="2521" y="112"/>
                      <a:pt x="2128" y="1"/>
                      <a:pt x="17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59"/>
              <p:cNvSpPr/>
              <p:nvPr/>
            </p:nvSpPr>
            <p:spPr>
              <a:xfrm>
                <a:off x="970600" y="4589050"/>
                <a:ext cx="166450" cy="167200"/>
              </a:xfrm>
              <a:custGeom>
                <a:avLst/>
                <a:gdLst/>
                <a:ahLst/>
                <a:cxnLst/>
                <a:rect l="l" t="t" r="r" b="b"/>
                <a:pathLst>
                  <a:path w="6658" h="6688" extrusionOk="0">
                    <a:moveTo>
                      <a:pt x="4742" y="1"/>
                    </a:moveTo>
                    <a:lnTo>
                      <a:pt x="2767" y="1916"/>
                    </a:lnTo>
                    <a:lnTo>
                      <a:pt x="1" y="1946"/>
                    </a:lnTo>
                    <a:lnTo>
                      <a:pt x="1916" y="3891"/>
                    </a:lnTo>
                    <a:lnTo>
                      <a:pt x="1946" y="6688"/>
                    </a:lnTo>
                    <a:lnTo>
                      <a:pt x="3891" y="4773"/>
                    </a:lnTo>
                    <a:lnTo>
                      <a:pt x="6657" y="4743"/>
                    </a:lnTo>
                    <a:lnTo>
                      <a:pt x="4742" y="2797"/>
                    </a:lnTo>
                    <a:lnTo>
                      <a:pt x="47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59"/>
              <p:cNvSpPr/>
              <p:nvPr/>
            </p:nvSpPr>
            <p:spPr>
              <a:xfrm>
                <a:off x="2054200" y="4384650"/>
                <a:ext cx="149725" cy="148950"/>
              </a:xfrm>
              <a:custGeom>
                <a:avLst/>
                <a:gdLst/>
                <a:ahLst/>
                <a:cxnLst/>
                <a:rect l="l" t="t" r="r" b="b"/>
                <a:pathLst>
                  <a:path w="5989" h="5958" extrusionOk="0">
                    <a:moveTo>
                      <a:pt x="5016" y="0"/>
                    </a:moveTo>
                    <a:lnTo>
                      <a:pt x="2736" y="1490"/>
                    </a:lnTo>
                    <a:lnTo>
                      <a:pt x="1" y="943"/>
                    </a:lnTo>
                    <a:lnTo>
                      <a:pt x="1490" y="3253"/>
                    </a:lnTo>
                    <a:lnTo>
                      <a:pt x="974" y="5958"/>
                    </a:lnTo>
                    <a:lnTo>
                      <a:pt x="3253" y="4469"/>
                    </a:lnTo>
                    <a:lnTo>
                      <a:pt x="5989" y="5016"/>
                    </a:lnTo>
                    <a:lnTo>
                      <a:pt x="5989" y="5016"/>
                    </a:lnTo>
                    <a:lnTo>
                      <a:pt x="4499" y="2706"/>
                    </a:lnTo>
                    <a:lnTo>
                      <a:pt x="501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59"/>
              <p:cNvSpPr/>
              <p:nvPr/>
            </p:nvSpPr>
            <p:spPr>
              <a:xfrm>
                <a:off x="1974425" y="4557150"/>
                <a:ext cx="196825" cy="206700"/>
              </a:xfrm>
              <a:custGeom>
                <a:avLst/>
                <a:gdLst/>
                <a:ahLst/>
                <a:cxnLst/>
                <a:rect l="l" t="t" r="r" b="b"/>
                <a:pathLst>
                  <a:path w="7873" h="8268" extrusionOk="0">
                    <a:moveTo>
                      <a:pt x="2949" y="2158"/>
                    </a:moveTo>
                    <a:cubicBezTo>
                      <a:pt x="2949" y="2158"/>
                      <a:pt x="4347" y="0"/>
                      <a:pt x="4924" y="274"/>
                    </a:cubicBezTo>
                    <a:cubicBezTo>
                      <a:pt x="5472" y="547"/>
                      <a:pt x="5593" y="2614"/>
                      <a:pt x="5593" y="2614"/>
                    </a:cubicBezTo>
                    <a:cubicBezTo>
                      <a:pt x="5593" y="2614"/>
                      <a:pt x="7873" y="3708"/>
                      <a:pt x="7782" y="4316"/>
                    </a:cubicBezTo>
                    <a:cubicBezTo>
                      <a:pt x="7660" y="4924"/>
                      <a:pt x="5654" y="5259"/>
                      <a:pt x="5654" y="5259"/>
                    </a:cubicBezTo>
                    <a:cubicBezTo>
                      <a:pt x="5654" y="5259"/>
                      <a:pt x="6110" y="7933"/>
                      <a:pt x="5563" y="8116"/>
                    </a:cubicBezTo>
                    <a:cubicBezTo>
                      <a:pt x="5016" y="8268"/>
                      <a:pt x="3344" y="6079"/>
                      <a:pt x="3344" y="6079"/>
                    </a:cubicBezTo>
                    <a:cubicBezTo>
                      <a:pt x="3344" y="6079"/>
                      <a:pt x="943" y="6961"/>
                      <a:pt x="395" y="6535"/>
                    </a:cubicBezTo>
                    <a:cubicBezTo>
                      <a:pt x="61" y="6292"/>
                      <a:pt x="1763" y="4195"/>
                      <a:pt x="1763" y="4195"/>
                    </a:cubicBezTo>
                    <a:cubicBezTo>
                      <a:pt x="1763" y="4195"/>
                      <a:pt x="0" y="2553"/>
                      <a:pt x="335" y="2067"/>
                    </a:cubicBezTo>
                    <a:cubicBezTo>
                      <a:pt x="699" y="1550"/>
                      <a:pt x="2949" y="2158"/>
                      <a:pt x="2949" y="215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59"/>
              <p:cNvSpPr/>
              <p:nvPr/>
            </p:nvSpPr>
            <p:spPr>
              <a:xfrm>
                <a:off x="886250" y="4383900"/>
                <a:ext cx="197600" cy="194550"/>
              </a:xfrm>
              <a:custGeom>
                <a:avLst/>
                <a:gdLst/>
                <a:ahLst/>
                <a:cxnLst/>
                <a:rect l="l" t="t" r="r" b="b"/>
                <a:pathLst>
                  <a:path w="7904" h="7782" extrusionOk="0">
                    <a:moveTo>
                      <a:pt x="2463" y="2553"/>
                    </a:moveTo>
                    <a:cubicBezTo>
                      <a:pt x="2463" y="2553"/>
                      <a:pt x="2736" y="0"/>
                      <a:pt x="3375" y="0"/>
                    </a:cubicBezTo>
                    <a:cubicBezTo>
                      <a:pt x="4013" y="0"/>
                      <a:pt x="5046" y="1793"/>
                      <a:pt x="5046" y="1793"/>
                    </a:cubicBezTo>
                    <a:cubicBezTo>
                      <a:pt x="5046" y="1793"/>
                      <a:pt x="7569" y="1763"/>
                      <a:pt x="7752" y="2340"/>
                    </a:cubicBezTo>
                    <a:cubicBezTo>
                      <a:pt x="7904" y="2918"/>
                      <a:pt x="6262" y="4134"/>
                      <a:pt x="6262" y="4134"/>
                    </a:cubicBezTo>
                    <a:cubicBezTo>
                      <a:pt x="6262" y="4134"/>
                      <a:pt x="7873" y="6353"/>
                      <a:pt x="7478" y="6748"/>
                    </a:cubicBezTo>
                    <a:cubicBezTo>
                      <a:pt x="7052" y="7143"/>
                      <a:pt x="4560" y="5897"/>
                      <a:pt x="4560" y="5897"/>
                    </a:cubicBezTo>
                    <a:cubicBezTo>
                      <a:pt x="4560" y="5897"/>
                      <a:pt x="2797" y="7781"/>
                      <a:pt x="2128" y="7629"/>
                    </a:cubicBezTo>
                    <a:cubicBezTo>
                      <a:pt x="1733" y="7538"/>
                      <a:pt x="2311" y="4924"/>
                      <a:pt x="2311" y="4924"/>
                    </a:cubicBezTo>
                    <a:cubicBezTo>
                      <a:pt x="2311" y="4924"/>
                      <a:pt x="1" y="4255"/>
                      <a:pt x="92" y="3648"/>
                    </a:cubicBezTo>
                    <a:cubicBezTo>
                      <a:pt x="183" y="3040"/>
                      <a:pt x="2463" y="2553"/>
                      <a:pt x="2463" y="255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1" name="Google Shape;1141;p59"/>
              <p:cNvSpPr/>
              <p:nvPr/>
            </p:nvSpPr>
            <p:spPr>
              <a:xfrm>
                <a:off x="2215300" y="4552025"/>
                <a:ext cx="82850" cy="73875"/>
              </a:xfrm>
              <a:custGeom>
                <a:avLst/>
                <a:gdLst/>
                <a:ahLst/>
                <a:cxnLst/>
                <a:rect l="l" t="t" r="r" b="b"/>
                <a:pathLst>
                  <a:path w="3314" h="2955" extrusionOk="0">
                    <a:moveTo>
                      <a:pt x="1656" y="1"/>
                    </a:moveTo>
                    <a:cubicBezTo>
                      <a:pt x="1347" y="1"/>
                      <a:pt x="1034" y="98"/>
                      <a:pt x="761" y="296"/>
                    </a:cubicBezTo>
                    <a:cubicBezTo>
                      <a:pt x="122" y="783"/>
                      <a:pt x="1" y="1695"/>
                      <a:pt x="487" y="2363"/>
                    </a:cubicBezTo>
                    <a:cubicBezTo>
                      <a:pt x="779" y="2746"/>
                      <a:pt x="1224" y="2954"/>
                      <a:pt x="1671" y="2954"/>
                    </a:cubicBezTo>
                    <a:cubicBezTo>
                      <a:pt x="1969" y="2954"/>
                      <a:pt x="2268" y="2862"/>
                      <a:pt x="2524" y="2667"/>
                    </a:cubicBezTo>
                    <a:cubicBezTo>
                      <a:pt x="3192" y="2181"/>
                      <a:pt x="3314" y="1239"/>
                      <a:pt x="2828" y="600"/>
                    </a:cubicBezTo>
                    <a:cubicBezTo>
                      <a:pt x="2540" y="205"/>
                      <a:pt x="2103" y="1"/>
                      <a:pt x="16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59"/>
              <p:cNvSpPr/>
              <p:nvPr/>
            </p:nvSpPr>
            <p:spPr>
              <a:xfrm>
                <a:off x="853575" y="4597125"/>
                <a:ext cx="50950" cy="46200"/>
              </a:xfrm>
              <a:custGeom>
                <a:avLst/>
                <a:gdLst/>
                <a:ahLst/>
                <a:cxnLst/>
                <a:rect l="l" t="t" r="r" b="b"/>
                <a:pathLst>
                  <a:path w="2038" h="1848" extrusionOk="0">
                    <a:moveTo>
                      <a:pt x="1004" y="1"/>
                    </a:moveTo>
                    <a:cubicBezTo>
                      <a:pt x="913" y="1"/>
                      <a:pt x="821" y="14"/>
                      <a:pt x="730" y="43"/>
                    </a:cubicBezTo>
                    <a:cubicBezTo>
                      <a:pt x="244" y="225"/>
                      <a:pt x="1" y="742"/>
                      <a:pt x="153" y="1198"/>
                    </a:cubicBezTo>
                    <a:cubicBezTo>
                      <a:pt x="276" y="1593"/>
                      <a:pt x="641" y="1848"/>
                      <a:pt x="1034" y="1848"/>
                    </a:cubicBezTo>
                    <a:cubicBezTo>
                      <a:pt x="1124" y="1848"/>
                      <a:pt x="1217" y="1834"/>
                      <a:pt x="1308" y="1806"/>
                    </a:cubicBezTo>
                    <a:cubicBezTo>
                      <a:pt x="1794" y="1654"/>
                      <a:pt x="2037" y="1106"/>
                      <a:pt x="1885" y="650"/>
                    </a:cubicBezTo>
                    <a:cubicBezTo>
                      <a:pt x="1762" y="255"/>
                      <a:pt x="1397" y="1"/>
                      <a:pt x="100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43" name="Google Shape;1143;p59"/>
            <p:cNvSpPr/>
            <p:nvPr/>
          </p:nvSpPr>
          <p:spPr>
            <a:xfrm>
              <a:off x="5648175" y="3471350"/>
              <a:ext cx="387737" cy="468725"/>
            </a:xfrm>
            <a:custGeom>
              <a:avLst/>
              <a:gdLst/>
              <a:ahLst/>
              <a:cxnLst/>
              <a:rect l="l" t="t" r="r" b="b"/>
              <a:pathLst>
                <a:path w="19828" h="18749" extrusionOk="0">
                  <a:moveTo>
                    <a:pt x="196" y="7755"/>
                  </a:moveTo>
                  <a:lnTo>
                    <a:pt x="0" y="18749"/>
                  </a:lnTo>
                  <a:lnTo>
                    <a:pt x="19435" y="10994"/>
                  </a:lnTo>
                  <a:lnTo>
                    <a:pt x="19828" y="0"/>
                  </a:lnTo>
                  <a:close/>
                </a:path>
              </a:pathLst>
            </a:custGeom>
            <a:solidFill>
              <a:schemeClr val="lt1"/>
            </a:solidFill>
            <a:ln>
              <a:noFill/>
            </a:ln>
          </p:spPr>
        </p:sp>
      </p:grpSp>
      <p:sp>
        <p:nvSpPr>
          <p:cNvPr id="1144" name="Google Shape;1144;p59"/>
          <p:cNvSpPr/>
          <p:nvPr/>
        </p:nvSpPr>
        <p:spPr>
          <a:xfrm>
            <a:off x="2769950" y="73497"/>
            <a:ext cx="1619552" cy="512694"/>
          </a:xfrm>
          <a:custGeom>
            <a:avLst/>
            <a:gdLst/>
            <a:ahLst/>
            <a:cxnLst/>
            <a:rect l="l" t="t" r="r" b="b"/>
            <a:pathLst>
              <a:path w="61218" h="35554" extrusionOk="0">
                <a:moveTo>
                  <a:pt x="19770" y="1"/>
                </a:moveTo>
                <a:cubicBezTo>
                  <a:pt x="19565" y="1"/>
                  <a:pt x="19358" y="8"/>
                  <a:pt x="19150" y="22"/>
                </a:cubicBezTo>
                <a:cubicBezTo>
                  <a:pt x="14256" y="386"/>
                  <a:pt x="10578" y="4642"/>
                  <a:pt x="10913" y="9535"/>
                </a:cubicBezTo>
                <a:cubicBezTo>
                  <a:pt x="10913" y="9657"/>
                  <a:pt x="10943" y="9748"/>
                  <a:pt x="10943" y="9839"/>
                </a:cubicBezTo>
                <a:cubicBezTo>
                  <a:pt x="10424" y="9736"/>
                  <a:pt x="9904" y="9688"/>
                  <a:pt x="9366" y="9688"/>
                </a:cubicBezTo>
                <a:cubicBezTo>
                  <a:pt x="9116" y="9688"/>
                  <a:pt x="8862" y="9699"/>
                  <a:pt x="8602" y="9718"/>
                </a:cubicBezTo>
                <a:cubicBezTo>
                  <a:pt x="3709" y="10052"/>
                  <a:pt x="0" y="14308"/>
                  <a:pt x="365" y="19201"/>
                </a:cubicBezTo>
                <a:cubicBezTo>
                  <a:pt x="685" y="23917"/>
                  <a:pt x="4602" y="27490"/>
                  <a:pt x="9258" y="27490"/>
                </a:cubicBezTo>
                <a:cubicBezTo>
                  <a:pt x="9464" y="27490"/>
                  <a:pt x="9671" y="27483"/>
                  <a:pt x="9879" y="27469"/>
                </a:cubicBezTo>
                <a:cubicBezTo>
                  <a:pt x="10335" y="27438"/>
                  <a:pt x="10791" y="27378"/>
                  <a:pt x="11217" y="27256"/>
                </a:cubicBezTo>
                <a:cubicBezTo>
                  <a:pt x="12486" y="32103"/>
                  <a:pt x="16878" y="35554"/>
                  <a:pt x="21974" y="35554"/>
                </a:cubicBezTo>
                <a:cubicBezTo>
                  <a:pt x="22246" y="35554"/>
                  <a:pt x="22521" y="35544"/>
                  <a:pt x="22797" y="35524"/>
                </a:cubicBezTo>
                <a:cubicBezTo>
                  <a:pt x="26870" y="35250"/>
                  <a:pt x="30275" y="32818"/>
                  <a:pt x="31977" y="29445"/>
                </a:cubicBezTo>
                <a:cubicBezTo>
                  <a:pt x="33299" y="32348"/>
                  <a:pt x="36226" y="34328"/>
                  <a:pt x="39549" y="34328"/>
                </a:cubicBezTo>
                <a:cubicBezTo>
                  <a:pt x="39739" y="34328"/>
                  <a:pt x="39930" y="34321"/>
                  <a:pt x="40123" y="34308"/>
                </a:cubicBezTo>
                <a:cubicBezTo>
                  <a:pt x="43010" y="34095"/>
                  <a:pt x="45412" y="32454"/>
                  <a:pt x="46749" y="30113"/>
                </a:cubicBezTo>
                <a:cubicBezTo>
                  <a:pt x="48147" y="31001"/>
                  <a:pt x="49831" y="31507"/>
                  <a:pt x="51589" y="31507"/>
                </a:cubicBezTo>
                <a:cubicBezTo>
                  <a:pt x="51819" y="31507"/>
                  <a:pt x="52049" y="31499"/>
                  <a:pt x="52281" y="31481"/>
                </a:cubicBezTo>
                <a:cubicBezTo>
                  <a:pt x="57388" y="31116"/>
                  <a:pt x="61217" y="26709"/>
                  <a:pt x="60853" y="21633"/>
                </a:cubicBezTo>
                <a:cubicBezTo>
                  <a:pt x="60518" y="17013"/>
                  <a:pt x="56810" y="13426"/>
                  <a:pt x="52311" y="13092"/>
                </a:cubicBezTo>
                <a:cubicBezTo>
                  <a:pt x="52342" y="12666"/>
                  <a:pt x="52372" y="12241"/>
                  <a:pt x="52342" y="11815"/>
                </a:cubicBezTo>
                <a:cubicBezTo>
                  <a:pt x="52021" y="7445"/>
                  <a:pt x="48378" y="4137"/>
                  <a:pt x="44062" y="4137"/>
                </a:cubicBezTo>
                <a:cubicBezTo>
                  <a:pt x="43875" y="4137"/>
                  <a:pt x="43686" y="4143"/>
                  <a:pt x="43497" y="4155"/>
                </a:cubicBezTo>
                <a:cubicBezTo>
                  <a:pt x="41916" y="4277"/>
                  <a:pt x="40457" y="4855"/>
                  <a:pt x="39241" y="5736"/>
                </a:cubicBezTo>
                <a:cubicBezTo>
                  <a:pt x="37384" y="4316"/>
                  <a:pt x="35062" y="3485"/>
                  <a:pt x="32581" y="3485"/>
                </a:cubicBezTo>
                <a:cubicBezTo>
                  <a:pt x="32300" y="3485"/>
                  <a:pt x="32018" y="3496"/>
                  <a:pt x="31734" y="3517"/>
                </a:cubicBezTo>
                <a:cubicBezTo>
                  <a:pt x="30244" y="3608"/>
                  <a:pt x="28846" y="4003"/>
                  <a:pt x="27600" y="4611"/>
                </a:cubicBezTo>
                <a:cubicBezTo>
                  <a:pt x="26082" y="1834"/>
                  <a:pt x="23108" y="1"/>
                  <a:pt x="1977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45" name="Google Shape;1145;p59"/>
          <p:cNvSpPr/>
          <p:nvPr/>
        </p:nvSpPr>
        <p:spPr>
          <a:xfrm>
            <a:off x="-261000" y="414250"/>
            <a:ext cx="1434192" cy="1144792"/>
          </a:xfrm>
          <a:custGeom>
            <a:avLst/>
            <a:gdLst/>
            <a:ahLst/>
            <a:cxnLst/>
            <a:rect l="l" t="t" r="r" b="b"/>
            <a:pathLst>
              <a:path w="61461" h="49059" extrusionOk="0">
                <a:moveTo>
                  <a:pt x="23010" y="0"/>
                </a:moveTo>
                <a:cubicBezTo>
                  <a:pt x="16201" y="0"/>
                  <a:pt x="10669" y="5502"/>
                  <a:pt x="10669" y="12311"/>
                </a:cubicBezTo>
                <a:cubicBezTo>
                  <a:pt x="10669" y="13374"/>
                  <a:pt x="10821" y="14408"/>
                  <a:pt x="11065" y="15381"/>
                </a:cubicBezTo>
                <a:lnTo>
                  <a:pt x="10669" y="15381"/>
                </a:lnTo>
                <a:cubicBezTo>
                  <a:pt x="4773" y="15381"/>
                  <a:pt x="1" y="20153"/>
                  <a:pt x="1" y="26049"/>
                </a:cubicBezTo>
                <a:cubicBezTo>
                  <a:pt x="1" y="31399"/>
                  <a:pt x="3922" y="35837"/>
                  <a:pt x="9058" y="36627"/>
                </a:cubicBezTo>
                <a:cubicBezTo>
                  <a:pt x="9058" y="36657"/>
                  <a:pt x="9058" y="36718"/>
                  <a:pt x="9058" y="36749"/>
                </a:cubicBezTo>
                <a:cubicBezTo>
                  <a:pt x="9058" y="43557"/>
                  <a:pt x="14560" y="49059"/>
                  <a:pt x="21369" y="49059"/>
                </a:cubicBezTo>
                <a:cubicBezTo>
                  <a:pt x="25503" y="49059"/>
                  <a:pt x="29150" y="47022"/>
                  <a:pt x="31399" y="43892"/>
                </a:cubicBezTo>
                <a:cubicBezTo>
                  <a:pt x="33101" y="46080"/>
                  <a:pt x="35776" y="47478"/>
                  <a:pt x="38755" y="47478"/>
                </a:cubicBezTo>
                <a:cubicBezTo>
                  <a:pt x="43740" y="47478"/>
                  <a:pt x="47813" y="43588"/>
                  <a:pt x="48117" y="38694"/>
                </a:cubicBezTo>
                <a:cubicBezTo>
                  <a:pt x="49302" y="39271"/>
                  <a:pt x="50670" y="39575"/>
                  <a:pt x="52099" y="39575"/>
                </a:cubicBezTo>
                <a:cubicBezTo>
                  <a:pt x="57266" y="39575"/>
                  <a:pt x="61461" y="35381"/>
                  <a:pt x="61461" y="30214"/>
                </a:cubicBezTo>
                <a:cubicBezTo>
                  <a:pt x="61461" y="25593"/>
                  <a:pt x="58087" y="21733"/>
                  <a:pt x="53649" y="21004"/>
                </a:cubicBezTo>
                <a:cubicBezTo>
                  <a:pt x="53892" y="20031"/>
                  <a:pt x="54044" y="18967"/>
                  <a:pt x="54044" y="17903"/>
                </a:cubicBezTo>
                <a:cubicBezTo>
                  <a:pt x="54044" y="11125"/>
                  <a:pt x="48542" y="5593"/>
                  <a:pt x="41734" y="5593"/>
                </a:cubicBezTo>
                <a:cubicBezTo>
                  <a:pt x="39029" y="5593"/>
                  <a:pt x="36536" y="6475"/>
                  <a:pt x="34500" y="7934"/>
                </a:cubicBezTo>
                <a:cubicBezTo>
                  <a:pt x="32737" y="3283"/>
                  <a:pt x="28269" y="0"/>
                  <a:pt x="230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59"/>
          <p:cNvSpPr/>
          <p:nvPr/>
        </p:nvSpPr>
        <p:spPr>
          <a:xfrm>
            <a:off x="2005423" y="1079001"/>
            <a:ext cx="1268709" cy="1012700"/>
          </a:xfrm>
          <a:custGeom>
            <a:avLst/>
            <a:gdLst/>
            <a:ahLst/>
            <a:cxnLst/>
            <a:rect l="l" t="t" r="r" b="b"/>
            <a:pathLst>
              <a:path w="61461" h="49059" extrusionOk="0">
                <a:moveTo>
                  <a:pt x="23010" y="0"/>
                </a:moveTo>
                <a:cubicBezTo>
                  <a:pt x="16201" y="0"/>
                  <a:pt x="10669" y="5502"/>
                  <a:pt x="10669" y="12311"/>
                </a:cubicBezTo>
                <a:cubicBezTo>
                  <a:pt x="10669" y="13374"/>
                  <a:pt x="10821" y="14408"/>
                  <a:pt x="11065" y="15381"/>
                </a:cubicBezTo>
                <a:lnTo>
                  <a:pt x="10669" y="15381"/>
                </a:lnTo>
                <a:cubicBezTo>
                  <a:pt x="4773" y="15381"/>
                  <a:pt x="1" y="20153"/>
                  <a:pt x="1" y="26049"/>
                </a:cubicBezTo>
                <a:cubicBezTo>
                  <a:pt x="1" y="31399"/>
                  <a:pt x="3922" y="35837"/>
                  <a:pt x="9058" y="36627"/>
                </a:cubicBezTo>
                <a:cubicBezTo>
                  <a:pt x="9058" y="36657"/>
                  <a:pt x="9058" y="36718"/>
                  <a:pt x="9058" y="36749"/>
                </a:cubicBezTo>
                <a:cubicBezTo>
                  <a:pt x="9058" y="43557"/>
                  <a:pt x="14560" y="49059"/>
                  <a:pt x="21369" y="49059"/>
                </a:cubicBezTo>
                <a:cubicBezTo>
                  <a:pt x="25503" y="49059"/>
                  <a:pt x="29150" y="47022"/>
                  <a:pt x="31399" y="43892"/>
                </a:cubicBezTo>
                <a:cubicBezTo>
                  <a:pt x="33101" y="46080"/>
                  <a:pt x="35776" y="47478"/>
                  <a:pt x="38755" y="47478"/>
                </a:cubicBezTo>
                <a:cubicBezTo>
                  <a:pt x="43740" y="47478"/>
                  <a:pt x="47813" y="43588"/>
                  <a:pt x="48117" y="38694"/>
                </a:cubicBezTo>
                <a:cubicBezTo>
                  <a:pt x="49302" y="39271"/>
                  <a:pt x="50670" y="39575"/>
                  <a:pt x="52099" y="39575"/>
                </a:cubicBezTo>
                <a:cubicBezTo>
                  <a:pt x="57266" y="39575"/>
                  <a:pt x="61461" y="35381"/>
                  <a:pt x="61461" y="30214"/>
                </a:cubicBezTo>
                <a:cubicBezTo>
                  <a:pt x="61461" y="25593"/>
                  <a:pt x="58087" y="21733"/>
                  <a:pt x="53649" y="21004"/>
                </a:cubicBezTo>
                <a:cubicBezTo>
                  <a:pt x="53892" y="20031"/>
                  <a:pt x="54044" y="18967"/>
                  <a:pt x="54044" y="17903"/>
                </a:cubicBezTo>
                <a:cubicBezTo>
                  <a:pt x="54044" y="11125"/>
                  <a:pt x="48542" y="5593"/>
                  <a:pt x="41734" y="5593"/>
                </a:cubicBezTo>
                <a:cubicBezTo>
                  <a:pt x="39029" y="5593"/>
                  <a:pt x="36536" y="6475"/>
                  <a:pt x="34500" y="7934"/>
                </a:cubicBezTo>
                <a:cubicBezTo>
                  <a:pt x="32737" y="3283"/>
                  <a:pt x="28269" y="0"/>
                  <a:pt x="230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47" name="Google Shape;1147;p59"/>
          <p:cNvGrpSpPr/>
          <p:nvPr/>
        </p:nvGrpSpPr>
        <p:grpSpPr>
          <a:xfrm flipH="1">
            <a:off x="928195" y="779001"/>
            <a:ext cx="1924765" cy="3820236"/>
            <a:chOff x="883650" y="516312"/>
            <a:chExt cx="2071199" cy="4110875"/>
          </a:xfrm>
        </p:grpSpPr>
        <p:sp>
          <p:nvSpPr>
            <p:cNvPr id="1148" name="Google Shape;1148;p59"/>
            <p:cNvSpPr/>
            <p:nvPr/>
          </p:nvSpPr>
          <p:spPr>
            <a:xfrm>
              <a:off x="1722972" y="2327354"/>
              <a:ext cx="1127353" cy="1147049"/>
            </a:xfrm>
            <a:custGeom>
              <a:avLst/>
              <a:gdLst/>
              <a:ahLst/>
              <a:cxnLst/>
              <a:rect l="l" t="t" r="r" b="b"/>
              <a:pathLst>
                <a:path w="11562" h="11764" extrusionOk="0">
                  <a:moveTo>
                    <a:pt x="6645" y="0"/>
                  </a:moveTo>
                  <a:lnTo>
                    <a:pt x="6657" y="12"/>
                  </a:lnTo>
                  <a:lnTo>
                    <a:pt x="6323" y="12"/>
                  </a:lnTo>
                  <a:cubicBezTo>
                    <a:pt x="6014" y="24"/>
                    <a:pt x="5704" y="60"/>
                    <a:pt x="5395" y="107"/>
                  </a:cubicBezTo>
                  <a:cubicBezTo>
                    <a:pt x="4787" y="226"/>
                    <a:pt x="4216" y="429"/>
                    <a:pt x="3668" y="714"/>
                  </a:cubicBezTo>
                  <a:cubicBezTo>
                    <a:pt x="3120" y="1012"/>
                    <a:pt x="2608" y="1369"/>
                    <a:pt x="2144" y="1798"/>
                  </a:cubicBezTo>
                  <a:cubicBezTo>
                    <a:pt x="1692" y="2215"/>
                    <a:pt x="1287" y="2691"/>
                    <a:pt x="953" y="3215"/>
                  </a:cubicBezTo>
                  <a:cubicBezTo>
                    <a:pt x="632" y="3739"/>
                    <a:pt x="382" y="4298"/>
                    <a:pt x="239" y="4894"/>
                  </a:cubicBezTo>
                  <a:cubicBezTo>
                    <a:pt x="1" y="5786"/>
                    <a:pt x="37" y="6727"/>
                    <a:pt x="334" y="7596"/>
                  </a:cubicBezTo>
                  <a:cubicBezTo>
                    <a:pt x="453" y="7906"/>
                    <a:pt x="584" y="8215"/>
                    <a:pt x="763" y="8501"/>
                  </a:cubicBezTo>
                  <a:cubicBezTo>
                    <a:pt x="930" y="8799"/>
                    <a:pt x="1132" y="9085"/>
                    <a:pt x="1358" y="9346"/>
                  </a:cubicBezTo>
                  <a:cubicBezTo>
                    <a:pt x="2037" y="10156"/>
                    <a:pt x="2894" y="10811"/>
                    <a:pt x="3859" y="11240"/>
                  </a:cubicBezTo>
                  <a:cubicBezTo>
                    <a:pt x="4168" y="11382"/>
                    <a:pt x="4502" y="11501"/>
                    <a:pt x="4835" y="11585"/>
                  </a:cubicBezTo>
                  <a:cubicBezTo>
                    <a:pt x="5168" y="11668"/>
                    <a:pt x="5525" y="11728"/>
                    <a:pt x="5871" y="11752"/>
                  </a:cubicBezTo>
                  <a:cubicBezTo>
                    <a:pt x="6002" y="11752"/>
                    <a:pt x="6133" y="11763"/>
                    <a:pt x="6252" y="11763"/>
                  </a:cubicBezTo>
                  <a:cubicBezTo>
                    <a:pt x="6490" y="11763"/>
                    <a:pt x="6728" y="11752"/>
                    <a:pt x="6966" y="11728"/>
                  </a:cubicBezTo>
                  <a:cubicBezTo>
                    <a:pt x="7323" y="11680"/>
                    <a:pt x="7692" y="11621"/>
                    <a:pt x="8050" y="11525"/>
                  </a:cubicBezTo>
                  <a:cubicBezTo>
                    <a:pt x="8395" y="11418"/>
                    <a:pt x="8740" y="11299"/>
                    <a:pt x="9074" y="11144"/>
                  </a:cubicBezTo>
                  <a:cubicBezTo>
                    <a:pt x="9383" y="11001"/>
                    <a:pt x="9681" y="10835"/>
                    <a:pt x="9967" y="10644"/>
                  </a:cubicBezTo>
                  <a:cubicBezTo>
                    <a:pt x="10193" y="10489"/>
                    <a:pt x="10395" y="10299"/>
                    <a:pt x="10574" y="10097"/>
                  </a:cubicBezTo>
                  <a:cubicBezTo>
                    <a:pt x="10740" y="9894"/>
                    <a:pt x="10895" y="9680"/>
                    <a:pt x="11014" y="9454"/>
                  </a:cubicBezTo>
                  <a:cubicBezTo>
                    <a:pt x="11264" y="8977"/>
                    <a:pt x="11419" y="8453"/>
                    <a:pt x="11479" y="7918"/>
                  </a:cubicBezTo>
                  <a:cubicBezTo>
                    <a:pt x="11550" y="7370"/>
                    <a:pt x="11562" y="6799"/>
                    <a:pt x="11502" y="6239"/>
                  </a:cubicBezTo>
                  <a:cubicBezTo>
                    <a:pt x="11443" y="5667"/>
                    <a:pt x="11360" y="5096"/>
                    <a:pt x="11229" y="4524"/>
                  </a:cubicBezTo>
                  <a:cubicBezTo>
                    <a:pt x="11110" y="4036"/>
                    <a:pt x="10979" y="3524"/>
                    <a:pt x="10800" y="2965"/>
                  </a:cubicBezTo>
                  <a:cubicBezTo>
                    <a:pt x="10740" y="2786"/>
                    <a:pt x="10681" y="2608"/>
                    <a:pt x="10621" y="2417"/>
                  </a:cubicBezTo>
                  <a:cubicBezTo>
                    <a:pt x="10609" y="2381"/>
                    <a:pt x="10574" y="2346"/>
                    <a:pt x="10526" y="2346"/>
                  </a:cubicBezTo>
                  <a:lnTo>
                    <a:pt x="10514" y="2346"/>
                  </a:lnTo>
                  <a:cubicBezTo>
                    <a:pt x="10478" y="2250"/>
                    <a:pt x="10431" y="2143"/>
                    <a:pt x="10383" y="2048"/>
                  </a:cubicBezTo>
                  <a:cubicBezTo>
                    <a:pt x="10252" y="1798"/>
                    <a:pt x="10097" y="1572"/>
                    <a:pt x="9931" y="1357"/>
                  </a:cubicBezTo>
                  <a:cubicBezTo>
                    <a:pt x="9621" y="964"/>
                    <a:pt x="9216" y="643"/>
                    <a:pt x="8764" y="429"/>
                  </a:cubicBezTo>
                  <a:cubicBezTo>
                    <a:pt x="8276" y="202"/>
                    <a:pt x="7752" y="71"/>
                    <a:pt x="7216" y="24"/>
                  </a:cubicBezTo>
                  <a:cubicBezTo>
                    <a:pt x="7038" y="12"/>
                    <a:pt x="6847" y="0"/>
                    <a:pt x="66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9" name="Google Shape;1149;p59"/>
            <p:cNvSpPr/>
            <p:nvPr/>
          </p:nvSpPr>
          <p:spPr>
            <a:xfrm>
              <a:off x="1721677" y="2341194"/>
              <a:ext cx="1010152" cy="1147049"/>
            </a:xfrm>
            <a:custGeom>
              <a:avLst/>
              <a:gdLst/>
              <a:ahLst/>
              <a:cxnLst/>
              <a:rect l="l" t="t" r="r" b="b"/>
              <a:pathLst>
                <a:path w="10360" h="11764" extrusionOk="0">
                  <a:moveTo>
                    <a:pt x="6597" y="0"/>
                  </a:moveTo>
                  <a:cubicBezTo>
                    <a:pt x="6490" y="0"/>
                    <a:pt x="6382" y="0"/>
                    <a:pt x="6263" y="12"/>
                  </a:cubicBezTo>
                  <a:lnTo>
                    <a:pt x="6275" y="12"/>
                  </a:lnTo>
                  <a:cubicBezTo>
                    <a:pt x="5966" y="24"/>
                    <a:pt x="5656" y="60"/>
                    <a:pt x="5347" y="107"/>
                  </a:cubicBezTo>
                  <a:cubicBezTo>
                    <a:pt x="4739" y="226"/>
                    <a:pt x="4168" y="429"/>
                    <a:pt x="3620" y="714"/>
                  </a:cubicBezTo>
                  <a:cubicBezTo>
                    <a:pt x="3072" y="1012"/>
                    <a:pt x="2560" y="1369"/>
                    <a:pt x="2096" y="1798"/>
                  </a:cubicBezTo>
                  <a:cubicBezTo>
                    <a:pt x="1632" y="2215"/>
                    <a:pt x="1239" y="2691"/>
                    <a:pt x="905" y="3227"/>
                  </a:cubicBezTo>
                  <a:cubicBezTo>
                    <a:pt x="584" y="3739"/>
                    <a:pt x="334" y="4298"/>
                    <a:pt x="191" y="4894"/>
                  </a:cubicBezTo>
                  <a:cubicBezTo>
                    <a:pt x="36" y="5477"/>
                    <a:pt x="1" y="6084"/>
                    <a:pt x="72" y="6691"/>
                  </a:cubicBezTo>
                  <a:cubicBezTo>
                    <a:pt x="120" y="7001"/>
                    <a:pt x="191" y="7299"/>
                    <a:pt x="286" y="7596"/>
                  </a:cubicBezTo>
                  <a:cubicBezTo>
                    <a:pt x="394" y="7918"/>
                    <a:pt x="536" y="8215"/>
                    <a:pt x="703" y="8501"/>
                  </a:cubicBezTo>
                  <a:cubicBezTo>
                    <a:pt x="882" y="8799"/>
                    <a:pt x="1084" y="9085"/>
                    <a:pt x="1298" y="9358"/>
                  </a:cubicBezTo>
                  <a:cubicBezTo>
                    <a:pt x="1525" y="9620"/>
                    <a:pt x="1775" y="9870"/>
                    <a:pt x="2037" y="10108"/>
                  </a:cubicBezTo>
                  <a:cubicBezTo>
                    <a:pt x="2560" y="10573"/>
                    <a:pt x="3168" y="10954"/>
                    <a:pt x="3811" y="11251"/>
                  </a:cubicBezTo>
                  <a:cubicBezTo>
                    <a:pt x="4120" y="11382"/>
                    <a:pt x="4454" y="11501"/>
                    <a:pt x="4787" y="11585"/>
                  </a:cubicBezTo>
                  <a:cubicBezTo>
                    <a:pt x="5120" y="11680"/>
                    <a:pt x="5477" y="11728"/>
                    <a:pt x="5823" y="11752"/>
                  </a:cubicBezTo>
                  <a:cubicBezTo>
                    <a:pt x="5954" y="11763"/>
                    <a:pt x="6085" y="11763"/>
                    <a:pt x="6204" y="11763"/>
                  </a:cubicBezTo>
                  <a:cubicBezTo>
                    <a:pt x="6442" y="11763"/>
                    <a:pt x="6680" y="11752"/>
                    <a:pt x="6906" y="11728"/>
                  </a:cubicBezTo>
                  <a:cubicBezTo>
                    <a:pt x="7275" y="11692"/>
                    <a:pt x="7644" y="11621"/>
                    <a:pt x="7990" y="11525"/>
                  </a:cubicBezTo>
                  <a:cubicBezTo>
                    <a:pt x="8347" y="11430"/>
                    <a:pt x="8692" y="11299"/>
                    <a:pt x="9026" y="11156"/>
                  </a:cubicBezTo>
                  <a:cubicBezTo>
                    <a:pt x="9335" y="11013"/>
                    <a:pt x="9633" y="10847"/>
                    <a:pt x="9919" y="10644"/>
                  </a:cubicBezTo>
                  <a:cubicBezTo>
                    <a:pt x="10073" y="10537"/>
                    <a:pt x="10228" y="10406"/>
                    <a:pt x="10359" y="10275"/>
                  </a:cubicBezTo>
                  <a:cubicBezTo>
                    <a:pt x="10288" y="10263"/>
                    <a:pt x="10216" y="10239"/>
                    <a:pt x="10145" y="10228"/>
                  </a:cubicBezTo>
                  <a:cubicBezTo>
                    <a:pt x="10014" y="10180"/>
                    <a:pt x="9883" y="10132"/>
                    <a:pt x="9752" y="10061"/>
                  </a:cubicBezTo>
                  <a:cubicBezTo>
                    <a:pt x="9466" y="9894"/>
                    <a:pt x="9216" y="9692"/>
                    <a:pt x="8990" y="9442"/>
                  </a:cubicBezTo>
                  <a:cubicBezTo>
                    <a:pt x="8752" y="9156"/>
                    <a:pt x="8537" y="8846"/>
                    <a:pt x="8359" y="8513"/>
                  </a:cubicBezTo>
                  <a:cubicBezTo>
                    <a:pt x="8156" y="8132"/>
                    <a:pt x="7978" y="7727"/>
                    <a:pt x="7823" y="7322"/>
                  </a:cubicBezTo>
                  <a:cubicBezTo>
                    <a:pt x="7668" y="6870"/>
                    <a:pt x="7525" y="6418"/>
                    <a:pt x="7406" y="5953"/>
                  </a:cubicBezTo>
                  <a:cubicBezTo>
                    <a:pt x="7275" y="5453"/>
                    <a:pt x="7168" y="4953"/>
                    <a:pt x="7085" y="4441"/>
                  </a:cubicBezTo>
                  <a:cubicBezTo>
                    <a:pt x="6990" y="3917"/>
                    <a:pt x="6906" y="3393"/>
                    <a:pt x="6847" y="2881"/>
                  </a:cubicBezTo>
                  <a:cubicBezTo>
                    <a:pt x="6787" y="2357"/>
                    <a:pt x="6740" y="1822"/>
                    <a:pt x="6704" y="1298"/>
                  </a:cubicBezTo>
                  <a:cubicBezTo>
                    <a:pt x="6668" y="869"/>
                    <a:pt x="6644" y="441"/>
                    <a:pt x="6632" y="0"/>
                  </a:cubicBezTo>
                  <a:close/>
                </a:path>
              </a:pathLst>
            </a:custGeom>
            <a:solidFill>
              <a:srgbClr val="EFA01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59"/>
            <p:cNvSpPr/>
            <p:nvPr/>
          </p:nvSpPr>
          <p:spPr>
            <a:xfrm>
              <a:off x="2448465" y="2947326"/>
              <a:ext cx="32664" cy="62988"/>
            </a:xfrm>
            <a:custGeom>
              <a:avLst/>
              <a:gdLst/>
              <a:ahLst/>
              <a:cxnLst/>
              <a:rect l="l" t="t" r="r" b="b"/>
              <a:pathLst>
                <a:path w="335" h="646" extrusionOk="0">
                  <a:moveTo>
                    <a:pt x="84" y="1"/>
                  </a:moveTo>
                  <a:cubicBezTo>
                    <a:pt x="36" y="13"/>
                    <a:pt x="1" y="60"/>
                    <a:pt x="13" y="120"/>
                  </a:cubicBezTo>
                  <a:cubicBezTo>
                    <a:pt x="48" y="263"/>
                    <a:pt x="84" y="417"/>
                    <a:pt x="132" y="560"/>
                  </a:cubicBezTo>
                  <a:cubicBezTo>
                    <a:pt x="142" y="612"/>
                    <a:pt x="180" y="646"/>
                    <a:pt x="220" y="646"/>
                  </a:cubicBezTo>
                  <a:cubicBezTo>
                    <a:pt x="227" y="646"/>
                    <a:pt x="233" y="645"/>
                    <a:pt x="239" y="644"/>
                  </a:cubicBezTo>
                  <a:cubicBezTo>
                    <a:pt x="298" y="632"/>
                    <a:pt x="334" y="572"/>
                    <a:pt x="322" y="525"/>
                  </a:cubicBezTo>
                  <a:cubicBezTo>
                    <a:pt x="275" y="382"/>
                    <a:pt x="239" y="227"/>
                    <a:pt x="203" y="84"/>
                  </a:cubicBezTo>
                  <a:cubicBezTo>
                    <a:pt x="191" y="36"/>
                    <a:pt x="156" y="1"/>
                    <a:pt x="108" y="1"/>
                  </a:cubicBezTo>
                  <a:close/>
                </a:path>
              </a:pathLst>
            </a:custGeom>
            <a:solidFill>
              <a:srgbClr val="DA82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59"/>
            <p:cNvSpPr/>
            <p:nvPr/>
          </p:nvSpPr>
          <p:spPr>
            <a:xfrm>
              <a:off x="2477522" y="3056433"/>
              <a:ext cx="37247" cy="68351"/>
            </a:xfrm>
            <a:custGeom>
              <a:avLst/>
              <a:gdLst/>
              <a:ahLst/>
              <a:cxnLst/>
              <a:rect l="l" t="t" r="r" b="b"/>
              <a:pathLst>
                <a:path w="382" h="701" extrusionOk="0">
                  <a:moveTo>
                    <a:pt x="96" y="1"/>
                  </a:moveTo>
                  <a:cubicBezTo>
                    <a:pt x="36" y="1"/>
                    <a:pt x="0" y="60"/>
                    <a:pt x="12" y="108"/>
                  </a:cubicBezTo>
                  <a:cubicBezTo>
                    <a:pt x="60" y="287"/>
                    <a:pt x="119" y="465"/>
                    <a:pt x="191" y="644"/>
                  </a:cubicBezTo>
                  <a:cubicBezTo>
                    <a:pt x="203" y="668"/>
                    <a:pt x="215" y="679"/>
                    <a:pt x="239" y="691"/>
                  </a:cubicBezTo>
                  <a:cubicBezTo>
                    <a:pt x="250" y="697"/>
                    <a:pt x="265" y="700"/>
                    <a:pt x="280" y="700"/>
                  </a:cubicBezTo>
                  <a:cubicBezTo>
                    <a:pt x="295" y="700"/>
                    <a:pt x="310" y="697"/>
                    <a:pt x="322" y="691"/>
                  </a:cubicBezTo>
                  <a:cubicBezTo>
                    <a:pt x="346" y="679"/>
                    <a:pt x="358" y="668"/>
                    <a:pt x="369" y="644"/>
                  </a:cubicBezTo>
                  <a:cubicBezTo>
                    <a:pt x="381" y="608"/>
                    <a:pt x="381" y="584"/>
                    <a:pt x="369" y="560"/>
                  </a:cubicBezTo>
                  <a:cubicBezTo>
                    <a:pt x="358" y="525"/>
                    <a:pt x="346" y="489"/>
                    <a:pt x="334" y="453"/>
                  </a:cubicBezTo>
                  <a:cubicBezTo>
                    <a:pt x="322" y="441"/>
                    <a:pt x="322" y="441"/>
                    <a:pt x="334" y="441"/>
                  </a:cubicBezTo>
                  <a:cubicBezTo>
                    <a:pt x="286" y="322"/>
                    <a:pt x="250" y="203"/>
                    <a:pt x="215" y="84"/>
                  </a:cubicBezTo>
                  <a:cubicBezTo>
                    <a:pt x="203" y="37"/>
                    <a:pt x="167" y="1"/>
                    <a:pt x="119" y="1"/>
                  </a:cubicBezTo>
                  <a:close/>
                </a:path>
              </a:pathLst>
            </a:custGeom>
            <a:solidFill>
              <a:srgbClr val="DA82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59"/>
            <p:cNvSpPr/>
            <p:nvPr/>
          </p:nvSpPr>
          <p:spPr>
            <a:xfrm>
              <a:off x="2526274" y="3173731"/>
              <a:ext cx="38417" cy="50020"/>
            </a:xfrm>
            <a:custGeom>
              <a:avLst/>
              <a:gdLst/>
              <a:ahLst/>
              <a:cxnLst/>
              <a:rect l="l" t="t" r="r" b="b"/>
              <a:pathLst>
                <a:path w="394" h="513" extrusionOk="0">
                  <a:moveTo>
                    <a:pt x="108" y="0"/>
                  </a:moveTo>
                  <a:cubicBezTo>
                    <a:pt x="96" y="0"/>
                    <a:pt x="84" y="12"/>
                    <a:pt x="72" y="12"/>
                  </a:cubicBezTo>
                  <a:cubicBezTo>
                    <a:pt x="24" y="36"/>
                    <a:pt x="0" y="96"/>
                    <a:pt x="24" y="143"/>
                  </a:cubicBezTo>
                  <a:cubicBezTo>
                    <a:pt x="84" y="262"/>
                    <a:pt x="143" y="369"/>
                    <a:pt x="215" y="477"/>
                  </a:cubicBezTo>
                  <a:cubicBezTo>
                    <a:pt x="239" y="489"/>
                    <a:pt x="262" y="500"/>
                    <a:pt x="286" y="512"/>
                  </a:cubicBezTo>
                  <a:cubicBezTo>
                    <a:pt x="310" y="512"/>
                    <a:pt x="334" y="500"/>
                    <a:pt x="358" y="489"/>
                  </a:cubicBezTo>
                  <a:cubicBezTo>
                    <a:pt x="370" y="465"/>
                    <a:pt x="381" y="441"/>
                    <a:pt x="393" y="417"/>
                  </a:cubicBezTo>
                  <a:cubicBezTo>
                    <a:pt x="393" y="393"/>
                    <a:pt x="381" y="369"/>
                    <a:pt x="358" y="346"/>
                  </a:cubicBezTo>
                  <a:lnTo>
                    <a:pt x="346" y="322"/>
                  </a:lnTo>
                  <a:cubicBezTo>
                    <a:pt x="286" y="238"/>
                    <a:pt x="239" y="143"/>
                    <a:pt x="203" y="60"/>
                  </a:cubicBezTo>
                  <a:cubicBezTo>
                    <a:pt x="179" y="24"/>
                    <a:pt x="143" y="0"/>
                    <a:pt x="108" y="0"/>
                  </a:cubicBezTo>
                  <a:close/>
                </a:path>
              </a:pathLst>
            </a:custGeom>
            <a:solidFill>
              <a:srgbClr val="DA82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59"/>
            <p:cNvSpPr/>
            <p:nvPr/>
          </p:nvSpPr>
          <p:spPr>
            <a:xfrm>
              <a:off x="2580877" y="3249199"/>
              <a:ext cx="44170" cy="40757"/>
            </a:xfrm>
            <a:custGeom>
              <a:avLst/>
              <a:gdLst/>
              <a:ahLst/>
              <a:cxnLst/>
              <a:rect l="l" t="t" r="r" b="b"/>
              <a:pathLst>
                <a:path w="453" h="418" extrusionOk="0">
                  <a:moveTo>
                    <a:pt x="107" y="0"/>
                  </a:moveTo>
                  <a:cubicBezTo>
                    <a:pt x="83" y="0"/>
                    <a:pt x="60" y="12"/>
                    <a:pt x="36" y="24"/>
                  </a:cubicBezTo>
                  <a:cubicBezTo>
                    <a:pt x="12" y="36"/>
                    <a:pt x="0" y="60"/>
                    <a:pt x="0" y="84"/>
                  </a:cubicBezTo>
                  <a:cubicBezTo>
                    <a:pt x="0" y="119"/>
                    <a:pt x="12" y="143"/>
                    <a:pt x="24" y="155"/>
                  </a:cubicBezTo>
                  <a:cubicBezTo>
                    <a:pt x="95" y="250"/>
                    <a:pt x="191" y="334"/>
                    <a:pt x="286" y="405"/>
                  </a:cubicBezTo>
                  <a:cubicBezTo>
                    <a:pt x="303" y="414"/>
                    <a:pt x="321" y="417"/>
                    <a:pt x="339" y="417"/>
                  </a:cubicBezTo>
                  <a:cubicBezTo>
                    <a:pt x="373" y="417"/>
                    <a:pt x="406" y="404"/>
                    <a:pt x="429" y="381"/>
                  </a:cubicBezTo>
                  <a:cubicBezTo>
                    <a:pt x="452" y="334"/>
                    <a:pt x="441" y="274"/>
                    <a:pt x="393" y="238"/>
                  </a:cubicBezTo>
                  <a:cubicBezTo>
                    <a:pt x="357" y="215"/>
                    <a:pt x="322" y="191"/>
                    <a:pt x="298" y="167"/>
                  </a:cubicBezTo>
                  <a:cubicBezTo>
                    <a:pt x="250" y="119"/>
                    <a:pt x="214" y="72"/>
                    <a:pt x="179" y="36"/>
                  </a:cubicBezTo>
                  <a:cubicBezTo>
                    <a:pt x="155" y="12"/>
                    <a:pt x="131" y="0"/>
                    <a:pt x="107" y="0"/>
                  </a:cubicBezTo>
                  <a:close/>
                </a:path>
              </a:pathLst>
            </a:custGeom>
            <a:solidFill>
              <a:srgbClr val="DA82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59"/>
            <p:cNvSpPr/>
            <p:nvPr/>
          </p:nvSpPr>
          <p:spPr>
            <a:xfrm>
              <a:off x="2646985" y="3300291"/>
              <a:ext cx="58405" cy="38124"/>
            </a:xfrm>
            <a:custGeom>
              <a:avLst/>
              <a:gdLst/>
              <a:ahLst/>
              <a:cxnLst/>
              <a:rect l="l" t="t" r="r" b="b"/>
              <a:pathLst>
                <a:path w="599" h="391" extrusionOk="0">
                  <a:moveTo>
                    <a:pt x="108" y="0"/>
                  </a:moveTo>
                  <a:cubicBezTo>
                    <a:pt x="84" y="0"/>
                    <a:pt x="48" y="12"/>
                    <a:pt x="25" y="36"/>
                  </a:cubicBezTo>
                  <a:cubicBezTo>
                    <a:pt x="1" y="83"/>
                    <a:pt x="13" y="143"/>
                    <a:pt x="60" y="179"/>
                  </a:cubicBezTo>
                  <a:cubicBezTo>
                    <a:pt x="167" y="250"/>
                    <a:pt x="275" y="310"/>
                    <a:pt x="394" y="369"/>
                  </a:cubicBezTo>
                  <a:cubicBezTo>
                    <a:pt x="413" y="384"/>
                    <a:pt x="433" y="391"/>
                    <a:pt x="452" y="391"/>
                  </a:cubicBezTo>
                  <a:cubicBezTo>
                    <a:pt x="536" y="391"/>
                    <a:pt x="598" y="261"/>
                    <a:pt x="501" y="203"/>
                  </a:cubicBezTo>
                  <a:cubicBezTo>
                    <a:pt x="382" y="143"/>
                    <a:pt x="275" y="83"/>
                    <a:pt x="167" y="12"/>
                  </a:cubicBezTo>
                  <a:cubicBezTo>
                    <a:pt x="144" y="0"/>
                    <a:pt x="132" y="0"/>
                    <a:pt x="108" y="0"/>
                  </a:cubicBezTo>
                  <a:close/>
                </a:path>
              </a:pathLst>
            </a:custGeom>
            <a:solidFill>
              <a:srgbClr val="DA82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59"/>
            <p:cNvSpPr/>
            <p:nvPr/>
          </p:nvSpPr>
          <p:spPr>
            <a:xfrm>
              <a:off x="1346896" y="1881565"/>
              <a:ext cx="1464038" cy="823137"/>
            </a:xfrm>
            <a:custGeom>
              <a:avLst/>
              <a:gdLst/>
              <a:ahLst/>
              <a:cxnLst/>
              <a:rect l="l" t="t" r="r" b="b"/>
              <a:pathLst>
                <a:path w="15015" h="8442" extrusionOk="0">
                  <a:moveTo>
                    <a:pt x="8263" y="0"/>
                  </a:moveTo>
                  <a:cubicBezTo>
                    <a:pt x="8264" y="0"/>
                    <a:pt x="8264" y="0"/>
                    <a:pt x="8265" y="0"/>
                  </a:cubicBezTo>
                  <a:lnTo>
                    <a:pt x="8265" y="0"/>
                  </a:lnTo>
                  <a:cubicBezTo>
                    <a:pt x="8268" y="0"/>
                    <a:pt x="8272" y="0"/>
                    <a:pt x="8275" y="0"/>
                  </a:cubicBezTo>
                  <a:close/>
                  <a:moveTo>
                    <a:pt x="8265" y="0"/>
                  </a:moveTo>
                  <a:lnTo>
                    <a:pt x="8265" y="0"/>
                  </a:lnTo>
                  <a:cubicBezTo>
                    <a:pt x="8113" y="0"/>
                    <a:pt x="7950" y="0"/>
                    <a:pt x="7787" y="12"/>
                  </a:cubicBezTo>
                  <a:cubicBezTo>
                    <a:pt x="7025" y="60"/>
                    <a:pt x="6263" y="143"/>
                    <a:pt x="5501" y="274"/>
                  </a:cubicBezTo>
                  <a:cubicBezTo>
                    <a:pt x="4775" y="393"/>
                    <a:pt x="4168" y="512"/>
                    <a:pt x="3572" y="667"/>
                  </a:cubicBezTo>
                  <a:cubicBezTo>
                    <a:pt x="2965" y="810"/>
                    <a:pt x="2394" y="1024"/>
                    <a:pt x="1846" y="1322"/>
                  </a:cubicBezTo>
                  <a:cubicBezTo>
                    <a:pt x="1596" y="1453"/>
                    <a:pt x="1358" y="1619"/>
                    <a:pt x="1143" y="1798"/>
                  </a:cubicBezTo>
                  <a:cubicBezTo>
                    <a:pt x="929" y="1988"/>
                    <a:pt x="739" y="2191"/>
                    <a:pt x="584" y="2429"/>
                  </a:cubicBezTo>
                  <a:cubicBezTo>
                    <a:pt x="417" y="2667"/>
                    <a:pt x="286" y="2929"/>
                    <a:pt x="191" y="3215"/>
                  </a:cubicBezTo>
                  <a:cubicBezTo>
                    <a:pt x="84" y="3524"/>
                    <a:pt x="24" y="3846"/>
                    <a:pt x="0" y="4179"/>
                  </a:cubicBezTo>
                  <a:cubicBezTo>
                    <a:pt x="0" y="4358"/>
                    <a:pt x="0" y="4548"/>
                    <a:pt x="0" y="4739"/>
                  </a:cubicBezTo>
                  <a:cubicBezTo>
                    <a:pt x="12" y="4786"/>
                    <a:pt x="48" y="4834"/>
                    <a:pt x="108" y="4834"/>
                  </a:cubicBezTo>
                  <a:cubicBezTo>
                    <a:pt x="131" y="4834"/>
                    <a:pt x="155" y="4822"/>
                    <a:pt x="179" y="4798"/>
                  </a:cubicBezTo>
                  <a:cubicBezTo>
                    <a:pt x="191" y="4786"/>
                    <a:pt x="203" y="4763"/>
                    <a:pt x="203" y="4739"/>
                  </a:cubicBezTo>
                  <a:lnTo>
                    <a:pt x="203" y="4298"/>
                  </a:lnTo>
                  <a:cubicBezTo>
                    <a:pt x="215" y="4334"/>
                    <a:pt x="250" y="4346"/>
                    <a:pt x="286" y="4346"/>
                  </a:cubicBezTo>
                  <a:cubicBezTo>
                    <a:pt x="298" y="4346"/>
                    <a:pt x="322" y="4346"/>
                    <a:pt x="334" y="4334"/>
                  </a:cubicBezTo>
                  <a:lnTo>
                    <a:pt x="429" y="4286"/>
                  </a:lnTo>
                  <a:cubicBezTo>
                    <a:pt x="548" y="4239"/>
                    <a:pt x="679" y="4203"/>
                    <a:pt x="810" y="4191"/>
                  </a:cubicBezTo>
                  <a:cubicBezTo>
                    <a:pt x="917" y="4179"/>
                    <a:pt x="1012" y="4167"/>
                    <a:pt x="1120" y="4167"/>
                  </a:cubicBezTo>
                  <a:cubicBezTo>
                    <a:pt x="1346" y="4179"/>
                    <a:pt x="1572" y="4191"/>
                    <a:pt x="1810" y="4227"/>
                  </a:cubicBezTo>
                  <a:lnTo>
                    <a:pt x="2203" y="4274"/>
                  </a:lnTo>
                  <a:cubicBezTo>
                    <a:pt x="2429" y="4298"/>
                    <a:pt x="2655" y="4322"/>
                    <a:pt x="2870" y="4346"/>
                  </a:cubicBezTo>
                  <a:cubicBezTo>
                    <a:pt x="3787" y="4477"/>
                    <a:pt x="4691" y="4655"/>
                    <a:pt x="5584" y="4882"/>
                  </a:cubicBezTo>
                  <a:cubicBezTo>
                    <a:pt x="6025" y="5001"/>
                    <a:pt x="6477" y="5132"/>
                    <a:pt x="6918" y="5275"/>
                  </a:cubicBezTo>
                  <a:cubicBezTo>
                    <a:pt x="7347" y="5429"/>
                    <a:pt x="7811" y="5596"/>
                    <a:pt x="8216" y="5763"/>
                  </a:cubicBezTo>
                  <a:lnTo>
                    <a:pt x="8228" y="5763"/>
                  </a:lnTo>
                  <a:cubicBezTo>
                    <a:pt x="9001" y="6108"/>
                    <a:pt x="9752" y="6501"/>
                    <a:pt x="10478" y="6929"/>
                  </a:cubicBezTo>
                  <a:lnTo>
                    <a:pt x="10621" y="7013"/>
                  </a:lnTo>
                  <a:cubicBezTo>
                    <a:pt x="11395" y="7489"/>
                    <a:pt x="12192" y="7894"/>
                    <a:pt x="13038" y="8239"/>
                  </a:cubicBezTo>
                  <a:cubicBezTo>
                    <a:pt x="13312" y="8358"/>
                    <a:pt x="13621" y="8430"/>
                    <a:pt x="13931" y="8442"/>
                  </a:cubicBezTo>
                  <a:lnTo>
                    <a:pt x="13966" y="8442"/>
                  </a:lnTo>
                  <a:cubicBezTo>
                    <a:pt x="14038" y="8442"/>
                    <a:pt x="14109" y="8430"/>
                    <a:pt x="14181" y="8418"/>
                  </a:cubicBezTo>
                  <a:cubicBezTo>
                    <a:pt x="14252" y="8406"/>
                    <a:pt x="14324" y="8382"/>
                    <a:pt x="14395" y="8346"/>
                  </a:cubicBezTo>
                  <a:cubicBezTo>
                    <a:pt x="14526" y="8275"/>
                    <a:pt x="14645" y="8180"/>
                    <a:pt x="14728" y="8049"/>
                  </a:cubicBezTo>
                  <a:cubicBezTo>
                    <a:pt x="14776" y="7977"/>
                    <a:pt x="14824" y="7906"/>
                    <a:pt x="14847" y="7822"/>
                  </a:cubicBezTo>
                  <a:cubicBezTo>
                    <a:pt x="14883" y="7751"/>
                    <a:pt x="14907" y="7680"/>
                    <a:pt x="14931" y="7596"/>
                  </a:cubicBezTo>
                  <a:cubicBezTo>
                    <a:pt x="14967" y="7465"/>
                    <a:pt x="14990" y="7322"/>
                    <a:pt x="15002" y="7191"/>
                  </a:cubicBezTo>
                  <a:cubicBezTo>
                    <a:pt x="15014" y="6882"/>
                    <a:pt x="15002" y="6584"/>
                    <a:pt x="14931" y="6287"/>
                  </a:cubicBezTo>
                  <a:cubicBezTo>
                    <a:pt x="14871" y="5953"/>
                    <a:pt x="14788" y="5632"/>
                    <a:pt x="14669" y="5310"/>
                  </a:cubicBezTo>
                  <a:cubicBezTo>
                    <a:pt x="14550" y="4977"/>
                    <a:pt x="14407" y="4643"/>
                    <a:pt x="14252" y="4334"/>
                  </a:cubicBezTo>
                  <a:cubicBezTo>
                    <a:pt x="13954" y="3727"/>
                    <a:pt x="13621" y="3143"/>
                    <a:pt x="13240" y="2584"/>
                  </a:cubicBezTo>
                  <a:cubicBezTo>
                    <a:pt x="13073" y="2334"/>
                    <a:pt x="12907" y="2107"/>
                    <a:pt x="12752" y="1917"/>
                  </a:cubicBezTo>
                  <a:cubicBezTo>
                    <a:pt x="12502" y="1607"/>
                    <a:pt x="12228" y="1334"/>
                    <a:pt x="11907" y="1084"/>
                  </a:cubicBezTo>
                  <a:cubicBezTo>
                    <a:pt x="11621" y="869"/>
                    <a:pt x="11311" y="679"/>
                    <a:pt x="10978" y="524"/>
                  </a:cubicBezTo>
                  <a:cubicBezTo>
                    <a:pt x="10656" y="381"/>
                    <a:pt x="10311" y="262"/>
                    <a:pt x="9966" y="179"/>
                  </a:cubicBezTo>
                  <a:cubicBezTo>
                    <a:pt x="9407" y="60"/>
                    <a:pt x="8836" y="0"/>
                    <a:pt x="826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59"/>
            <p:cNvSpPr/>
            <p:nvPr/>
          </p:nvSpPr>
          <p:spPr>
            <a:xfrm>
              <a:off x="1344556" y="1941920"/>
              <a:ext cx="1462868" cy="763952"/>
            </a:xfrm>
            <a:custGeom>
              <a:avLst/>
              <a:gdLst/>
              <a:ahLst/>
              <a:cxnLst/>
              <a:rect l="l" t="t" r="r" b="b"/>
              <a:pathLst>
                <a:path w="15003" h="7835" extrusionOk="0">
                  <a:moveTo>
                    <a:pt x="6180" y="0"/>
                  </a:moveTo>
                  <a:lnTo>
                    <a:pt x="6204" y="12"/>
                  </a:lnTo>
                  <a:cubicBezTo>
                    <a:pt x="6025" y="12"/>
                    <a:pt x="5847" y="24"/>
                    <a:pt x="5668" y="36"/>
                  </a:cubicBezTo>
                  <a:cubicBezTo>
                    <a:pt x="5489" y="48"/>
                    <a:pt x="5311" y="60"/>
                    <a:pt x="5132" y="84"/>
                  </a:cubicBezTo>
                  <a:cubicBezTo>
                    <a:pt x="4977" y="107"/>
                    <a:pt x="4834" y="131"/>
                    <a:pt x="4692" y="155"/>
                  </a:cubicBezTo>
                  <a:cubicBezTo>
                    <a:pt x="4584" y="179"/>
                    <a:pt x="4465" y="191"/>
                    <a:pt x="4358" y="215"/>
                  </a:cubicBezTo>
                  <a:cubicBezTo>
                    <a:pt x="4096" y="262"/>
                    <a:pt x="3846" y="310"/>
                    <a:pt x="3596" y="369"/>
                  </a:cubicBezTo>
                  <a:cubicBezTo>
                    <a:pt x="3037" y="476"/>
                    <a:pt x="2501" y="643"/>
                    <a:pt x="1977" y="857"/>
                  </a:cubicBezTo>
                  <a:cubicBezTo>
                    <a:pt x="1608" y="1000"/>
                    <a:pt x="1275" y="1191"/>
                    <a:pt x="953" y="1429"/>
                  </a:cubicBezTo>
                  <a:cubicBezTo>
                    <a:pt x="870" y="1500"/>
                    <a:pt x="786" y="1572"/>
                    <a:pt x="703" y="1643"/>
                  </a:cubicBezTo>
                  <a:lnTo>
                    <a:pt x="679" y="1679"/>
                  </a:lnTo>
                  <a:cubicBezTo>
                    <a:pt x="643" y="1715"/>
                    <a:pt x="608" y="1762"/>
                    <a:pt x="584" y="1810"/>
                  </a:cubicBezTo>
                  <a:cubicBezTo>
                    <a:pt x="417" y="2048"/>
                    <a:pt x="286" y="2310"/>
                    <a:pt x="191" y="2584"/>
                  </a:cubicBezTo>
                  <a:cubicBezTo>
                    <a:pt x="96" y="2905"/>
                    <a:pt x="36" y="3227"/>
                    <a:pt x="12" y="3560"/>
                  </a:cubicBezTo>
                  <a:cubicBezTo>
                    <a:pt x="1" y="3739"/>
                    <a:pt x="1" y="3929"/>
                    <a:pt x="12" y="4120"/>
                  </a:cubicBezTo>
                  <a:cubicBezTo>
                    <a:pt x="12" y="4167"/>
                    <a:pt x="60" y="4215"/>
                    <a:pt x="108" y="4215"/>
                  </a:cubicBezTo>
                  <a:cubicBezTo>
                    <a:pt x="143" y="4215"/>
                    <a:pt x="167" y="4203"/>
                    <a:pt x="179" y="4179"/>
                  </a:cubicBezTo>
                  <a:cubicBezTo>
                    <a:pt x="203" y="4167"/>
                    <a:pt x="215" y="4144"/>
                    <a:pt x="215" y="4120"/>
                  </a:cubicBezTo>
                  <a:lnTo>
                    <a:pt x="215" y="3679"/>
                  </a:lnTo>
                  <a:cubicBezTo>
                    <a:pt x="227" y="3715"/>
                    <a:pt x="251" y="3727"/>
                    <a:pt x="286" y="3727"/>
                  </a:cubicBezTo>
                  <a:cubicBezTo>
                    <a:pt x="310" y="3727"/>
                    <a:pt x="322" y="3727"/>
                    <a:pt x="334" y="3715"/>
                  </a:cubicBezTo>
                  <a:cubicBezTo>
                    <a:pt x="370" y="3703"/>
                    <a:pt x="405" y="3679"/>
                    <a:pt x="429" y="3667"/>
                  </a:cubicBezTo>
                  <a:cubicBezTo>
                    <a:pt x="560" y="3620"/>
                    <a:pt x="679" y="3584"/>
                    <a:pt x="810" y="3572"/>
                  </a:cubicBezTo>
                  <a:cubicBezTo>
                    <a:pt x="917" y="3560"/>
                    <a:pt x="1024" y="3548"/>
                    <a:pt x="1120" y="3548"/>
                  </a:cubicBezTo>
                  <a:cubicBezTo>
                    <a:pt x="1358" y="3560"/>
                    <a:pt x="1584" y="3572"/>
                    <a:pt x="1810" y="3608"/>
                  </a:cubicBezTo>
                  <a:lnTo>
                    <a:pt x="2108" y="3643"/>
                  </a:lnTo>
                  <a:lnTo>
                    <a:pt x="2215" y="3655"/>
                  </a:lnTo>
                  <a:cubicBezTo>
                    <a:pt x="2429" y="3679"/>
                    <a:pt x="2656" y="3703"/>
                    <a:pt x="2870" y="3727"/>
                  </a:cubicBezTo>
                  <a:cubicBezTo>
                    <a:pt x="3787" y="3858"/>
                    <a:pt x="4692" y="4036"/>
                    <a:pt x="5585" y="4263"/>
                  </a:cubicBezTo>
                  <a:cubicBezTo>
                    <a:pt x="6025" y="4382"/>
                    <a:pt x="6478" y="4513"/>
                    <a:pt x="6918" y="4656"/>
                  </a:cubicBezTo>
                  <a:cubicBezTo>
                    <a:pt x="7371" y="4810"/>
                    <a:pt x="7811" y="4977"/>
                    <a:pt x="8216" y="5144"/>
                  </a:cubicBezTo>
                  <a:lnTo>
                    <a:pt x="8240" y="5144"/>
                  </a:lnTo>
                  <a:cubicBezTo>
                    <a:pt x="9002" y="5489"/>
                    <a:pt x="9764" y="5882"/>
                    <a:pt x="10490" y="6322"/>
                  </a:cubicBezTo>
                  <a:lnTo>
                    <a:pt x="10633" y="6406"/>
                  </a:lnTo>
                  <a:cubicBezTo>
                    <a:pt x="11407" y="6870"/>
                    <a:pt x="12216" y="7275"/>
                    <a:pt x="13062" y="7620"/>
                  </a:cubicBezTo>
                  <a:cubicBezTo>
                    <a:pt x="13336" y="7751"/>
                    <a:pt x="13645" y="7811"/>
                    <a:pt x="13955" y="7834"/>
                  </a:cubicBezTo>
                  <a:lnTo>
                    <a:pt x="13990" y="7834"/>
                  </a:lnTo>
                  <a:cubicBezTo>
                    <a:pt x="14062" y="7823"/>
                    <a:pt x="14133" y="7811"/>
                    <a:pt x="14205" y="7799"/>
                  </a:cubicBezTo>
                  <a:cubicBezTo>
                    <a:pt x="14431" y="7751"/>
                    <a:pt x="14633" y="7620"/>
                    <a:pt x="14752" y="7430"/>
                  </a:cubicBezTo>
                  <a:cubicBezTo>
                    <a:pt x="14800" y="7358"/>
                    <a:pt x="14848" y="7287"/>
                    <a:pt x="14871" y="7203"/>
                  </a:cubicBezTo>
                  <a:cubicBezTo>
                    <a:pt x="14907" y="7132"/>
                    <a:pt x="14931" y="7061"/>
                    <a:pt x="14955" y="6977"/>
                  </a:cubicBezTo>
                  <a:cubicBezTo>
                    <a:pt x="14979" y="6894"/>
                    <a:pt x="15002" y="6811"/>
                    <a:pt x="15002" y="6715"/>
                  </a:cubicBezTo>
                  <a:lnTo>
                    <a:pt x="15002" y="6715"/>
                  </a:lnTo>
                  <a:lnTo>
                    <a:pt x="14967" y="6751"/>
                  </a:lnTo>
                  <a:cubicBezTo>
                    <a:pt x="14943" y="6775"/>
                    <a:pt x="14907" y="6799"/>
                    <a:pt x="14871" y="6822"/>
                  </a:cubicBezTo>
                  <a:cubicBezTo>
                    <a:pt x="14824" y="6846"/>
                    <a:pt x="14788" y="6870"/>
                    <a:pt x="14740" y="6894"/>
                  </a:cubicBezTo>
                  <a:cubicBezTo>
                    <a:pt x="14705" y="6906"/>
                    <a:pt x="14669" y="6918"/>
                    <a:pt x="14621" y="6930"/>
                  </a:cubicBezTo>
                  <a:lnTo>
                    <a:pt x="14562" y="6953"/>
                  </a:lnTo>
                  <a:lnTo>
                    <a:pt x="14502" y="6965"/>
                  </a:lnTo>
                  <a:lnTo>
                    <a:pt x="14264" y="6965"/>
                  </a:lnTo>
                  <a:cubicBezTo>
                    <a:pt x="14193" y="6965"/>
                    <a:pt x="14133" y="6953"/>
                    <a:pt x="14074" y="6930"/>
                  </a:cubicBezTo>
                  <a:cubicBezTo>
                    <a:pt x="13967" y="6894"/>
                    <a:pt x="13859" y="6846"/>
                    <a:pt x="13752" y="6775"/>
                  </a:cubicBezTo>
                  <a:cubicBezTo>
                    <a:pt x="13657" y="6703"/>
                    <a:pt x="13562" y="6620"/>
                    <a:pt x="13478" y="6525"/>
                  </a:cubicBezTo>
                  <a:cubicBezTo>
                    <a:pt x="13300" y="6299"/>
                    <a:pt x="13157" y="6060"/>
                    <a:pt x="13038" y="5799"/>
                  </a:cubicBezTo>
                  <a:cubicBezTo>
                    <a:pt x="12907" y="5537"/>
                    <a:pt x="12812" y="5263"/>
                    <a:pt x="12705" y="4989"/>
                  </a:cubicBezTo>
                  <a:cubicBezTo>
                    <a:pt x="12657" y="4870"/>
                    <a:pt x="12621" y="4739"/>
                    <a:pt x="12574" y="4608"/>
                  </a:cubicBezTo>
                  <a:cubicBezTo>
                    <a:pt x="12526" y="4489"/>
                    <a:pt x="12490" y="4394"/>
                    <a:pt x="12443" y="4286"/>
                  </a:cubicBezTo>
                  <a:cubicBezTo>
                    <a:pt x="12407" y="4203"/>
                    <a:pt x="12383" y="4120"/>
                    <a:pt x="12335" y="4048"/>
                  </a:cubicBezTo>
                  <a:cubicBezTo>
                    <a:pt x="12300" y="3965"/>
                    <a:pt x="12264" y="3858"/>
                    <a:pt x="12216" y="3774"/>
                  </a:cubicBezTo>
                  <a:cubicBezTo>
                    <a:pt x="12133" y="3608"/>
                    <a:pt x="12050" y="3441"/>
                    <a:pt x="11966" y="3274"/>
                  </a:cubicBezTo>
                  <a:cubicBezTo>
                    <a:pt x="11871" y="3108"/>
                    <a:pt x="11776" y="2953"/>
                    <a:pt x="11681" y="2798"/>
                  </a:cubicBezTo>
                  <a:cubicBezTo>
                    <a:pt x="11573" y="2631"/>
                    <a:pt x="11478" y="2501"/>
                    <a:pt x="11359" y="2346"/>
                  </a:cubicBezTo>
                  <a:cubicBezTo>
                    <a:pt x="11216" y="2155"/>
                    <a:pt x="11073" y="1989"/>
                    <a:pt x="10907" y="1822"/>
                  </a:cubicBezTo>
                  <a:cubicBezTo>
                    <a:pt x="10823" y="1739"/>
                    <a:pt x="10740" y="1655"/>
                    <a:pt x="10645" y="1584"/>
                  </a:cubicBezTo>
                  <a:cubicBezTo>
                    <a:pt x="10561" y="1500"/>
                    <a:pt x="10466" y="1429"/>
                    <a:pt x="10371" y="1358"/>
                  </a:cubicBezTo>
                  <a:cubicBezTo>
                    <a:pt x="10157" y="1179"/>
                    <a:pt x="9930" y="1024"/>
                    <a:pt x="9680" y="893"/>
                  </a:cubicBezTo>
                  <a:cubicBezTo>
                    <a:pt x="9561" y="822"/>
                    <a:pt x="9442" y="762"/>
                    <a:pt x="9323" y="691"/>
                  </a:cubicBezTo>
                  <a:cubicBezTo>
                    <a:pt x="9204" y="631"/>
                    <a:pt x="9097" y="584"/>
                    <a:pt x="8978" y="536"/>
                  </a:cubicBezTo>
                  <a:cubicBezTo>
                    <a:pt x="8704" y="417"/>
                    <a:pt x="8418" y="322"/>
                    <a:pt x="8133" y="238"/>
                  </a:cubicBezTo>
                  <a:cubicBezTo>
                    <a:pt x="7978" y="203"/>
                    <a:pt x="7835" y="167"/>
                    <a:pt x="7680" y="143"/>
                  </a:cubicBezTo>
                  <a:cubicBezTo>
                    <a:pt x="7537" y="107"/>
                    <a:pt x="7406" y="95"/>
                    <a:pt x="7263" y="72"/>
                  </a:cubicBezTo>
                  <a:cubicBezTo>
                    <a:pt x="6930" y="24"/>
                    <a:pt x="6597" y="0"/>
                    <a:pt x="625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59"/>
            <p:cNvSpPr/>
            <p:nvPr/>
          </p:nvSpPr>
          <p:spPr>
            <a:xfrm>
              <a:off x="1844951" y="1950013"/>
              <a:ext cx="98" cy="98"/>
            </a:xfrm>
            <a:custGeom>
              <a:avLst/>
              <a:gdLst/>
              <a:ahLst/>
              <a:cxnLst/>
              <a:rect l="l" t="t" r="r" b="b"/>
              <a:pathLst>
                <a:path w="1" h="1" extrusionOk="0">
                  <a:moveTo>
                    <a:pt x="0" y="1"/>
                  </a:moveTo>
                  <a:lnTo>
                    <a:pt x="0" y="1"/>
                  </a:lnTo>
                  <a:lnTo>
                    <a:pt x="0" y="1"/>
                  </a:lnTo>
                  <a:close/>
                </a:path>
              </a:pathLst>
            </a:custGeom>
            <a:solidFill>
              <a:srgbClr val="A00D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59"/>
            <p:cNvSpPr/>
            <p:nvPr/>
          </p:nvSpPr>
          <p:spPr>
            <a:xfrm>
              <a:off x="2538016" y="2586228"/>
              <a:ext cx="45145" cy="38612"/>
            </a:xfrm>
            <a:custGeom>
              <a:avLst/>
              <a:gdLst/>
              <a:ahLst/>
              <a:cxnLst/>
              <a:rect l="l" t="t" r="r" b="b"/>
              <a:pathLst>
                <a:path w="463" h="396" extrusionOk="0">
                  <a:moveTo>
                    <a:pt x="95" y="0"/>
                  </a:moveTo>
                  <a:cubicBezTo>
                    <a:pt x="72" y="0"/>
                    <a:pt x="48" y="12"/>
                    <a:pt x="36" y="24"/>
                  </a:cubicBezTo>
                  <a:lnTo>
                    <a:pt x="36" y="36"/>
                  </a:lnTo>
                  <a:cubicBezTo>
                    <a:pt x="12" y="48"/>
                    <a:pt x="0" y="72"/>
                    <a:pt x="0" y="95"/>
                  </a:cubicBezTo>
                  <a:cubicBezTo>
                    <a:pt x="0" y="119"/>
                    <a:pt x="0" y="143"/>
                    <a:pt x="24" y="167"/>
                  </a:cubicBezTo>
                  <a:cubicBezTo>
                    <a:pt x="95" y="250"/>
                    <a:pt x="191" y="322"/>
                    <a:pt x="274" y="381"/>
                  </a:cubicBezTo>
                  <a:cubicBezTo>
                    <a:pt x="292" y="391"/>
                    <a:pt x="309" y="395"/>
                    <a:pt x="326" y="395"/>
                  </a:cubicBezTo>
                  <a:cubicBezTo>
                    <a:pt x="408" y="395"/>
                    <a:pt x="463" y="286"/>
                    <a:pt x="393" y="226"/>
                  </a:cubicBezTo>
                  <a:cubicBezTo>
                    <a:pt x="322" y="179"/>
                    <a:pt x="262" y="131"/>
                    <a:pt x="214" y="72"/>
                  </a:cubicBezTo>
                  <a:lnTo>
                    <a:pt x="179" y="36"/>
                  </a:lnTo>
                  <a:cubicBezTo>
                    <a:pt x="155" y="12"/>
                    <a:pt x="131" y="0"/>
                    <a:pt x="1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59"/>
            <p:cNvSpPr/>
            <p:nvPr/>
          </p:nvSpPr>
          <p:spPr>
            <a:xfrm>
              <a:off x="2598371" y="2624547"/>
              <a:ext cx="34907" cy="30227"/>
            </a:xfrm>
            <a:custGeom>
              <a:avLst/>
              <a:gdLst/>
              <a:ahLst/>
              <a:cxnLst/>
              <a:rect l="l" t="t" r="r" b="b"/>
              <a:pathLst>
                <a:path w="358" h="310" extrusionOk="0">
                  <a:moveTo>
                    <a:pt x="107" y="0"/>
                  </a:moveTo>
                  <a:cubicBezTo>
                    <a:pt x="72" y="0"/>
                    <a:pt x="36" y="24"/>
                    <a:pt x="24" y="48"/>
                  </a:cubicBezTo>
                  <a:cubicBezTo>
                    <a:pt x="0" y="71"/>
                    <a:pt x="0" y="95"/>
                    <a:pt x="0" y="119"/>
                  </a:cubicBezTo>
                  <a:cubicBezTo>
                    <a:pt x="12" y="143"/>
                    <a:pt x="24" y="167"/>
                    <a:pt x="36" y="179"/>
                  </a:cubicBezTo>
                  <a:cubicBezTo>
                    <a:pt x="96" y="226"/>
                    <a:pt x="143" y="262"/>
                    <a:pt x="203" y="298"/>
                  </a:cubicBezTo>
                  <a:cubicBezTo>
                    <a:pt x="227" y="310"/>
                    <a:pt x="250" y="310"/>
                    <a:pt x="274" y="310"/>
                  </a:cubicBezTo>
                  <a:cubicBezTo>
                    <a:pt x="298" y="310"/>
                    <a:pt x="322" y="298"/>
                    <a:pt x="334" y="274"/>
                  </a:cubicBezTo>
                  <a:cubicBezTo>
                    <a:pt x="357" y="250"/>
                    <a:pt x="357" y="226"/>
                    <a:pt x="357" y="202"/>
                  </a:cubicBezTo>
                  <a:cubicBezTo>
                    <a:pt x="346" y="167"/>
                    <a:pt x="334" y="143"/>
                    <a:pt x="310" y="131"/>
                  </a:cubicBezTo>
                  <a:cubicBezTo>
                    <a:pt x="262" y="107"/>
                    <a:pt x="203" y="71"/>
                    <a:pt x="155" y="24"/>
                  </a:cubicBezTo>
                  <a:cubicBezTo>
                    <a:pt x="143" y="12"/>
                    <a:pt x="119" y="0"/>
                    <a:pt x="1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59"/>
            <p:cNvSpPr/>
            <p:nvPr/>
          </p:nvSpPr>
          <p:spPr>
            <a:xfrm>
              <a:off x="2655216" y="2652335"/>
              <a:ext cx="46510" cy="26814"/>
            </a:xfrm>
            <a:custGeom>
              <a:avLst/>
              <a:gdLst/>
              <a:ahLst/>
              <a:cxnLst/>
              <a:rect l="l" t="t" r="r" b="b"/>
              <a:pathLst>
                <a:path w="477" h="275" extrusionOk="0">
                  <a:moveTo>
                    <a:pt x="108" y="1"/>
                  </a:moveTo>
                  <a:cubicBezTo>
                    <a:pt x="72" y="1"/>
                    <a:pt x="36" y="25"/>
                    <a:pt x="13" y="60"/>
                  </a:cubicBezTo>
                  <a:cubicBezTo>
                    <a:pt x="1" y="108"/>
                    <a:pt x="25" y="167"/>
                    <a:pt x="72" y="191"/>
                  </a:cubicBezTo>
                  <a:cubicBezTo>
                    <a:pt x="155" y="215"/>
                    <a:pt x="239" y="251"/>
                    <a:pt x="334" y="275"/>
                  </a:cubicBezTo>
                  <a:lnTo>
                    <a:pt x="406" y="275"/>
                  </a:lnTo>
                  <a:cubicBezTo>
                    <a:pt x="453" y="251"/>
                    <a:pt x="477" y="191"/>
                    <a:pt x="453" y="144"/>
                  </a:cubicBezTo>
                  <a:cubicBezTo>
                    <a:pt x="441" y="120"/>
                    <a:pt x="417" y="96"/>
                    <a:pt x="394" y="84"/>
                  </a:cubicBezTo>
                  <a:cubicBezTo>
                    <a:pt x="310" y="72"/>
                    <a:pt x="227" y="37"/>
                    <a:pt x="1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59"/>
            <p:cNvSpPr/>
            <p:nvPr/>
          </p:nvSpPr>
          <p:spPr>
            <a:xfrm>
              <a:off x="2728345" y="2645413"/>
              <a:ext cx="34907" cy="28471"/>
            </a:xfrm>
            <a:custGeom>
              <a:avLst/>
              <a:gdLst/>
              <a:ahLst/>
              <a:cxnLst/>
              <a:rect l="l" t="t" r="r" b="b"/>
              <a:pathLst>
                <a:path w="358" h="292" extrusionOk="0">
                  <a:moveTo>
                    <a:pt x="251" y="0"/>
                  </a:moveTo>
                  <a:cubicBezTo>
                    <a:pt x="227" y="0"/>
                    <a:pt x="203" y="0"/>
                    <a:pt x="191" y="24"/>
                  </a:cubicBezTo>
                  <a:cubicBezTo>
                    <a:pt x="144" y="60"/>
                    <a:pt x="96" y="84"/>
                    <a:pt x="37" y="119"/>
                  </a:cubicBezTo>
                  <a:cubicBezTo>
                    <a:pt x="25" y="131"/>
                    <a:pt x="13" y="155"/>
                    <a:pt x="1" y="179"/>
                  </a:cubicBezTo>
                  <a:cubicBezTo>
                    <a:pt x="1" y="215"/>
                    <a:pt x="13" y="238"/>
                    <a:pt x="25" y="262"/>
                  </a:cubicBezTo>
                  <a:cubicBezTo>
                    <a:pt x="37" y="274"/>
                    <a:pt x="60" y="286"/>
                    <a:pt x="96" y="286"/>
                  </a:cubicBezTo>
                  <a:cubicBezTo>
                    <a:pt x="103" y="290"/>
                    <a:pt x="110" y="291"/>
                    <a:pt x="117" y="291"/>
                  </a:cubicBezTo>
                  <a:cubicBezTo>
                    <a:pt x="134" y="291"/>
                    <a:pt x="151" y="283"/>
                    <a:pt x="167" y="274"/>
                  </a:cubicBezTo>
                  <a:cubicBezTo>
                    <a:pt x="215" y="238"/>
                    <a:pt x="263" y="203"/>
                    <a:pt x="310" y="167"/>
                  </a:cubicBezTo>
                  <a:cubicBezTo>
                    <a:pt x="358" y="131"/>
                    <a:pt x="358" y="72"/>
                    <a:pt x="322" y="36"/>
                  </a:cubicBezTo>
                  <a:cubicBezTo>
                    <a:pt x="310" y="12"/>
                    <a:pt x="287" y="0"/>
                    <a:pt x="2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59"/>
            <p:cNvSpPr/>
            <p:nvPr/>
          </p:nvSpPr>
          <p:spPr>
            <a:xfrm>
              <a:off x="883650" y="516312"/>
              <a:ext cx="1587089" cy="1346739"/>
            </a:xfrm>
            <a:custGeom>
              <a:avLst/>
              <a:gdLst/>
              <a:ahLst/>
              <a:cxnLst/>
              <a:rect l="l" t="t" r="r" b="b"/>
              <a:pathLst>
                <a:path w="16277" h="13812" extrusionOk="0">
                  <a:moveTo>
                    <a:pt x="5882" y="0"/>
                  </a:moveTo>
                  <a:cubicBezTo>
                    <a:pt x="5621" y="0"/>
                    <a:pt x="5370" y="60"/>
                    <a:pt x="5156" y="191"/>
                  </a:cubicBezTo>
                  <a:cubicBezTo>
                    <a:pt x="4954" y="298"/>
                    <a:pt x="4787" y="441"/>
                    <a:pt x="4644" y="619"/>
                  </a:cubicBezTo>
                  <a:cubicBezTo>
                    <a:pt x="4501" y="786"/>
                    <a:pt x="4394" y="989"/>
                    <a:pt x="4335" y="1215"/>
                  </a:cubicBezTo>
                  <a:cubicBezTo>
                    <a:pt x="4299" y="1358"/>
                    <a:pt x="4299" y="1524"/>
                    <a:pt x="4335" y="1679"/>
                  </a:cubicBezTo>
                  <a:lnTo>
                    <a:pt x="4323" y="1679"/>
                  </a:lnTo>
                  <a:cubicBezTo>
                    <a:pt x="4132" y="1608"/>
                    <a:pt x="3954" y="1524"/>
                    <a:pt x="3787" y="1417"/>
                  </a:cubicBezTo>
                  <a:lnTo>
                    <a:pt x="3513" y="1239"/>
                  </a:lnTo>
                  <a:cubicBezTo>
                    <a:pt x="3382" y="1155"/>
                    <a:pt x="3263" y="1072"/>
                    <a:pt x="3132" y="989"/>
                  </a:cubicBezTo>
                  <a:cubicBezTo>
                    <a:pt x="2930" y="870"/>
                    <a:pt x="2703" y="774"/>
                    <a:pt x="2477" y="727"/>
                  </a:cubicBezTo>
                  <a:cubicBezTo>
                    <a:pt x="2334" y="691"/>
                    <a:pt x="2203" y="679"/>
                    <a:pt x="2061" y="679"/>
                  </a:cubicBezTo>
                  <a:cubicBezTo>
                    <a:pt x="1775" y="679"/>
                    <a:pt x="1501" y="739"/>
                    <a:pt x="1251" y="858"/>
                  </a:cubicBezTo>
                  <a:cubicBezTo>
                    <a:pt x="1060" y="953"/>
                    <a:pt x="882" y="1072"/>
                    <a:pt x="739" y="1215"/>
                  </a:cubicBezTo>
                  <a:cubicBezTo>
                    <a:pt x="656" y="1286"/>
                    <a:pt x="584" y="1370"/>
                    <a:pt x="513" y="1453"/>
                  </a:cubicBezTo>
                  <a:cubicBezTo>
                    <a:pt x="453" y="1536"/>
                    <a:pt x="382" y="1632"/>
                    <a:pt x="334" y="1727"/>
                  </a:cubicBezTo>
                  <a:cubicBezTo>
                    <a:pt x="215" y="1917"/>
                    <a:pt x="132" y="2132"/>
                    <a:pt x="72" y="2358"/>
                  </a:cubicBezTo>
                  <a:cubicBezTo>
                    <a:pt x="25" y="2572"/>
                    <a:pt x="1" y="2786"/>
                    <a:pt x="1" y="3013"/>
                  </a:cubicBezTo>
                  <a:cubicBezTo>
                    <a:pt x="1" y="3215"/>
                    <a:pt x="25" y="3417"/>
                    <a:pt x="60" y="3620"/>
                  </a:cubicBezTo>
                  <a:cubicBezTo>
                    <a:pt x="108" y="3846"/>
                    <a:pt x="167" y="4060"/>
                    <a:pt x="239" y="4263"/>
                  </a:cubicBezTo>
                  <a:cubicBezTo>
                    <a:pt x="322" y="4477"/>
                    <a:pt x="417" y="4679"/>
                    <a:pt x="525" y="4882"/>
                  </a:cubicBezTo>
                  <a:cubicBezTo>
                    <a:pt x="632" y="5060"/>
                    <a:pt x="763" y="5239"/>
                    <a:pt x="906" y="5406"/>
                  </a:cubicBezTo>
                  <a:cubicBezTo>
                    <a:pt x="1084" y="5620"/>
                    <a:pt x="1299" y="5787"/>
                    <a:pt x="1549" y="5930"/>
                  </a:cubicBezTo>
                  <a:cubicBezTo>
                    <a:pt x="1406" y="6037"/>
                    <a:pt x="1287" y="6180"/>
                    <a:pt x="1191" y="6334"/>
                  </a:cubicBezTo>
                  <a:cubicBezTo>
                    <a:pt x="1084" y="6525"/>
                    <a:pt x="1001" y="6715"/>
                    <a:pt x="941" y="6930"/>
                  </a:cubicBezTo>
                  <a:cubicBezTo>
                    <a:pt x="834" y="7370"/>
                    <a:pt x="822" y="7835"/>
                    <a:pt x="906" y="8287"/>
                  </a:cubicBezTo>
                  <a:cubicBezTo>
                    <a:pt x="941" y="8501"/>
                    <a:pt x="1001" y="8728"/>
                    <a:pt x="1072" y="8942"/>
                  </a:cubicBezTo>
                  <a:cubicBezTo>
                    <a:pt x="1132" y="9144"/>
                    <a:pt x="1215" y="9335"/>
                    <a:pt x="1322" y="9537"/>
                  </a:cubicBezTo>
                  <a:cubicBezTo>
                    <a:pt x="1430" y="9728"/>
                    <a:pt x="1560" y="9918"/>
                    <a:pt x="1703" y="10085"/>
                  </a:cubicBezTo>
                  <a:cubicBezTo>
                    <a:pt x="1858" y="10275"/>
                    <a:pt x="2025" y="10454"/>
                    <a:pt x="2203" y="10621"/>
                  </a:cubicBezTo>
                  <a:cubicBezTo>
                    <a:pt x="2846" y="11216"/>
                    <a:pt x="3680" y="11704"/>
                    <a:pt x="4763" y="12109"/>
                  </a:cubicBezTo>
                  <a:cubicBezTo>
                    <a:pt x="5716" y="12430"/>
                    <a:pt x="6680" y="12692"/>
                    <a:pt x="7668" y="12895"/>
                  </a:cubicBezTo>
                  <a:lnTo>
                    <a:pt x="7859" y="12942"/>
                  </a:lnTo>
                  <a:lnTo>
                    <a:pt x="8299" y="13038"/>
                  </a:lnTo>
                  <a:lnTo>
                    <a:pt x="8597" y="13109"/>
                  </a:lnTo>
                  <a:lnTo>
                    <a:pt x="8728" y="13145"/>
                  </a:lnTo>
                  <a:lnTo>
                    <a:pt x="8895" y="13181"/>
                  </a:lnTo>
                  <a:cubicBezTo>
                    <a:pt x="9109" y="13228"/>
                    <a:pt x="9323" y="13264"/>
                    <a:pt x="9538" y="13288"/>
                  </a:cubicBezTo>
                  <a:lnTo>
                    <a:pt x="9597" y="13288"/>
                  </a:lnTo>
                  <a:cubicBezTo>
                    <a:pt x="9800" y="13312"/>
                    <a:pt x="10002" y="13335"/>
                    <a:pt x="10204" y="13371"/>
                  </a:cubicBezTo>
                  <a:cubicBezTo>
                    <a:pt x="10443" y="13407"/>
                    <a:pt x="10669" y="13466"/>
                    <a:pt x="10895" y="13573"/>
                  </a:cubicBezTo>
                  <a:cubicBezTo>
                    <a:pt x="10990" y="13621"/>
                    <a:pt x="11085" y="13669"/>
                    <a:pt x="11169" y="13740"/>
                  </a:cubicBezTo>
                  <a:lnTo>
                    <a:pt x="11181" y="13752"/>
                  </a:lnTo>
                  <a:lnTo>
                    <a:pt x="11193" y="13764"/>
                  </a:lnTo>
                  <a:cubicBezTo>
                    <a:pt x="11205" y="13788"/>
                    <a:pt x="11228" y="13800"/>
                    <a:pt x="11264" y="13800"/>
                  </a:cubicBezTo>
                  <a:lnTo>
                    <a:pt x="11288" y="13800"/>
                  </a:lnTo>
                  <a:cubicBezTo>
                    <a:pt x="11300" y="13812"/>
                    <a:pt x="11312" y="13812"/>
                    <a:pt x="11336" y="13812"/>
                  </a:cubicBezTo>
                  <a:lnTo>
                    <a:pt x="11455" y="13812"/>
                  </a:lnTo>
                  <a:cubicBezTo>
                    <a:pt x="11836" y="13812"/>
                    <a:pt x="12217" y="13704"/>
                    <a:pt x="12562" y="13514"/>
                  </a:cubicBezTo>
                  <a:cubicBezTo>
                    <a:pt x="12943" y="13312"/>
                    <a:pt x="13252" y="12990"/>
                    <a:pt x="13455" y="12597"/>
                  </a:cubicBezTo>
                  <a:cubicBezTo>
                    <a:pt x="13502" y="12490"/>
                    <a:pt x="13538" y="12383"/>
                    <a:pt x="13574" y="12276"/>
                  </a:cubicBezTo>
                  <a:cubicBezTo>
                    <a:pt x="13586" y="12180"/>
                    <a:pt x="13598" y="12097"/>
                    <a:pt x="13610" y="12014"/>
                  </a:cubicBezTo>
                  <a:cubicBezTo>
                    <a:pt x="13955" y="11883"/>
                    <a:pt x="14264" y="11704"/>
                    <a:pt x="14550" y="11478"/>
                  </a:cubicBezTo>
                  <a:cubicBezTo>
                    <a:pt x="14895" y="11204"/>
                    <a:pt x="15169" y="10847"/>
                    <a:pt x="15360" y="10454"/>
                  </a:cubicBezTo>
                  <a:cubicBezTo>
                    <a:pt x="15538" y="10085"/>
                    <a:pt x="15622" y="9668"/>
                    <a:pt x="15586" y="9263"/>
                  </a:cubicBezTo>
                  <a:cubicBezTo>
                    <a:pt x="15574" y="9037"/>
                    <a:pt x="15538" y="8823"/>
                    <a:pt x="15467" y="8609"/>
                  </a:cubicBezTo>
                  <a:cubicBezTo>
                    <a:pt x="15384" y="8394"/>
                    <a:pt x="15288" y="8192"/>
                    <a:pt x="15169" y="8001"/>
                  </a:cubicBezTo>
                  <a:cubicBezTo>
                    <a:pt x="15431" y="7799"/>
                    <a:pt x="15634" y="7537"/>
                    <a:pt x="15765" y="7227"/>
                  </a:cubicBezTo>
                  <a:cubicBezTo>
                    <a:pt x="15824" y="7061"/>
                    <a:pt x="15884" y="6894"/>
                    <a:pt x="15908" y="6727"/>
                  </a:cubicBezTo>
                  <a:cubicBezTo>
                    <a:pt x="15943" y="6549"/>
                    <a:pt x="15955" y="6382"/>
                    <a:pt x="15955" y="6203"/>
                  </a:cubicBezTo>
                  <a:cubicBezTo>
                    <a:pt x="15955" y="5858"/>
                    <a:pt x="15872" y="5513"/>
                    <a:pt x="15705" y="5215"/>
                  </a:cubicBezTo>
                  <a:cubicBezTo>
                    <a:pt x="15634" y="5072"/>
                    <a:pt x="15527" y="4930"/>
                    <a:pt x="15407" y="4822"/>
                  </a:cubicBezTo>
                  <a:cubicBezTo>
                    <a:pt x="15348" y="4763"/>
                    <a:pt x="15276" y="4703"/>
                    <a:pt x="15205" y="4656"/>
                  </a:cubicBezTo>
                  <a:cubicBezTo>
                    <a:pt x="15134" y="4608"/>
                    <a:pt x="15050" y="4572"/>
                    <a:pt x="14967" y="4537"/>
                  </a:cubicBezTo>
                  <a:lnTo>
                    <a:pt x="14931" y="4513"/>
                  </a:lnTo>
                  <a:lnTo>
                    <a:pt x="15110" y="4441"/>
                  </a:lnTo>
                  <a:lnTo>
                    <a:pt x="15229" y="4394"/>
                  </a:lnTo>
                  <a:cubicBezTo>
                    <a:pt x="15396" y="4322"/>
                    <a:pt x="15550" y="4239"/>
                    <a:pt x="15705" y="4156"/>
                  </a:cubicBezTo>
                  <a:cubicBezTo>
                    <a:pt x="16110" y="3917"/>
                    <a:pt x="16277" y="3679"/>
                    <a:pt x="16229" y="3417"/>
                  </a:cubicBezTo>
                  <a:cubicBezTo>
                    <a:pt x="16217" y="3322"/>
                    <a:pt x="16169" y="3239"/>
                    <a:pt x="16122" y="3167"/>
                  </a:cubicBezTo>
                  <a:cubicBezTo>
                    <a:pt x="16074" y="3096"/>
                    <a:pt x="16015" y="3036"/>
                    <a:pt x="15931" y="3001"/>
                  </a:cubicBezTo>
                  <a:cubicBezTo>
                    <a:pt x="15860" y="2953"/>
                    <a:pt x="15777" y="2929"/>
                    <a:pt x="15693" y="2917"/>
                  </a:cubicBezTo>
                  <a:cubicBezTo>
                    <a:pt x="15657" y="2905"/>
                    <a:pt x="15622" y="2905"/>
                    <a:pt x="15586" y="2905"/>
                  </a:cubicBezTo>
                  <a:cubicBezTo>
                    <a:pt x="15538" y="2905"/>
                    <a:pt x="15491" y="2905"/>
                    <a:pt x="15431" y="2917"/>
                  </a:cubicBezTo>
                  <a:cubicBezTo>
                    <a:pt x="15348" y="2929"/>
                    <a:pt x="15265" y="2953"/>
                    <a:pt x="15181" y="2977"/>
                  </a:cubicBezTo>
                  <a:cubicBezTo>
                    <a:pt x="15086" y="3001"/>
                    <a:pt x="14991" y="3036"/>
                    <a:pt x="14907" y="3084"/>
                  </a:cubicBezTo>
                  <a:cubicBezTo>
                    <a:pt x="14741" y="3155"/>
                    <a:pt x="14586" y="3251"/>
                    <a:pt x="14431" y="3346"/>
                  </a:cubicBezTo>
                  <a:cubicBezTo>
                    <a:pt x="14372" y="3382"/>
                    <a:pt x="14312" y="3417"/>
                    <a:pt x="14253" y="3465"/>
                  </a:cubicBezTo>
                  <a:lnTo>
                    <a:pt x="14264" y="3382"/>
                  </a:lnTo>
                  <a:lnTo>
                    <a:pt x="14288" y="3239"/>
                  </a:lnTo>
                  <a:cubicBezTo>
                    <a:pt x="14324" y="3060"/>
                    <a:pt x="14336" y="2870"/>
                    <a:pt x="14336" y="2679"/>
                  </a:cubicBezTo>
                  <a:cubicBezTo>
                    <a:pt x="14336" y="2596"/>
                    <a:pt x="14324" y="2501"/>
                    <a:pt x="14312" y="2405"/>
                  </a:cubicBezTo>
                  <a:cubicBezTo>
                    <a:pt x="14288" y="2334"/>
                    <a:pt x="14264" y="2251"/>
                    <a:pt x="14229" y="2191"/>
                  </a:cubicBezTo>
                  <a:cubicBezTo>
                    <a:pt x="14181" y="2120"/>
                    <a:pt x="14133" y="2060"/>
                    <a:pt x="14062" y="2024"/>
                  </a:cubicBezTo>
                  <a:cubicBezTo>
                    <a:pt x="13991" y="1989"/>
                    <a:pt x="13919" y="1965"/>
                    <a:pt x="13836" y="1965"/>
                  </a:cubicBezTo>
                  <a:cubicBezTo>
                    <a:pt x="13598" y="1965"/>
                    <a:pt x="13419" y="2179"/>
                    <a:pt x="13312" y="2584"/>
                  </a:cubicBezTo>
                  <a:cubicBezTo>
                    <a:pt x="13276" y="2727"/>
                    <a:pt x="13252" y="2882"/>
                    <a:pt x="13229" y="3036"/>
                  </a:cubicBezTo>
                  <a:cubicBezTo>
                    <a:pt x="13205" y="3001"/>
                    <a:pt x="13181" y="2965"/>
                    <a:pt x="13157" y="2929"/>
                  </a:cubicBezTo>
                  <a:cubicBezTo>
                    <a:pt x="13050" y="2798"/>
                    <a:pt x="12919" y="2691"/>
                    <a:pt x="12764" y="2608"/>
                  </a:cubicBezTo>
                  <a:cubicBezTo>
                    <a:pt x="12609" y="2524"/>
                    <a:pt x="12455" y="2465"/>
                    <a:pt x="12288" y="2417"/>
                  </a:cubicBezTo>
                  <a:cubicBezTo>
                    <a:pt x="12109" y="2358"/>
                    <a:pt x="11931" y="2310"/>
                    <a:pt x="11740" y="2286"/>
                  </a:cubicBezTo>
                  <a:cubicBezTo>
                    <a:pt x="11478" y="2239"/>
                    <a:pt x="11216" y="2203"/>
                    <a:pt x="10966" y="2179"/>
                  </a:cubicBezTo>
                  <a:lnTo>
                    <a:pt x="10788" y="2155"/>
                  </a:lnTo>
                  <a:lnTo>
                    <a:pt x="10776" y="2155"/>
                  </a:lnTo>
                  <a:cubicBezTo>
                    <a:pt x="10514" y="2132"/>
                    <a:pt x="10252" y="2084"/>
                    <a:pt x="9990" y="2013"/>
                  </a:cubicBezTo>
                  <a:lnTo>
                    <a:pt x="10002" y="2013"/>
                  </a:lnTo>
                  <a:cubicBezTo>
                    <a:pt x="9609" y="1882"/>
                    <a:pt x="9228" y="1703"/>
                    <a:pt x="8883" y="1477"/>
                  </a:cubicBezTo>
                  <a:cubicBezTo>
                    <a:pt x="8692" y="1358"/>
                    <a:pt x="8514" y="1239"/>
                    <a:pt x="8323" y="1120"/>
                  </a:cubicBezTo>
                  <a:cubicBezTo>
                    <a:pt x="8073" y="941"/>
                    <a:pt x="7799" y="762"/>
                    <a:pt x="7526" y="608"/>
                  </a:cubicBezTo>
                  <a:cubicBezTo>
                    <a:pt x="7406" y="536"/>
                    <a:pt x="7275" y="465"/>
                    <a:pt x="7145" y="393"/>
                  </a:cubicBezTo>
                  <a:cubicBezTo>
                    <a:pt x="7002" y="322"/>
                    <a:pt x="6871" y="262"/>
                    <a:pt x="6740" y="203"/>
                  </a:cubicBezTo>
                  <a:cubicBezTo>
                    <a:pt x="6609" y="155"/>
                    <a:pt x="6466" y="108"/>
                    <a:pt x="6323" y="72"/>
                  </a:cubicBezTo>
                  <a:cubicBezTo>
                    <a:pt x="6180" y="36"/>
                    <a:pt x="6037" y="12"/>
                    <a:pt x="5894" y="12"/>
                  </a:cubicBezTo>
                  <a:lnTo>
                    <a:pt x="5882" y="12"/>
                  </a:lnTo>
                  <a:lnTo>
                    <a:pt x="5882" y="0"/>
                  </a:lnTo>
                  <a:close/>
                </a:path>
              </a:pathLst>
            </a:custGeom>
            <a:solidFill>
              <a:srgbClr val="661A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59"/>
            <p:cNvSpPr/>
            <p:nvPr/>
          </p:nvSpPr>
          <p:spPr>
            <a:xfrm>
              <a:off x="1926172" y="800732"/>
              <a:ext cx="544565" cy="1061147"/>
            </a:xfrm>
            <a:custGeom>
              <a:avLst/>
              <a:gdLst/>
              <a:ahLst/>
              <a:cxnLst/>
              <a:rect l="l" t="t" r="r" b="b"/>
              <a:pathLst>
                <a:path w="5585" h="10883" extrusionOk="0">
                  <a:moveTo>
                    <a:pt x="5073" y="0"/>
                  </a:moveTo>
                  <a:cubicBezTo>
                    <a:pt x="5073" y="33"/>
                    <a:pt x="5073" y="66"/>
                    <a:pt x="5073" y="108"/>
                  </a:cubicBezTo>
                  <a:cubicBezTo>
                    <a:pt x="5073" y="155"/>
                    <a:pt x="5061" y="203"/>
                    <a:pt x="5037" y="250"/>
                  </a:cubicBezTo>
                  <a:cubicBezTo>
                    <a:pt x="5025" y="298"/>
                    <a:pt x="5001" y="346"/>
                    <a:pt x="4977" y="393"/>
                  </a:cubicBezTo>
                  <a:cubicBezTo>
                    <a:pt x="4954" y="429"/>
                    <a:pt x="4930" y="465"/>
                    <a:pt x="4894" y="512"/>
                  </a:cubicBezTo>
                  <a:cubicBezTo>
                    <a:pt x="4823" y="596"/>
                    <a:pt x="4739" y="679"/>
                    <a:pt x="4656" y="762"/>
                  </a:cubicBezTo>
                  <a:cubicBezTo>
                    <a:pt x="4561" y="834"/>
                    <a:pt x="4454" y="917"/>
                    <a:pt x="4358" y="977"/>
                  </a:cubicBezTo>
                  <a:cubicBezTo>
                    <a:pt x="4144" y="1120"/>
                    <a:pt x="3918" y="1251"/>
                    <a:pt x="3692" y="1370"/>
                  </a:cubicBezTo>
                  <a:lnTo>
                    <a:pt x="3394" y="1512"/>
                  </a:lnTo>
                  <a:cubicBezTo>
                    <a:pt x="3334" y="1548"/>
                    <a:pt x="3263" y="1584"/>
                    <a:pt x="3203" y="1620"/>
                  </a:cubicBezTo>
                  <a:lnTo>
                    <a:pt x="3275" y="1655"/>
                  </a:lnTo>
                  <a:cubicBezTo>
                    <a:pt x="3394" y="1739"/>
                    <a:pt x="3513" y="1834"/>
                    <a:pt x="3608" y="1953"/>
                  </a:cubicBezTo>
                  <a:cubicBezTo>
                    <a:pt x="3703" y="2048"/>
                    <a:pt x="3775" y="2155"/>
                    <a:pt x="3834" y="2286"/>
                  </a:cubicBezTo>
                  <a:cubicBezTo>
                    <a:pt x="3882" y="2394"/>
                    <a:pt x="3930" y="2524"/>
                    <a:pt x="3942" y="2644"/>
                  </a:cubicBezTo>
                  <a:cubicBezTo>
                    <a:pt x="3953" y="2715"/>
                    <a:pt x="3965" y="2775"/>
                    <a:pt x="3965" y="2846"/>
                  </a:cubicBezTo>
                  <a:cubicBezTo>
                    <a:pt x="3965" y="2905"/>
                    <a:pt x="3965" y="2965"/>
                    <a:pt x="3965" y="3025"/>
                  </a:cubicBezTo>
                  <a:cubicBezTo>
                    <a:pt x="3953" y="3156"/>
                    <a:pt x="3918" y="3286"/>
                    <a:pt x="3882" y="3406"/>
                  </a:cubicBezTo>
                  <a:cubicBezTo>
                    <a:pt x="3834" y="3537"/>
                    <a:pt x="3775" y="3667"/>
                    <a:pt x="3703" y="3787"/>
                  </a:cubicBezTo>
                  <a:cubicBezTo>
                    <a:pt x="3572" y="3965"/>
                    <a:pt x="3430" y="4144"/>
                    <a:pt x="3251" y="4287"/>
                  </a:cubicBezTo>
                  <a:cubicBezTo>
                    <a:pt x="3203" y="4322"/>
                    <a:pt x="3156" y="4358"/>
                    <a:pt x="3108" y="4394"/>
                  </a:cubicBezTo>
                  <a:cubicBezTo>
                    <a:pt x="3180" y="4453"/>
                    <a:pt x="3251" y="4525"/>
                    <a:pt x="3322" y="4596"/>
                  </a:cubicBezTo>
                  <a:cubicBezTo>
                    <a:pt x="3394" y="4680"/>
                    <a:pt x="3465" y="4763"/>
                    <a:pt x="3525" y="4858"/>
                  </a:cubicBezTo>
                  <a:cubicBezTo>
                    <a:pt x="3680" y="5120"/>
                    <a:pt x="3787" y="5406"/>
                    <a:pt x="3822" y="5703"/>
                  </a:cubicBezTo>
                  <a:cubicBezTo>
                    <a:pt x="3834" y="5858"/>
                    <a:pt x="3834" y="6013"/>
                    <a:pt x="3822" y="6168"/>
                  </a:cubicBezTo>
                  <a:cubicBezTo>
                    <a:pt x="3811" y="6323"/>
                    <a:pt x="3775" y="6465"/>
                    <a:pt x="3727" y="6608"/>
                  </a:cubicBezTo>
                  <a:cubicBezTo>
                    <a:pt x="3703" y="6680"/>
                    <a:pt x="3668" y="6739"/>
                    <a:pt x="3644" y="6811"/>
                  </a:cubicBezTo>
                  <a:cubicBezTo>
                    <a:pt x="3608" y="6882"/>
                    <a:pt x="3572" y="6942"/>
                    <a:pt x="3537" y="7001"/>
                  </a:cubicBezTo>
                  <a:cubicBezTo>
                    <a:pt x="3453" y="7132"/>
                    <a:pt x="3370" y="7263"/>
                    <a:pt x="3275" y="7382"/>
                  </a:cubicBezTo>
                  <a:cubicBezTo>
                    <a:pt x="3072" y="7644"/>
                    <a:pt x="2834" y="7882"/>
                    <a:pt x="2584" y="8109"/>
                  </a:cubicBezTo>
                  <a:cubicBezTo>
                    <a:pt x="2334" y="8335"/>
                    <a:pt x="2072" y="8549"/>
                    <a:pt x="1810" y="8775"/>
                  </a:cubicBezTo>
                  <a:cubicBezTo>
                    <a:pt x="1536" y="8990"/>
                    <a:pt x="1298" y="9192"/>
                    <a:pt x="1048" y="9418"/>
                  </a:cubicBezTo>
                  <a:cubicBezTo>
                    <a:pt x="929" y="9513"/>
                    <a:pt x="822" y="9621"/>
                    <a:pt x="715" y="9728"/>
                  </a:cubicBezTo>
                  <a:cubicBezTo>
                    <a:pt x="644" y="9799"/>
                    <a:pt x="572" y="9883"/>
                    <a:pt x="513" y="9942"/>
                  </a:cubicBezTo>
                  <a:cubicBezTo>
                    <a:pt x="334" y="10133"/>
                    <a:pt x="179" y="10335"/>
                    <a:pt x="24" y="10525"/>
                  </a:cubicBezTo>
                  <a:lnTo>
                    <a:pt x="1" y="10561"/>
                  </a:lnTo>
                  <a:cubicBezTo>
                    <a:pt x="60" y="10585"/>
                    <a:pt x="132" y="10609"/>
                    <a:pt x="191" y="10645"/>
                  </a:cubicBezTo>
                  <a:cubicBezTo>
                    <a:pt x="286" y="10692"/>
                    <a:pt x="382" y="10740"/>
                    <a:pt x="465" y="10811"/>
                  </a:cubicBezTo>
                  <a:lnTo>
                    <a:pt x="477" y="10823"/>
                  </a:lnTo>
                  <a:lnTo>
                    <a:pt x="489" y="10835"/>
                  </a:lnTo>
                  <a:cubicBezTo>
                    <a:pt x="513" y="10859"/>
                    <a:pt x="536" y="10871"/>
                    <a:pt x="560" y="10871"/>
                  </a:cubicBezTo>
                  <a:lnTo>
                    <a:pt x="584" y="10871"/>
                  </a:lnTo>
                  <a:cubicBezTo>
                    <a:pt x="596" y="10883"/>
                    <a:pt x="620" y="10883"/>
                    <a:pt x="644" y="10883"/>
                  </a:cubicBezTo>
                  <a:lnTo>
                    <a:pt x="763" y="10883"/>
                  </a:lnTo>
                  <a:cubicBezTo>
                    <a:pt x="1144" y="10883"/>
                    <a:pt x="1525" y="10776"/>
                    <a:pt x="1858" y="10585"/>
                  </a:cubicBezTo>
                  <a:cubicBezTo>
                    <a:pt x="2251" y="10383"/>
                    <a:pt x="2560" y="10061"/>
                    <a:pt x="2751" y="9668"/>
                  </a:cubicBezTo>
                  <a:cubicBezTo>
                    <a:pt x="2810" y="9561"/>
                    <a:pt x="2846" y="9454"/>
                    <a:pt x="2870" y="9347"/>
                  </a:cubicBezTo>
                  <a:cubicBezTo>
                    <a:pt x="2894" y="9252"/>
                    <a:pt x="2906" y="9168"/>
                    <a:pt x="2918" y="9085"/>
                  </a:cubicBezTo>
                  <a:cubicBezTo>
                    <a:pt x="3263" y="8954"/>
                    <a:pt x="3572" y="8775"/>
                    <a:pt x="3858" y="8549"/>
                  </a:cubicBezTo>
                  <a:cubicBezTo>
                    <a:pt x="4203" y="8275"/>
                    <a:pt x="4477" y="7918"/>
                    <a:pt x="4668" y="7525"/>
                  </a:cubicBezTo>
                  <a:cubicBezTo>
                    <a:pt x="4846" y="7156"/>
                    <a:pt x="4930" y="6739"/>
                    <a:pt x="4894" y="6323"/>
                  </a:cubicBezTo>
                  <a:cubicBezTo>
                    <a:pt x="4882" y="6108"/>
                    <a:pt x="4846" y="5894"/>
                    <a:pt x="4763" y="5680"/>
                  </a:cubicBezTo>
                  <a:cubicBezTo>
                    <a:pt x="4692" y="5465"/>
                    <a:pt x="4596" y="5263"/>
                    <a:pt x="4465" y="5072"/>
                  </a:cubicBezTo>
                  <a:cubicBezTo>
                    <a:pt x="4727" y="4870"/>
                    <a:pt x="4942" y="4608"/>
                    <a:pt x="5061" y="4299"/>
                  </a:cubicBezTo>
                  <a:cubicBezTo>
                    <a:pt x="5132" y="4132"/>
                    <a:pt x="5192" y="3965"/>
                    <a:pt x="5227" y="3798"/>
                  </a:cubicBezTo>
                  <a:cubicBezTo>
                    <a:pt x="5251" y="3620"/>
                    <a:pt x="5275" y="3453"/>
                    <a:pt x="5275" y="3275"/>
                  </a:cubicBezTo>
                  <a:cubicBezTo>
                    <a:pt x="5275" y="2929"/>
                    <a:pt x="5192" y="2584"/>
                    <a:pt x="5025" y="2286"/>
                  </a:cubicBezTo>
                  <a:cubicBezTo>
                    <a:pt x="4942" y="2132"/>
                    <a:pt x="4835" y="2001"/>
                    <a:pt x="4715" y="1893"/>
                  </a:cubicBezTo>
                  <a:cubicBezTo>
                    <a:pt x="4656" y="1822"/>
                    <a:pt x="4584" y="1774"/>
                    <a:pt x="4513" y="1727"/>
                  </a:cubicBezTo>
                  <a:cubicBezTo>
                    <a:pt x="4430" y="1679"/>
                    <a:pt x="4358" y="1632"/>
                    <a:pt x="4275" y="1596"/>
                  </a:cubicBezTo>
                  <a:lnTo>
                    <a:pt x="4239" y="1584"/>
                  </a:lnTo>
                  <a:lnTo>
                    <a:pt x="4334" y="1548"/>
                  </a:lnTo>
                  <a:lnTo>
                    <a:pt x="4382" y="1524"/>
                  </a:lnTo>
                  <a:lnTo>
                    <a:pt x="4418" y="1512"/>
                  </a:lnTo>
                  <a:lnTo>
                    <a:pt x="4537" y="1465"/>
                  </a:lnTo>
                  <a:cubicBezTo>
                    <a:pt x="4692" y="1393"/>
                    <a:pt x="4858" y="1310"/>
                    <a:pt x="5013" y="1227"/>
                  </a:cubicBezTo>
                  <a:cubicBezTo>
                    <a:pt x="5418" y="989"/>
                    <a:pt x="5585" y="750"/>
                    <a:pt x="5537" y="489"/>
                  </a:cubicBezTo>
                  <a:cubicBezTo>
                    <a:pt x="5525" y="393"/>
                    <a:pt x="5477" y="310"/>
                    <a:pt x="5430" y="238"/>
                  </a:cubicBezTo>
                  <a:cubicBezTo>
                    <a:pt x="5382" y="167"/>
                    <a:pt x="5311" y="108"/>
                    <a:pt x="5239" y="60"/>
                  </a:cubicBezTo>
                  <a:cubicBezTo>
                    <a:pt x="5192" y="36"/>
                    <a:pt x="5132" y="12"/>
                    <a:pt x="5073" y="0"/>
                  </a:cubicBezTo>
                  <a:close/>
                </a:path>
              </a:pathLst>
            </a:custGeom>
            <a:solidFill>
              <a:srgbClr val="5616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59"/>
            <p:cNvSpPr/>
            <p:nvPr/>
          </p:nvSpPr>
          <p:spPr>
            <a:xfrm>
              <a:off x="1036928" y="956251"/>
              <a:ext cx="359988" cy="722220"/>
            </a:xfrm>
            <a:custGeom>
              <a:avLst/>
              <a:gdLst/>
              <a:ahLst/>
              <a:cxnLst/>
              <a:rect l="l" t="t" r="r" b="b"/>
              <a:pathLst>
                <a:path w="3692" h="7407" extrusionOk="0">
                  <a:moveTo>
                    <a:pt x="2227" y="1"/>
                  </a:moveTo>
                  <a:lnTo>
                    <a:pt x="2227" y="25"/>
                  </a:lnTo>
                  <a:cubicBezTo>
                    <a:pt x="2211" y="21"/>
                    <a:pt x="2195" y="19"/>
                    <a:pt x="2179" y="19"/>
                  </a:cubicBezTo>
                  <a:cubicBezTo>
                    <a:pt x="2147" y="19"/>
                    <a:pt x="2116" y="25"/>
                    <a:pt x="2084" y="25"/>
                  </a:cubicBezTo>
                  <a:cubicBezTo>
                    <a:pt x="2024" y="37"/>
                    <a:pt x="1977" y="48"/>
                    <a:pt x="1917" y="60"/>
                  </a:cubicBezTo>
                  <a:cubicBezTo>
                    <a:pt x="1858" y="84"/>
                    <a:pt x="1798" y="96"/>
                    <a:pt x="1751" y="120"/>
                  </a:cubicBezTo>
                  <a:cubicBezTo>
                    <a:pt x="1596" y="191"/>
                    <a:pt x="1453" y="275"/>
                    <a:pt x="1334" y="382"/>
                  </a:cubicBezTo>
                  <a:cubicBezTo>
                    <a:pt x="1143" y="525"/>
                    <a:pt x="977" y="691"/>
                    <a:pt x="834" y="882"/>
                  </a:cubicBezTo>
                  <a:cubicBezTo>
                    <a:pt x="750" y="989"/>
                    <a:pt x="679" y="1096"/>
                    <a:pt x="608" y="1215"/>
                  </a:cubicBezTo>
                  <a:cubicBezTo>
                    <a:pt x="512" y="1370"/>
                    <a:pt x="429" y="1537"/>
                    <a:pt x="358" y="1715"/>
                  </a:cubicBezTo>
                  <a:cubicBezTo>
                    <a:pt x="286" y="1894"/>
                    <a:pt x="215" y="2084"/>
                    <a:pt x="167" y="2287"/>
                  </a:cubicBezTo>
                  <a:cubicBezTo>
                    <a:pt x="108" y="2465"/>
                    <a:pt x="72" y="2668"/>
                    <a:pt x="48" y="2858"/>
                  </a:cubicBezTo>
                  <a:cubicBezTo>
                    <a:pt x="24" y="3085"/>
                    <a:pt x="0" y="3311"/>
                    <a:pt x="12" y="3549"/>
                  </a:cubicBezTo>
                  <a:cubicBezTo>
                    <a:pt x="12" y="3763"/>
                    <a:pt x="24" y="3989"/>
                    <a:pt x="60" y="4216"/>
                  </a:cubicBezTo>
                  <a:cubicBezTo>
                    <a:pt x="108" y="4549"/>
                    <a:pt x="179" y="4870"/>
                    <a:pt x="274" y="5192"/>
                  </a:cubicBezTo>
                  <a:cubicBezTo>
                    <a:pt x="358" y="5478"/>
                    <a:pt x="453" y="5752"/>
                    <a:pt x="572" y="6025"/>
                  </a:cubicBezTo>
                  <a:lnTo>
                    <a:pt x="643" y="6097"/>
                  </a:lnTo>
                  <a:cubicBezTo>
                    <a:pt x="1262" y="6656"/>
                    <a:pt x="1965" y="7097"/>
                    <a:pt x="2739" y="7406"/>
                  </a:cubicBezTo>
                  <a:lnTo>
                    <a:pt x="2763" y="7335"/>
                  </a:lnTo>
                  <a:cubicBezTo>
                    <a:pt x="3108" y="6228"/>
                    <a:pt x="3441" y="5120"/>
                    <a:pt x="3596" y="3977"/>
                  </a:cubicBezTo>
                  <a:cubicBezTo>
                    <a:pt x="3679" y="3346"/>
                    <a:pt x="3691" y="2692"/>
                    <a:pt x="3620" y="2049"/>
                  </a:cubicBezTo>
                  <a:cubicBezTo>
                    <a:pt x="3596" y="1870"/>
                    <a:pt x="3560" y="1680"/>
                    <a:pt x="3513" y="1501"/>
                  </a:cubicBezTo>
                  <a:cubicBezTo>
                    <a:pt x="3465" y="1322"/>
                    <a:pt x="3406" y="1144"/>
                    <a:pt x="3334" y="977"/>
                  </a:cubicBezTo>
                  <a:cubicBezTo>
                    <a:pt x="3298" y="882"/>
                    <a:pt x="3251" y="787"/>
                    <a:pt x="3203" y="691"/>
                  </a:cubicBezTo>
                  <a:cubicBezTo>
                    <a:pt x="3156" y="596"/>
                    <a:pt x="3096" y="513"/>
                    <a:pt x="3036" y="429"/>
                  </a:cubicBezTo>
                  <a:cubicBezTo>
                    <a:pt x="3001" y="394"/>
                    <a:pt x="2965" y="346"/>
                    <a:pt x="2917" y="298"/>
                  </a:cubicBezTo>
                  <a:cubicBezTo>
                    <a:pt x="2882" y="263"/>
                    <a:pt x="2846" y="227"/>
                    <a:pt x="2798" y="203"/>
                  </a:cubicBezTo>
                  <a:cubicBezTo>
                    <a:pt x="2763" y="167"/>
                    <a:pt x="2727" y="144"/>
                    <a:pt x="2691" y="120"/>
                  </a:cubicBezTo>
                  <a:cubicBezTo>
                    <a:pt x="2655" y="108"/>
                    <a:pt x="2620" y="84"/>
                    <a:pt x="2584" y="72"/>
                  </a:cubicBezTo>
                  <a:cubicBezTo>
                    <a:pt x="2548" y="60"/>
                    <a:pt x="2513" y="37"/>
                    <a:pt x="2477" y="37"/>
                  </a:cubicBezTo>
                  <a:cubicBezTo>
                    <a:pt x="2429" y="25"/>
                    <a:pt x="2394" y="13"/>
                    <a:pt x="2346" y="1"/>
                  </a:cubicBezTo>
                  <a:close/>
                </a:path>
              </a:pathLst>
            </a:custGeom>
            <a:solidFill>
              <a:srgbClr val="5616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59"/>
            <p:cNvSpPr/>
            <p:nvPr/>
          </p:nvSpPr>
          <p:spPr>
            <a:xfrm>
              <a:off x="1165732" y="993400"/>
              <a:ext cx="98" cy="98"/>
            </a:xfrm>
            <a:custGeom>
              <a:avLst/>
              <a:gdLst/>
              <a:ahLst/>
              <a:cxnLst/>
              <a:rect l="l" t="t" r="r" b="b"/>
              <a:pathLst>
                <a:path w="1" h="1" extrusionOk="0">
                  <a:moveTo>
                    <a:pt x="1" y="1"/>
                  </a:moveTo>
                  <a:lnTo>
                    <a:pt x="1" y="1"/>
                  </a:lnTo>
                  <a:lnTo>
                    <a:pt x="1" y="1"/>
                  </a:lnTo>
                  <a:lnTo>
                    <a:pt x="1" y="1"/>
                  </a:lnTo>
                  <a:close/>
                </a:path>
              </a:pathLst>
            </a:custGeom>
            <a:solidFill>
              <a:srgbClr val="5616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6" name="Google Shape;1166;p59"/>
            <p:cNvSpPr/>
            <p:nvPr/>
          </p:nvSpPr>
          <p:spPr>
            <a:xfrm>
              <a:off x="1116979" y="1043322"/>
              <a:ext cx="98" cy="98"/>
            </a:xfrm>
            <a:custGeom>
              <a:avLst/>
              <a:gdLst/>
              <a:ahLst/>
              <a:cxnLst/>
              <a:rect l="l" t="t" r="r" b="b"/>
              <a:pathLst>
                <a:path w="1" h="1" extrusionOk="0">
                  <a:moveTo>
                    <a:pt x="1" y="1"/>
                  </a:moveTo>
                  <a:lnTo>
                    <a:pt x="1" y="1"/>
                  </a:lnTo>
                  <a:close/>
                </a:path>
              </a:pathLst>
            </a:custGeom>
            <a:solidFill>
              <a:srgbClr val="5616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59"/>
            <p:cNvSpPr/>
            <p:nvPr/>
          </p:nvSpPr>
          <p:spPr>
            <a:xfrm>
              <a:off x="1596508" y="1891998"/>
              <a:ext cx="285690" cy="365741"/>
            </a:xfrm>
            <a:custGeom>
              <a:avLst/>
              <a:gdLst/>
              <a:ahLst/>
              <a:cxnLst/>
              <a:rect l="l" t="t" r="r" b="b"/>
              <a:pathLst>
                <a:path w="2930" h="3751" extrusionOk="0">
                  <a:moveTo>
                    <a:pt x="1691" y="0"/>
                  </a:moveTo>
                  <a:cubicBezTo>
                    <a:pt x="1643" y="0"/>
                    <a:pt x="1596" y="0"/>
                    <a:pt x="1548" y="12"/>
                  </a:cubicBezTo>
                  <a:cubicBezTo>
                    <a:pt x="1453" y="12"/>
                    <a:pt x="1358" y="36"/>
                    <a:pt x="1262" y="60"/>
                  </a:cubicBezTo>
                  <a:cubicBezTo>
                    <a:pt x="1155" y="95"/>
                    <a:pt x="1048" y="155"/>
                    <a:pt x="953" y="215"/>
                  </a:cubicBezTo>
                  <a:cubicBezTo>
                    <a:pt x="750" y="346"/>
                    <a:pt x="584" y="512"/>
                    <a:pt x="465" y="715"/>
                  </a:cubicBezTo>
                  <a:cubicBezTo>
                    <a:pt x="393" y="822"/>
                    <a:pt x="345" y="941"/>
                    <a:pt x="298" y="1060"/>
                  </a:cubicBezTo>
                  <a:cubicBezTo>
                    <a:pt x="274" y="1024"/>
                    <a:pt x="250" y="1012"/>
                    <a:pt x="215" y="1012"/>
                  </a:cubicBezTo>
                  <a:cubicBezTo>
                    <a:pt x="209" y="1006"/>
                    <a:pt x="203" y="1003"/>
                    <a:pt x="198" y="1003"/>
                  </a:cubicBezTo>
                  <a:cubicBezTo>
                    <a:pt x="194" y="1003"/>
                    <a:pt x="191" y="1006"/>
                    <a:pt x="191" y="1012"/>
                  </a:cubicBezTo>
                  <a:cubicBezTo>
                    <a:pt x="131" y="1024"/>
                    <a:pt x="107" y="1072"/>
                    <a:pt x="119" y="1131"/>
                  </a:cubicBezTo>
                  <a:cubicBezTo>
                    <a:pt x="143" y="1250"/>
                    <a:pt x="179" y="1369"/>
                    <a:pt x="191" y="1500"/>
                  </a:cubicBezTo>
                  <a:cubicBezTo>
                    <a:pt x="226" y="1739"/>
                    <a:pt x="226" y="1989"/>
                    <a:pt x="191" y="2227"/>
                  </a:cubicBezTo>
                  <a:cubicBezTo>
                    <a:pt x="167" y="2453"/>
                    <a:pt x="107" y="2667"/>
                    <a:pt x="12" y="2882"/>
                  </a:cubicBezTo>
                  <a:lnTo>
                    <a:pt x="12" y="2893"/>
                  </a:lnTo>
                  <a:lnTo>
                    <a:pt x="12" y="2905"/>
                  </a:lnTo>
                  <a:cubicBezTo>
                    <a:pt x="0" y="2929"/>
                    <a:pt x="0" y="2953"/>
                    <a:pt x="0" y="2977"/>
                  </a:cubicBezTo>
                  <a:cubicBezTo>
                    <a:pt x="12" y="3001"/>
                    <a:pt x="24" y="3024"/>
                    <a:pt x="48" y="3036"/>
                  </a:cubicBezTo>
                  <a:cubicBezTo>
                    <a:pt x="48" y="3048"/>
                    <a:pt x="48" y="3060"/>
                    <a:pt x="48" y="3060"/>
                  </a:cubicBezTo>
                  <a:cubicBezTo>
                    <a:pt x="60" y="3143"/>
                    <a:pt x="84" y="3227"/>
                    <a:pt x="119" y="3298"/>
                  </a:cubicBezTo>
                  <a:cubicBezTo>
                    <a:pt x="143" y="3370"/>
                    <a:pt x="191" y="3429"/>
                    <a:pt x="238" y="3477"/>
                  </a:cubicBezTo>
                  <a:cubicBezTo>
                    <a:pt x="322" y="3584"/>
                    <a:pt x="441" y="3655"/>
                    <a:pt x="572" y="3703"/>
                  </a:cubicBezTo>
                  <a:cubicBezTo>
                    <a:pt x="643" y="3727"/>
                    <a:pt x="715" y="3739"/>
                    <a:pt x="786" y="3751"/>
                  </a:cubicBezTo>
                  <a:lnTo>
                    <a:pt x="1000" y="3751"/>
                  </a:lnTo>
                  <a:cubicBezTo>
                    <a:pt x="1155" y="3751"/>
                    <a:pt x="1322" y="3715"/>
                    <a:pt x="1477" y="3679"/>
                  </a:cubicBezTo>
                  <a:cubicBezTo>
                    <a:pt x="1643" y="3620"/>
                    <a:pt x="1798" y="3560"/>
                    <a:pt x="1953" y="3489"/>
                  </a:cubicBezTo>
                  <a:cubicBezTo>
                    <a:pt x="2096" y="3405"/>
                    <a:pt x="2239" y="3322"/>
                    <a:pt x="2370" y="3227"/>
                  </a:cubicBezTo>
                  <a:cubicBezTo>
                    <a:pt x="2489" y="3132"/>
                    <a:pt x="2608" y="3024"/>
                    <a:pt x="2703" y="2905"/>
                  </a:cubicBezTo>
                  <a:cubicBezTo>
                    <a:pt x="2798" y="2798"/>
                    <a:pt x="2870" y="2679"/>
                    <a:pt x="2917" y="2548"/>
                  </a:cubicBezTo>
                  <a:lnTo>
                    <a:pt x="2929" y="2524"/>
                  </a:lnTo>
                  <a:cubicBezTo>
                    <a:pt x="2929" y="2501"/>
                    <a:pt x="2929" y="2465"/>
                    <a:pt x="2917" y="2453"/>
                  </a:cubicBezTo>
                  <a:cubicBezTo>
                    <a:pt x="2905" y="2429"/>
                    <a:pt x="2882" y="2405"/>
                    <a:pt x="2858" y="2405"/>
                  </a:cubicBezTo>
                  <a:lnTo>
                    <a:pt x="2834" y="2405"/>
                  </a:lnTo>
                  <a:cubicBezTo>
                    <a:pt x="2751" y="2191"/>
                    <a:pt x="2703" y="1977"/>
                    <a:pt x="2667" y="1750"/>
                  </a:cubicBezTo>
                  <a:lnTo>
                    <a:pt x="2667" y="1774"/>
                  </a:lnTo>
                  <a:cubicBezTo>
                    <a:pt x="2643" y="1500"/>
                    <a:pt x="2631" y="1215"/>
                    <a:pt x="2667" y="941"/>
                  </a:cubicBezTo>
                  <a:cubicBezTo>
                    <a:pt x="2667" y="929"/>
                    <a:pt x="2667" y="917"/>
                    <a:pt x="2667" y="917"/>
                  </a:cubicBezTo>
                  <a:lnTo>
                    <a:pt x="2667" y="881"/>
                  </a:lnTo>
                  <a:cubicBezTo>
                    <a:pt x="2667" y="822"/>
                    <a:pt x="2679" y="762"/>
                    <a:pt x="2691" y="703"/>
                  </a:cubicBezTo>
                  <a:cubicBezTo>
                    <a:pt x="2703" y="679"/>
                    <a:pt x="2691" y="655"/>
                    <a:pt x="2679" y="631"/>
                  </a:cubicBezTo>
                  <a:cubicBezTo>
                    <a:pt x="2667" y="607"/>
                    <a:pt x="2655" y="596"/>
                    <a:pt x="2631" y="584"/>
                  </a:cubicBezTo>
                  <a:cubicBezTo>
                    <a:pt x="2608" y="500"/>
                    <a:pt x="2572" y="429"/>
                    <a:pt x="2524" y="369"/>
                  </a:cubicBezTo>
                  <a:cubicBezTo>
                    <a:pt x="2465" y="286"/>
                    <a:pt x="2405" y="226"/>
                    <a:pt x="2322" y="179"/>
                  </a:cubicBezTo>
                  <a:cubicBezTo>
                    <a:pt x="2250" y="131"/>
                    <a:pt x="2167" y="84"/>
                    <a:pt x="2084" y="60"/>
                  </a:cubicBezTo>
                  <a:cubicBezTo>
                    <a:pt x="2000" y="36"/>
                    <a:pt x="1905" y="12"/>
                    <a:pt x="1810" y="0"/>
                  </a:cubicBezTo>
                  <a:close/>
                </a:path>
              </a:pathLst>
            </a:custGeom>
            <a:solidFill>
              <a:srgbClr val="FFA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59"/>
            <p:cNvSpPr/>
            <p:nvPr/>
          </p:nvSpPr>
          <p:spPr>
            <a:xfrm>
              <a:off x="1606941" y="1889950"/>
              <a:ext cx="253123" cy="202713"/>
            </a:xfrm>
            <a:custGeom>
              <a:avLst/>
              <a:gdLst/>
              <a:ahLst/>
              <a:cxnLst/>
              <a:rect l="l" t="t" r="r" b="b"/>
              <a:pathLst>
                <a:path w="2596" h="2079" extrusionOk="0">
                  <a:moveTo>
                    <a:pt x="1649" y="0"/>
                  </a:moveTo>
                  <a:cubicBezTo>
                    <a:pt x="1632" y="0"/>
                    <a:pt x="1614" y="3"/>
                    <a:pt x="1596" y="9"/>
                  </a:cubicBezTo>
                  <a:lnTo>
                    <a:pt x="1441" y="9"/>
                  </a:lnTo>
                  <a:lnTo>
                    <a:pt x="1441" y="33"/>
                  </a:lnTo>
                  <a:cubicBezTo>
                    <a:pt x="1334" y="33"/>
                    <a:pt x="1251" y="57"/>
                    <a:pt x="1155" y="93"/>
                  </a:cubicBezTo>
                  <a:cubicBezTo>
                    <a:pt x="1048" y="128"/>
                    <a:pt x="941" y="176"/>
                    <a:pt x="846" y="236"/>
                  </a:cubicBezTo>
                  <a:cubicBezTo>
                    <a:pt x="643" y="367"/>
                    <a:pt x="477" y="533"/>
                    <a:pt x="358" y="736"/>
                  </a:cubicBezTo>
                  <a:cubicBezTo>
                    <a:pt x="286" y="843"/>
                    <a:pt x="227" y="950"/>
                    <a:pt x="191" y="1069"/>
                  </a:cubicBezTo>
                  <a:cubicBezTo>
                    <a:pt x="167" y="1033"/>
                    <a:pt x="131" y="1021"/>
                    <a:pt x="108" y="1021"/>
                  </a:cubicBezTo>
                  <a:lnTo>
                    <a:pt x="72" y="1021"/>
                  </a:lnTo>
                  <a:cubicBezTo>
                    <a:pt x="48" y="1021"/>
                    <a:pt x="24" y="1045"/>
                    <a:pt x="12" y="1069"/>
                  </a:cubicBezTo>
                  <a:cubicBezTo>
                    <a:pt x="0" y="1093"/>
                    <a:pt x="0" y="1117"/>
                    <a:pt x="0" y="1140"/>
                  </a:cubicBezTo>
                  <a:cubicBezTo>
                    <a:pt x="36" y="1259"/>
                    <a:pt x="60" y="1379"/>
                    <a:pt x="84" y="1510"/>
                  </a:cubicBezTo>
                  <a:cubicBezTo>
                    <a:pt x="108" y="1700"/>
                    <a:pt x="108" y="1879"/>
                    <a:pt x="96" y="2069"/>
                  </a:cubicBezTo>
                  <a:lnTo>
                    <a:pt x="119" y="2069"/>
                  </a:lnTo>
                  <a:cubicBezTo>
                    <a:pt x="197" y="2075"/>
                    <a:pt x="271" y="2078"/>
                    <a:pt x="344" y="2078"/>
                  </a:cubicBezTo>
                  <a:cubicBezTo>
                    <a:pt x="417" y="2078"/>
                    <a:pt x="489" y="2075"/>
                    <a:pt x="560" y="2069"/>
                  </a:cubicBezTo>
                  <a:cubicBezTo>
                    <a:pt x="703" y="2057"/>
                    <a:pt x="846" y="2045"/>
                    <a:pt x="989" y="2021"/>
                  </a:cubicBezTo>
                  <a:cubicBezTo>
                    <a:pt x="1131" y="1986"/>
                    <a:pt x="1262" y="1950"/>
                    <a:pt x="1405" y="1902"/>
                  </a:cubicBezTo>
                  <a:cubicBezTo>
                    <a:pt x="1524" y="1867"/>
                    <a:pt x="1655" y="1807"/>
                    <a:pt x="1774" y="1748"/>
                  </a:cubicBezTo>
                  <a:cubicBezTo>
                    <a:pt x="1893" y="1688"/>
                    <a:pt x="2013" y="1629"/>
                    <a:pt x="2120" y="1545"/>
                  </a:cubicBezTo>
                  <a:cubicBezTo>
                    <a:pt x="2227" y="1474"/>
                    <a:pt x="2334" y="1390"/>
                    <a:pt x="2441" y="1307"/>
                  </a:cubicBezTo>
                  <a:cubicBezTo>
                    <a:pt x="2477" y="1271"/>
                    <a:pt x="2513" y="1248"/>
                    <a:pt x="2548" y="1212"/>
                  </a:cubicBezTo>
                  <a:cubicBezTo>
                    <a:pt x="2548" y="1117"/>
                    <a:pt x="2548" y="1033"/>
                    <a:pt x="2560" y="938"/>
                  </a:cubicBezTo>
                  <a:cubicBezTo>
                    <a:pt x="2560" y="938"/>
                    <a:pt x="2560" y="926"/>
                    <a:pt x="2560" y="914"/>
                  </a:cubicBezTo>
                  <a:lnTo>
                    <a:pt x="2560" y="878"/>
                  </a:lnTo>
                  <a:cubicBezTo>
                    <a:pt x="2572" y="819"/>
                    <a:pt x="2584" y="759"/>
                    <a:pt x="2596" y="700"/>
                  </a:cubicBezTo>
                  <a:cubicBezTo>
                    <a:pt x="2596" y="676"/>
                    <a:pt x="2596" y="652"/>
                    <a:pt x="2584" y="628"/>
                  </a:cubicBezTo>
                  <a:cubicBezTo>
                    <a:pt x="2572" y="605"/>
                    <a:pt x="2548" y="593"/>
                    <a:pt x="2524" y="581"/>
                  </a:cubicBezTo>
                  <a:cubicBezTo>
                    <a:pt x="2501" y="509"/>
                    <a:pt x="2465" y="426"/>
                    <a:pt x="2417" y="367"/>
                  </a:cubicBezTo>
                  <a:cubicBezTo>
                    <a:pt x="2370" y="295"/>
                    <a:pt x="2298" y="224"/>
                    <a:pt x="2227" y="176"/>
                  </a:cubicBezTo>
                  <a:cubicBezTo>
                    <a:pt x="2143" y="128"/>
                    <a:pt x="2072" y="81"/>
                    <a:pt x="1977" y="57"/>
                  </a:cubicBezTo>
                  <a:cubicBezTo>
                    <a:pt x="1893" y="33"/>
                    <a:pt x="1798" y="9"/>
                    <a:pt x="1703" y="9"/>
                  </a:cubicBezTo>
                  <a:cubicBezTo>
                    <a:pt x="1685" y="3"/>
                    <a:pt x="1667" y="0"/>
                    <a:pt x="1649" y="0"/>
                  </a:cubicBezTo>
                  <a:close/>
                </a:path>
              </a:pathLst>
            </a:custGeom>
            <a:solidFill>
              <a:srgbClr val="EA97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59"/>
            <p:cNvSpPr/>
            <p:nvPr/>
          </p:nvSpPr>
          <p:spPr>
            <a:xfrm>
              <a:off x="977742" y="1377664"/>
              <a:ext cx="205541" cy="325179"/>
            </a:xfrm>
            <a:custGeom>
              <a:avLst/>
              <a:gdLst/>
              <a:ahLst/>
              <a:cxnLst/>
              <a:rect l="l" t="t" r="r" b="b"/>
              <a:pathLst>
                <a:path w="2108" h="3335" extrusionOk="0">
                  <a:moveTo>
                    <a:pt x="1024" y="1"/>
                  </a:moveTo>
                  <a:lnTo>
                    <a:pt x="1036" y="13"/>
                  </a:lnTo>
                  <a:lnTo>
                    <a:pt x="941" y="13"/>
                  </a:lnTo>
                  <a:cubicBezTo>
                    <a:pt x="834" y="25"/>
                    <a:pt x="715" y="48"/>
                    <a:pt x="619" y="108"/>
                  </a:cubicBezTo>
                  <a:cubicBezTo>
                    <a:pt x="429" y="215"/>
                    <a:pt x="274" y="382"/>
                    <a:pt x="191" y="584"/>
                  </a:cubicBezTo>
                  <a:cubicBezTo>
                    <a:pt x="84" y="810"/>
                    <a:pt x="24" y="1049"/>
                    <a:pt x="12" y="1299"/>
                  </a:cubicBezTo>
                  <a:cubicBezTo>
                    <a:pt x="0" y="1560"/>
                    <a:pt x="24" y="1822"/>
                    <a:pt x="95" y="2084"/>
                  </a:cubicBezTo>
                  <a:cubicBezTo>
                    <a:pt x="155" y="2334"/>
                    <a:pt x="274" y="2584"/>
                    <a:pt x="441" y="2787"/>
                  </a:cubicBezTo>
                  <a:cubicBezTo>
                    <a:pt x="512" y="2894"/>
                    <a:pt x="607" y="2977"/>
                    <a:pt x="715" y="3061"/>
                  </a:cubicBezTo>
                  <a:cubicBezTo>
                    <a:pt x="822" y="3144"/>
                    <a:pt x="929" y="3204"/>
                    <a:pt x="1048" y="3251"/>
                  </a:cubicBezTo>
                  <a:cubicBezTo>
                    <a:pt x="1167" y="3287"/>
                    <a:pt x="1298" y="3323"/>
                    <a:pt x="1417" y="3335"/>
                  </a:cubicBezTo>
                  <a:lnTo>
                    <a:pt x="1548" y="3335"/>
                  </a:lnTo>
                  <a:cubicBezTo>
                    <a:pt x="1643" y="3335"/>
                    <a:pt x="1738" y="3323"/>
                    <a:pt x="1834" y="3311"/>
                  </a:cubicBezTo>
                  <a:cubicBezTo>
                    <a:pt x="1858" y="3299"/>
                    <a:pt x="1881" y="3287"/>
                    <a:pt x="1893" y="3263"/>
                  </a:cubicBezTo>
                  <a:cubicBezTo>
                    <a:pt x="1905" y="3239"/>
                    <a:pt x="1917" y="3215"/>
                    <a:pt x="1905" y="3180"/>
                  </a:cubicBezTo>
                  <a:cubicBezTo>
                    <a:pt x="1893" y="3156"/>
                    <a:pt x="1881" y="3144"/>
                    <a:pt x="1858" y="3120"/>
                  </a:cubicBezTo>
                  <a:cubicBezTo>
                    <a:pt x="1846" y="3120"/>
                    <a:pt x="1834" y="3108"/>
                    <a:pt x="1810" y="3108"/>
                  </a:cubicBezTo>
                  <a:lnTo>
                    <a:pt x="1762" y="3108"/>
                  </a:lnTo>
                  <a:cubicBezTo>
                    <a:pt x="1703" y="3120"/>
                    <a:pt x="1631" y="3132"/>
                    <a:pt x="1560" y="3132"/>
                  </a:cubicBezTo>
                  <a:cubicBezTo>
                    <a:pt x="1619" y="3084"/>
                    <a:pt x="1667" y="3025"/>
                    <a:pt x="1727" y="2965"/>
                  </a:cubicBezTo>
                  <a:cubicBezTo>
                    <a:pt x="1834" y="2834"/>
                    <a:pt x="1917" y="2680"/>
                    <a:pt x="1977" y="2525"/>
                  </a:cubicBezTo>
                  <a:cubicBezTo>
                    <a:pt x="2036" y="2358"/>
                    <a:pt x="2072" y="2180"/>
                    <a:pt x="2084" y="2013"/>
                  </a:cubicBezTo>
                  <a:cubicBezTo>
                    <a:pt x="2108" y="1834"/>
                    <a:pt x="2096" y="1656"/>
                    <a:pt x="2084" y="1477"/>
                  </a:cubicBezTo>
                  <a:cubicBezTo>
                    <a:pt x="2036" y="1168"/>
                    <a:pt x="1941" y="858"/>
                    <a:pt x="1786" y="584"/>
                  </a:cubicBezTo>
                  <a:cubicBezTo>
                    <a:pt x="1679" y="406"/>
                    <a:pt x="1536" y="251"/>
                    <a:pt x="1381" y="120"/>
                  </a:cubicBezTo>
                  <a:cubicBezTo>
                    <a:pt x="1381" y="84"/>
                    <a:pt x="1346" y="36"/>
                    <a:pt x="1310" y="25"/>
                  </a:cubicBezTo>
                  <a:cubicBezTo>
                    <a:pt x="1262" y="13"/>
                    <a:pt x="1203" y="1"/>
                    <a:pt x="1155" y="1"/>
                  </a:cubicBezTo>
                  <a:close/>
                </a:path>
              </a:pathLst>
            </a:custGeom>
            <a:solidFill>
              <a:srgbClr val="EA97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59"/>
            <p:cNvSpPr/>
            <p:nvPr/>
          </p:nvSpPr>
          <p:spPr>
            <a:xfrm>
              <a:off x="1022984" y="1425246"/>
              <a:ext cx="132412" cy="107841"/>
            </a:xfrm>
            <a:custGeom>
              <a:avLst/>
              <a:gdLst/>
              <a:ahLst/>
              <a:cxnLst/>
              <a:rect l="l" t="t" r="r" b="b"/>
              <a:pathLst>
                <a:path w="1358" h="1106" extrusionOk="0">
                  <a:moveTo>
                    <a:pt x="36" y="1"/>
                  </a:moveTo>
                  <a:cubicBezTo>
                    <a:pt x="12" y="13"/>
                    <a:pt x="1" y="37"/>
                    <a:pt x="1" y="60"/>
                  </a:cubicBezTo>
                  <a:cubicBezTo>
                    <a:pt x="1" y="84"/>
                    <a:pt x="24" y="96"/>
                    <a:pt x="48" y="96"/>
                  </a:cubicBezTo>
                  <a:lnTo>
                    <a:pt x="120" y="96"/>
                  </a:lnTo>
                  <a:cubicBezTo>
                    <a:pt x="167" y="96"/>
                    <a:pt x="215" y="96"/>
                    <a:pt x="262" y="108"/>
                  </a:cubicBezTo>
                  <a:cubicBezTo>
                    <a:pt x="322" y="132"/>
                    <a:pt x="370" y="144"/>
                    <a:pt x="429" y="168"/>
                  </a:cubicBezTo>
                  <a:cubicBezTo>
                    <a:pt x="501" y="215"/>
                    <a:pt x="572" y="263"/>
                    <a:pt x="643" y="322"/>
                  </a:cubicBezTo>
                  <a:cubicBezTo>
                    <a:pt x="786" y="465"/>
                    <a:pt x="905" y="620"/>
                    <a:pt x="1013" y="799"/>
                  </a:cubicBezTo>
                  <a:lnTo>
                    <a:pt x="1001" y="775"/>
                  </a:lnTo>
                  <a:lnTo>
                    <a:pt x="1001" y="775"/>
                  </a:lnTo>
                  <a:cubicBezTo>
                    <a:pt x="1060" y="858"/>
                    <a:pt x="1108" y="953"/>
                    <a:pt x="1144" y="1049"/>
                  </a:cubicBezTo>
                  <a:cubicBezTo>
                    <a:pt x="1161" y="1084"/>
                    <a:pt x="1204" y="1106"/>
                    <a:pt x="1244" y="1106"/>
                  </a:cubicBezTo>
                  <a:cubicBezTo>
                    <a:pt x="1259" y="1106"/>
                    <a:pt x="1274" y="1103"/>
                    <a:pt x="1286" y="1096"/>
                  </a:cubicBezTo>
                  <a:cubicBezTo>
                    <a:pt x="1334" y="1072"/>
                    <a:pt x="1358" y="1013"/>
                    <a:pt x="1334" y="965"/>
                  </a:cubicBezTo>
                  <a:cubicBezTo>
                    <a:pt x="1274" y="846"/>
                    <a:pt x="1215" y="715"/>
                    <a:pt x="1132" y="608"/>
                  </a:cubicBezTo>
                  <a:cubicBezTo>
                    <a:pt x="1096" y="549"/>
                    <a:pt x="1048" y="489"/>
                    <a:pt x="1001" y="441"/>
                  </a:cubicBezTo>
                  <a:cubicBezTo>
                    <a:pt x="941" y="382"/>
                    <a:pt x="882" y="322"/>
                    <a:pt x="822" y="275"/>
                  </a:cubicBezTo>
                  <a:cubicBezTo>
                    <a:pt x="715" y="180"/>
                    <a:pt x="584" y="108"/>
                    <a:pt x="453" y="60"/>
                  </a:cubicBezTo>
                  <a:cubicBezTo>
                    <a:pt x="393" y="25"/>
                    <a:pt x="322" y="13"/>
                    <a:pt x="251" y="1"/>
                  </a:cubicBezTo>
                  <a:lnTo>
                    <a:pt x="155" y="1"/>
                  </a:lnTo>
                  <a:cubicBezTo>
                    <a:pt x="120" y="1"/>
                    <a:pt x="72" y="1"/>
                    <a:pt x="36" y="13"/>
                  </a:cubicBezTo>
                  <a:lnTo>
                    <a:pt x="36" y="1"/>
                  </a:lnTo>
                  <a:close/>
                </a:path>
              </a:pathLst>
            </a:custGeom>
            <a:solidFill>
              <a:srgbClr val="D287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59"/>
            <p:cNvSpPr/>
            <p:nvPr/>
          </p:nvSpPr>
          <p:spPr>
            <a:xfrm>
              <a:off x="1069397" y="848314"/>
              <a:ext cx="1280631" cy="1193559"/>
            </a:xfrm>
            <a:custGeom>
              <a:avLst/>
              <a:gdLst/>
              <a:ahLst/>
              <a:cxnLst/>
              <a:rect l="l" t="t" r="r" b="b"/>
              <a:pathLst>
                <a:path w="13134" h="12241" extrusionOk="0">
                  <a:moveTo>
                    <a:pt x="7002" y="1"/>
                  </a:moveTo>
                  <a:lnTo>
                    <a:pt x="6990" y="12"/>
                  </a:lnTo>
                  <a:cubicBezTo>
                    <a:pt x="6502" y="12"/>
                    <a:pt x="6002" y="60"/>
                    <a:pt x="5513" y="131"/>
                  </a:cubicBezTo>
                  <a:cubicBezTo>
                    <a:pt x="5132" y="179"/>
                    <a:pt x="4739" y="251"/>
                    <a:pt x="4358" y="310"/>
                  </a:cubicBezTo>
                  <a:lnTo>
                    <a:pt x="4287" y="310"/>
                  </a:lnTo>
                  <a:cubicBezTo>
                    <a:pt x="3954" y="370"/>
                    <a:pt x="3608" y="429"/>
                    <a:pt x="3263" y="477"/>
                  </a:cubicBezTo>
                  <a:lnTo>
                    <a:pt x="3192" y="489"/>
                  </a:lnTo>
                  <a:lnTo>
                    <a:pt x="3120" y="501"/>
                  </a:lnTo>
                  <a:lnTo>
                    <a:pt x="3156" y="501"/>
                  </a:lnTo>
                  <a:cubicBezTo>
                    <a:pt x="2775" y="536"/>
                    <a:pt x="2489" y="572"/>
                    <a:pt x="2239" y="572"/>
                  </a:cubicBezTo>
                  <a:cubicBezTo>
                    <a:pt x="2203" y="572"/>
                    <a:pt x="2180" y="584"/>
                    <a:pt x="2168" y="608"/>
                  </a:cubicBezTo>
                  <a:cubicBezTo>
                    <a:pt x="2156" y="596"/>
                    <a:pt x="2132" y="596"/>
                    <a:pt x="2120" y="596"/>
                  </a:cubicBezTo>
                  <a:cubicBezTo>
                    <a:pt x="2108" y="596"/>
                    <a:pt x="2084" y="596"/>
                    <a:pt x="2072" y="608"/>
                  </a:cubicBezTo>
                  <a:cubicBezTo>
                    <a:pt x="1572" y="882"/>
                    <a:pt x="1144" y="1286"/>
                    <a:pt x="822" y="1763"/>
                  </a:cubicBezTo>
                  <a:cubicBezTo>
                    <a:pt x="525" y="2239"/>
                    <a:pt x="310" y="2763"/>
                    <a:pt x="203" y="3310"/>
                  </a:cubicBezTo>
                  <a:cubicBezTo>
                    <a:pt x="144" y="3584"/>
                    <a:pt x="96" y="3870"/>
                    <a:pt x="72" y="4156"/>
                  </a:cubicBezTo>
                  <a:cubicBezTo>
                    <a:pt x="48" y="4489"/>
                    <a:pt x="48" y="4834"/>
                    <a:pt x="60" y="5168"/>
                  </a:cubicBezTo>
                  <a:cubicBezTo>
                    <a:pt x="60" y="5382"/>
                    <a:pt x="72" y="5608"/>
                    <a:pt x="84" y="5823"/>
                  </a:cubicBezTo>
                  <a:lnTo>
                    <a:pt x="84" y="5846"/>
                  </a:lnTo>
                  <a:lnTo>
                    <a:pt x="84" y="5894"/>
                  </a:lnTo>
                  <a:cubicBezTo>
                    <a:pt x="84" y="6037"/>
                    <a:pt x="108" y="6180"/>
                    <a:pt x="108" y="6311"/>
                  </a:cubicBezTo>
                  <a:cubicBezTo>
                    <a:pt x="120" y="6525"/>
                    <a:pt x="120" y="6716"/>
                    <a:pt x="120" y="6882"/>
                  </a:cubicBezTo>
                  <a:cubicBezTo>
                    <a:pt x="120" y="7061"/>
                    <a:pt x="120" y="7228"/>
                    <a:pt x="108" y="7430"/>
                  </a:cubicBezTo>
                  <a:cubicBezTo>
                    <a:pt x="108" y="7525"/>
                    <a:pt x="96" y="7621"/>
                    <a:pt x="84" y="7728"/>
                  </a:cubicBezTo>
                  <a:cubicBezTo>
                    <a:pt x="36" y="8299"/>
                    <a:pt x="1" y="8894"/>
                    <a:pt x="179" y="9454"/>
                  </a:cubicBezTo>
                  <a:cubicBezTo>
                    <a:pt x="275" y="9728"/>
                    <a:pt x="406" y="9978"/>
                    <a:pt x="572" y="10216"/>
                  </a:cubicBezTo>
                  <a:cubicBezTo>
                    <a:pt x="715" y="10418"/>
                    <a:pt x="882" y="10609"/>
                    <a:pt x="1060" y="10788"/>
                  </a:cubicBezTo>
                  <a:cubicBezTo>
                    <a:pt x="1430" y="11133"/>
                    <a:pt x="1858" y="11419"/>
                    <a:pt x="2311" y="11633"/>
                  </a:cubicBezTo>
                  <a:cubicBezTo>
                    <a:pt x="2787" y="11847"/>
                    <a:pt x="3287" y="12014"/>
                    <a:pt x="3787" y="12109"/>
                  </a:cubicBezTo>
                  <a:cubicBezTo>
                    <a:pt x="4263" y="12193"/>
                    <a:pt x="4739" y="12240"/>
                    <a:pt x="5216" y="12240"/>
                  </a:cubicBezTo>
                  <a:lnTo>
                    <a:pt x="5335" y="12240"/>
                  </a:lnTo>
                  <a:cubicBezTo>
                    <a:pt x="5835" y="12228"/>
                    <a:pt x="6335" y="12169"/>
                    <a:pt x="6823" y="12062"/>
                  </a:cubicBezTo>
                  <a:cubicBezTo>
                    <a:pt x="7383" y="11931"/>
                    <a:pt x="7907" y="11740"/>
                    <a:pt x="8418" y="11502"/>
                  </a:cubicBezTo>
                  <a:cubicBezTo>
                    <a:pt x="8942" y="11264"/>
                    <a:pt x="9419" y="10954"/>
                    <a:pt x="9835" y="10573"/>
                  </a:cubicBezTo>
                  <a:cubicBezTo>
                    <a:pt x="10228" y="10240"/>
                    <a:pt x="10550" y="9823"/>
                    <a:pt x="10776" y="9359"/>
                  </a:cubicBezTo>
                  <a:cubicBezTo>
                    <a:pt x="10835" y="9371"/>
                    <a:pt x="10907" y="9371"/>
                    <a:pt x="10966" y="9371"/>
                  </a:cubicBezTo>
                  <a:cubicBezTo>
                    <a:pt x="11336" y="9371"/>
                    <a:pt x="11693" y="9287"/>
                    <a:pt x="12026" y="9133"/>
                  </a:cubicBezTo>
                  <a:cubicBezTo>
                    <a:pt x="12228" y="9025"/>
                    <a:pt x="12407" y="8906"/>
                    <a:pt x="12574" y="8752"/>
                  </a:cubicBezTo>
                  <a:cubicBezTo>
                    <a:pt x="12729" y="8585"/>
                    <a:pt x="12860" y="8394"/>
                    <a:pt x="12955" y="8192"/>
                  </a:cubicBezTo>
                  <a:cubicBezTo>
                    <a:pt x="13002" y="8085"/>
                    <a:pt x="13038" y="7978"/>
                    <a:pt x="13062" y="7859"/>
                  </a:cubicBezTo>
                  <a:cubicBezTo>
                    <a:pt x="13133" y="7549"/>
                    <a:pt x="13098" y="7216"/>
                    <a:pt x="12979" y="6918"/>
                  </a:cubicBezTo>
                  <a:cubicBezTo>
                    <a:pt x="12812" y="6513"/>
                    <a:pt x="12502" y="6204"/>
                    <a:pt x="12098" y="6049"/>
                  </a:cubicBezTo>
                  <a:cubicBezTo>
                    <a:pt x="12026" y="6025"/>
                    <a:pt x="11943" y="6001"/>
                    <a:pt x="11859" y="5989"/>
                  </a:cubicBezTo>
                  <a:cubicBezTo>
                    <a:pt x="11776" y="5977"/>
                    <a:pt x="11693" y="5966"/>
                    <a:pt x="11597" y="5966"/>
                  </a:cubicBezTo>
                  <a:cubicBezTo>
                    <a:pt x="11407" y="5966"/>
                    <a:pt x="11216" y="6001"/>
                    <a:pt x="11038" y="6073"/>
                  </a:cubicBezTo>
                  <a:cubicBezTo>
                    <a:pt x="10859" y="6132"/>
                    <a:pt x="10693" y="6227"/>
                    <a:pt x="10538" y="6335"/>
                  </a:cubicBezTo>
                  <a:cubicBezTo>
                    <a:pt x="10466" y="6382"/>
                    <a:pt x="10407" y="6430"/>
                    <a:pt x="10335" y="6489"/>
                  </a:cubicBezTo>
                  <a:cubicBezTo>
                    <a:pt x="10359" y="6442"/>
                    <a:pt x="10371" y="6394"/>
                    <a:pt x="10383" y="6347"/>
                  </a:cubicBezTo>
                  <a:cubicBezTo>
                    <a:pt x="10407" y="6227"/>
                    <a:pt x="10443" y="6085"/>
                    <a:pt x="10466" y="5942"/>
                  </a:cubicBezTo>
                  <a:cubicBezTo>
                    <a:pt x="10526" y="5668"/>
                    <a:pt x="10574" y="5382"/>
                    <a:pt x="10609" y="5096"/>
                  </a:cubicBezTo>
                  <a:cubicBezTo>
                    <a:pt x="10669" y="4537"/>
                    <a:pt x="10681" y="3965"/>
                    <a:pt x="10633" y="3406"/>
                  </a:cubicBezTo>
                  <a:cubicBezTo>
                    <a:pt x="10585" y="2858"/>
                    <a:pt x="10454" y="2334"/>
                    <a:pt x="10240" y="1834"/>
                  </a:cubicBezTo>
                  <a:cubicBezTo>
                    <a:pt x="10085" y="1477"/>
                    <a:pt x="9883" y="1155"/>
                    <a:pt x="9609" y="893"/>
                  </a:cubicBezTo>
                  <a:cubicBezTo>
                    <a:pt x="9371" y="655"/>
                    <a:pt x="9085" y="453"/>
                    <a:pt x="8776" y="322"/>
                  </a:cubicBezTo>
                  <a:cubicBezTo>
                    <a:pt x="8454" y="191"/>
                    <a:pt x="8109" y="96"/>
                    <a:pt x="7764" y="48"/>
                  </a:cubicBezTo>
                  <a:cubicBezTo>
                    <a:pt x="7514" y="24"/>
                    <a:pt x="7252" y="1"/>
                    <a:pt x="7002" y="1"/>
                  </a:cubicBezTo>
                  <a:close/>
                </a:path>
              </a:pathLst>
            </a:custGeom>
            <a:solidFill>
              <a:srgbClr val="FFA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2" name="Google Shape;1172;p59"/>
            <p:cNvSpPr/>
            <p:nvPr/>
          </p:nvSpPr>
          <p:spPr>
            <a:xfrm>
              <a:off x="1097283" y="849484"/>
              <a:ext cx="1013564" cy="650163"/>
            </a:xfrm>
            <a:custGeom>
              <a:avLst/>
              <a:gdLst/>
              <a:ahLst/>
              <a:cxnLst/>
              <a:rect l="l" t="t" r="r" b="b"/>
              <a:pathLst>
                <a:path w="10395" h="6668" extrusionOk="0">
                  <a:moveTo>
                    <a:pt x="6704" y="0"/>
                  </a:moveTo>
                  <a:cubicBezTo>
                    <a:pt x="6216" y="0"/>
                    <a:pt x="5716" y="48"/>
                    <a:pt x="5227" y="119"/>
                  </a:cubicBezTo>
                  <a:cubicBezTo>
                    <a:pt x="4858" y="167"/>
                    <a:pt x="4489" y="227"/>
                    <a:pt x="4120" y="286"/>
                  </a:cubicBezTo>
                  <a:lnTo>
                    <a:pt x="4001" y="286"/>
                  </a:lnTo>
                  <a:cubicBezTo>
                    <a:pt x="3668" y="346"/>
                    <a:pt x="3322" y="405"/>
                    <a:pt x="2977" y="453"/>
                  </a:cubicBezTo>
                  <a:lnTo>
                    <a:pt x="2906" y="465"/>
                  </a:lnTo>
                  <a:lnTo>
                    <a:pt x="2834" y="477"/>
                  </a:lnTo>
                  <a:lnTo>
                    <a:pt x="2870" y="489"/>
                  </a:lnTo>
                  <a:cubicBezTo>
                    <a:pt x="2477" y="524"/>
                    <a:pt x="2179" y="548"/>
                    <a:pt x="1941" y="560"/>
                  </a:cubicBezTo>
                  <a:cubicBezTo>
                    <a:pt x="1917" y="560"/>
                    <a:pt x="1894" y="560"/>
                    <a:pt x="1870" y="584"/>
                  </a:cubicBezTo>
                  <a:cubicBezTo>
                    <a:pt x="1870" y="572"/>
                    <a:pt x="1846" y="572"/>
                    <a:pt x="1834" y="572"/>
                  </a:cubicBezTo>
                  <a:cubicBezTo>
                    <a:pt x="1822" y="572"/>
                    <a:pt x="1798" y="572"/>
                    <a:pt x="1786" y="584"/>
                  </a:cubicBezTo>
                  <a:cubicBezTo>
                    <a:pt x="1286" y="870"/>
                    <a:pt x="858" y="1262"/>
                    <a:pt x="536" y="1751"/>
                  </a:cubicBezTo>
                  <a:cubicBezTo>
                    <a:pt x="298" y="2120"/>
                    <a:pt x="120" y="2513"/>
                    <a:pt x="1" y="2941"/>
                  </a:cubicBezTo>
                  <a:cubicBezTo>
                    <a:pt x="167" y="2763"/>
                    <a:pt x="346" y="2608"/>
                    <a:pt x="548" y="2477"/>
                  </a:cubicBezTo>
                  <a:cubicBezTo>
                    <a:pt x="870" y="2251"/>
                    <a:pt x="1227" y="2084"/>
                    <a:pt x="1596" y="1977"/>
                  </a:cubicBezTo>
                  <a:cubicBezTo>
                    <a:pt x="1604" y="1977"/>
                    <a:pt x="1612" y="1972"/>
                    <a:pt x="1616" y="1972"/>
                  </a:cubicBezTo>
                  <a:cubicBezTo>
                    <a:pt x="1618" y="1972"/>
                    <a:pt x="1620" y="1973"/>
                    <a:pt x="1620" y="1977"/>
                  </a:cubicBezTo>
                  <a:cubicBezTo>
                    <a:pt x="1626" y="1971"/>
                    <a:pt x="1629" y="1968"/>
                    <a:pt x="1630" y="1968"/>
                  </a:cubicBezTo>
                  <a:cubicBezTo>
                    <a:pt x="1632" y="1968"/>
                    <a:pt x="1632" y="1971"/>
                    <a:pt x="1632" y="1977"/>
                  </a:cubicBezTo>
                  <a:cubicBezTo>
                    <a:pt x="1989" y="2191"/>
                    <a:pt x="2370" y="2394"/>
                    <a:pt x="2751" y="2572"/>
                  </a:cubicBezTo>
                  <a:cubicBezTo>
                    <a:pt x="3084" y="2727"/>
                    <a:pt x="3418" y="2870"/>
                    <a:pt x="3775" y="2989"/>
                  </a:cubicBezTo>
                  <a:cubicBezTo>
                    <a:pt x="4120" y="3108"/>
                    <a:pt x="4489" y="3203"/>
                    <a:pt x="4846" y="3263"/>
                  </a:cubicBezTo>
                  <a:cubicBezTo>
                    <a:pt x="5142" y="3312"/>
                    <a:pt x="5438" y="3339"/>
                    <a:pt x="5734" y="3339"/>
                  </a:cubicBezTo>
                  <a:cubicBezTo>
                    <a:pt x="5867" y="3339"/>
                    <a:pt x="6000" y="3333"/>
                    <a:pt x="6132" y="3322"/>
                  </a:cubicBezTo>
                  <a:cubicBezTo>
                    <a:pt x="6275" y="3310"/>
                    <a:pt x="6430" y="3287"/>
                    <a:pt x="6573" y="3263"/>
                  </a:cubicBezTo>
                  <a:cubicBezTo>
                    <a:pt x="6716" y="3227"/>
                    <a:pt x="6847" y="3191"/>
                    <a:pt x="6989" y="3144"/>
                  </a:cubicBezTo>
                  <a:cubicBezTo>
                    <a:pt x="7085" y="3096"/>
                    <a:pt x="7192" y="3060"/>
                    <a:pt x="7287" y="3001"/>
                  </a:cubicBezTo>
                  <a:cubicBezTo>
                    <a:pt x="7382" y="2953"/>
                    <a:pt x="7478" y="2906"/>
                    <a:pt x="7561" y="2846"/>
                  </a:cubicBezTo>
                  <a:cubicBezTo>
                    <a:pt x="7564" y="2843"/>
                    <a:pt x="7568" y="2841"/>
                    <a:pt x="7571" y="2841"/>
                  </a:cubicBezTo>
                  <a:cubicBezTo>
                    <a:pt x="7580" y="2841"/>
                    <a:pt x="7588" y="2850"/>
                    <a:pt x="7597" y="2858"/>
                  </a:cubicBezTo>
                  <a:lnTo>
                    <a:pt x="7609" y="2858"/>
                  </a:lnTo>
                  <a:cubicBezTo>
                    <a:pt x="7621" y="2858"/>
                    <a:pt x="7621" y="2858"/>
                    <a:pt x="7621" y="2870"/>
                  </a:cubicBezTo>
                  <a:cubicBezTo>
                    <a:pt x="7692" y="3108"/>
                    <a:pt x="7775" y="3346"/>
                    <a:pt x="7894" y="3560"/>
                  </a:cubicBezTo>
                  <a:cubicBezTo>
                    <a:pt x="7966" y="3715"/>
                    <a:pt x="8073" y="3858"/>
                    <a:pt x="8192" y="3977"/>
                  </a:cubicBezTo>
                  <a:cubicBezTo>
                    <a:pt x="8228" y="4025"/>
                    <a:pt x="8263" y="4060"/>
                    <a:pt x="8299" y="4096"/>
                  </a:cubicBezTo>
                  <a:cubicBezTo>
                    <a:pt x="8347" y="4120"/>
                    <a:pt x="8383" y="4156"/>
                    <a:pt x="8430" y="4180"/>
                  </a:cubicBezTo>
                  <a:cubicBezTo>
                    <a:pt x="8466" y="4203"/>
                    <a:pt x="8513" y="4227"/>
                    <a:pt x="8549" y="4251"/>
                  </a:cubicBezTo>
                  <a:cubicBezTo>
                    <a:pt x="8585" y="4263"/>
                    <a:pt x="8621" y="4275"/>
                    <a:pt x="8668" y="4287"/>
                  </a:cubicBezTo>
                  <a:cubicBezTo>
                    <a:pt x="8692" y="4299"/>
                    <a:pt x="8728" y="4310"/>
                    <a:pt x="8764" y="4310"/>
                  </a:cubicBezTo>
                  <a:cubicBezTo>
                    <a:pt x="8764" y="4322"/>
                    <a:pt x="8775" y="4322"/>
                    <a:pt x="8775" y="4334"/>
                  </a:cubicBezTo>
                  <a:cubicBezTo>
                    <a:pt x="8787" y="4334"/>
                    <a:pt x="8799" y="4346"/>
                    <a:pt x="8799" y="4358"/>
                  </a:cubicBezTo>
                  <a:cubicBezTo>
                    <a:pt x="8787" y="4453"/>
                    <a:pt x="8775" y="4561"/>
                    <a:pt x="8775" y="4656"/>
                  </a:cubicBezTo>
                  <a:cubicBezTo>
                    <a:pt x="8764" y="4834"/>
                    <a:pt x="8764" y="5025"/>
                    <a:pt x="8775" y="5215"/>
                  </a:cubicBezTo>
                  <a:cubicBezTo>
                    <a:pt x="8787" y="5406"/>
                    <a:pt x="8811" y="5596"/>
                    <a:pt x="8847" y="5787"/>
                  </a:cubicBezTo>
                  <a:cubicBezTo>
                    <a:pt x="8883" y="5954"/>
                    <a:pt x="8942" y="6108"/>
                    <a:pt x="9014" y="6263"/>
                  </a:cubicBezTo>
                  <a:cubicBezTo>
                    <a:pt x="9061" y="6346"/>
                    <a:pt x="9109" y="6418"/>
                    <a:pt x="9168" y="6477"/>
                  </a:cubicBezTo>
                  <a:cubicBezTo>
                    <a:pt x="9204" y="6525"/>
                    <a:pt x="9252" y="6561"/>
                    <a:pt x="9311" y="6596"/>
                  </a:cubicBezTo>
                  <a:cubicBezTo>
                    <a:pt x="9347" y="6620"/>
                    <a:pt x="9383" y="6644"/>
                    <a:pt x="9430" y="6656"/>
                  </a:cubicBezTo>
                  <a:cubicBezTo>
                    <a:pt x="9454" y="6668"/>
                    <a:pt x="9490" y="6668"/>
                    <a:pt x="9514" y="6668"/>
                  </a:cubicBezTo>
                  <a:lnTo>
                    <a:pt x="9597" y="6668"/>
                  </a:lnTo>
                  <a:cubicBezTo>
                    <a:pt x="9621" y="6668"/>
                    <a:pt x="9656" y="6656"/>
                    <a:pt x="9680" y="6644"/>
                  </a:cubicBezTo>
                  <a:cubicBezTo>
                    <a:pt x="9716" y="6608"/>
                    <a:pt x="9752" y="6573"/>
                    <a:pt x="9787" y="6537"/>
                  </a:cubicBezTo>
                  <a:cubicBezTo>
                    <a:pt x="9859" y="6466"/>
                    <a:pt x="9918" y="6394"/>
                    <a:pt x="9966" y="6311"/>
                  </a:cubicBezTo>
                  <a:cubicBezTo>
                    <a:pt x="10037" y="6180"/>
                    <a:pt x="10109" y="6049"/>
                    <a:pt x="10157" y="5918"/>
                  </a:cubicBezTo>
                  <a:cubicBezTo>
                    <a:pt x="10180" y="5870"/>
                    <a:pt x="10192" y="5823"/>
                    <a:pt x="10216" y="5775"/>
                  </a:cubicBezTo>
                  <a:cubicBezTo>
                    <a:pt x="10252" y="5561"/>
                    <a:pt x="10288" y="5334"/>
                    <a:pt x="10311" y="5096"/>
                  </a:cubicBezTo>
                  <a:cubicBezTo>
                    <a:pt x="10383" y="4537"/>
                    <a:pt x="10395" y="3965"/>
                    <a:pt x="10347" y="3406"/>
                  </a:cubicBezTo>
                  <a:cubicBezTo>
                    <a:pt x="10299" y="2858"/>
                    <a:pt x="10157" y="2322"/>
                    <a:pt x="9954" y="1822"/>
                  </a:cubicBezTo>
                  <a:cubicBezTo>
                    <a:pt x="9799" y="1477"/>
                    <a:pt x="9585" y="1155"/>
                    <a:pt x="9323" y="881"/>
                  </a:cubicBezTo>
                  <a:cubicBezTo>
                    <a:pt x="9085" y="643"/>
                    <a:pt x="8799" y="453"/>
                    <a:pt x="8490" y="322"/>
                  </a:cubicBezTo>
                  <a:cubicBezTo>
                    <a:pt x="8168" y="179"/>
                    <a:pt x="7823" y="84"/>
                    <a:pt x="7478" y="48"/>
                  </a:cubicBezTo>
                  <a:cubicBezTo>
                    <a:pt x="7216" y="12"/>
                    <a:pt x="6966" y="0"/>
                    <a:pt x="6704" y="0"/>
                  </a:cubicBezTo>
                  <a:close/>
                </a:path>
              </a:pathLst>
            </a:custGeom>
            <a:solidFill>
              <a:srgbClr val="EA97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3" name="Google Shape;1173;p59"/>
            <p:cNvSpPr/>
            <p:nvPr/>
          </p:nvSpPr>
          <p:spPr>
            <a:xfrm>
              <a:off x="2069017" y="1464735"/>
              <a:ext cx="98" cy="98"/>
            </a:xfrm>
            <a:custGeom>
              <a:avLst/>
              <a:gdLst/>
              <a:ahLst/>
              <a:cxnLst/>
              <a:rect l="l" t="t" r="r" b="b"/>
              <a:pathLst>
                <a:path w="1" h="1" extrusionOk="0">
                  <a:moveTo>
                    <a:pt x="0" y="1"/>
                  </a:moveTo>
                  <a:lnTo>
                    <a:pt x="0" y="1"/>
                  </a:lnTo>
                  <a:lnTo>
                    <a:pt x="0" y="1"/>
                  </a:lnTo>
                  <a:lnTo>
                    <a:pt x="0" y="1"/>
                  </a:lnTo>
                  <a:lnTo>
                    <a:pt x="0" y="1"/>
                  </a:lnTo>
                  <a:close/>
                </a:path>
              </a:pathLst>
            </a:custGeom>
            <a:solidFill>
              <a:srgbClr val="EA97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59"/>
            <p:cNvSpPr/>
            <p:nvPr/>
          </p:nvSpPr>
          <p:spPr>
            <a:xfrm>
              <a:off x="1365422" y="1101435"/>
              <a:ext cx="98" cy="98"/>
            </a:xfrm>
            <a:custGeom>
              <a:avLst/>
              <a:gdLst/>
              <a:ahLst/>
              <a:cxnLst/>
              <a:rect l="l" t="t" r="r" b="b"/>
              <a:pathLst>
                <a:path w="1" h="1" extrusionOk="0">
                  <a:moveTo>
                    <a:pt x="1" y="0"/>
                  </a:moveTo>
                  <a:lnTo>
                    <a:pt x="1" y="0"/>
                  </a:lnTo>
                  <a:lnTo>
                    <a:pt x="1" y="0"/>
                  </a:lnTo>
                  <a:close/>
                </a:path>
              </a:pathLst>
            </a:custGeom>
            <a:solidFill>
              <a:srgbClr val="EA97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5" name="Google Shape;1175;p59"/>
            <p:cNvSpPr/>
            <p:nvPr/>
          </p:nvSpPr>
          <p:spPr>
            <a:xfrm>
              <a:off x="2140976" y="1489111"/>
              <a:ext cx="61623" cy="218119"/>
            </a:xfrm>
            <a:custGeom>
              <a:avLst/>
              <a:gdLst/>
              <a:ahLst/>
              <a:cxnLst/>
              <a:rect l="l" t="t" r="r" b="b"/>
              <a:pathLst>
                <a:path w="632" h="2237" extrusionOk="0">
                  <a:moveTo>
                    <a:pt x="143" y="1"/>
                  </a:moveTo>
                  <a:cubicBezTo>
                    <a:pt x="107" y="1"/>
                    <a:pt x="84" y="13"/>
                    <a:pt x="72" y="36"/>
                  </a:cubicBezTo>
                  <a:lnTo>
                    <a:pt x="60" y="25"/>
                  </a:lnTo>
                  <a:cubicBezTo>
                    <a:pt x="24" y="60"/>
                    <a:pt x="24" y="120"/>
                    <a:pt x="60" y="167"/>
                  </a:cubicBezTo>
                  <a:cubicBezTo>
                    <a:pt x="107" y="215"/>
                    <a:pt x="155" y="263"/>
                    <a:pt x="203" y="310"/>
                  </a:cubicBezTo>
                  <a:cubicBezTo>
                    <a:pt x="262" y="394"/>
                    <a:pt x="310" y="477"/>
                    <a:pt x="357" y="560"/>
                  </a:cubicBezTo>
                  <a:cubicBezTo>
                    <a:pt x="393" y="668"/>
                    <a:pt x="417" y="775"/>
                    <a:pt x="441" y="882"/>
                  </a:cubicBezTo>
                  <a:cubicBezTo>
                    <a:pt x="453" y="1025"/>
                    <a:pt x="453" y="1156"/>
                    <a:pt x="441" y="1299"/>
                  </a:cubicBezTo>
                  <a:cubicBezTo>
                    <a:pt x="441" y="1287"/>
                    <a:pt x="441" y="1287"/>
                    <a:pt x="441" y="1275"/>
                  </a:cubicBezTo>
                  <a:cubicBezTo>
                    <a:pt x="417" y="1430"/>
                    <a:pt x="381" y="1572"/>
                    <a:pt x="322" y="1703"/>
                  </a:cubicBezTo>
                  <a:cubicBezTo>
                    <a:pt x="274" y="1811"/>
                    <a:pt x="215" y="1918"/>
                    <a:pt x="155" y="2001"/>
                  </a:cubicBezTo>
                  <a:cubicBezTo>
                    <a:pt x="107" y="2049"/>
                    <a:pt x="72" y="2096"/>
                    <a:pt x="24" y="2144"/>
                  </a:cubicBezTo>
                  <a:cubicBezTo>
                    <a:pt x="0" y="2168"/>
                    <a:pt x="0" y="2203"/>
                    <a:pt x="24" y="2227"/>
                  </a:cubicBezTo>
                  <a:cubicBezTo>
                    <a:pt x="36" y="2233"/>
                    <a:pt x="51" y="2236"/>
                    <a:pt x="66" y="2236"/>
                  </a:cubicBezTo>
                  <a:cubicBezTo>
                    <a:pt x="81" y="2236"/>
                    <a:pt x="95" y="2233"/>
                    <a:pt x="107" y="2227"/>
                  </a:cubicBezTo>
                  <a:cubicBezTo>
                    <a:pt x="250" y="2084"/>
                    <a:pt x="369" y="1930"/>
                    <a:pt x="453" y="1751"/>
                  </a:cubicBezTo>
                  <a:cubicBezTo>
                    <a:pt x="548" y="1560"/>
                    <a:pt x="607" y="1358"/>
                    <a:pt x="619" y="1144"/>
                  </a:cubicBezTo>
                  <a:cubicBezTo>
                    <a:pt x="631" y="1049"/>
                    <a:pt x="631" y="941"/>
                    <a:pt x="619" y="846"/>
                  </a:cubicBezTo>
                  <a:cubicBezTo>
                    <a:pt x="619" y="739"/>
                    <a:pt x="596" y="644"/>
                    <a:pt x="560" y="548"/>
                  </a:cubicBezTo>
                  <a:cubicBezTo>
                    <a:pt x="536" y="441"/>
                    <a:pt x="488" y="358"/>
                    <a:pt x="429" y="263"/>
                  </a:cubicBezTo>
                  <a:cubicBezTo>
                    <a:pt x="405" y="227"/>
                    <a:pt x="369" y="179"/>
                    <a:pt x="334" y="144"/>
                  </a:cubicBezTo>
                  <a:cubicBezTo>
                    <a:pt x="298" y="108"/>
                    <a:pt x="250" y="72"/>
                    <a:pt x="215" y="36"/>
                  </a:cubicBezTo>
                  <a:lnTo>
                    <a:pt x="191" y="25"/>
                  </a:lnTo>
                  <a:cubicBezTo>
                    <a:pt x="179" y="13"/>
                    <a:pt x="155" y="1"/>
                    <a:pt x="143" y="1"/>
                  </a:cubicBezTo>
                  <a:close/>
                </a:path>
              </a:pathLst>
            </a:custGeom>
            <a:solidFill>
              <a:srgbClr val="D287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6" name="Google Shape;1176;p59"/>
            <p:cNvSpPr/>
            <p:nvPr/>
          </p:nvSpPr>
          <p:spPr>
            <a:xfrm>
              <a:off x="2139123" y="1467075"/>
              <a:ext cx="151718" cy="35784"/>
            </a:xfrm>
            <a:custGeom>
              <a:avLst/>
              <a:gdLst/>
              <a:ahLst/>
              <a:cxnLst/>
              <a:rect l="l" t="t" r="r" b="b"/>
              <a:pathLst>
                <a:path w="1556" h="367" extrusionOk="0">
                  <a:moveTo>
                    <a:pt x="603" y="1"/>
                  </a:moveTo>
                  <a:cubicBezTo>
                    <a:pt x="531" y="1"/>
                    <a:pt x="460" y="12"/>
                    <a:pt x="388" y="24"/>
                  </a:cubicBezTo>
                  <a:cubicBezTo>
                    <a:pt x="317" y="36"/>
                    <a:pt x="257" y="60"/>
                    <a:pt x="198" y="96"/>
                  </a:cubicBezTo>
                  <a:cubicBezTo>
                    <a:pt x="174" y="108"/>
                    <a:pt x="150" y="132"/>
                    <a:pt x="126" y="143"/>
                  </a:cubicBezTo>
                  <a:cubicBezTo>
                    <a:pt x="103" y="167"/>
                    <a:pt x="79" y="191"/>
                    <a:pt x="55" y="227"/>
                  </a:cubicBezTo>
                  <a:cubicBezTo>
                    <a:pt x="0" y="282"/>
                    <a:pt x="58" y="357"/>
                    <a:pt x="119" y="357"/>
                  </a:cubicBezTo>
                  <a:cubicBezTo>
                    <a:pt x="138" y="357"/>
                    <a:pt x="157" y="351"/>
                    <a:pt x="174" y="334"/>
                  </a:cubicBezTo>
                  <a:lnTo>
                    <a:pt x="245" y="274"/>
                  </a:lnTo>
                  <a:cubicBezTo>
                    <a:pt x="281" y="251"/>
                    <a:pt x="305" y="239"/>
                    <a:pt x="329" y="215"/>
                  </a:cubicBezTo>
                  <a:cubicBezTo>
                    <a:pt x="400" y="191"/>
                    <a:pt x="460" y="167"/>
                    <a:pt x="519" y="155"/>
                  </a:cubicBezTo>
                  <a:cubicBezTo>
                    <a:pt x="638" y="132"/>
                    <a:pt x="746" y="132"/>
                    <a:pt x="853" y="132"/>
                  </a:cubicBezTo>
                  <a:cubicBezTo>
                    <a:pt x="984" y="143"/>
                    <a:pt x="1115" y="167"/>
                    <a:pt x="1246" y="215"/>
                  </a:cubicBezTo>
                  <a:cubicBezTo>
                    <a:pt x="1317" y="239"/>
                    <a:pt x="1388" y="274"/>
                    <a:pt x="1460" y="322"/>
                  </a:cubicBezTo>
                  <a:lnTo>
                    <a:pt x="1508" y="358"/>
                  </a:lnTo>
                  <a:cubicBezTo>
                    <a:pt x="1513" y="364"/>
                    <a:pt x="1522" y="367"/>
                    <a:pt x="1531" y="367"/>
                  </a:cubicBezTo>
                  <a:cubicBezTo>
                    <a:pt x="1540" y="367"/>
                    <a:pt x="1549" y="364"/>
                    <a:pt x="1555" y="358"/>
                  </a:cubicBezTo>
                  <a:cubicBezTo>
                    <a:pt x="1555" y="346"/>
                    <a:pt x="1555" y="322"/>
                    <a:pt x="1555" y="322"/>
                  </a:cubicBezTo>
                  <a:cubicBezTo>
                    <a:pt x="1448" y="239"/>
                    <a:pt x="1341" y="179"/>
                    <a:pt x="1234" y="132"/>
                  </a:cubicBezTo>
                  <a:cubicBezTo>
                    <a:pt x="1103" y="72"/>
                    <a:pt x="960" y="24"/>
                    <a:pt x="817" y="12"/>
                  </a:cubicBezTo>
                  <a:cubicBezTo>
                    <a:pt x="746" y="1"/>
                    <a:pt x="686" y="1"/>
                    <a:pt x="615" y="1"/>
                  </a:cubicBezTo>
                  <a:close/>
                </a:path>
              </a:pathLst>
            </a:custGeom>
            <a:solidFill>
              <a:srgbClr val="D287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7" name="Google Shape;1177;p59"/>
            <p:cNvSpPr/>
            <p:nvPr/>
          </p:nvSpPr>
          <p:spPr>
            <a:xfrm>
              <a:off x="1233108" y="3484728"/>
              <a:ext cx="506246" cy="1000791"/>
            </a:xfrm>
            <a:custGeom>
              <a:avLst/>
              <a:gdLst/>
              <a:ahLst/>
              <a:cxnLst/>
              <a:rect l="l" t="t" r="r" b="b"/>
              <a:pathLst>
                <a:path w="5192" h="10264" extrusionOk="0">
                  <a:moveTo>
                    <a:pt x="1536" y="1"/>
                  </a:moveTo>
                  <a:cubicBezTo>
                    <a:pt x="1513" y="1"/>
                    <a:pt x="1489" y="12"/>
                    <a:pt x="1465" y="24"/>
                  </a:cubicBezTo>
                  <a:cubicBezTo>
                    <a:pt x="1453" y="48"/>
                    <a:pt x="1441" y="72"/>
                    <a:pt x="1441" y="96"/>
                  </a:cubicBezTo>
                  <a:cubicBezTo>
                    <a:pt x="1465" y="1167"/>
                    <a:pt x="1417" y="2239"/>
                    <a:pt x="1322" y="3299"/>
                  </a:cubicBezTo>
                  <a:cubicBezTo>
                    <a:pt x="1275" y="3822"/>
                    <a:pt x="1215" y="4358"/>
                    <a:pt x="1132" y="4858"/>
                  </a:cubicBezTo>
                  <a:lnTo>
                    <a:pt x="1132" y="4846"/>
                  </a:lnTo>
                  <a:cubicBezTo>
                    <a:pt x="965" y="5918"/>
                    <a:pt x="715" y="6978"/>
                    <a:pt x="370" y="8013"/>
                  </a:cubicBezTo>
                  <a:cubicBezTo>
                    <a:pt x="262" y="8335"/>
                    <a:pt x="143" y="8644"/>
                    <a:pt x="12" y="8942"/>
                  </a:cubicBezTo>
                  <a:cubicBezTo>
                    <a:pt x="1" y="8990"/>
                    <a:pt x="24" y="9049"/>
                    <a:pt x="72" y="9061"/>
                  </a:cubicBezTo>
                  <a:cubicBezTo>
                    <a:pt x="262" y="9371"/>
                    <a:pt x="501" y="9633"/>
                    <a:pt x="798" y="9847"/>
                  </a:cubicBezTo>
                  <a:cubicBezTo>
                    <a:pt x="1108" y="10073"/>
                    <a:pt x="1489" y="10216"/>
                    <a:pt x="1870" y="10264"/>
                  </a:cubicBezTo>
                  <a:lnTo>
                    <a:pt x="1965" y="10264"/>
                  </a:lnTo>
                  <a:cubicBezTo>
                    <a:pt x="1989" y="10252"/>
                    <a:pt x="2013" y="10240"/>
                    <a:pt x="2025" y="10216"/>
                  </a:cubicBezTo>
                  <a:cubicBezTo>
                    <a:pt x="2620" y="9418"/>
                    <a:pt x="3120" y="8549"/>
                    <a:pt x="3501" y="7632"/>
                  </a:cubicBezTo>
                  <a:cubicBezTo>
                    <a:pt x="3918" y="6680"/>
                    <a:pt x="4263" y="5692"/>
                    <a:pt x="4525" y="4680"/>
                  </a:cubicBezTo>
                  <a:cubicBezTo>
                    <a:pt x="4775" y="3763"/>
                    <a:pt x="4989" y="2787"/>
                    <a:pt x="5156" y="1775"/>
                  </a:cubicBezTo>
                  <a:cubicBezTo>
                    <a:pt x="5168" y="1727"/>
                    <a:pt x="5168" y="1679"/>
                    <a:pt x="5180" y="1632"/>
                  </a:cubicBezTo>
                  <a:lnTo>
                    <a:pt x="5180" y="1608"/>
                  </a:lnTo>
                  <a:cubicBezTo>
                    <a:pt x="5192" y="1584"/>
                    <a:pt x="5180" y="1560"/>
                    <a:pt x="5180" y="1536"/>
                  </a:cubicBezTo>
                  <a:cubicBezTo>
                    <a:pt x="5156" y="1513"/>
                    <a:pt x="5144" y="1489"/>
                    <a:pt x="5120" y="1489"/>
                  </a:cubicBezTo>
                  <a:lnTo>
                    <a:pt x="5085" y="1489"/>
                  </a:lnTo>
                  <a:cubicBezTo>
                    <a:pt x="5073" y="1489"/>
                    <a:pt x="5049" y="1489"/>
                    <a:pt x="5037" y="1501"/>
                  </a:cubicBezTo>
                  <a:cubicBezTo>
                    <a:pt x="5013" y="1513"/>
                    <a:pt x="5001" y="1536"/>
                    <a:pt x="4989" y="1560"/>
                  </a:cubicBezTo>
                  <a:lnTo>
                    <a:pt x="4942" y="1858"/>
                  </a:lnTo>
                  <a:cubicBezTo>
                    <a:pt x="4906" y="1810"/>
                    <a:pt x="4882" y="1775"/>
                    <a:pt x="4834" y="1727"/>
                  </a:cubicBezTo>
                  <a:cubicBezTo>
                    <a:pt x="4739" y="1632"/>
                    <a:pt x="4632" y="1525"/>
                    <a:pt x="4501" y="1441"/>
                  </a:cubicBezTo>
                  <a:cubicBezTo>
                    <a:pt x="4227" y="1239"/>
                    <a:pt x="3930" y="1072"/>
                    <a:pt x="3608" y="929"/>
                  </a:cubicBezTo>
                  <a:cubicBezTo>
                    <a:pt x="3310" y="786"/>
                    <a:pt x="2989" y="679"/>
                    <a:pt x="2656" y="608"/>
                  </a:cubicBezTo>
                  <a:cubicBezTo>
                    <a:pt x="2501" y="572"/>
                    <a:pt x="2358" y="560"/>
                    <a:pt x="2203" y="560"/>
                  </a:cubicBezTo>
                  <a:lnTo>
                    <a:pt x="2191" y="560"/>
                  </a:lnTo>
                  <a:cubicBezTo>
                    <a:pt x="2072" y="560"/>
                    <a:pt x="1953" y="572"/>
                    <a:pt x="1834" y="608"/>
                  </a:cubicBezTo>
                  <a:cubicBezTo>
                    <a:pt x="1786" y="632"/>
                    <a:pt x="1739" y="655"/>
                    <a:pt x="1691" y="679"/>
                  </a:cubicBezTo>
                  <a:cubicBezTo>
                    <a:pt x="1667" y="691"/>
                    <a:pt x="1656" y="703"/>
                    <a:pt x="1632" y="715"/>
                  </a:cubicBezTo>
                  <a:lnTo>
                    <a:pt x="1632" y="108"/>
                  </a:lnTo>
                  <a:cubicBezTo>
                    <a:pt x="1632" y="48"/>
                    <a:pt x="1596" y="12"/>
                    <a:pt x="1536" y="1"/>
                  </a:cubicBezTo>
                  <a:close/>
                </a:path>
              </a:pathLst>
            </a:custGeom>
            <a:solidFill>
              <a:srgbClr val="DB8D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8" name="Google Shape;1178;p59"/>
            <p:cNvSpPr/>
            <p:nvPr/>
          </p:nvSpPr>
          <p:spPr>
            <a:xfrm>
              <a:off x="1283030" y="3235118"/>
              <a:ext cx="543395" cy="412251"/>
            </a:xfrm>
            <a:custGeom>
              <a:avLst/>
              <a:gdLst/>
              <a:ahLst/>
              <a:cxnLst/>
              <a:rect l="l" t="t" r="r" b="b"/>
              <a:pathLst>
                <a:path w="5573" h="4228" extrusionOk="0">
                  <a:moveTo>
                    <a:pt x="643" y="1"/>
                  </a:moveTo>
                  <a:cubicBezTo>
                    <a:pt x="620" y="13"/>
                    <a:pt x="596" y="25"/>
                    <a:pt x="584" y="48"/>
                  </a:cubicBezTo>
                  <a:cubicBezTo>
                    <a:pt x="405" y="453"/>
                    <a:pt x="262" y="882"/>
                    <a:pt x="155" y="1310"/>
                  </a:cubicBezTo>
                  <a:cubicBezTo>
                    <a:pt x="48" y="1751"/>
                    <a:pt x="1" y="2191"/>
                    <a:pt x="1" y="2644"/>
                  </a:cubicBezTo>
                  <a:cubicBezTo>
                    <a:pt x="36" y="2692"/>
                    <a:pt x="72" y="2751"/>
                    <a:pt x="108" y="2811"/>
                  </a:cubicBezTo>
                  <a:cubicBezTo>
                    <a:pt x="596" y="3120"/>
                    <a:pt x="1108" y="3382"/>
                    <a:pt x="1644" y="3608"/>
                  </a:cubicBezTo>
                  <a:cubicBezTo>
                    <a:pt x="1906" y="3727"/>
                    <a:pt x="2179" y="3823"/>
                    <a:pt x="2453" y="3906"/>
                  </a:cubicBezTo>
                  <a:cubicBezTo>
                    <a:pt x="2679" y="3977"/>
                    <a:pt x="2918" y="4037"/>
                    <a:pt x="3215" y="4085"/>
                  </a:cubicBezTo>
                  <a:cubicBezTo>
                    <a:pt x="3489" y="4144"/>
                    <a:pt x="3727" y="4180"/>
                    <a:pt x="3941" y="4204"/>
                  </a:cubicBezTo>
                  <a:cubicBezTo>
                    <a:pt x="4084" y="4216"/>
                    <a:pt x="4215" y="4227"/>
                    <a:pt x="4334" y="4227"/>
                  </a:cubicBezTo>
                  <a:cubicBezTo>
                    <a:pt x="4453" y="4227"/>
                    <a:pt x="4573" y="4216"/>
                    <a:pt x="4692" y="4204"/>
                  </a:cubicBezTo>
                  <a:cubicBezTo>
                    <a:pt x="4799" y="4192"/>
                    <a:pt x="4906" y="4168"/>
                    <a:pt x="5013" y="4132"/>
                  </a:cubicBezTo>
                  <a:cubicBezTo>
                    <a:pt x="5061" y="4108"/>
                    <a:pt x="5108" y="4096"/>
                    <a:pt x="5156" y="4073"/>
                  </a:cubicBezTo>
                  <a:cubicBezTo>
                    <a:pt x="5192" y="4049"/>
                    <a:pt x="5239" y="4025"/>
                    <a:pt x="5263" y="3989"/>
                  </a:cubicBezTo>
                  <a:cubicBezTo>
                    <a:pt x="5335" y="3930"/>
                    <a:pt x="5394" y="3870"/>
                    <a:pt x="5430" y="3787"/>
                  </a:cubicBezTo>
                  <a:cubicBezTo>
                    <a:pt x="5465" y="3715"/>
                    <a:pt x="5501" y="3632"/>
                    <a:pt x="5525" y="3549"/>
                  </a:cubicBezTo>
                  <a:cubicBezTo>
                    <a:pt x="5561" y="3358"/>
                    <a:pt x="5573" y="3168"/>
                    <a:pt x="5549" y="2977"/>
                  </a:cubicBezTo>
                  <a:cubicBezTo>
                    <a:pt x="5537" y="2787"/>
                    <a:pt x="5513" y="2596"/>
                    <a:pt x="5477" y="2406"/>
                  </a:cubicBezTo>
                  <a:cubicBezTo>
                    <a:pt x="5454" y="2322"/>
                    <a:pt x="5442" y="2239"/>
                    <a:pt x="5430" y="2156"/>
                  </a:cubicBezTo>
                  <a:lnTo>
                    <a:pt x="5418" y="2084"/>
                  </a:lnTo>
                  <a:cubicBezTo>
                    <a:pt x="5406" y="2025"/>
                    <a:pt x="5394" y="1965"/>
                    <a:pt x="5370" y="1906"/>
                  </a:cubicBezTo>
                  <a:cubicBezTo>
                    <a:pt x="5323" y="1691"/>
                    <a:pt x="5215" y="1489"/>
                    <a:pt x="5073" y="1322"/>
                  </a:cubicBezTo>
                  <a:cubicBezTo>
                    <a:pt x="4942" y="1168"/>
                    <a:pt x="4775" y="1037"/>
                    <a:pt x="4596" y="929"/>
                  </a:cubicBezTo>
                  <a:cubicBezTo>
                    <a:pt x="4406" y="822"/>
                    <a:pt x="4215" y="739"/>
                    <a:pt x="4001" y="667"/>
                  </a:cubicBezTo>
                  <a:cubicBezTo>
                    <a:pt x="3799" y="608"/>
                    <a:pt x="3584" y="548"/>
                    <a:pt x="3370" y="501"/>
                  </a:cubicBezTo>
                  <a:cubicBezTo>
                    <a:pt x="3227" y="465"/>
                    <a:pt x="3072" y="429"/>
                    <a:pt x="2918" y="394"/>
                  </a:cubicBezTo>
                  <a:lnTo>
                    <a:pt x="2501" y="310"/>
                  </a:lnTo>
                  <a:cubicBezTo>
                    <a:pt x="2036" y="191"/>
                    <a:pt x="1560" y="132"/>
                    <a:pt x="1084" y="120"/>
                  </a:cubicBezTo>
                  <a:cubicBezTo>
                    <a:pt x="965" y="120"/>
                    <a:pt x="858" y="120"/>
                    <a:pt x="751" y="132"/>
                  </a:cubicBezTo>
                  <a:cubicBezTo>
                    <a:pt x="763" y="120"/>
                    <a:pt x="763" y="96"/>
                    <a:pt x="751" y="72"/>
                  </a:cubicBezTo>
                  <a:cubicBezTo>
                    <a:pt x="751" y="48"/>
                    <a:pt x="739" y="25"/>
                    <a:pt x="715" y="13"/>
                  </a:cubicBezTo>
                  <a:cubicBezTo>
                    <a:pt x="691" y="13"/>
                    <a:pt x="679" y="1"/>
                    <a:pt x="6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9" name="Google Shape;1179;p59"/>
            <p:cNvSpPr/>
            <p:nvPr/>
          </p:nvSpPr>
          <p:spPr>
            <a:xfrm>
              <a:off x="1544246" y="3314096"/>
              <a:ext cx="62793" cy="314941"/>
            </a:xfrm>
            <a:custGeom>
              <a:avLst/>
              <a:gdLst/>
              <a:ahLst/>
              <a:cxnLst/>
              <a:rect l="l" t="t" r="r" b="b"/>
              <a:pathLst>
                <a:path w="644" h="3230" extrusionOk="0">
                  <a:moveTo>
                    <a:pt x="548" y="0"/>
                  </a:moveTo>
                  <a:lnTo>
                    <a:pt x="536" y="12"/>
                  </a:lnTo>
                  <a:cubicBezTo>
                    <a:pt x="512" y="12"/>
                    <a:pt x="489" y="24"/>
                    <a:pt x="477" y="36"/>
                  </a:cubicBezTo>
                  <a:cubicBezTo>
                    <a:pt x="453" y="60"/>
                    <a:pt x="453" y="84"/>
                    <a:pt x="453" y="108"/>
                  </a:cubicBezTo>
                  <a:lnTo>
                    <a:pt x="441" y="322"/>
                  </a:lnTo>
                  <a:cubicBezTo>
                    <a:pt x="358" y="1251"/>
                    <a:pt x="215" y="2191"/>
                    <a:pt x="12" y="3108"/>
                  </a:cubicBezTo>
                  <a:cubicBezTo>
                    <a:pt x="0" y="3167"/>
                    <a:pt x="36" y="3215"/>
                    <a:pt x="96" y="3227"/>
                  </a:cubicBezTo>
                  <a:cubicBezTo>
                    <a:pt x="102" y="3228"/>
                    <a:pt x="108" y="3229"/>
                    <a:pt x="114" y="3229"/>
                  </a:cubicBezTo>
                  <a:cubicBezTo>
                    <a:pt x="155" y="3229"/>
                    <a:pt x="192" y="3195"/>
                    <a:pt x="203" y="3144"/>
                  </a:cubicBezTo>
                  <a:cubicBezTo>
                    <a:pt x="429" y="2143"/>
                    <a:pt x="572" y="1120"/>
                    <a:pt x="643" y="96"/>
                  </a:cubicBezTo>
                  <a:cubicBezTo>
                    <a:pt x="643" y="72"/>
                    <a:pt x="631" y="48"/>
                    <a:pt x="608" y="36"/>
                  </a:cubicBezTo>
                  <a:cubicBezTo>
                    <a:pt x="596" y="12"/>
                    <a:pt x="572" y="0"/>
                    <a:pt x="5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59"/>
            <p:cNvSpPr/>
            <p:nvPr/>
          </p:nvSpPr>
          <p:spPr>
            <a:xfrm>
              <a:off x="1265577" y="3460352"/>
              <a:ext cx="560849" cy="236937"/>
            </a:xfrm>
            <a:custGeom>
              <a:avLst/>
              <a:gdLst/>
              <a:ahLst/>
              <a:cxnLst/>
              <a:rect l="l" t="t" r="r" b="b"/>
              <a:pathLst>
                <a:path w="5752" h="2430" extrusionOk="0">
                  <a:moveTo>
                    <a:pt x="144" y="1"/>
                  </a:moveTo>
                  <a:cubicBezTo>
                    <a:pt x="120" y="72"/>
                    <a:pt x="96" y="143"/>
                    <a:pt x="72" y="215"/>
                  </a:cubicBezTo>
                  <a:lnTo>
                    <a:pt x="72" y="203"/>
                  </a:lnTo>
                  <a:cubicBezTo>
                    <a:pt x="49" y="286"/>
                    <a:pt x="25" y="370"/>
                    <a:pt x="13" y="453"/>
                  </a:cubicBezTo>
                  <a:cubicBezTo>
                    <a:pt x="13" y="513"/>
                    <a:pt x="1" y="572"/>
                    <a:pt x="1" y="632"/>
                  </a:cubicBezTo>
                  <a:cubicBezTo>
                    <a:pt x="1" y="679"/>
                    <a:pt x="1" y="739"/>
                    <a:pt x="1" y="798"/>
                  </a:cubicBezTo>
                  <a:lnTo>
                    <a:pt x="1" y="834"/>
                  </a:lnTo>
                  <a:cubicBezTo>
                    <a:pt x="430" y="1144"/>
                    <a:pt x="882" y="1405"/>
                    <a:pt x="1358" y="1620"/>
                  </a:cubicBezTo>
                  <a:cubicBezTo>
                    <a:pt x="1894" y="1858"/>
                    <a:pt x="2454" y="2048"/>
                    <a:pt x="3037" y="2179"/>
                  </a:cubicBezTo>
                  <a:cubicBezTo>
                    <a:pt x="3406" y="2275"/>
                    <a:pt x="3787" y="2334"/>
                    <a:pt x="4168" y="2382"/>
                  </a:cubicBezTo>
                  <a:cubicBezTo>
                    <a:pt x="4442" y="2406"/>
                    <a:pt x="4716" y="2429"/>
                    <a:pt x="5002" y="2429"/>
                  </a:cubicBezTo>
                  <a:lnTo>
                    <a:pt x="5275" y="2429"/>
                  </a:lnTo>
                  <a:cubicBezTo>
                    <a:pt x="5371" y="2429"/>
                    <a:pt x="5454" y="2417"/>
                    <a:pt x="5525" y="2406"/>
                  </a:cubicBezTo>
                  <a:lnTo>
                    <a:pt x="5597" y="2406"/>
                  </a:lnTo>
                  <a:cubicBezTo>
                    <a:pt x="5621" y="2406"/>
                    <a:pt x="5656" y="2394"/>
                    <a:pt x="5668" y="2358"/>
                  </a:cubicBezTo>
                  <a:cubicBezTo>
                    <a:pt x="5692" y="2346"/>
                    <a:pt x="5704" y="2334"/>
                    <a:pt x="5716" y="2310"/>
                  </a:cubicBezTo>
                  <a:cubicBezTo>
                    <a:pt x="5728" y="2263"/>
                    <a:pt x="5740" y="2215"/>
                    <a:pt x="5740" y="2156"/>
                  </a:cubicBezTo>
                  <a:cubicBezTo>
                    <a:pt x="5752" y="2120"/>
                    <a:pt x="5752" y="2072"/>
                    <a:pt x="5740" y="2025"/>
                  </a:cubicBezTo>
                  <a:cubicBezTo>
                    <a:pt x="5740" y="1977"/>
                    <a:pt x="5728" y="1941"/>
                    <a:pt x="5716" y="1894"/>
                  </a:cubicBezTo>
                  <a:cubicBezTo>
                    <a:pt x="5692" y="1858"/>
                    <a:pt x="5668" y="1822"/>
                    <a:pt x="5644" y="1786"/>
                  </a:cubicBezTo>
                  <a:cubicBezTo>
                    <a:pt x="5621" y="1751"/>
                    <a:pt x="5585" y="1715"/>
                    <a:pt x="5549" y="1691"/>
                  </a:cubicBezTo>
                  <a:cubicBezTo>
                    <a:pt x="5549" y="1644"/>
                    <a:pt x="5502" y="1608"/>
                    <a:pt x="5454" y="1596"/>
                  </a:cubicBezTo>
                  <a:lnTo>
                    <a:pt x="5383" y="1596"/>
                  </a:lnTo>
                  <a:cubicBezTo>
                    <a:pt x="5335" y="1584"/>
                    <a:pt x="5287" y="1584"/>
                    <a:pt x="5240" y="1584"/>
                  </a:cubicBezTo>
                  <a:lnTo>
                    <a:pt x="5192" y="1584"/>
                  </a:lnTo>
                  <a:cubicBezTo>
                    <a:pt x="5168" y="1584"/>
                    <a:pt x="5144" y="1596"/>
                    <a:pt x="5121" y="1608"/>
                  </a:cubicBezTo>
                  <a:lnTo>
                    <a:pt x="5025" y="1608"/>
                  </a:lnTo>
                  <a:cubicBezTo>
                    <a:pt x="4811" y="1608"/>
                    <a:pt x="4585" y="1596"/>
                    <a:pt x="4359" y="1572"/>
                  </a:cubicBezTo>
                  <a:cubicBezTo>
                    <a:pt x="3859" y="1525"/>
                    <a:pt x="3382" y="1429"/>
                    <a:pt x="2906" y="1298"/>
                  </a:cubicBezTo>
                  <a:lnTo>
                    <a:pt x="2775" y="1275"/>
                  </a:lnTo>
                  <a:lnTo>
                    <a:pt x="2763" y="1275"/>
                  </a:lnTo>
                  <a:lnTo>
                    <a:pt x="2537" y="1203"/>
                  </a:lnTo>
                  <a:cubicBezTo>
                    <a:pt x="2358" y="1144"/>
                    <a:pt x="2180" y="1084"/>
                    <a:pt x="2001" y="1013"/>
                  </a:cubicBezTo>
                  <a:cubicBezTo>
                    <a:pt x="1858" y="965"/>
                    <a:pt x="1715" y="905"/>
                    <a:pt x="1573" y="846"/>
                  </a:cubicBezTo>
                  <a:cubicBezTo>
                    <a:pt x="1168" y="667"/>
                    <a:pt x="787" y="453"/>
                    <a:pt x="430" y="215"/>
                  </a:cubicBezTo>
                  <a:lnTo>
                    <a:pt x="299" y="120"/>
                  </a:lnTo>
                  <a:lnTo>
                    <a:pt x="156" y="12"/>
                  </a:lnTo>
                  <a:lnTo>
                    <a:pt x="14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59"/>
            <p:cNvSpPr/>
            <p:nvPr/>
          </p:nvSpPr>
          <p:spPr>
            <a:xfrm>
              <a:off x="1854214" y="3497794"/>
              <a:ext cx="953209" cy="580252"/>
            </a:xfrm>
            <a:custGeom>
              <a:avLst/>
              <a:gdLst/>
              <a:ahLst/>
              <a:cxnLst/>
              <a:rect l="l" t="t" r="r" b="b"/>
              <a:pathLst>
                <a:path w="9776" h="5951" extrusionOk="0">
                  <a:moveTo>
                    <a:pt x="2858" y="1"/>
                  </a:moveTo>
                  <a:cubicBezTo>
                    <a:pt x="2834" y="1"/>
                    <a:pt x="2810" y="3"/>
                    <a:pt x="2786" y="9"/>
                  </a:cubicBezTo>
                  <a:cubicBezTo>
                    <a:pt x="2703" y="21"/>
                    <a:pt x="2620" y="33"/>
                    <a:pt x="2548" y="57"/>
                  </a:cubicBezTo>
                  <a:cubicBezTo>
                    <a:pt x="2405" y="105"/>
                    <a:pt x="2263" y="164"/>
                    <a:pt x="2132" y="248"/>
                  </a:cubicBezTo>
                  <a:cubicBezTo>
                    <a:pt x="1846" y="414"/>
                    <a:pt x="1560" y="629"/>
                    <a:pt x="1310" y="855"/>
                  </a:cubicBezTo>
                  <a:cubicBezTo>
                    <a:pt x="1072" y="1081"/>
                    <a:pt x="834" y="1319"/>
                    <a:pt x="620" y="1581"/>
                  </a:cubicBezTo>
                  <a:cubicBezTo>
                    <a:pt x="512" y="1688"/>
                    <a:pt x="429" y="1795"/>
                    <a:pt x="346" y="1903"/>
                  </a:cubicBezTo>
                  <a:cubicBezTo>
                    <a:pt x="310" y="1962"/>
                    <a:pt x="274" y="2010"/>
                    <a:pt x="227" y="2069"/>
                  </a:cubicBezTo>
                  <a:lnTo>
                    <a:pt x="203" y="2022"/>
                  </a:lnTo>
                  <a:lnTo>
                    <a:pt x="179" y="1986"/>
                  </a:lnTo>
                  <a:cubicBezTo>
                    <a:pt x="160" y="1966"/>
                    <a:pt x="140" y="1947"/>
                    <a:pt x="114" y="1947"/>
                  </a:cubicBezTo>
                  <a:cubicBezTo>
                    <a:pt x="108" y="1947"/>
                    <a:pt x="102" y="1948"/>
                    <a:pt x="96" y="1950"/>
                  </a:cubicBezTo>
                  <a:cubicBezTo>
                    <a:pt x="72" y="1950"/>
                    <a:pt x="60" y="1962"/>
                    <a:pt x="36" y="1974"/>
                  </a:cubicBezTo>
                  <a:cubicBezTo>
                    <a:pt x="24" y="1986"/>
                    <a:pt x="12" y="2010"/>
                    <a:pt x="0" y="2033"/>
                  </a:cubicBezTo>
                  <a:cubicBezTo>
                    <a:pt x="0" y="2069"/>
                    <a:pt x="12" y="2093"/>
                    <a:pt x="24" y="2105"/>
                  </a:cubicBezTo>
                  <a:cubicBezTo>
                    <a:pt x="131" y="2272"/>
                    <a:pt x="239" y="2426"/>
                    <a:pt x="334" y="2581"/>
                  </a:cubicBezTo>
                  <a:cubicBezTo>
                    <a:pt x="679" y="3129"/>
                    <a:pt x="1060" y="3665"/>
                    <a:pt x="1453" y="4177"/>
                  </a:cubicBezTo>
                  <a:cubicBezTo>
                    <a:pt x="2072" y="4939"/>
                    <a:pt x="2703" y="5439"/>
                    <a:pt x="3382" y="5713"/>
                  </a:cubicBezTo>
                  <a:cubicBezTo>
                    <a:pt x="3775" y="5867"/>
                    <a:pt x="4203" y="5951"/>
                    <a:pt x="4632" y="5951"/>
                  </a:cubicBezTo>
                  <a:cubicBezTo>
                    <a:pt x="4787" y="5951"/>
                    <a:pt x="4918" y="5951"/>
                    <a:pt x="5072" y="5939"/>
                  </a:cubicBezTo>
                  <a:cubicBezTo>
                    <a:pt x="5227" y="5927"/>
                    <a:pt x="5370" y="5915"/>
                    <a:pt x="5513" y="5903"/>
                  </a:cubicBezTo>
                  <a:cubicBezTo>
                    <a:pt x="5739" y="5891"/>
                    <a:pt x="5965" y="5867"/>
                    <a:pt x="6204" y="5843"/>
                  </a:cubicBezTo>
                  <a:lnTo>
                    <a:pt x="6418" y="5808"/>
                  </a:lnTo>
                  <a:cubicBezTo>
                    <a:pt x="7430" y="5677"/>
                    <a:pt x="8430" y="5451"/>
                    <a:pt x="9406" y="5165"/>
                  </a:cubicBezTo>
                  <a:cubicBezTo>
                    <a:pt x="9430" y="5153"/>
                    <a:pt x="9454" y="5141"/>
                    <a:pt x="9466" y="5117"/>
                  </a:cubicBezTo>
                  <a:cubicBezTo>
                    <a:pt x="9490" y="5093"/>
                    <a:pt x="9490" y="5070"/>
                    <a:pt x="9490" y="5046"/>
                  </a:cubicBezTo>
                  <a:cubicBezTo>
                    <a:pt x="9490" y="5034"/>
                    <a:pt x="9478" y="5022"/>
                    <a:pt x="9466" y="5010"/>
                  </a:cubicBezTo>
                  <a:cubicBezTo>
                    <a:pt x="9621" y="4736"/>
                    <a:pt x="9716" y="4450"/>
                    <a:pt x="9764" y="4141"/>
                  </a:cubicBezTo>
                  <a:cubicBezTo>
                    <a:pt x="9775" y="3986"/>
                    <a:pt x="9775" y="3819"/>
                    <a:pt x="9764" y="3665"/>
                  </a:cubicBezTo>
                  <a:cubicBezTo>
                    <a:pt x="9740" y="3522"/>
                    <a:pt x="9692" y="3379"/>
                    <a:pt x="9633" y="3260"/>
                  </a:cubicBezTo>
                  <a:cubicBezTo>
                    <a:pt x="9633" y="3236"/>
                    <a:pt x="9633" y="3212"/>
                    <a:pt x="9633" y="3200"/>
                  </a:cubicBezTo>
                  <a:cubicBezTo>
                    <a:pt x="9622" y="3148"/>
                    <a:pt x="9585" y="3115"/>
                    <a:pt x="9536" y="3115"/>
                  </a:cubicBezTo>
                  <a:cubicBezTo>
                    <a:pt x="9529" y="3115"/>
                    <a:pt x="9521" y="3115"/>
                    <a:pt x="9513" y="3117"/>
                  </a:cubicBezTo>
                  <a:cubicBezTo>
                    <a:pt x="9168" y="3141"/>
                    <a:pt x="8882" y="3153"/>
                    <a:pt x="8609" y="3165"/>
                  </a:cubicBezTo>
                  <a:cubicBezTo>
                    <a:pt x="8364" y="3173"/>
                    <a:pt x="8138" y="3181"/>
                    <a:pt x="7921" y="3181"/>
                  </a:cubicBezTo>
                  <a:cubicBezTo>
                    <a:pt x="7831" y="3181"/>
                    <a:pt x="7743" y="3180"/>
                    <a:pt x="7656" y="3176"/>
                  </a:cubicBezTo>
                  <a:lnTo>
                    <a:pt x="6966" y="3176"/>
                  </a:lnTo>
                  <a:cubicBezTo>
                    <a:pt x="6909" y="3178"/>
                    <a:pt x="6852" y="3179"/>
                    <a:pt x="6795" y="3179"/>
                  </a:cubicBezTo>
                  <a:cubicBezTo>
                    <a:pt x="6411" y="3179"/>
                    <a:pt x="6028" y="3145"/>
                    <a:pt x="5644" y="3093"/>
                  </a:cubicBezTo>
                  <a:cubicBezTo>
                    <a:pt x="5596" y="3081"/>
                    <a:pt x="5549" y="3069"/>
                    <a:pt x="5501" y="3057"/>
                  </a:cubicBezTo>
                  <a:cubicBezTo>
                    <a:pt x="5311" y="3022"/>
                    <a:pt x="5120" y="2950"/>
                    <a:pt x="4941" y="2855"/>
                  </a:cubicBezTo>
                  <a:cubicBezTo>
                    <a:pt x="4822" y="2784"/>
                    <a:pt x="4703" y="2712"/>
                    <a:pt x="4608" y="2617"/>
                  </a:cubicBezTo>
                  <a:cubicBezTo>
                    <a:pt x="4489" y="2498"/>
                    <a:pt x="4394" y="2367"/>
                    <a:pt x="4310" y="2236"/>
                  </a:cubicBezTo>
                  <a:cubicBezTo>
                    <a:pt x="4108" y="1867"/>
                    <a:pt x="3941" y="1486"/>
                    <a:pt x="3810" y="1105"/>
                  </a:cubicBezTo>
                  <a:cubicBezTo>
                    <a:pt x="3739" y="902"/>
                    <a:pt x="3656" y="688"/>
                    <a:pt x="3560" y="486"/>
                  </a:cubicBezTo>
                  <a:cubicBezTo>
                    <a:pt x="3572" y="462"/>
                    <a:pt x="3560" y="438"/>
                    <a:pt x="3548" y="414"/>
                  </a:cubicBezTo>
                  <a:cubicBezTo>
                    <a:pt x="3525" y="379"/>
                    <a:pt x="3501" y="343"/>
                    <a:pt x="3477" y="307"/>
                  </a:cubicBezTo>
                  <a:cubicBezTo>
                    <a:pt x="3477" y="295"/>
                    <a:pt x="3465" y="271"/>
                    <a:pt x="3453" y="259"/>
                  </a:cubicBezTo>
                  <a:cubicBezTo>
                    <a:pt x="3441" y="236"/>
                    <a:pt x="3417" y="212"/>
                    <a:pt x="3394" y="200"/>
                  </a:cubicBezTo>
                  <a:cubicBezTo>
                    <a:pt x="3358" y="176"/>
                    <a:pt x="3322" y="140"/>
                    <a:pt x="3287" y="117"/>
                  </a:cubicBezTo>
                  <a:cubicBezTo>
                    <a:pt x="3179" y="45"/>
                    <a:pt x="3060" y="9"/>
                    <a:pt x="2929" y="9"/>
                  </a:cubicBezTo>
                  <a:cubicBezTo>
                    <a:pt x="2906" y="3"/>
                    <a:pt x="2882" y="1"/>
                    <a:pt x="2858" y="1"/>
                  </a:cubicBezTo>
                  <a:close/>
                </a:path>
              </a:pathLst>
            </a:custGeom>
            <a:solidFill>
              <a:srgbClr val="FFA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2" name="Google Shape;1182;p59"/>
            <p:cNvSpPr/>
            <p:nvPr/>
          </p:nvSpPr>
          <p:spPr>
            <a:xfrm>
              <a:off x="2078280" y="3497501"/>
              <a:ext cx="724462" cy="376174"/>
            </a:xfrm>
            <a:custGeom>
              <a:avLst/>
              <a:gdLst/>
              <a:ahLst/>
              <a:cxnLst/>
              <a:rect l="l" t="t" r="r" b="b"/>
              <a:pathLst>
                <a:path w="7430" h="3858" extrusionOk="0">
                  <a:moveTo>
                    <a:pt x="488" y="1"/>
                  </a:moveTo>
                  <a:lnTo>
                    <a:pt x="477" y="12"/>
                  </a:lnTo>
                  <a:cubicBezTo>
                    <a:pt x="405" y="24"/>
                    <a:pt x="322" y="36"/>
                    <a:pt x="250" y="60"/>
                  </a:cubicBezTo>
                  <a:cubicBezTo>
                    <a:pt x="167" y="84"/>
                    <a:pt x="84" y="120"/>
                    <a:pt x="0" y="167"/>
                  </a:cubicBezTo>
                  <a:cubicBezTo>
                    <a:pt x="36" y="370"/>
                    <a:pt x="96" y="560"/>
                    <a:pt x="155" y="763"/>
                  </a:cubicBezTo>
                  <a:cubicBezTo>
                    <a:pt x="310" y="1203"/>
                    <a:pt x="512" y="1632"/>
                    <a:pt x="774" y="2025"/>
                  </a:cubicBezTo>
                  <a:cubicBezTo>
                    <a:pt x="989" y="2358"/>
                    <a:pt x="1239" y="2656"/>
                    <a:pt x="1536" y="2906"/>
                  </a:cubicBezTo>
                  <a:cubicBezTo>
                    <a:pt x="1643" y="3001"/>
                    <a:pt x="1751" y="3096"/>
                    <a:pt x="1881" y="3179"/>
                  </a:cubicBezTo>
                  <a:cubicBezTo>
                    <a:pt x="2001" y="3263"/>
                    <a:pt x="2132" y="3334"/>
                    <a:pt x="2274" y="3406"/>
                  </a:cubicBezTo>
                  <a:cubicBezTo>
                    <a:pt x="2453" y="3489"/>
                    <a:pt x="2632" y="3560"/>
                    <a:pt x="2810" y="3620"/>
                  </a:cubicBezTo>
                  <a:cubicBezTo>
                    <a:pt x="2989" y="3680"/>
                    <a:pt x="3167" y="3727"/>
                    <a:pt x="3346" y="3751"/>
                  </a:cubicBezTo>
                  <a:cubicBezTo>
                    <a:pt x="3724" y="3823"/>
                    <a:pt x="4102" y="3858"/>
                    <a:pt x="4480" y="3858"/>
                  </a:cubicBezTo>
                  <a:cubicBezTo>
                    <a:pt x="4661" y="3858"/>
                    <a:pt x="4843" y="3850"/>
                    <a:pt x="5025" y="3834"/>
                  </a:cubicBezTo>
                  <a:lnTo>
                    <a:pt x="5275" y="3811"/>
                  </a:lnTo>
                  <a:cubicBezTo>
                    <a:pt x="5799" y="3763"/>
                    <a:pt x="6311" y="3680"/>
                    <a:pt x="6834" y="3572"/>
                  </a:cubicBezTo>
                  <a:cubicBezTo>
                    <a:pt x="7025" y="3525"/>
                    <a:pt x="7227" y="3489"/>
                    <a:pt x="7430" y="3441"/>
                  </a:cubicBezTo>
                  <a:cubicBezTo>
                    <a:pt x="7406" y="3370"/>
                    <a:pt x="7382" y="3310"/>
                    <a:pt x="7346" y="3251"/>
                  </a:cubicBezTo>
                  <a:cubicBezTo>
                    <a:pt x="7358" y="3227"/>
                    <a:pt x="7358" y="3203"/>
                    <a:pt x="7346" y="3191"/>
                  </a:cubicBezTo>
                  <a:cubicBezTo>
                    <a:pt x="7346" y="3168"/>
                    <a:pt x="7323" y="3144"/>
                    <a:pt x="7311" y="3120"/>
                  </a:cubicBezTo>
                  <a:cubicBezTo>
                    <a:pt x="7287" y="3108"/>
                    <a:pt x="7263" y="3108"/>
                    <a:pt x="7239" y="3108"/>
                  </a:cubicBezTo>
                  <a:lnTo>
                    <a:pt x="7227" y="3108"/>
                  </a:lnTo>
                  <a:cubicBezTo>
                    <a:pt x="6870" y="3132"/>
                    <a:pt x="6584" y="3144"/>
                    <a:pt x="6323" y="3156"/>
                  </a:cubicBezTo>
                  <a:cubicBezTo>
                    <a:pt x="6049" y="3168"/>
                    <a:pt x="5846" y="3168"/>
                    <a:pt x="5620" y="3168"/>
                  </a:cubicBezTo>
                  <a:lnTo>
                    <a:pt x="4679" y="3168"/>
                  </a:lnTo>
                  <a:cubicBezTo>
                    <a:pt x="4623" y="3169"/>
                    <a:pt x="4566" y="3170"/>
                    <a:pt x="4509" y="3170"/>
                  </a:cubicBezTo>
                  <a:cubicBezTo>
                    <a:pt x="4125" y="3170"/>
                    <a:pt x="3741" y="3136"/>
                    <a:pt x="3358" y="3084"/>
                  </a:cubicBezTo>
                  <a:lnTo>
                    <a:pt x="3215" y="3049"/>
                  </a:lnTo>
                  <a:cubicBezTo>
                    <a:pt x="3024" y="3001"/>
                    <a:pt x="2834" y="2941"/>
                    <a:pt x="2655" y="2846"/>
                  </a:cubicBezTo>
                  <a:cubicBezTo>
                    <a:pt x="2536" y="2787"/>
                    <a:pt x="2429" y="2703"/>
                    <a:pt x="2322" y="2608"/>
                  </a:cubicBezTo>
                  <a:cubicBezTo>
                    <a:pt x="2215" y="2489"/>
                    <a:pt x="2108" y="2358"/>
                    <a:pt x="2024" y="2227"/>
                  </a:cubicBezTo>
                  <a:cubicBezTo>
                    <a:pt x="1822" y="1870"/>
                    <a:pt x="1643" y="1489"/>
                    <a:pt x="1512" y="1108"/>
                  </a:cubicBezTo>
                  <a:cubicBezTo>
                    <a:pt x="1441" y="917"/>
                    <a:pt x="1370" y="691"/>
                    <a:pt x="1262" y="477"/>
                  </a:cubicBezTo>
                  <a:cubicBezTo>
                    <a:pt x="1262" y="453"/>
                    <a:pt x="1262" y="429"/>
                    <a:pt x="1250" y="417"/>
                  </a:cubicBezTo>
                  <a:cubicBezTo>
                    <a:pt x="1227" y="370"/>
                    <a:pt x="1203" y="334"/>
                    <a:pt x="1179" y="298"/>
                  </a:cubicBezTo>
                  <a:lnTo>
                    <a:pt x="1179" y="286"/>
                  </a:lnTo>
                  <a:cubicBezTo>
                    <a:pt x="1179" y="274"/>
                    <a:pt x="1167" y="262"/>
                    <a:pt x="1167" y="251"/>
                  </a:cubicBezTo>
                  <a:cubicBezTo>
                    <a:pt x="1143" y="227"/>
                    <a:pt x="1131" y="203"/>
                    <a:pt x="1096" y="203"/>
                  </a:cubicBezTo>
                  <a:cubicBezTo>
                    <a:pt x="1060" y="167"/>
                    <a:pt x="1024" y="132"/>
                    <a:pt x="989" y="108"/>
                  </a:cubicBezTo>
                  <a:cubicBezTo>
                    <a:pt x="881" y="36"/>
                    <a:pt x="762" y="1"/>
                    <a:pt x="631" y="1"/>
                  </a:cubicBezTo>
                  <a:close/>
                </a:path>
              </a:pathLst>
            </a:custGeom>
            <a:solidFill>
              <a:srgbClr val="EA97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59"/>
            <p:cNvSpPr/>
            <p:nvPr/>
          </p:nvSpPr>
          <p:spPr>
            <a:xfrm>
              <a:off x="2093393" y="3571799"/>
              <a:ext cx="98" cy="98"/>
            </a:xfrm>
            <a:custGeom>
              <a:avLst/>
              <a:gdLst/>
              <a:ahLst/>
              <a:cxnLst/>
              <a:rect l="l" t="t" r="r" b="b"/>
              <a:pathLst>
                <a:path w="1" h="1" extrusionOk="0">
                  <a:moveTo>
                    <a:pt x="0" y="1"/>
                  </a:moveTo>
                  <a:lnTo>
                    <a:pt x="0" y="1"/>
                  </a:lnTo>
                  <a:close/>
                </a:path>
              </a:pathLst>
            </a:custGeom>
            <a:solidFill>
              <a:srgbClr val="EA97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59"/>
            <p:cNvSpPr/>
            <p:nvPr/>
          </p:nvSpPr>
          <p:spPr>
            <a:xfrm>
              <a:off x="2154919" y="3697190"/>
              <a:ext cx="98" cy="98"/>
            </a:xfrm>
            <a:custGeom>
              <a:avLst/>
              <a:gdLst/>
              <a:ahLst/>
              <a:cxnLst/>
              <a:rect l="l" t="t" r="r" b="b"/>
              <a:pathLst>
                <a:path w="1" h="1" extrusionOk="0">
                  <a:moveTo>
                    <a:pt x="0" y="0"/>
                  </a:moveTo>
                  <a:lnTo>
                    <a:pt x="0" y="0"/>
                  </a:lnTo>
                  <a:lnTo>
                    <a:pt x="0" y="0"/>
                  </a:lnTo>
                  <a:lnTo>
                    <a:pt x="0" y="0"/>
                  </a:lnTo>
                  <a:close/>
                </a:path>
              </a:pathLst>
            </a:custGeom>
            <a:solidFill>
              <a:srgbClr val="EA97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5" name="Google Shape;1185;p59"/>
            <p:cNvSpPr/>
            <p:nvPr/>
          </p:nvSpPr>
          <p:spPr>
            <a:xfrm>
              <a:off x="1623225" y="3236288"/>
              <a:ext cx="643240" cy="422684"/>
            </a:xfrm>
            <a:custGeom>
              <a:avLst/>
              <a:gdLst/>
              <a:ahLst/>
              <a:cxnLst/>
              <a:rect l="l" t="t" r="r" b="b"/>
              <a:pathLst>
                <a:path w="6597" h="4335" extrusionOk="0">
                  <a:moveTo>
                    <a:pt x="2846" y="263"/>
                  </a:moveTo>
                  <a:lnTo>
                    <a:pt x="2817" y="267"/>
                  </a:lnTo>
                  <a:lnTo>
                    <a:pt x="2817" y="267"/>
                  </a:lnTo>
                  <a:lnTo>
                    <a:pt x="2822" y="263"/>
                  </a:lnTo>
                  <a:close/>
                  <a:moveTo>
                    <a:pt x="3846" y="1"/>
                  </a:moveTo>
                  <a:lnTo>
                    <a:pt x="3846" y="13"/>
                  </a:lnTo>
                  <a:lnTo>
                    <a:pt x="3631" y="13"/>
                  </a:lnTo>
                  <a:cubicBezTo>
                    <a:pt x="3167" y="24"/>
                    <a:pt x="2691" y="72"/>
                    <a:pt x="2238" y="155"/>
                  </a:cubicBezTo>
                  <a:cubicBezTo>
                    <a:pt x="1846" y="227"/>
                    <a:pt x="1453" y="346"/>
                    <a:pt x="1084" y="489"/>
                  </a:cubicBezTo>
                  <a:cubicBezTo>
                    <a:pt x="774" y="608"/>
                    <a:pt x="476" y="775"/>
                    <a:pt x="214" y="977"/>
                  </a:cubicBezTo>
                  <a:cubicBezTo>
                    <a:pt x="214" y="953"/>
                    <a:pt x="202" y="929"/>
                    <a:pt x="191" y="917"/>
                  </a:cubicBezTo>
                  <a:cubicBezTo>
                    <a:pt x="191" y="882"/>
                    <a:pt x="167" y="870"/>
                    <a:pt x="143" y="846"/>
                  </a:cubicBezTo>
                  <a:cubicBezTo>
                    <a:pt x="131" y="846"/>
                    <a:pt x="119" y="834"/>
                    <a:pt x="95" y="834"/>
                  </a:cubicBezTo>
                  <a:lnTo>
                    <a:pt x="71" y="834"/>
                  </a:lnTo>
                  <a:cubicBezTo>
                    <a:pt x="48" y="846"/>
                    <a:pt x="24" y="858"/>
                    <a:pt x="12" y="882"/>
                  </a:cubicBezTo>
                  <a:cubicBezTo>
                    <a:pt x="0" y="906"/>
                    <a:pt x="0" y="929"/>
                    <a:pt x="0" y="953"/>
                  </a:cubicBezTo>
                  <a:cubicBezTo>
                    <a:pt x="429" y="2096"/>
                    <a:pt x="941" y="3203"/>
                    <a:pt x="1548" y="4263"/>
                  </a:cubicBezTo>
                  <a:cubicBezTo>
                    <a:pt x="1560" y="4299"/>
                    <a:pt x="1595" y="4311"/>
                    <a:pt x="1619" y="4323"/>
                  </a:cubicBezTo>
                  <a:cubicBezTo>
                    <a:pt x="1643" y="4323"/>
                    <a:pt x="1655" y="4334"/>
                    <a:pt x="1679" y="4334"/>
                  </a:cubicBezTo>
                  <a:lnTo>
                    <a:pt x="1691" y="4334"/>
                  </a:lnTo>
                  <a:cubicBezTo>
                    <a:pt x="2548" y="4156"/>
                    <a:pt x="3643" y="3906"/>
                    <a:pt x="4667" y="3430"/>
                  </a:cubicBezTo>
                  <a:cubicBezTo>
                    <a:pt x="5370" y="3096"/>
                    <a:pt x="6013" y="2644"/>
                    <a:pt x="6548" y="2084"/>
                  </a:cubicBezTo>
                  <a:cubicBezTo>
                    <a:pt x="6572" y="2060"/>
                    <a:pt x="6584" y="2037"/>
                    <a:pt x="6572" y="2013"/>
                  </a:cubicBezTo>
                  <a:cubicBezTo>
                    <a:pt x="6596" y="1965"/>
                    <a:pt x="6584" y="1929"/>
                    <a:pt x="6560" y="1894"/>
                  </a:cubicBezTo>
                  <a:cubicBezTo>
                    <a:pt x="6287" y="1584"/>
                    <a:pt x="5941" y="1167"/>
                    <a:pt x="5620" y="727"/>
                  </a:cubicBezTo>
                  <a:lnTo>
                    <a:pt x="5620" y="739"/>
                  </a:lnTo>
                  <a:cubicBezTo>
                    <a:pt x="5477" y="536"/>
                    <a:pt x="5346" y="358"/>
                    <a:pt x="5227" y="167"/>
                  </a:cubicBezTo>
                  <a:cubicBezTo>
                    <a:pt x="5215" y="144"/>
                    <a:pt x="5191" y="120"/>
                    <a:pt x="5167" y="120"/>
                  </a:cubicBezTo>
                  <a:lnTo>
                    <a:pt x="5144" y="120"/>
                  </a:lnTo>
                  <a:cubicBezTo>
                    <a:pt x="5120" y="120"/>
                    <a:pt x="5108" y="120"/>
                    <a:pt x="5096" y="132"/>
                  </a:cubicBezTo>
                  <a:cubicBezTo>
                    <a:pt x="5072" y="144"/>
                    <a:pt x="5048" y="167"/>
                    <a:pt x="5048" y="191"/>
                  </a:cubicBezTo>
                  <a:cubicBezTo>
                    <a:pt x="4953" y="167"/>
                    <a:pt x="4870" y="144"/>
                    <a:pt x="4774" y="120"/>
                  </a:cubicBezTo>
                  <a:cubicBezTo>
                    <a:pt x="4632" y="84"/>
                    <a:pt x="4477" y="48"/>
                    <a:pt x="4334" y="24"/>
                  </a:cubicBezTo>
                  <a:cubicBezTo>
                    <a:pt x="4203" y="13"/>
                    <a:pt x="4084" y="1"/>
                    <a:pt x="39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6" name="Google Shape;1186;p59"/>
            <p:cNvSpPr/>
            <p:nvPr/>
          </p:nvSpPr>
          <p:spPr>
            <a:xfrm>
              <a:off x="1998131" y="3237458"/>
              <a:ext cx="267164" cy="332102"/>
            </a:xfrm>
            <a:custGeom>
              <a:avLst/>
              <a:gdLst/>
              <a:ahLst/>
              <a:cxnLst/>
              <a:rect l="l" t="t" r="r" b="b"/>
              <a:pathLst>
                <a:path w="2740" h="3406" extrusionOk="0">
                  <a:moveTo>
                    <a:pt x="1" y="1"/>
                  </a:moveTo>
                  <a:cubicBezTo>
                    <a:pt x="60" y="84"/>
                    <a:pt x="120" y="155"/>
                    <a:pt x="167" y="251"/>
                  </a:cubicBezTo>
                  <a:lnTo>
                    <a:pt x="167" y="239"/>
                  </a:lnTo>
                  <a:cubicBezTo>
                    <a:pt x="287" y="429"/>
                    <a:pt x="394" y="632"/>
                    <a:pt x="501" y="834"/>
                  </a:cubicBezTo>
                  <a:cubicBezTo>
                    <a:pt x="596" y="1024"/>
                    <a:pt x="679" y="1227"/>
                    <a:pt x="751" y="1429"/>
                  </a:cubicBezTo>
                  <a:cubicBezTo>
                    <a:pt x="822" y="1620"/>
                    <a:pt x="882" y="1834"/>
                    <a:pt x="918" y="2037"/>
                  </a:cubicBezTo>
                  <a:cubicBezTo>
                    <a:pt x="953" y="2227"/>
                    <a:pt x="965" y="2429"/>
                    <a:pt x="965" y="2632"/>
                  </a:cubicBezTo>
                  <a:cubicBezTo>
                    <a:pt x="965" y="2834"/>
                    <a:pt x="941" y="3037"/>
                    <a:pt x="894" y="3227"/>
                  </a:cubicBezTo>
                  <a:cubicBezTo>
                    <a:pt x="882" y="3287"/>
                    <a:pt x="858" y="3346"/>
                    <a:pt x="846" y="3406"/>
                  </a:cubicBezTo>
                  <a:cubicBezTo>
                    <a:pt x="1537" y="3084"/>
                    <a:pt x="2168" y="2644"/>
                    <a:pt x="2692" y="2084"/>
                  </a:cubicBezTo>
                  <a:cubicBezTo>
                    <a:pt x="2727" y="2025"/>
                    <a:pt x="2739" y="1953"/>
                    <a:pt x="2703" y="1894"/>
                  </a:cubicBezTo>
                  <a:cubicBezTo>
                    <a:pt x="2442" y="1584"/>
                    <a:pt x="2096" y="1167"/>
                    <a:pt x="1775" y="727"/>
                  </a:cubicBezTo>
                  <a:lnTo>
                    <a:pt x="1775" y="739"/>
                  </a:lnTo>
                  <a:cubicBezTo>
                    <a:pt x="1620" y="513"/>
                    <a:pt x="1489" y="334"/>
                    <a:pt x="1382" y="155"/>
                  </a:cubicBezTo>
                  <a:cubicBezTo>
                    <a:pt x="1370" y="132"/>
                    <a:pt x="1346" y="120"/>
                    <a:pt x="1322" y="108"/>
                  </a:cubicBezTo>
                  <a:lnTo>
                    <a:pt x="1299" y="108"/>
                  </a:lnTo>
                  <a:cubicBezTo>
                    <a:pt x="1275" y="108"/>
                    <a:pt x="1263" y="108"/>
                    <a:pt x="1239" y="120"/>
                  </a:cubicBezTo>
                  <a:cubicBezTo>
                    <a:pt x="1215" y="132"/>
                    <a:pt x="1203" y="155"/>
                    <a:pt x="1191" y="191"/>
                  </a:cubicBezTo>
                  <a:cubicBezTo>
                    <a:pt x="1108" y="155"/>
                    <a:pt x="1013" y="132"/>
                    <a:pt x="929" y="108"/>
                  </a:cubicBezTo>
                  <a:cubicBezTo>
                    <a:pt x="775" y="72"/>
                    <a:pt x="632" y="36"/>
                    <a:pt x="477" y="24"/>
                  </a:cubicBezTo>
                  <a:cubicBezTo>
                    <a:pt x="358" y="1"/>
                    <a:pt x="227" y="1"/>
                    <a:pt x="1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7" name="Google Shape;1187;p59"/>
            <p:cNvSpPr/>
            <p:nvPr/>
          </p:nvSpPr>
          <p:spPr>
            <a:xfrm>
              <a:off x="1856554" y="3236288"/>
              <a:ext cx="187015" cy="359111"/>
            </a:xfrm>
            <a:custGeom>
              <a:avLst/>
              <a:gdLst/>
              <a:ahLst/>
              <a:cxnLst/>
              <a:rect l="l" t="t" r="r" b="b"/>
              <a:pathLst>
                <a:path w="1918" h="3683" extrusionOk="0">
                  <a:moveTo>
                    <a:pt x="107" y="1"/>
                  </a:moveTo>
                  <a:cubicBezTo>
                    <a:pt x="95" y="1"/>
                    <a:pt x="72" y="1"/>
                    <a:pt x="60" y="13"/>
                  </a:cubicBezTo>
                  <a:lnTo>
                    <a:pt x="72" y="13"/>
                  </a:lnTo>
                  <a:cubicBezTo>
                    <a:pt x="24" y="36"/>
                    <a:pt x="0" y="96"/>
                    <a:pt x="36" y="144"/>
                  </a:cubicBezTo>
                  <a:cubicBezTo>
                    <a:pt x="584" y="1108"/>
                    <a:pt x="1072" y="2084"/>
                    <a:pt x="1524" y="3096"/>
                  </a:cubicBezTo>
                  <a:cubicBezTo>
                    <a:pt x="1596" y="3263"/>
                    <a:pt x="1655" y="3442"/>
                    <a:pt x="1727" y="3608"/>
                  </a:cubicBezTo>
                  <a:cubicBezTo>
                    <a:pt x="1737" y="3658"/>
                    <a:pt x="1780" y="3683"/>
                    <a:pt x="1821" y="3683"/>
                  </a:cubicBezTo>
                  <a:cubicBezTo>
                    <a:pt x="1829" y="3683"/>
                    <a:pt x="1838" y="3682"/>
                    <a:pt x="1846" y="3680"/>
                  </a:cubicBezTo>
                  <a:cubicBezTo>
                    <a:pt x="1869" y="3668"/>
                    <a:pt x="1893" y="3656"/>
                    <a:pt x="1905" y="3632"/>
                  </a:cubicBezTo>
                  <a:cubicBezTo>
                    <a:pt x="1917" y="3608"/>
                    <a:pt x="1917" y="3584"/>
                    <a:pt x="1917" y="3561"/>
                  </a:cubicBezTo>
                  <a:cubicBezTo>
                    <a:pt x="1453" y="2406"/>
                    <a:pt x="905" y="1287"/>
                    <a:pt x="286" y="215"/>
                  </a:cubicBezTo>
                  <a:lnTo>
                    <a:pt x="191" y="48"/>
                  </a:lnTo>
                  <a:cubicBezTo>
                    <a:pt x="179" y="13"/>
                    <a:pt x="143" y="1"/>
                    <a:pt x="10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8" name="Google Shape;1188;p59"/>
            <p:cNvSpPr/>
            <p:nvPr/>
          </p:nvSpPr>
          <p:spPr>
            <a:xfrm>
              <a:off x="1749688" y="3402337"/>
              <a:ext cx="558509" cy="313479"/>
            </a:xfrm>
            <a:custGeom>
              <a:avLst/>
              <a:gdLst/>
              <a:ahLst/>
              <a:cxnLst/>
              <a:rect l="l" t="t" r="r" b="b"/>
              <a:pathLst>
                <a:path w="5728" h="3215" extrusionOk="0">
                  <a:moveTo>
                    <a:pt x="5228" y="0"/>
                  </a:moveTo>
                  <a:lnTo>
                    <a:pt x="5216" y="12"/>
                  </a:lnTo>
                  <a:cubicBezTo>
                    <a:pt x="5168" y="60"/>
                    <a:pt x="5121" y="107"/>
                    <a:pt x="5061" y="167"/>
                  </a:cubicBezTo>
                  <a:lnTo>
                    <a:pt x="5025" y="203"/>
                  </a:lnTo>
                  <a:lnTo>
                    <a:pt x="5013" y="215"/>
                  </a:lnTo>
                  <a:lnTo>
                    <a:pt x="4990" y="238"/>
                  </a:lnTo>
                  <a:lnTo>
                    <a:pt x="4835" y="369"/>
                  </a:lnTo>
                  <a:lnTo>
                    <a:pt x="4751" y="453"/>
                  </a:lnTo>
                  <a:cubicBezTo>
                    <a:pt x="4656" y="524"/>
                    <a:pt x="4573" y="584"/>
                    <a:pt x="4501" y="655"/>
                  </a:cubicBezTo>
                  <a:lnTo>
                    <a:pt x="4394" y="727"/>
                  </a:lnTo>
                  <a:lnTo>
                    <a:pt x="4370" y="750"/>
                  </a:lnTo>
                  <a:lnTo>
                    <a:pt x="4347" y="762"/>
                  </a:lnTo>
                  <a:cubicBezTo>
                    <a:pt x="3727" y="1203"/>
                    <a:pt x="3061" y="1560"/>
                    <a:pt x="2358" y="1834"/>
                  </a:cubicBezTo>
                  <a:cubicBezTo>
                    <a:pt x="1692" y="2096"/>
                    <a:pt x="1001" y="2262"/>
                    <a:pt x="287" y="2346"/>
                  </a:cubicBezTo>
                  <a:lnTo>
                    <a:pt x="275" y="2346"/>
                  </a:lnTo>
                  <a:cubicBezTo>
                    <a:pt x="227" y="2346"/>
                    <a:pt x="179" y="2358"/>
                    <a:pt x="144" y="2358"/>
                  </a:cubicBezTo>
                  <a:cubicBezTo>
                    <a:pt x="120" y="2358"/>
                    <a:pt x="84" y="2370"/>
                    <a:pt x="72" y="2393"/>
                  </a:cubicBezTo>
                  <a:cubicBezTo>
                    <a:pt x="60" y="2393"/>
                    <a:pt x="60" y="2405"/>
                    <a:pt x="48" y="2417"/>
                  </a:cubicBezTo>
                  <a:cubicBezTo>
                    <a:pt x="37" y="2429"/>
                    <a:pt x="25" y="2453"/>
                    <a:pt x="25" y="2477"/>
                  </a:cubicBezTo>
                  <a:cubicBezTo>
                    <a:pt x="1" y="2715"/>
                    <a:pt x="60" y="2953"/>
                    <a:pt x="203" y="3155"/>
                  </a:cubicBezTo>
                  <a:cubicBezTo>
                    <a:pt x="203" y="3167"/>
                    <a:pt x="215" y="3167"/>
                    <a:pt x="227" y="3179"/>
                  </a:cubicBezTo>
                  <a:cubicBezTo>
                    <a:pt x="239" y="3191"/>
                    <a:pt x="263" y="3215"/>
                    <a:pt x="298" y="3215"/>
                  </a:cubicBezTo>
                  <a:cubicBezTo>
                    <a:pt x="858" y="3167"/>
                    <a:pt x="1418" y="3072"/>
                    <a:pt x="1953" y="2905"/>
                  </a:cubicBezTo>
                  <a:cubicBezTo>
                    <a:pt x="2525" y="2739"/>
                    <a:pt x="3073" y="2512"/>
                    <a:pt x="3597" y="2251"/>
                  </a:cubicBezTo>
                  <a:cubicBezTo>
                    <a:pt x="4144" y="1965"/>
                    <a:pt x="4668" y="1619"/>
                    <a:pt x="5132" y="1227"/>
                  </a:cubicBezTo>
                  <a:cubicBezTo>
                    <a:pt x="5216" y="1155"/>
                    <a:pt x="5287" y="1096"/>
                    <a:pt x="5359" y="1036"/>
                  </a:cubicBezTo>
                  <a:lnTo>
                    <a:pt x="5382" y="1012"/>
                  </a:lnTo>
                  <a:lnTo>
                    <a:pt x="5418" y="977"/>
                  </a:lnTo>
                  <a:cubicBezTo>
                    <a:pt x="5418" y="977"/>
                    <a:pt x="5418" y="965"/>
                    <a:pt x="5430" y="965"/>
                  </a:cubicBezTo>
                  <a:cubicBezTo>
                    <a:pt x="5478" y="917"/>
                    <a:pt x="5537" y="857"/>
                    <a:pt x="5585" y="798"/>
                  </a:cubicBezTo>
                  <a:lnTo>
                    <a:pt x="5597" y="786"/>
                  </a:lnTo>
                  <a:lnTo>
                    <a:pt x="5621" y="774"/>
                  </a:lnTo>
                  <a:lnTo>
                    <a:pt x="5621" y="762"/>
                  </a:lnTo>
                  <a:lnTo>
                    <a:pt x="5632" y="750"/>
                  </a:lnTo>
                  <a:lnTo>
                    <a:pt x="5656" y="738"/>
                  </a:lnTo>
                  <a:lnTo>
                    <a:pt x="5728" y="643"/>
                  </a:lnTo>
                  <a:cubicBezTo>
                    <a:pt x="5704" y="560"/>
                    <a:pt x="5668" y="488"/>
                    <a:pt x="5621" y="417"/>
                  </a:cubicBezTo>
                  <a:cubicBezTo>
                    <a:pt x="5597" y="369"/>
                    <a:pt x="5561" y="322"/>
                    <a:pt x="5537" y="274"/>
                  </a:cubicBezTo>
                  <a:cubicBezTo>
                    <a:pt x="5502" y="226"/>
                    <a:pt x="5466" y="191"/>
                    <a:pt x="5430" y="155"/>
                  </a:cubicBezTo>
                  <a:cubicBezTo>
                    <a:pt x="5406" y="131"/>
                    <a:pt x="5371" y="95"/>
                    <a:pt x="5335" y="72"/>
                  </a:cubicBezTo>
                  <a:cubicBezTo>
                    <a:pt x="5311" y="48"/>
                    <a:pt x="5275" y="24"/>
                    <a:pt x="5251" y="12"/>
                  </a:cubicBezTo>
                  <a:lnTo>
                    <a:pt x="522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9" name="Google Shape;1189;p59"/>
            <p:cNvSpPr/>
            <p:nvPr/>
          </p:nvSpPr>
          <p:spPr>
            <a:xfrm>
              <a:off x="1101963" y="2158964"/>
              <a:ext cx="488793" cy="773312"/>
            </a:xfrm>
            <a:custGeom>
              <a:avLst/>
              <a:gdLst/>
              <a:ahLst/>
              <a:cxnLst/>
              <a:rect l="l" t="t" r="r" b="b"/>
              <a:pathLst>
                <a:path w="5013" h="7931" extrusionOk="0">
                  <a:moveTo>
                    <a:pt x="4894" y="1"/>
                  </a:moveTo>
                  <a:cubicBezTo>
                    <a:pt x="4655" y="48"/>
                    <a:pt x="4441" y="132"/>
                    <a:pt x="4239" y="263"/>
                  </a:cubicBezTo>
                  <a:cubicBezTo>
                    <a:pt x="4024" y="394"/>
                    <a:pt x="3834" y="548"/>
                    <a:pt x="3655" y="727"/>
                  </a:cubicBezTo>
                  <a:cubicBezTo>
                    <a:pt x="3477" y="906"/>
                    <a:pt x="3310" y="1108"/>
                    <a:pt x="3167" y="1310"/>
                  </a:cubicBezTo>
                  <a:cubicBezTo>
                    <a:pt x="3036" y="1501"/>
                    <a:pt x="2905" y="1703"/>
                    <a:pt x="2798" y="1918"/>
                  </a:cubicBezTo>
                  <a:cubicBezTo>
                    <a:pt x="2548" y="2441"/>
                    <a:pt x="2369" y="2989"/>
                    <a:pt x="2274" y="3561"/>
                  </a:cubicBezTo>
                  <a:cubicBezTo>
                    <a:pt x="2239" y="3692"/>
                    <a:pt x="2227" y="3834"/>
                    <a:pt x="2203" y="3954"/>
                  </a:cubicBezTo>
                  <a:lnTo>
                    <a:pt x="2203" y="4025"/>
                  </a:lnTo>
                  <a:cubicBezTo>
                    <a:pt x="2191" y="4084"/>
                    <a:pt x="2179" y="4144"/>
                    <a:pt x="2167" y="4215"/>
                  </a:cubicBezTo>
                  <a:cubicBezTo>
                    <a:pt x="2131" y="4418"/>
                    <a:pt x="2119" y="4632"/>
                    <a:pt x="2131" y="4846"/>
                  </a:cubicBezTo>
                  <a:cubicBezTo>
                    <a:pt x="1977" y="4751"/>
                    <a:pt x="1822" y="4668"/>
                    <a:pt x="1655" y="4608"/>
                  </a:cubicBezTo>
                  <a:cubicBezTo>
                    <a:pt x="1500" y="4537"/>
                    <a:pt x="1322" y="4501"/>
                    <a:pt x="1143" y="4501"/>
                  </a:cubicBezTo>
                  <a:lnTo>
                    <a:pt x="1107" y="4501"/>
                  </a:lnTo>
                  <a:cubicBezTo>
                    <a:pt x="929" y="4513"/>
                    <a:pt x="750" y="4561"/>
                    <a:pt x="584" y="4644"/>
                  </a:cubicBezTo>
                  <a:cubicBezTo>
                    <a:pt x="464" y="4716"/>
                    <a:pt x="345" y="4799"/>
                    <a:pt x="250" y="4894"/>
                  </a:cubicBezTo>
                  <a:lnTo>
                    <a:pt x="250" y="4870"/>
                  </a:lnTo>
                  <a:cubicBezTo>
                    <a:pt x="250" y="4823"/>
                    <a:pt x="262" y="4775"/>
                    <a:pt x="274" y="4727"/>
                  </a:cubicBezTo>
                  <a:cubicBezTo>
                    <a:pt x="274" y="4704"/>
                    <a:pt x="274" y="4668"/>
                    <a:pt x="262" y="4644"/>
                  </a:cubicBezTo>
                  <a:cubicBezTo>
                    <a:pt x="250" y="4632"/>
                    <a:pt x="226" y="4608"/>
                    <a:pt x="203" y="4608"/>
                  </a:cubicBezTo>
                  <a:cubicBezTo>
                    <a:pt x="197" y="4602"/>
                    <a:pt x="191" y="4599"/>
                    <a:pt x="186" y="4599"/>
                  </a:cubicBezTo>
                  <a:cubicBezTo>
                    <a:pt x="182" y="4599"/>
                    <a:pt x="179" y="4602"/>
                    <a:pt x="179" y="4608"/>
                  </a:cubicBezTo>
                  <a:cubicBezTo>
                    <a:pt x="172" y="4607"/>
                    <a:pt x="166" y="4606"/>
                    <a:pt x="161" y="4606"/>
                  </a:cubicBezTo>
                  <a:cubicBezTo>
                    <a:pt x="122" y="4606"/>
                    <a:pt x="94" y="4638"/>
                    <a:pt x="83" y="4680"/>
                  </a:cubicBezTo>
                  <a:cubicBezTo>
                    <a:pt x="0" y="5108"/>
                    <a:pt x="12" y="5561"/>
                    <a:pt x="131" y="5989"/>
                  </a:cubicBezTo>
                  <a:cubicBezTo>
                    <a:pt x="238" y="6430"/>
                    <a:pt x="441" y="6835"/>
                    <a:pt x="726" y="7192"/>
                  </a:cubicBezTo>
                  <a:cubicBezTo>
                    <a:pt x="857" y="7359"/>
                    <a:pt x="1024" y="7513"/>
                    <a:pt x="1203" y="7633"/>
                  </a:cubicBezTo>
                  <a:cubicBezTo>
                    <a:pt x="1393" y="7764"/>
                    <a:pt x="1596" y="7859"/>
                    <a:pt x="1822" y="7906"/>
                  </a:cubicBezTo>
                  <a:cubicBezTo>
                    <a:pt x="1881" y="7918"/>
                    <a:pt x="1953" y="7918"/>
                    <a:pt x="2024" y="7930"/>
                  </a:cubicBezTo>
                  <a:lnTo>
                    <a:pt x="2143" y="7930"/>
                  </a:lnTo>
                  <a:cubicBezTo>
                    <a:pt x="2250" y="7918"/>
                    <a:pt x="2369" y="7883"/>
                    <a:pt x="2465" y="7835"/>
                  </a:cubicBezTo>
                  <a:cubicBezTo>
                    <a:pt x="2560" y="7799"/>
                    <a:pt x="2655" y="7740"/>
                    <a:pt x="2739" y="7680"/>
                  </a:cubicBezTo>
                  <a:cubicBezTo>
                    <a:pt x="2810" y="7609"/>
                    <a:pt x="2893" y="7525"/>
                    <a:pt x="2953" y="7430"/>
                  </a:cubicBezTo>
                  <a:cubicBezTo>
                    <a:pt x="3084" y="7240"/>
                    <a:pt x="3167" y="7002"/>
                    <a:pt x="3179" y="6763"/>
                  </a:cubicBezTo>
                  <a:cubicBezTo>
                    <a:pt x="3203" y="6513"/>
                    <a:pt x="3167" y="6275"/>
                    <a:pt x="3084" y="6037"/>
                  </a:cubicBezTo>
                  <a:cubicBezTo>
                    <a:pt x="3012" y="5835"/>
                    <a:pt x="2905" y="5644"/>
                    <a:pt x="2774" y="5466"/>
                  </a:cubicBezTo>
                  <a:cubicBezTo>
                    <a:pt x="2798" y="5454"/>
                    <a:pt x="2822" y="5430"/>
                    <a:pt x="2846" y="5418"/>
                  </a:cubicBezTo>
                  <a:cubicBezTo>
                    <a:pt x="2893" y="5370"/>
                    <a:pt x="2941" y="5323"/>
                    <a:pt x="2977" y="5275"/>
                  </a:cubicBezTo>
                  <a:cubicBezTo>
                    <a:pt x="3084" y="5132"/>
                    <a:pt x="3179" y="4989"/>
                    <a:pt x="3251" y="4846"/>
                  </a:cubicBezTo>
                  <a:cubicBezTo>
                    <a:pt x="3334" y="4692"/>
                    <a:pt x="3393" y="4525"/>
                    <a:pt x="3465" y="4382"/>
                  </a:cubicBezTo>
                  <a:lnTo>
                    <a:pt x="3477" y="4346"/>
                  </a:lnTo>
                  <a:lnTo>
                    <a:pt x="3512" y="4263"/>
                  </a:lnTo>
                  <a:cubicBezTo>
                    <a:pt x="3548" y="4192"/>
                    <a:pt x="3572" y="4120"/>
                    <a:pt x="3608" y="4037"/>
                  </a:cubicBezTo>
                  <a:lnTo>
                    <a:pt x="3810" y="3632"/>
                  </a:lnTo>
                  <a:lnTo>
                    <a:pt x="3834" y="3584"/>
                  </a:lnTo>
                  <a:cubicBezTo>
                    <a:pt x="3882" y="3489"/>
                    <a:pt x="3929" y="3382"/>
                    <a:pt x="3977" y="3275"/>
                  </a:cubicBezTo>
                  <a:cubicBezTo>
                    <a:pt x="4132" y="2965"/>
                    <a:pt x="4239" y="2715"/>
                    <a:pt x="4346" y="2477"/>
                  </a:cubicBezTo>
                  <a:cubicBezTo>
                    <a:pt x="4596" y="1870"/>
                    <a:pt x="4906" y="1060"/>
                    <a:pt x="4941" y="191"/>
                  </a:cubicBezTo>
                  <a:cubicBezTo>
                    <a:pt x="4965" y="191"/>
                    <a:pt x="4977" y="167"/>
                    <a:pt x="5001" y="155"/>
                  </a:cubicBezTo>
                  <a:cubicBezTo>
                    <a:pt x="5013" y="132"/>
                    <a:pt x="5013" y="96"/>
                    <a:pt x="5013" y="72"/>
                  </a:cubicBezTo>
                  <a:cubicBezTo>
                    <a:pt x="5001" y="48"/>
                    <a:pt x="4989" y="24"/>
                    <a:pt x="4965" y="13"/>
                  </a:cubicBezTo>
                  <a:cubicBezTo>
                    <a:pt x="4941" y="1"/>
                    <a:pt x="4929" y="1"/>
                    <a:pt x="491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59"/>
            <p:cNvSpPr/>
            <p:nvPr/>
          </p:nvSpPr>
          <p:spPr>
            <a:xfrm>
              <a:off x="1516944" y="2136928"/>
              <a:ext cx="92435" cy="69521"/>
            </a:xfrm>
            <a:custGeom>
              <a:avLst/>
              <a:gdLst/>
              <a:ahLst/>
              <a:cxnLst/>
              <a:rect l="l" t="t" r="r" b="b"/>
              <a:pathLst>
                <a:path w="948" h="713" extrusionOk="0">
                  <a:moveTo>
                    <a:pt x="816" y="0"/>
                  </a:moveTo>
                  <a:cubicBezTo>
                    <a:pt x="661" y="48"/>
                    <a:pt x="519" y="120"/>
                    <a:pt x="399" y="227"/>
                  </a:cubicBezTo>
                  <a:cubicBezTo>
                    <a:pt x="280" y="322"/>
                    <a:pt x="161" y="429"/>
                    <a:pt x="66" y="548"/>
                  </a:cubicBezTo>
                  <a:cubicBezTo>
                    <a:pt x="1" y="623"/>
                    <a:pt x="60" y="713"/>
                    <a:pt x="135" y="713"/>
                  </a:cubicBezTo>
                  <a:cubicBezTo>
                    <a:pt x="155" y="713"/>
                    <a:pt x="177" y="706"/>
                    <a:pt x="197" y="691"/>
                  </a:cubicBezTo>
                  <a:cubicBezTo>
                    <a:pt x="304" y="572"/>
                    <a:pt x="423" y="453"/>
                    <a:pt x="542" y="358"/>
                  </a:cubicBezTo>
                  <a:cubicBezTo>
                    <a:pt x="614" y="310"/>
                    <a:pt x="673" y="262"/>
                    <a:pt x="757" y="227"/>
                  </a:cubicBezTo>
                  <a:cubicBezTo>
                    <a:pt x="792" y="215"/>
                    <a:pt x="828" y="203"/>
                    <a:pt x="864" y="191"/>
                  </a:cubicBezTo>
                  <a:cubicBezTo>
                    <a:pt x="911" y="179"/>
                    <a:pt x="947" y="131"/>
                    <a:pt x="935" y="72"/>
                  </a:cubicBezTo>
                  <a:cubicBezTo>
                    <a:pt x="923" y="36"/>
                    <a:pt x="876" y="0"/>
                    <a:pt x="840" y="0"/>
                  </a:cubicBezTo>
                  <a:close/>
                </a:path>
              </a:pathLst>
            </a:custGeom>
            <a:solidFill>
              <a:srgbClr val="77CB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1" name="Google Shape;1191;p59"/>
            <p:cNvSpPr/>
            <p:nvPr/>
          </p:nvSpPr>
          <p:spPr>
            <a:xfrm>
              <a:off x="1522210" y="2126496"/>
              <a:ext cx="91752" cy="85317"/>
            </a:xfrm>
            <a:custGeom>
              <a:avLst/>
              <a:gdLst/>
              <a:ahLst/>
              <a:cxnLst/>
              <a:rect l="l" t="t" r="r" b="b"/>
              <a:pathLst>
                <a:path w="941" h="875" extrusionOk="0">
                  <a:moveTo>
                    <a:pt x="810" y="0"/>
                  </a:moveTo>
                  <a:cubicBezTo>
                    <a:pt x="798" y="0"/>
                    <a:pt x="774" y="12"/>
                    <a:pt x="762" y="12"/>
                  </a:cubicBezTo>
                  <a:lnTo>
                    <a:pt x="762" y="24"/>
                  </a:lnTo>
                  <a:cubicBezTo>
                    <a:pt x="476" y="203"/>
                    <a:pt x="226" y="441"/>
                    <a:pt x="36" y="727"/>
                  </a:cubicBezTo>
                  <a:cubicBezTo>
                    <a:pt x="0" y="774"/>
                    <a:pt x="24" y="834"/>
                    <a:pt x="72" y="858"/>
                  </a:cubicBezTo>
                  <a:cubicBezTo>
                    <a:pt x="84" y="869"/>
                    <a:pt x="98" y="875"/>
                    <a:pt x="114" y="875"/>
                  </a:cubicBezTo>
                  <a:cubicBezTo>
                    <a:pt x="144" y="875"/>
                    <a:pt x="179" y="854"/>
                    <a:pt x="203" y="822"/>
                  </a:cubicBezTo>
                  <a:lnTo>
                    <a:pt x="262" y="738"/>
                  </a:lnTo>
                  <a:cubicBezTo>
                    <a:pt x="381" y="584"/>
                    <a:pt x="536" y="429"/>
                    <a:pt x="703" y="298"/>
                  </a:cubicBezTo>
                  <a:cubicBezTo>
                    <a:pt x="750" y="262"/>
                    <a:pt x="810" y="215"/>
                    <a:pt x="869" y="179"/>
                  </a:cubicBezTo>
                  <a:cubicBezTo>
                    <a:pt x="941" y="131"/>
                    <a:pt x="905" y="0"/>
                    <a:pt x="810" y="0"/>
                  </a:cubicBezTo>
                  <a:close/>
                </a:path>
              </a:pathLst>
            </a:custGeom>
            <a:solidFill>
              <a:srgbClr val="77CB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2" name="Google Shape;1192;p59"/>
            <p:cNvSpPr/>
            <p:nvPr/>
          </p:nvSpPr>
          <p:spPr>
            <a:xfrm>
              <a:off x="1466437" y="2129518"/>
              <a:ext cx="139432" cy="156106"/>
            </a:xfrm>
            <a:custGeom>
              <a:avLst/>
              <a:gdLst/>
              <a:ahLst/>
              <a:cxnLst/>
              <a:rect l="l" t="t" r="r" b="b"/>
              <a:pathLst>
                <a:path w="1430" h="1601" extrusionOk="0">
                  <a:moveTo>
                    <a:pt x="1297" y="0"/>
                  </a:moveTo>
                  <a:cubicBezTo>
                    <a:pt x="1286" y="0"/>
                    <a:pt x="1271" y="8"/>
                    <a:pt x="1263" y="17"/>
                  </a:cubicBezTo>
                  <a:cubicBezTo>
                    <a:pt x="1001" y="196"/>
                    <a:pt x="775" y="422"/>
                    <a:pt x="584" y="672"/>
                  </a:cubicBezTo>
                  <a:cubicBezTo>
                    <a:pt x="394" y="922"/>
                    <a:pt x="215" y="1196"/>
                    <a:pt x="36" y="1458"/>
                  </a:cubicBezTo>
                  <a:cubicBezTo>
                    <a:pt x="1" y="1493"/>
                    <a:pt x="25" y="1553"/>
                    <a:pt x="60" y="1589"/>
                  </a:cubicBezTo>
                  <a:cubicBezTo>
                    <a:pt x="76" y="1596"/>
                    <a:pt x="95" y="1600"/>
                    <a:pt x="113" y="1600"/>
                  </a:cubicBezTo>
                  <a:cubicBezTo>
                    <a:pt x="150" y="1600"/>
                    <a:pt x="187" y="1585"/>
                    <a:pt x="203" y="1553"/>
                  </a:cubicBezTo>
                  <a:cubicBezTo>
                    <a:pt x="358" y="1315"/>
                    <a:pt x="525" y="1077"/>
                    <a:pt x="691" y="850"/>
                  </a:cubicBezTo>
                  <a:cubicBezTo>
                    <a:pt x="858" y="624"/>
                    <a:pt x="1048" y="422"/>
                    <a:pt x="1263" y="255"/>
                  </a:cubicBezTo>
                  <a:cubicBezTo>
                    <a:pt x="1298" y="231"/>
                    <a:pt x="1334" y="207"/>
                    <a:pt x="1370" y="184"/>
                  </a:cubicBezTo>
                  <a:cubicBezTo>
                    <a:pt x="1406" y="160"/>
                    <a:pt x="1429" y="100"/>
                    <a:pt x="1406" y="53"/>
                  </a:cubicBezTo>
                  <a:cubicBezTo>
                    <a:pt x="1382" y="17"/>
                    <a:pt x="1346" y="5"/>
                    <a:pt x="1310" y="5"/>
                  </a:cubicBezTo>
                  <a:cubicBezTo>
                    <a:pt x="1307" y="2"/>
                    <a:pt x="1302" y="0"/>
                    <a:pt x="1297" y="0"/>
                  </a:cubicBezTo>
                  <a:close/>
                </a:path>
              </a:pathLst>
            </a:custGeom>
            <a:solidFill>
              <a:srgbClr val="77CB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3" name="Google Shape;1193;p59"/>
            <p:cNvSpPr/>
            <p:nvPr/>
          </p:nvSpPr>
          <p:spPr>
            <a:xfrm>
              <a:off x="1166902" y="2579207"/>
              <a:ext cx="181262" cy="354236"/>
            </a:xfrm>
            <a:custGeom>
              <a:avLst/>
              <a:gdLst/>
              <a:ahLst/>
              <a:cxnLst/>
              <a:rect l="l" t="t" r="r" b="b"/>
              <a:pathLst>
                <a:path w="1859" h="3633" extrusionOk="0">
                  <a:moveTo>
                    <a:pt x="1477" y="1"/>
                  </a:moveTo>
                  <a:cubicBezTo>
                    <a:pt x="1454" y="175"/>
                    <a:pt x="1442" y="361"/>
                    <a:pt x="1453" y="536"/>
                  </a:cubicBezTo>
                  <a:lnTo>
                    <a:pt x="1453" y="536"/>
                  </a:lnTo>
                  <a:cubicBezTo>
                    <a:pt x="1310" y="441"/>
                    <a:pt x="1156" y="358"/>
                    <a:pt x="1001" y="298"/>
                  </a:cubicBezTo>
                  <a:cubicBezTo>
                    <a:pt x="834" y="227"/>
                    <a:pt x="656" y="203"/>
                    <a:pt x="477" y="191"/>
                  </a:cubicBezTo>
                  <a:lnTo>
                    <a:pt x="477" y="191"/>
                  </a:lnTo>
                  <a:cubicBezTo>
                    <a:pt x="513" y="358"/>
                    <a:pt x="549" y="536"/>
                    <a:pt x="584" y="703"/>
                  </a:cubicBezTo>
                  <a:cubicBezTo>
                    <a:pt x="644" y="989"/>
                    <a:pt x="691" y="1275"/>
                    <a:pt x="727" y="1560"/>
                  </a:cubicBezTo>
                  <a:cubicBezTo>
                    <a:pt x="739" y="1715"/>
                    <a:pt x="751" y="1846"/>
                    <a:pt x="763" y="1989"/>
                  </a:cubicBezTo>
                  <a:lnTo>
                    <a:pt x="763" y="2180"/>
                  </a:lnTo>
                  <a:lnTo>
                    <a:pt x="763" y="2311"/>
                  </a:lnTo>
                  <a:cubicBezTo>
                    <a:pt x="763" y="2406"/>
                    <a:pt x="751" y="2501"/>
                    <a:pt x="739" y="2584"/>
                  </a:cubicBezTo>
                  <a:cubicBezTo>
                    <a:pt x="727" y="2668"/>
                    <a:pt x="703" y="2739"/>
                    <a:pt x="656" y="2811"/>
                  </a:cubicBezTo>
                  <a:cubicBezTo>
                    <a:pt x="608" y="2870"/>
                    <a:pt x="537" y="2918"/>
                    <a:pt x="453" y="2930"/>
                  </a:cubicBezTo>
                  <a:cubicBezTo>
                    <a:pt x="418" y="2942"/>
                    <a:pt x="379" y="2948"/>
                    <a:pt x="340" y="2948"/>
                  </a:cubicBezTo>
                  <a:cubicBezTo>
                    <a:pt x="302" y="2948"/>
                    <a:pt x="263" y="2942"/>
                    <a:pt x="227" y="2930"/>
                  </a:cubicBezTo>
                  <a:cubicBezTo>
                    <a:pt x="144" y="2906"/>
                    <a:pt x="60" y="2870"/>
                    <a:pt x="1" y="2822"/>
                  </a:cubicBezTo>
                  <a:lnTo>
                    <a:pt x="1" y="2822"/>
                  </a:lnTo>
                  <a:cubicBezTo>
                    <a:pt x="13" y="2846"/>
                    <a:pt x="37" y="2870"/>
                    <a:pt x="49" y="2894"/>
                  </a:cubicBezTo>
                  <a:cubicBezTo>
                    <a:pt x="191" y="3061"/>
                    <a:pt x="358" y="3215"/>
                    <a:pt x="537" y="3334"/>
                  </a:cubicBezTo>
                  <a:cubicBezTo>
                    <a:pt x="715" y="3465"/>
                    <a:pt x="930" y="3561"/>
                    <a:pt x="1156" y="3608"/>
                  </a:cubicBezTo>
                  <a:cubicBezTo>
                    <a:pt x="1215" y="3620"/>
                    <a:pt x="1287" y="3620"/>
                    <a:pt x="1358" y="3632"/>
                  </a:cubicBezTo>
                  <a:lnTo>
                    <a:pt x="1477" y="3632"/>
                  </a:lnTo>
                  <a:lnTo>
                    <a:pt x="1549" y="3620"/>
                  </a:lnTo>
                  <a:cubicBezTo>
                    <a:pt x="1573" y="3549"/>
                    <a:pt x="1596" y="3477"/>
                    <a:pt x="1620" y="3406"/>
                  </a:cubicBezTo>
                  <a:cubicBezTo>
                    <a:pt x="1656" y="3263"/>
                    <a:pt x="1703" y="3108"/>
                    <a:pt x="1739" y="2953"/>
                  </a:cubicBezTo>
                  <a:cubicBezTo>
                    <a:pt x="1775" y="2787"/>
                    <a:pt x="1799" y="2656"/>
                    <a:pt x="1823" y="2489"/>
                  </a:cubicBezTo>
                  <a:cubicBezTo>
                    <a:pt x="1846" y="2287"/>
                    <a:pt x="1858" y="2084"/>
                    <a:pt x="1858" y="1870"/>
                  </a:cubicBezTo>
                  <a:cubicBezTo>
                    <a:pt x="1858" y="1775"/>
                    <a:pt x="1858" y="1668"/>
                    <a:pt x="1846" y="1572"/>
                  </a:cubicBezTo>
                  <a:cubicBezTo>
                    <a:pt x="1834" y="1477"/>
                    <a:pt x="1834" y="1406"/>
                    <a:pt x="1823" y="1310"/>
                  </a:cubicBezTo>
                  <a:cubicBezTo>
                    <a:pt x="1787" y="1037"/>
                    <a:pt x="1727" y="763"/>
                    <a:pt x="1644" y="489"/>
                  </a:cubicBezTo>
                  <a:cubicBezTo>
                    <a:pt x="1596" y="322"/>
                    <a:pt x="1537" y="155"/>
                    <a:pt x="147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59"/>
            <p:cNvSpPr/>
            <p:nvPr/>
          </p:nvSpPr>
          <p:spPr>
            <a:xfrm>
              <a:off x="1581395" y="2083496"/>
              <a:ext cx="1268" cy="98"/>
            </a:xfrm>
            <a:custGeom>
              <a:avLst/>
              <a:gdLst/>
              <a:ahLst/>
              <a:cxnLst/>
              <a:rect l="l" t="t" r="r" b="b"/>
              <a:pathLst>
                <a:path w="13" h="1" extrusionOk="0">
                  <a:moveTo>
                    <a:pt x="0" y="1"/>
                  </a:moveTo>
                  <a:lnTo>
                    <a:pt x="12" y="1"/>
                  </a:lnTo>
                  <a:lnTo>
                    <a:pt x="12" y="1"/>
                  </a:lnTo>
                  <a:lnTo>
                    <a:pt x="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59"/>
            <p:cNvSpPr/>
            <p:nvPr/>
          </p:nvSpPr>
          <p:spPr>
            <a:xfrm>
              <a:off x="1234278" y="2128836"/>
              <a:ext cx="359988" cy="953794"/>
            </a:xfrm>
            <a:custGeom>
              <a:avLst/>
              <a:gdLst/>
              <a:ahLst/>
              <a:cxnLst/>
              <a:rect l="l" t="t" r="r" b="b"/>
              <a:pathLst>
                <a:path w="3692" h="9782" extrusionOk="0">
                  <a:moveTo>
                    <a:pt x="3691" y="0"/>
                  </a:moveTo>
                  <a:cubicBezTo>
                    <a:pt x="3620" y="0"/>
                    <a:pt x="3549" y="0"/>
                    <a:pt x="3465" y="12"/>
                  </a:cubicBezTo>
                  <a:lnTo>
                    <a:pt x="3477" y="24"/>
                  </a:lnTo>
                  <a:cubicBezTo>
                    <a:pt x="3382" y="36"/>
                    <a:pt x="3298" y="48"/>
                    <a:pt x="3215" y="72"/>
                  </a:cubicBezTo>
                  <a:cubicBezTo>
                    <a:pt x="3108" y="95"/>
                    <a:pt x="2989" y="131"/>
                    <a:pt x="2894" y="179"/>
                  </a:cubicBezTo>
                  <a:cubicBezTo>
                    <a:pt x="2787" y="226"/>
                    <a:pt x="2679" y="274"/>
                    <a:pt x="2584" y="333"/>
                  </a:cubicBezTo>
                  <a:cubicBezTo>
                    <a:pt x="2263" y="512"/>
                    <a:pt x="1953" y="750"/>
                    <a:pt x="1691" y="1012"/>
                  </a:cubicBezTo>
                  <a:cubicBezTo>
                    <a:pt x="1286" y="1393"/>
                    <a:pt x="941" y="1834"/>
                    <a:pt x="667" y="2322"/>
                  </a:cubicBezTo>
                  <a:cubicBezTo>
                    <a:pt x="512" y="2584"/>
                    <a:pt x="370" y="2846"/>
                    <a:pt x="250" y="3131"/>
                  </a:cubicBezTo>
                  <a:cubicBezTo>
                    <a:pt x="215" y="3227"/>
                    <a:pt x="167" y="3334"/>
                    <a:pt x="131" y="3429"/>
                  </a:cubicBezTo>
                  <a:cubicBezTo>
                    <a:pt x="108" y="3572"/>
                    <a:pt x="72" y="3739"/>
                    <a:pt x="60" y="3893"/>
                  </a:cubicBezTo>
                  <a:cubicBezTo>
                    <a:pt x="0" y="4334"/>
                    <a:pt x="12" y="4798"/>
                    <a:pt x="72" y="5239"/>
                  </a:cubicBezTo>
                  <a:cubicBezTo>
                    <a:pt x="143" y="5691"/>
                    <a:pt x="262" y="6144"/>
                    <a:pt x="417" y="6572"/>
                  </a:cubicBezTo>
                  <a:cubicBezTo>
                    <a:pt x="655" y="7180"/>
                    <a:pt x="965" y="7775"/>
                    <a:pt x="1334" y="8323"/>
                  </a:cubicBezTo>
                  <a:cubicBezTo>
                    <a:pt x="1346" y="8334"/>
                    <a:pt x="1358" y="8346"/>
                    <a:pt x="1370" y="8358"/>
                  </a:cubicBezTo>
                  <a:cubicBezTo>
                    <a:pt x="1370" y="8370"/>
                    <a:pt x="1382" y="8370"/>
                    <a:pt x="1393" y="8370"/>
                  </a:cubicBezTo>
                  <a:lnTo>
                    <a:pt x="1417" y="8370"/>
                  </a:lnTo>
                  <a:lnTo>
                    <a:pt x="1417" y="8382"/>
                  </a:lnTo>
                  <a:cubicBezTo>
                    <a:pt x="1513" y="8620"/>
                    <a:pt x="1620" y="8846"/>
                    <a:pt x="1751" y="9073"/>
                  </a:cubicBezTo>
                  <a:cubicBezTo>
                    <a:pt x="1810" y="9180"/>
                    <a:pt x="1882" y="9287"/>
                    <a:pt x="1953" y="9382"/>
                  </a:cubicBezTo>
                  <a:cubicBezTo>
                    <a:pt x="2036" y="9513"/>
                    <a:pt x="2132" y="9632"/>
                    <a:pt x="2239" y="9751"/>
                  </a:cubicBezTo>
                  <a:cubicBezTo>
                    <a:pt x="2239" y="9763"/>
                    <a:pt x="2251" y="9763"/>
                    <a:pt x="2251" y="9763"/>
                  </a:cubicBezTo>
                  <a:cubicBezTo>
                    <a:pt x="2269" y="9775"/>
                    <a:pt x="2289" y="9781"/>
                    <a:pt x="2310" y="9781"/>
                  </a:cubicBezTo>
                  <a:cubicBezTo>
                    <a:pt x="2331" y="9781"/>
                    <a:pt x="2352" y="9775"/>
                    <a:pt x="2370" y="9763"/>
                  </a:cubicBezTo>
                  <a:cubicBezTo>
                    <a:pt x="2406" y="9716"/>
                    <a:pt x="2406" y="9656"/>
                    <a:pt x="2370" y="9620"/>
                  </a:cubicBezTo>
                  <a:cubicBezTo>
                    <a:pt x="2275" y="9513"/>
                    <a:pt x="2191" y="9406"/>
                    <a:pt x="2120" y="9287"/>
                  </a:cubicBezTo>
                  <a:cubicBezTo>
                    <a:pt x="1870" y="8918"/>
                    <a:pt x="1667" y="8525"/>
                    <a:pt x="1524" y="8120"/>
                  </a:cubicBezTo>
                  <a:cubicBezTo>
                    <a:pt x="1310" y="7537"/>
                    <a:pt x="1179" y="6930"/>
                    <a:pt x="1120" y="6322"/>
                  </a:cubicBezTo>
                  <a:lnTo>
                    <a:pt x="1120" y="6298"/>
                  </a:lnTo>
                  <a:cubicBezTo>
                    <a:pt x="1048" y="5596"/>
                    <a:pt x="1072" y="4882"/>
                    <a:pt x="1191" y="4179"/>
                  </a:cubicBezTo>
                  <a:cubicBezTo>
                    <a:pt x="1286" y="3572"/>
                    <a:pt x="1465" y="2989"/>
                    <a:pt x="1715" y="2429"/>
                  </a:cubicBezTo>
                  <a:cubicBezTo>
                    <a:pt x="1774" y="2286"/>
                    <a:pt x="1846" y="2155"/>
                    <a:pt x="1917" y="2024"/>
                  </a:cubicBezTo>
                  <a:cubicBezTo>
                    <a:pt x="1965" y="1917"/>
                    <a:pt x="2036" y="1810"/>
                    <a:pt x="2096" y="1703"/>
                  </a:cubicBezTo>
                  <a:cubicBezTo>
                    <a:pt x="2155" y="1607"/>
                    <a:pt x="2215" y="1524"/>
                    <a:pt x="2275" y="1441"/>
                  </a:cubicBezTo>
                  <a:cubicBezTo>
                    <a:pt x="2310" y="1393"/>
                    <a:pt x="2334" y="1345"/>
                    <a:pt x="2370" y="1298"/>
                  </a:cubicBezTo>
                  <a:cubicBezTo>
                    <a:pt x="2513" y="1107"/>
                    <a:pt x="2656" y="929"/>
                    <a:pt x="2822" y="774"/>
                  </a:cubicBezTo>
                  <a:cubicBezTo>
                    <a:pt x="3096" y="488"/>
                    <a:pt x="3382" y="238"/>
                    <a:pt x="36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6" name="Google Shape;1196;p59"/>
            <p:cNvSpPr/>
            <p:nvPr/>
          </p:nvSpPr>
          <p:spPr>
            <a:xfrm>
              <a:off x="1487400" y="2161305"/>
              <a:ext cx="0" cy="98"/>
            </a:xfrm>
            <a:custGeom>
              <a:avLst/>
              <a:gdLst/>
              <a:ahLst/>
              <a:cxnLst/>
              <a:rect l="l" t="t" r="r" b="b"/>
              <a:pathLst>
                <a:path h="1" extrusionOk="0">
                  <a:moveTo>
                    <a:pt x="0" y="0"/>
                  </a:move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59"/>
            <p:cNvSpPr/>
            <p:nvPr/>
          </p:nvSpPr>
          <p:spPr>
            <a:xfrm>
              <a:off x="1603431" y="2128836"/>
              <a:ext cx="10531" cy="7020"/>
            </a:xfrm>
            <a:custGeom>
              <a:avLst/>
              <a:gdLst/>
              <a:ahLst/>
              <a:cxnLst/>
              <a:rect l="l" t="t" r="r" b="b"/>
              <a:pathLst>
                <a:path w="108" h="72" extrusionOk="0">
                  <a:moveTo>
                    <a:pt x="84" y="0"/>
                  </a:moveTo>
                  <a:lnTo>
                    <a:pt x="15" y="60"/>
                  </a:lnTo>
                  <a:lnTo>
                    <a:pt x="36" y="60"/>
                  </a:lnTo>
                  <a:lnTo>
                    <a:pt x="108" y="0"/>
                  </a:lnTo>
                  <a:close/>
                  <a:moveTo>
                    <a:pt x="1" y="60"/>
                  </a:moveTo>
                  <a:lnTo>
                    <a:pt x="1" y="72"/>
                  </a:lnTo>
                  <a:lnTo>
                    <a:pt x="15" y="6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8" name="Google Shape;1198;p59"/>
            <p:cNvSpPr/>
            <p:nvPr/>
          </p:nvSpPr>
          <p:spPr>
            <a:xfrm>
              <a:off x="1489643" y="2230922"/>
              <a:ext cx="2438" cy="2438"/>
            </a:xfrm>
            <a:custGeom>
              <a:avLst/>
              <a:gdLst/>
              <a:ahLst/>
              <a:cxnLst/>
              <a:rect l="l" t="t" r="r" b="b"/>
              <a:pathLst>
                <a:path w="25" h="25" extrusionOk="0">
                  <a:moveTo>
                    <a:pt x="25" y="1"/>
                  </a:moveTo>
                  <a:cubicBezTo>
                    <a:pt x="25" y="1"/>
                    <a:pt x="13" y="13"/>
                    <a:pt x="1" y="25"/>
                  </a:cubicBezTo>
                  <a:lnTo>
                    <a:pt x="13" y="25"/>
                  </a:lnTo>
                  <a:lnTo>
                    <a:pt x="2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9" name="Google Shape;1199;p59"/>
            <p:cNvSpPr/>
            <p:nvPr/>
          </p:nvSpPr>
          <p:spPr>
            <a:xfrm>
              <a:off x="1266747" y="2102120"/>
              <a:ext cx="937023" cy="1264347"/>
            </a:xfrm>
            <a:custGeom>
              <a:avLst/>
              <a:gdLst/>
              <a:ahLst/>
              <a:cxnLst/>
              <a:rect l="l" t="t" r="r" b="b"/>
              <a:pathLst>
                <a:path w="9610" h="12967" extrusionOk="0">
                  <a:moveTo>
                    <a:pt x="6252" y="0"/>
                  </a:moveTo>
                  <a:lnTo>
                    <a:pt x="6264" y="12"/>
                  </a:lnTo>
                  <a:cubicBezTo>
                    <a:pt x="6240" y="24"/>
                    <a:pt x="6228" y="36"/>
                    <a:pt x="6216" y="48"/>
                  </a:cubicBezTo>
                  <a:cubicBezTo>
                    <a:pt x="6061" y="238"/>
                    <a:pt x="5894" y="405"/>
                    <a:pt x="5704" y="548"/>
                  </a:cubicBezTo>
                  <a:cubicBezTo>
                    <a:pt x="5466" y="727"/>
                    <a:pt x="5216" y="869"/>
                    <a:pt x="4942" y="988"/>
                  </a:cubicBezTo>
                  <a:lnTo>
                    <a:pt x="4930" y="1000"/>
                  </a:lnTo>
                  <a:cubicBezTo>
                    <a:pt x="4763" y="1072"/>
                    <a:pt x="4597" y="1119"/>
                    <a:pt x="4430" y="1143"/>
                  </a:cubicBezTo>
                  <a:cubicBezTo>
                    <a:pt x="4370" y="1155"/>
                    <a:pt x="4323" y="1155"/>
                    <a:pt x="4263" y="1155"/>
                  </a:cubicBezTo>
                  <a:lnTo>
                    <a:pt x="4144" y="1155"/>
                  </a:lnTo>
                  <a:cubicBezTo>
                    <a:pt x="4085" y="1143"/>
                    <a:pt x="4013" y="1131"/>
                    <a:pt x="3954" y="1108"/>
                  </a:cubicBezTo>
                  <a:cubicBezTo>
                    <a:pt x="3906" y="1084"/>
                    <a:pt x="3870" y="1060"/>
                    <a:pt x="3823" y="1024"/>
                  </a:cubicBezTo>
                  <a:cubicBezTo>
                    <a:pt x="3787" y="988"/>
                    <a:pt x="3739" y="953"/>
                    <a:pt x="3704" y="917"/>
                  </a:cubicBezTo>
                  <a:lnTo>
                    <a:pt x="3704" y="905"/>
                  </a:lnTo>
                  <a:cubicBezTo>
                    <a:pt x="3668" y="846"/>
                    <a:pt x="3632" y="786"/>
                    <a:pt x="3597" y="727"/>
                  </a:cubicBezTo>
                  <a:cubicBezTo>
                    <a:pt x="3561" y="607"/>
                    <a:pt x="3525" y="477"/>
                    <a:pt x="3501" y="357"/>
                  </a:cubicBezTo>
                  <a:cubicBezTo>
                    <a:pt x="3501" y="322"/>
                    <a:pt x="3477" y="310"/>
                    <a:pt x="3466" y="298"/>
                  </a:cubicBezTo>
                  <a:cubicBezTo>
                    <a:pt x="3442" y="286"/>
                    <a:pt x="3430" y="274"/>
                    <a:pt x="3406" y="274"/>
                  </a:cubicBezTo>
                  <a:lnTo>
                    <a:pt x="3382" y="274"/>
                  </a:lnTo>
                  <a:cubicBezTo>
                    <a:pt x="3382" y="274"/>
                    <a:pt x="3370" y="286"/>
                    <a:pt x="3358" y="286"/>
                  </a:cubicBezTo>
                  <a:lnTo>
                    <a:pt x="3323" y="334"/>
                  </a:lnTo>
                  <a:cubicBezTo>
                    <a:pt x="3323" y="334"/>
                    <a:pt x="3323" y="346"/>
                    <a:pt x="3323" y="357"/>
                  </a:cubicBezTo>
                  <a:cubicBezTo>
                    <a:pt x="2894" y="953"/>
                    <a:pt x="2501" y="1572"/>
                    <a:pt x="2144" y="2215"/>
                  </a:cubicBezTo>
                  <a:cubicBezTo>
                    <a:pt x="1787" y="2846"/>
                    <a:pt x="1477" y="3501"/>
                    <a:pt x="1203" y="4167"/>
                  </a:cubicBezTo>
                  <a:cubicBezTo>
                    <a:pt x="930" y="4846"/>
                    <a:pt x="715" y="5537"/>
                    <a:pt x="537" y="6239"/>
                  </a:cubicBezTo>
                  <a:cubicBezTo>
                    <a:pt x="453" y="6584"/>
                    <a:pt x="370" y="6942"/>
                    <a:pt x="310" y="7311"/>
                  </a:cubicBezTo>
                  <a:cubicBezTo>
                    <a:pt x="275" y="7525"/>
                    <a:pt x="251" y="7739"/>
                    <a:pt x="215" y="7942"/>
                  </a:cubicBezTo>
                  <a:cubicBezTo>
                    <a:pt x="203" y="8061"/>
                    <a:pt x="179" y="8180"/>
                    <a:pt x="168" y="8287"/>
                  </a:cubicBezTo>
                  <a:lnTo>
                    <a:pt x="168" y="8311"/>
                  </a:lnTo>
                  <a:cubicBezTo>
                    <a:pt x="48" y="8954"/>
                    <a:pt x="1" y="9597"/>
                    <a:pt x="13" y="10252"/>
                  </a:cubicBezTo>
                  <a:cubicBezTo>
                    <a:pt x="25" y="10561"/>
                    <a:pt x="96" y="10871"/>
                    <a:pt x="215" y="11156"/>
                  </a:cubicBezTo>
                  <a:cubicBezTo>
                    <a:pt x="275" y="11299"/>
                    <a:pt x="346" y="11430"/>
                    <a:pt x="441" y="11561"/>
                  </a:cubicBezTo>
                  <a:cubicBezTo>
                    <a:pt x="549" y="11680"/>
                    <a:pt x="656" y="11799"/>
                    <a:pt x="787" y="11906"/>
                  </a:cubicBezTo>
                  <a:cubicBezTo>
                    <a:pt x="1037" y="12109"/>
                    <a:pt x="1322" y="12264"/>
                    <a:pt x="1632" y="12383"/>
                  </a:cubicBezTo>
                  <a:cubicBezTo>
                    <a:pt x="1787" y="12442"/>
                    <a:pt x="1930" y="12490"/>
                    <a:pt x="2096" y="12526"/>
                  </a:cubicBezTo>
                  <a:cubicBezTo>
                    <a:pt x="2263" y="12585"/>
                    <a:pt x="2454" y="12633"/>
                    <a:pt x="2644" y="12680"/>
                  </a:cubicBezTo>
                  <a:cubicBezTo>
                    <a:pt x="3406" y="12859"/>
                    <a:pt x="4180" y="12942"/>
                    <a:pt x="4966" y="12966"/>
                  </a:cubicBezTo>
                  <a:lnTo>
                    <a:pt x="5144" y="12966"/>
                  </a:lnTo>
                  <a:cubicBezTo>
                    <a:pt x="5859" y="12954"/>
                    <a:pt x="6573" y="12883"/>
                    <a:pt x="7264" y="12740"/>
                  </a:cubicBezTo>
                  <a:cubicBezTo>
                    <a:pt x="7442" y="12692"/>
                    <a:pt x="7633" y="12657"/>
                    <a:pt x="7823" y="12597"/>
                  </a:cubicBezTo>
                  <a:cubicBezTo>
                    <a:pt x="7966" y="12561"/>
                    <a:pt x="8109" y="12502"/>
                    <a:pt x="8240" y="12454"/>
                  </a:cubicBezTo>
                  <a:cubicBezTo>
                    <a:pt x="8371" y="12395"/>
                    <a:pt x="8490" y="12335"/>
                    <a:pt x="8609" y="12264"/>
                  </a:cubicBezTo>
                  <a:cubicBezTo>
                    <a:pt x="8716" y="12204"/>
                    <a:pt x="8811" y="12121"/>
                    <a:pt x="8907" y="12037"/>
                  </a:cubicBezTo>
                  <a:cubicBezTo>
                    <a:pt x="9085" y="11883"/>
                    <a:pt x="9228" y="11704"/>
                    <a:pt x="9335" y="11490"/>
                  </a:cubicBezTo>
                  <a:cubicBezTo>
                    <a:pt x="9442" y="11275"/>
                    <a:pt x="9526" y="11037"/>
                    <a:pt x="9562" y="10787"/>
                  </a:cubicBezTo>
                  <a:cubicBezTo>
                    <a:pt x="9597" y="10513"/>
                    <a:pt x="9609" y="10228"/>
                    <a:pt x="9585" y="9942"/>
                  </a:cubicBezTo>
                  <a:cubicBezTo>
                    <a:pt x="9562" y="9740"/>
                    <a:pt x="9538" y="9537"/>
                    <a:pt x="9514" y="9370"/>
                  </a:cubicBezTo>
                  <a:cubicBezTo>
                    <a:pt x="9490" y="9204"/>
                    <a:pt x="9442" y="8989"/>
                    <a:pt x="9407" y="8763"/>
                  </a:cubicBezTo>
                  <a:cubicBezTo>
                    <a:pt x="9276" y="8144"/>
                    <a:pt x="9109" y="7525"/>
                    <a:pt x="8931" y="6918"/>
                  </a:cubicBezTo>
                  <a:cubicBezTo>
                    <a:pt x="8871" y="6739"/>
                    <a:pt x="8823" y="6572"/>
                    <a:pt x="8776" y="6394"/>
                  </a:cubicBezTo>
                  <a:cubicBezTo>
                    <a:pt x="8585" y="5691"/>
                    <a:pt x="8407" y="4918"/>
                    <a:pt x="8228" y="3965"/>
                  </a:cubicBezTo>
                  <a:cubicBezTo>
                    <a:pt x="8133" y="3513"/>
                    <a:pt x="8061" y="3072"/>
                    <a:pt x="8002" y="2727"/>
                  </a:cubicBezTo>
                  <a:cubicBezTo>
                    <a:pt x="7954" y="2393"/>
                    <a:pt x="7871" y="2072"/>
                    <a:pt x="7788" y="1750"/>
                  </a:cubicBezTo>
                  <a:cubicBezTo>
                    <a:pt x="7692" y="1429"/>
                    <a:pt x="7561" y="1131"/>
                    <a:pt x="7371" y="858"/>
                  </a:cubicBezTo>
                  <a:cubicBezTo>
                    <a:pt x="7276" y="715"/>
                    <a:pt x="7168" y="584"/>
                    <a:pt x="7049" y="465"/>
                  </a:cubicBezTo>
                  <a:cubicBezTo>
                    <a:pt x="7002" y="405"/>
                    <a:pt x="6942" y="346"/>
                    <a:pt x="6883" y="298"/>
                  </a:cubicBezTo>
                  <a:lnTo>
                    <a:pt x="6871" y="298"/>
                  </a:lnTo>
                  <a:cubicBezTo>
                    <a:pt x="6811" y="238"/>
                    <a:pt x="6752" y="191"/>
                    <a:pt x="6680" y="143"/>
                  </a:cubicBezTo>
                  <a:cubicBezTo>
                    <a:pt x="6585" y="84"/>
                    <a:pt x="6466" y="48"/>
                    <a:pt x="6347" y="48"/>
                  </a:cubicBezTo>
                  <a:cubicBezTo>
                    <a:pt x="6347" y="36"/>
                    <a:pt x="6335" y="24"/>
                    <a:pt x="6323" y="24"/>
                  </a:cubicBezTo>
                  <a:cubicBezTo>
                    <a:pt x="6311" y="12"/>
                    <a:pt x="6287" y="0"/>
                    <a:pt x="627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59"/>
            <p:cNvSpPr/>
            <p:nvPr/>
          </p:nvSpPr>
          <p:spPr>
            <a:xfrm>
              <a:off x="1459514" y="2162475"/>
              <a:ext cx="745426" cy="1203992"/>
            </a:xfrm>
            <a:custGeom>
              <a:avLst/>
              <a:gdLst/>
              <a:ahLst/>
              <a:cxnLst/>
              <a:rect l="l" t="t" r="r" b="b"/>
              <a:pathLst>
                <a:path w="7645" h="12348" extrusionOk="0">
                  <a:moveTo>
                    <a:pt x="5227" y="0"/>
                  </a:moveTo>
                  <a:cubicBezTo>
                    <a:pt x="5132" y="143"/>
                    <a:pt x="5037" y="274"/>
                    <a:pt x="4953" y="417"/>
                  </a:cubicBezTo>
                  <a:cubicBezTo>
                    <a:pt x="4834" y="608"/>
                    <a:pt x="4727" y="822"/>
                    <a:pt x="4644" y="1024"/>
                  </a:cubicBezTo>
                  <a:cubicBezTo>
                    <a:pt x="4560" y="1215"/>
                    <a:pt x="4489" y="1405"/>
                    <a:pt x="4441" y="1608"/>
                  </a:cubicBezTo>
                  <a:cubicBezTo>
                    <a:pt x="4394" y="1798"/>
                    <a:pt x="4346" y="1989"/>
                    <a:pt x="4322" y="2191"/>
                  </a:cubicBezTo>
                  <a:cubicBezTo>
                    <a:pt x="4298" y="2417"/>
                    <a:pt x="4275" y="2644"/>
                    <a:pt x="4287" y="2870"/>
                  </a:cubicBezTo>
                  <a:cubicBezTo>
                    <a:pt x="4287" y="3120"/>
                    <a:pt x="4298" y="3370"/>
                    <a:pt x="4334" y="3608"/>
                  </a:cubicBezTo>
                  <a:cubicBezTo>
                    <a:pt x="4406" y="4060"/>
                    <a:pt x="4501" y="4501"/>
                    <a:pt x="4632" y="4930"/>
                  </a:cubicBezTo>
                  <a:cubicBezTo>
                    <a:pt x="4787" y="5406"/>
                    <a:pt x="4965" y="5870"/>
                    <a:pt x="5144" y="6346"/>
                  </a:cubicBezTo>
                  <a:cubicBezTo>
                    <a:pt x="5275" y="6704"/>
                    <a:pt x="5418" y="7073"/>
                    <a:pt x="5537" y="7442"/>
                  </a:cubicBezTo>
                  <a:cubicBezTo>
                    <a:pt x="5668" y="7811"/>
                    <a:pt x="5763" y="8180"/>
                    <a:pt x="5834" y="8573"/>
                  </a:cubicBezTo>
                  <a:cubicBezTo>
                    <a:pt x="5894" y="8847"/>
                    <a:pt x="5930" y="9132"/>
                    <a:pt x="5930" y="9418"/>
                  </a:cubicBezTo>
                  <a:cubicBezTo>
                    <a:pt x="5930" y="9656"/>
                    <a:pt x="5906" y="9894"/>
                    <a:pt x="5846" y="10121"/>
                  </a:cubicBezTo>
                  <a:cubicBezTo>
                    <a:pt x="5799" y="10335"/>
                    <a:pt x="5703" y="10525"/>
                    <a:pt x="5596" y="10704"/>
                  </a:cubicBezTo>
                  <a:cubicBezTo>
                    <a:pt x="5477" y="10883"/>
                    <a:pt x="5334" y="11037"/>
                    <a:pt x="5179" y="11168"/>
                  </a:cubicBezTo>
                  <a:cubicBezTo>
                    <a:pt x="5084" y="11240"/>
                    <a:pt x="5001" y="11299"/>
                    <a:pt x="4906" y="11359"/>
                  </a:cubicBezTo>
                  <a:cubicBezTo>
                    <a:pt x="4798" y="11418"/>
                    <a:pt x="4691" y="11478"/>
                    <a:pt x="4584" y="11526"/>
                  </a:cubicBezTo>
                  <a:cubicBezTo>
                    <a:pt x="4334" y="11633"/>
                    <a:pt x="4084" y="11716"/>
                    <a:pt x="3822" y="11776"/>
                  </a:cubicBezTo>
                  <a:cubicBezTo>
                    <a:pt x="3667" y="11811"/>
                    <a:pt x="3513" y="11847"/>
                    <a:pt x="3358" y="11871"/>
                  </a:cubicBezTo>
                  <a:cubicBezTo>
                    <a:pt x="3167" y="11907"/>
                    <a:pt x="2965" y="11942"/>
                    <a:pt x="2774" y="11966"/>
                  </a:cubicBezTo>
                  <a:cubicBezTo>
                    <a:pt x="2370" y="12014"/>
                    <a:pt x="1965" y="12038"/>
                    <a:pt x="1560" y="12038"/>
                  </a:cubicBezTo>
                  <a:cubicBezTo>
                    <a:pt x="1155" y="12038"/>
                    <a:pt x="762" y="12014"/>
                    <a:pt x="369" y="11954"/>
                  </a:cubicBezTo>
                  <a:cubicBezTo>
                    <a:pt x="238" y="11930"/>
                    <a:pt x="119" y="11919"/>
                    <a:pt x="0" y="11895"/>
                  </a:cubicBezTo>
                  <a:lnTo>
                    <a:pt x="0" y="11895"/>
                  </a:lnTo>
                  <a:lnTo>
                    <a:pt x="96" y="11919"/>
                  </a:lnTo>
                  <a:cubicBezTo>
                    <a:pt x="274" y="11978"/>
                    <a:pt x="453" y="12026"/>
                    <a:pt x="655" y="12073"/>
                  </a:cubicBezTo>
                  <a:cubicBezTo>
                    <a:pt x="1417" y="12240"/>
                    <a:pt x="2191" y="12335"/>
                    <a:pt x="2977" y="12347"/>
                  </a:cubicBezTo>
                  <a:lnTo>
                    <a:pt x="3155" y="12347"/>
                  </a:lnTo>
                  <a:cubicBezTo>
                    <a:pt x="3870" y="12347"/>
                    <a:pt x="4584" y="12276"/>
                    <a:pt x="5299" y="12133"/>
                  </a:cubicBezTo>
                  <a:cubicBezTo>
                    <a:pt x="5477" y="12085"/>
                    <a:pt x="5668" y="12049"/>
                    <a:pt x="5858" y="11990"/>
                  </a:cubicBezTo>
                  <a:cubicBezTo>
                    <a:pt x="6001" y="11954"/>
                    <a:pt x="6132" y="11907"/>
                    <a:pt x="6275" y="11847"/>
                  </a:cubicBezTo>
                  <a:cubicBezTo>
                    <a:pt x="6394" y="11788"/>
                    <a:pt x="6525" y="11728"/>
                    <a:pt x="6632" y="11657"/>
                  </a:cubicBezTo>
                  <a:cubicBezTo>
                    <a:pt x="6739" y="11597"/>
                    <a:pt x="6846" y="11514"/>
                    <a:pt x="6942" y="11442"/>
                  </a:cubicBezTo>
                  <a:cubicBezTo>
                    <a:pt x="7120" y="11276"/>
                    <a:pt x="7263" y="11097"/>
                    <a:pt x="7370" y="10883"/>
                  </a:cubicBezTo>
                  <a:cubicBezTo>
                    <a:pt x="7489" y="10668"/>
                    <a:pt x="7561" y="10430"/>
                    <a:pt x="7596" y="10180"/>
                  </a:cubicBezTo>
                  <a:cubicBezTo>
                    <a:pt x="7632" y="9906"/>
                    <a:pt x="7644" y="9621"/>
                    <a:pt x="7620" y="9335"/>
                  </a:cubicBezTo>
                  <a:cubicBezTo>
                    <a:pt x="7596" y="9132"/>
                    <a:pt x="7573" y="8930"/>
                    <a:pt x="7549" y="8763"/>
                  </a:cubicBezTo>
                  <a:cubicBezTo>
                    <a:pt x="7525" y="8597"/>
                    <a:pt x="7489" y="8382"/>
                    <a:pt x="7442" y="8156"/>
                  </a:cubicBezTo>
                  <a:cubicBezTo>
                    <a:pt x="7311" y="7537"/>
                    <a:pt x="7144" y="6918"/>
                    <a:pt x="6965" y="6311"/>
                  </a:cubicBezTo>
                  <a:cubicBezTo>
                    <a:pt x="6918" y="6132"/>
                    <a:pt x="6858" y="5965"/>
                    <a:pt x="6811" y="5787"/>
                  </a:cubicBezTo>
                  <a:cubicBezTo>
                    <a:pt x="6620" y="5084"/>
                    <a:pt x="6442" y="4310"/>
                    <a:pt x="6263" y="3358"/>
                  </a:cubicBezTo>
                  <a:cubicBezTo>
                    <a:pt x="6180" y="2894"/>
                    <a:pt x="6096" y="2429"/>
                    <a:pt x="6049" y="2132"/>
                  </a:cubicBezTo>
                  <a:cubicBezTo>
                    <a:pt x="5989" y="1786"/>
                    <a:pt x="5918" y="1465"/>
                    <a:pt x="5822" y="1131"/>
                  </a:cubicBezTo>
                  <a:cubicBezTo>
                    <a:pt x="5727" y="822"/>
                    <a:pt x="5596" y="524"/>
                    <a:pt x="5418" y="239"/>
                  </a:cubicBezTo>
                  <a:cubicBezTo>
                    <a:pt x="5358" y="155"/>
                    <a:pt x="5299" y="72"/>
                    <a:pt x="522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59"/>
            <p:cNvSpPr/>
            <p:nvPr/>
          </p:nvSpPr>
          <p:spPr>
            <a:xfrm>
              <a:off x="1855384" y="2099779"/>
              <a:ext cx="678050" cy="577035"/>
            </a:xfrm>
            <a:custGeom>
              <a:avLst/>
              <a:gdLst/>
              <a:ahLst/>
              <a:cxnLst/>
              <a:rect l="l" t="t" r="r" b="b"/>
              <a:pathLst>
                <a:path w="6954" h="5918" extrusionOk="0">
                  <a:moveTo>
                    <a:pt x="917" y="0"/>
                  </a:moveTo>
                  <a:lnTo>
                    <a:pt x="905" y="12"/>
                  </a:lnTo>
                  <a:cubicBezTo>
                    <a:pt x="774" y="12"/>
                    <a:pt x="643" y="12"/>
                    <a:pt x="524" y="24"/>
                  </a:cubicBezTo>
                  <a:cubicBezTo>
                    <a:pt x="453" y="24"/>
                    <a:pt x="381" y="48"/>
                    <a:pt x="286" y="60"/>
                  </a:cubicBezTo>
                  <a:cubicBezTo>
                    <a:pt x="262" y="60"/>
                    <a:pt x="238" y="72"/>
                    <a:pt x="227" y="96"/>
                  </a:cubicBezTo>
                  <a:cubicBezTo>
                    <a:pt x="227" y="108"/>
                    <a:pt x="227" y="108"/>
                    <a:pt x="227" y="120"/>
                  </a:cubicBezTo>
                  <a:cubicBezTo>
                    <a:pt x="215" y="108"/>
                    <a:pt x="215" y="108"/>
                    <a:pt x="203" y="108"/>
                  </a:cubicBezTo>
                  <a:cubicBezTo>
                    <a:pt x="143" y="108"/>
                    <a:pt x="107" y="155"/>
                    <a:pt x="96" y="203"/>
                  </a:cubicBezTo>
                  <a:cubicBezTo>
                    <a:pt x="96" y="429"/>
                    <a:pt x="72" y="643"/>
                    <a:pt x="60" y="858"/>
                  </a:cubicBezTo>
                  <a:lnTo>
                    <a:pt x="24" y="1167"/>
                  </a:lnTo>
                  <a:cubicBezTo>
                    <a:pt x="0" y="1465"/>
                    <a:pt x="0" y="1763"/>
                    <a:pt x="12" y="2060"/>
                  </a:cubicBezTo>
                  <a:cubicBezTo>
                    <a:pt x="24" y="2334"/>
                    <a:pt x="72" y="2608"/>
                    <a:pt x="143" y="2882"/>
                  </a:cubicBezTo>
                  <a:cubicBezTo>
                    <a:pt x="227" y="3156"/>
                    <a:pt x="346" y="3418"/>
                    <a:pt x="500" y="3656"/>
                  </a:cubicBezTo>
                  <a:cubicBezTo>
                    <a:pt x="738" y="4037"/>
                    <a:pt x="1072" y="4358"/>
                    <a:pt x="1477" y="4572"/>
                  </a:cubicBezTo>
                  <a:cubicBezTo>
                    <a:pt x="1667" y="4680"/>
                    <a:pt x="1870" y="4775"/>
                    <a:pt x="2084" y="4846"/>
                  </a:cubicBezTo>
                  <a:cubicBezTo>
                    <a:pt x="2203" y="4894"/>
                    <a:pt x="2310" y="4942"/>
                    <a:pt x="2429" y="4977"/>
                  </a:cubicBezTo>
                  <a:cubicBezTo>
                    <a:pt x="2536" y="5013"/>
                    <a:pt x="2620" y="5049"/>
                    <a:pt x="2739" y="5096"/>
                  </a:cubicBezTo>
                  <a:lnTo>
                    <a:pt x="2715" y="5084"/>
                  </a:lnTo>
                  <a:lnTo>
                    <a:pt x="2715" y="5084"/>
                  </a:lnTo>
                  <a:cubicBezTo>
                    <a:pt x="2882" y="5156"/>
                    <a:pt x="3060" y="5239"/>
                    <a:pt x="3227" y="5311"/>
                  </a:cubicBezTo>
                  <a:cubicBezTo>
                    <a:pt x="3501" y="5442"/>
                    <a:pt x="3798" y="5573"/>
                    <a:pt x="4096" y="5680"/>
                  </a:cubicBezTo>
                  <a:cubicBezTo>
                    <a:pt x="4465" y="5834"/>
                    <a:pt x="4846" y="5918"/>
                    <a:pt x="5251" y="5918"/>
                  </a:cubicBezTo>
                  <a:cubicBezTo>
                    <a:pt x="5346" y="5918"/>
                    <a:pt x="5441" y="5918"/>
                    <a:pt x="5537" y="5906"/>
                  </a:cubicBezTo>
                  <a:cubicBezTo>
                    <a:pt x="5775" y="5870"/>
                    <a:pt x="6001" y="5787"/>
                    <a:pt x="6215" y="5668"/>
                  </a:cubicBezTo>
                  <a:cubicBezTo>
                    <a:pt x="6311" y="5608"/>
                    <a:pt x="6394" y="5537"/>
                    <a:pt x="6477" y="5465"/>
                  </a:cubicBezTo>
                  <a:cubicBezTo>
                    <a:pt x="6549" y="5406"/>
                    <a:pt x="6620" y="5334"/>
                    <a:pt x="6680" y="5251"/>
                  </a:cubicBezTo>
                  <a:cubicBezTo>
                    <a:pt x="6787" y="5108"/>
                    <a:pt x="6870" y="4942"/>
                    <a:pt x="6906" y="4763"/>
                  </a:cubicBezTo>
                  <a:cubicBezTo>
                    <a:pt x="6942" y="4596"/>
                    <a:pt x="6954" y="4418"/>
                    <a:pt x="6930" y="4239"/>
                  </a:cubicBezTo>
                  <a:cubicBezTo>
                    <a:pt x="6858" y="3846"/>
                    <a:pt x="6715" y="3477"/>
                    <a:pt x="6513" y="3144"/>
                  </a:cubicBezTo>
                  <a:cubicBezTo>
                    <a:pt x="6299" y="2786"/>
                    <a:pt x="6049" y="2465"/>
                    <a:pt x="5763" y="2167"/>
                  </a:cubicBezTo>
                  <a:cubicBezTo>
                    <a:pt x="5644" y="2036"/>
                    <a:pt x="5501" y="1905"/>
                    <a:pt x="5370" y="1786"/>
                  </a:cubicBezTo>
                  <a:cubicBezTo>
                    <a:pt x="5239" y="1667"/>
                    <a:pt x="5072" y="1548"/>
                    <a:pt x="4894" y="1405"/>
                  </a:cubicBezTo>
                  <a:cubicBezTo>
                    <a:pt x="4465" y="1120"/>
                    <a:pt x="4025" y="858"/>
                    <a:pt x="3560" y="655"/>
                  </a:cubicBezTo>
                  <a:cubicBezTo>
                    <a:pt x="3072" y="429"/>
                    <a:pt x="2572" y="250"/>
                    <a:pt x="2048" y="131"/>
                  </a:cubicBezTo>
                  <a:cubicBezTo>
                    <a:pt x="1679" y="48"/>
                    <a:pt x="1298" y="12"/>
                    <a:pt x="917" y="0"/>
                  </a:cubicBezTo>
                  <a:close/>
                </a:path>
              </a:pathLst>
            </a:custGeom>
            <a:solidFill>
              <a:srgbClr val="77CB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59"/>
            <p:cNvSpPr/>
            <p:nvPr/>
          </p:nvSpPr>
          <p:spPr>
            <a:xfrm>
              <a:off x="1864647" y="2100949"/>
              <a:ext cx="668787" cy="501566"/>
            </a:xfrm>
            <a:custGeom>
              <a:avLst/>
              <a:gdLst/>
              <a:ahLst/>
              <a:cxnLst/>
              <a:rect l="l" t="t" r="r" b="b"/>
              <a:pathLst>
                <a:path w="6859" h="5144" extrusionOk="0">
                  <a:moveTo>
                    <a:pt x="822" y="0"/>
                  </a:moveTo>
                  <a:cubicBezTo>
                    <a:pt x="703" y="0"/>
                    <a:pt x="572" y="0"/>
                    <a:pt x="453" y="12"/>
                  </a:cubicBezTo>
                  <a:lnTo>
                    <a:pt x="429" y="12"/>
                  </a:lnTo>
                  <a:cubicBezTo>
                    <a:pt x="358" y="24"/>
                    <a:pt x="286" y="24"/>
                    <a:pt x="191" y="48"/>
                  </a:cubicBezTo>
                  <a:cubicBezTo>
                    <a:pt x="167" y="48"/>
                    <a:pt x="143" y="60"/>
                    <a:pt x="132" y="84"/>
                  </a:cubicBezTo>
                  <a:lnTo>
                    <a:pt x="132" y="108"/>
                  </a:lnTo>
                  <a:cubicBezTo>
                    <a:pt x="120" y="96"/>
                    <a:pt x="108" y="96"/>
                    <a:pt x="96" y="96"/>
                  </a:cubicBezTo>
                  <a:cubicBezTo>
                    <a:pt x="60" y="96"/>
                    <a:pt x="12" y="119"/>
                    <a:pt x="1" y="167"/>
                  </a:cubicBezTo>
                  <a:cubicBezTo>
                    <a:pt x="108" y="155"/>
                    <a:pt x="203" y="143"/>
                    <a:pt x="298" y="143"/>
                  </a:cubicBezTo>
                  <a:cubicBezTo>
                    <a:pt x="405" y="143"/>
                    <a:pt x="524" y="131"/>
                    <a:pt x="632" y="131"/>
                  </a:cubicBezTo>
                  <a:cubicBezTo>
                    <a:pt x="774" y="131"/>
                    <a:pt x="929" y="131"/>
                    <a:pt x="1072" y="143"/>
                  </a:cubicBezTo>
                  <a:cubicBezTo>
                    <a:pt x="1334" y="167"/>
                    <a:pt x="1584" y="203"/>
                    <a:pt x="1834" y="262"/>
                  </a:cubicBezTo>
                  <a:cubicBezTo>
                    <a:pt x="2346" y="381"/>
                    <a:pt x="2846" y="548"/>
                    <a:pt x="3322" y="786"/>
                  </a:cubicBezTo>
                  <a:cubicBezTo>
                    <a:pt x="3799" y="1012"/>
                    <a:pt x="4239" y="1286"/>
                    <a:pt x="4668" y="1596"/>
                  </a:cubicBezTo>
                  <a:cubicBezTo>
                    <a:pt x="4870" y="1751"/>
                    <a:pt x="5061" y="1917"/>
                    <a:pt x="5251" y="2096"/>
                  </a:cubicBezTo>
                  <a:cubicBezTo>
                    <a:pt x="5346" y="2179"/>
                    <a:pt x="5430" y="2274"/>
                    <a:pt x="5525" y="2370"/>
                  </a:cubicBezTo>
                  <a:lnTo>
                    <a:pt x="5620" y="2477"/>
                  </a:lnTo>
                  <a:lnTo>
                    <a:pt x="5692" y="2548"/>
                  </a:lnTo>
                  <a:cubicBezTo>
                    <a:pt x="5751" y="2608"/>
                    <a:pt x="5799" y="2679"/>
                    <a:pt x="5847" y="2739"/>
                  </a:cubicBezTo>
                  <a:cubicBezTo>
                    <a:pt x="5858" y="2774"/>
                    <a:pt x="5882" y="2810"/>
                    <a:pt x="5906" y="2834"/>
                  </a:cubicBezTo>
                  <a:cubicBezTo>
                    <a:pt x="5918" y="2870"/>
                    <a:pt x="5930" y="2882"/>
                    <a:pt x="5930" y="2905"/>
                  </a:cubicBezTo>
                  <a:cubicBezTo>
                    <a:pt x="6025" y="3036"/>
                    <a:pt x="6108" y="3167"/>
                    <a:pt x="6180" y="3310"/>
                  </a:cubicBezTo>
                  <a:cubicBezTo>
                    <a:pt x="6287" y="3536"/>
                    <a:pt x="6382" y="3775"/>
                    <a:pt x="6466" y="4013"/>
                  </a:cubicBezTo>
                  <a:cubicBezTo>
                    <a:pt x="6537" y="4263"/>
                    <a:pt x="6597" y="4513"/>
                    <a:pt x="6632" y="4775"/>
                  </a:cubicBezTo>
                  <a:cubicBezTo>
                    <a:pt x="6656" y="4894"/>
                    <a:pt x="6668" y="5013"/>
                    <a:pt x="6668" y="5144"/>
                  </a:cubicBezTo>
                  <a:cubicBezTo>
                    <a:pt x="6739" y="5025"/>
                    <a:pt x="6787" y="4894"/>
                    <a:pt x="6823" y="4763"/>
                  </a:cubicBezTo>
                  <a:cubicBezTo>
                    <a:pt x="6859" y="4584"/>
                    <a:pt x="6859" y="4406"/>
                    <a:pt x="6835" y="4227"/>
                  </a:cubicBezTo>
                  <a:cubicBezTo>
                    <a:pt x="6775" y="3846"/>
                    <a:pt x="6632" y="3465"/>
                    <a:pt x="6418" y="3132"/>
                  </a:cubicBezTo>
                  <a:cubicBezTo>
                    <a:pt x="6216" y="2786"/>
                    <a:pt x="5966" y="2453"/>
                    <a:pt x="5680" y="2155"/>
                  </a:cubicBezTo>
                  <a:cubicBezTo>
                    <a:pt x="5549" y="2024"/>
                    <a:pt x="5418" y="1893"/>
                    <a:pt x="5287" y="1774"/>
                  </a:cubicBezTo>
                  <a:cubicBezTo>
                    <a:pt x="5132" y="1643"/>
                    <a:pt x="4965" y="1512"/>
                    <a:pt x="4799" y="1405"/>
                  </a:cubicBezTo>
                  <a:cubicBezTo>
                    <a:pt x="4382" y="1108"/>
                    <a:pt x="3942" y="858"/>
                    <a:pt x="3477" y="643"/>
                  </a:cubicBezTo>
                  <a:cubicBezTo>
                    <a:pt x="2989" y="417"/>
                    <a:pt x="2489" y="250"/>
                    <a:pt x="1965" y="131"/>
                  </a:cubicBezTo>
                  <a:cubicBezTo>
                    <a:pt x="1596" y="36"/>
                    <a:pt x="1215" y="0"/>
                    <a:pt x="822" y="0"/>
                  </a:cubicBezTo>
                  <a:close/>
                </a:path>
              </a:pathLst>
            </a:custGeom>
            <a:solidFill>
              <a:srgbClr val="6DBAA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59"/>
            <p:cNvSpPr/>
            <p:nvPr/>
          </p:nvSpPr>
          <p:spPr>
            <a:xfrm>
              <a:off x="1586075" y="2102120"/>
              <a:ext cx="319329" cy="121296"/>
            </a:xfrm>
            <a:custGeom>
              <a:avLst/>
              <a:gdLst/>
              <a:ahLst/>
              <a:cxnLst/>
              <a:rect l="l" t="t" r="r" b="b"/>
              <a:pathLst>
                <a:path w="3275" h="1244" extrusionOk="0">
                  <a:moveTo>
                    <a:pt x="3048" y="0"/>
                  </a:moveTo>
                  <a:cubicBezTo>
                    <a:pt x="3000" y="0"/>
                    <a:pt x="2953" y="24"/>
                    <a:pt x="2917" y="48"/>
                  </a:cubicBezTo>
                  <a:lnTo>
                    <a:pt x="2929" y="60"/>
                  </a:lnTo>
                  <a:cubicBezTo>
                    <a:pt x="2846" y="143"/>
                    <a:pt x="2750" y="215"/>
                    <a:pt x="2667" y="286"/>
                  </a:cubicBezTo>
                  <a:cubicBezTo>
                    <a:pt x="2441" y="453"/>
                    <a:pt x="2191" y="596"/>
                    <a:pt x="1941" y="703"/>
                  </a:cubicBezTo>
                  <a:cubicBezTo>
                    <a:pt x="1726" y="798"/>
                    <a:pt x="1500" y="858"/>
                    <a:pt x="1286" y="893"/>
                  </a:cubicBezTo>
                  <a:cubicBezTo>
                    <a:pt x="1220" y="899"/>
                    <a:pt x="1158" y="902"/>
                    <a:pt x="1097" y="902"/>
                  </a:cubicBezTo>
                  <a:cubicBezTo>
                    <a:pt x="1036" y="902"/>
                    <a:pt x="976" y="899"/>
                    <a:pt x="917" y="893"/>
                  </a:cubicBezTo>
                  <a:cubicBezTo>
                    <a:pt x="845" y="881"/>
                    <a:pt x="786" y="869"/>
                    <a:pt x="714" y="846"/>
                  </a:cubicBezTo>
                  <a:cubicBezTo>
                    <a:pt x="667" y="822"/>
                    <a:pt x="619" y="798"/>
                    <a:pt x="583" y="762"/>
                  </a:cubicBezTo>
                  <a:cubicBezTo>
                    <a:pt x="548" y="727"/>
                    <a:pt x="512" y="691"/>
                    <a:pt x="476" y="655"/>
                  </a:cubicBezTo>
                  <a:cubicBezTo>
                    <a:pt x="441" y="607"/>
                    <a:pt x="417" y="560"/>
                    <a:pt x="393" y="512"/>
                  </a:cubicBezTo>
                  <a:cubicBezTo>
                    <a:pt x="393" y="500"/>
                    <a:pt x="381" y="488"/>
                    <a:pt x="381" y="477"/>
                  </a:cubicBezTo>
                  <a:cubicBezTo>
                    <a:pt x="345" y="417"/>
                    <a:pt x="322" y="357"/>
                    <a:pt x="310" y="298"/>
                  </a:cubicBezTo>
                  <a:cubicBezTo>
                    <a:pt x="298" y="250"/>
                    <a:pt x="286" y="215"/>
                    <a:pt x="274" y="179"/>
                  </a:cubicBezTo>
                  <a:cubicBezTo>
                    <a:pt x="274" y="155"/>
                    <a:pt x="274" y="131"/>
                    <a:pt x="262" y="107"/>
                  </a:cubicBezTo>
                  <a:lnTo>
                    <a:pt x="226" y="131"/>
                  </a:lnTo>
                  <a:cubicBezTo>
                    <a:pt x="143" y="215"/>
                    <a:pt x="71" y="286"/>
                    <a:pt x="0" y="369"/>
                  </a:cubicBezTo>
                  <a:cubicBezTo>
                    <a:pt x="0" y="405"/>
                    <a:pt x="12" y="441"/>
                    <a:pt x="24" y="477"/>
                  </a:cubicBezTo>
                  <a:cubicBezTo>
                    <a:pt x="48" y="560"/>
                    <a:pt x="71" y="643"/>
                    <a:pt x="107" y="715"/>
                  </a:cubicBezTo>
                  <a:cubicBezTo>
                    <a:pt x="179" y="846"/>
                    <a:pt x="274" y="965"/>
                    <a:pt x="393" y="1048"/>
                  </a:cubicBezTo>
                  <a:cubicBezTo>
                    <a:pt x="587" y="1181"/>
                    <a:pt x="817" y="1244"/>
                    <a:pt x="1043" y="1244"/>
                  </a:cubicBezTo>
                  <a:cubicBezTo>
                    <a:pt x="1081" y="1244"/>
                    <a:pt x="1118" y="1242"/>
                    <a:pt x="1155" y="1238"/>
                  </a:cubicBezTo>
                  <a:cubicBezTo>
                    <a:pt x="1465" y="1215"/>
                    <a:pt x="1750" y="1143"/>
                    <a:pt x="2024" y="1024"/>
                  </a:cubicBezTo>
                  <a:cubicBezTo>
                    <a:pt x="2298" y="917"/>
                    <a:pt x="2560" y="774"/>
                    <a:pt x="2798" y="607"/>
                  </a:cubicBezTo>
                  <a:cubicBezTo>
                    <a:pt x="2929" y="512"/>
                    <a:pt x="3048" y="405"/>
                    <a:pt x="3167" y="298"/>
                  </a:cubicBezTo>
                  <a:cubicBezTo>
                    <a:pt x="3274" y="191"/>
                    <a:pt x="3191" y="0"/>
                    <a:pt x="304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59"/>
            <p:cNvSpPr/>
            <p:nvPr/>
          </p:nvSpPr>
          <p:spPr>
            <a:xfrm>
              <a:off x="1334123" y="2466590"/>
              <a:ext cx="52360" cy="194035"/>
            </a:xfrm>
            <a:custGeom>
              <a:avLst/>
              <a:gdLst/>
              <a:ahLst/>
              <a:cxnLst/>
              <a:rect l="l" t="t" r="r" b="b"/>
              <a:pathLst>
                <a:path w="537" h="1990" extrusionOk="0">
                  <a:moveTo>
                    <a:pt x="429" y="1"/>
                  </a:moveTo>
                  <a:cubicBezTo>
                    <a:pt x="393" y="1"/>
                    <a:pt x="346" y="25"/>
                    <a:pt x="334" y="72"/>
                  </a:cubicBezTo>
                  <a:cubicBezTo>
                    <a:pt x="155" y="656"/>
                    <a:pt x="48" y="1275"/>
                    <a:pt x="0" y="1894"/>
                  </a:cubicBezTo>
                  <a:cubicBezTo>
                    <a:pt x="0" y="1942"/>
                    <a:pt x="48" y="1989"/>
                    <a:pt x="96" y="1989"/>
                  </a:cubicBezTo>
                  <a:cubicBezTo>
                    <a:pt x="155" y="1989"/>
                    <a:pt x="191" y="1942"/>
                    <a:pt x="203" y="1894"/>
                  </a:cubicBezTo>
                  <a:cubicBezTo>
                    <a:pt x="203" y="1739"/>
                    <a:pt x="227" y="1584"/>
                    <a:pt x="239" y="1430"/>
                  </a:cubicBezTo>
                  <a:cubicBezTo>
                    <a:pt x="310" y="989"/>
                    <a:pt x="405" y="548"/>
                    <a:pt x="524" y="120"/>
                  </a:cubicBezTo>
                  <a:cubicBezTo>
                    <a:pt x="536" y="72"/>
                    <a:pt x="512" y="13"/>
                    <a:pt x="453" y="1"/>
                  </a:cubicBezTo>
                  <a:close/>
                </a:path>
              </a:pathLst>
            </a:custGeom>
            <a:solidFill>
              <a:srgbClr val="77CB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59"/>
            <p:cNvSpPr/>
            <p:nvPr/>
          </p:nvSpPr>
          <p:spPr>
            <a:xfrm>
              <a:off x="1317839" y="2477023"/>
              <a:ext cx="67473" cy="256146"/>
            </a:xfrm>
            <a:custGeom>
              <a:avLst/>
              <a:gdLst/>
              <a:ahLst/>
              <a:cxnLst/>
              <a:rect l="l" t="t" r="r" b="b"/>
              <a:pathLst>
                <a:path w="692" h="2627" extrusionOk="0">
                  <a:moveTo>
                    <a:pt x="584" y="1"/>
                  </a:moveTo>
                  <a:cubicBezTo>
                    <a:pt x="572" y="1"/>
                    <a:pt x="548" y="1"/>
                    <a:pt x="536" y="13"/>
                  </a:cubicBezTo>
                  <a:cubicBezTo>
                    <a:pt x="513" y="25"/>
                    <a:pt x="501" y="49"/>
                    <a:pt x="501" y="72"/>
                  </a:cubicBezTo>
                  <a:cubicBezTo>
                    <a:pt x="215" y="858"/>
                    <a:pt x="108" y="1704"/>
                    <a:pt x="13" y="2537"/>
                  </a:cubicBezTo>
                  <a:cubicBezTo>
                    <a:pt x="1" y="2561"/>
                    <a:pt x="13" y="2585"/>
                    <a:pt x="36" y="2597"/>
                  </a:cubicBezTo>
                  <a:cubicBezTo>
                    <a:pt x="57" y="2617"/>
                    <a:pt x="83" y="2626"/>
                    <a:pt x="108" y="2626"/>
                  </a:cubicBezTo>
                  <a:cubicBezTo>
                    <a:pt x="157" y="2626"/>
                    <a:pt x="203" y="2592"/>
                    <a:pt x="203" y="2537"/>
                  </a:cubicBezTo>
                  <a:cubicBezTo>
                    <a:pt x="227" y="2323"/>
                    <a:pt x="251" y="2120"/>
                    <a:pt x="275" y="1906"/>
                  </a:cubicBezTo>
                  <a:cubicBezTo>
                    <a:pt x="275" y="1918"/>
                    <a:pt x="275" y="1930"/>
                    <a:pt x="275" y="1930"/>
                  </a:cubicBezTo>
                  <a:cubicBezTo>
                    <a:pt x="346" y="1323"/>
                    <a:pt x="489" y="715"/>
                    <a:pt x="679" y="120"/>
                  </a:cubicBezTo>
                  <a:cubicBezTo>
                    <a:pt x="691" y="72"/>
                    <a:pt x="667" y="13"/>
                    <a:pt x="608" y="1"/>
                  </a:cubicBezTo>
                  <a:close/>
                </a:path>
              </a:pathLst>
            </a:custGeom>
            <a:solidFill>
              <a:srgbClr val="77CB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59"/>
            <p:cNvSpPr/>
            <p:nvPr/>
          </p:nvSpPr>
          <p:spPr>
            <a:xfrm>
              <a:off x="1292293" y="2544398"/>
              <a:ext cx="76736" cy="294075"/>
            </a:xfrm>
            <a:custGeom>
              <a:avLst/>
              <a:gdLst/>
              <a:ahLst/>
              <a:cxnLst/>
              <a:rect l="l" t="t" r="r" b="b"/>
              <a:pathLst>
                <a:path w="787" h="3016" extrusionOk="0">
                  <a:moveTo>
                    <a:pt x="679" y="1"/>
                  </a:moveTo>
                  <a:cubicBezTo>
                    <a:pt x="632" y="1"/>
                    <a:pt x="596" y="36"/>
                    <a:pt x="584" y="72"/>
                  </a:cubicBezTo>
                  <a:cubicBezTo>
                    <a:pt x="334" y="1001"/>
                    <a:pt x="144" y="1941"/>
                    <a:pt x="13" y="2894"/>
                  </a:cubicBezTo>
                  <a:cubicBezTo>
                    <a:pt x="1" y="2918"/>
                    <a:pt x="13" y="2941"/>
                    <a:pt x="25" y="2965"/>
                  </a:cubicBezTo>
                  <a:cubicBezTo>
                    <a:pt x="36" y="2989"/>
                    <a:pt x="60" y="3013"/>
                    <a:pt x="84" y="3013"/>
                  </a:cubicBezTo>
                  <a:cubicBezTo>
                    <a:pt x="92" y="3015"/>
                    <a:pt x="100" y="3016"/>
                    <a:pt x="109" y="3016"/>
                  </a:cubicBezTo>
                  <a:cubicBezTo>
                    <a:pt x="150" y="3016"/>
                    <a:pt x="193" y="2991"/>
                    <a:pt x="203" y="2941"/>
                  </a:cubicBezTo>
                  <a:cubicBezTo>
                    <a:pt x="334" y="1989"/>
                    <a:pt x="525" y="1048"/>
                    <a:pt x="775" y="120"/>
                  </a:cubicBezTo>
                  <a:cubicBezTo>
                    <a:pt x="787" y="72"/>
                    <a:pt x="763" y="12"/>
                    <a:pt x="703" y="1"/>
                  </a:cubicBezTo>
                  <a:close/>
                </a:path>
              </a:pathLst>
            </a:custGeom>
            <a:solidFill>
              <a:srgbClr val="77CB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59"/>
            <p:cNvSpPr/>
            <p:nvPr/>
          </p:nvSpPr>
          <p:spPr>
            <a:xfrm>
              <a:off x="1288880" y="2575697"/>
              <a:ext cx="76639" cy="322839"/>
            </a:xfrm>
            <a:custGeom>
              <a:avLst/>
              <a:gdLst/>
              <a:ahLst/>
              <a:cxnLst/>
              <a:rect l="l" t="t" r="r" b="b"/>
              <a:pathLst>
                <a:path w="786" h="3311" extrusionOk="0">
                  <a:moveTo>
                    <a:pt x="667" y="1"/>
                  </a:moveTo>
                  <a:cubicBezTo>
                    <a:pt x="631" y="1"/>
                    <a:pt x="595" y="37"/>
                    <a:pt x="583" y="72"/>
                  </a:cubicBezTo>
                  <a:lnTo>
                    <a:pt x="572" y="72"/>
                  </a:lnTo>
                  <a:cubicBezTo>
                    <a:pt x="262" y="1096"/>
                    <a:pt x="71" y="2144"/>
                    <a:pt x="0" y="3216"/>
                  </a:cubicBezTo>
                  <a:cubicBezTo>
                    <a:pt x="0" y="3263"/>
                    <a:pt x="48" y="3311"/>
                    <a:pt x="95" y="3311"/>
                  </a:cubicBezTo>
                  <a:cubicBezTo>
                    <a:pt x="155" y="3311"/>
                    <a:pt x="191" y="3263"/>
                    <a:pt x="191" y="3216"/>
                  </a:cubicBezTo>
                  <a:cubicBezTo>
                    <a:pt x="214" y="2894"/>
                    <a:pt x="250" y="2573"/>
                    <a:pt x="286" y="2251"/>
                  </a:cubicBezTo>
                  <a:lnTo>
                    <a:pt x="286" y="2275"/>
                  </a:lnTo>
                  <a:cubicBezTo>
                    <a:pt x="393" y="1549"/>
                    <a:pt x="548" y="823"/>
                    <a:pt x="762" y="120"/>
                  </a:cubicBezTo>
                  <a:cubicBezTo>
                    <a:pt x="786" y="72"/>
                    <a:pt x="750" y="25"/>
                    <a:pt x="703" y="1"/>
                  </a:cubicBezTo>
                  <a:close/>
                </a:path>
              </a:pathLst>
            </a:custGeom>
            <a:solidFill>
              <a:srgbClr val="77CB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59"/>
            <p:cNvSpPr/>
            <p:nvPr/>
          </p:nvSpPr>
          <p:spPr>
            <a:xfrm>
              <a:off x="1291123" y="2572284"/>
              <a:ext cx="74396" cy="357648"/>
            </a:xfrm>
            <a:custGeom>
              <a:avLst/>
              <a:gdLst/>
              <a:ahLst/>
              <a:cxnLst/>
              <a:rect l="l" t="t" r="r" b="b"/>
              <a:pathLst>
                <a:path w="763" h="3668" extrusionOk="0">
                  <a:moveTo>
                    <a:pt x="656" y="0"/>
                  </a:moveTo>
                  <a:cubicBezTo>
                    <a:pt x="608" y="0"/>
                    <a:pt x="572" y="36"/>
                    <a:pt x="560" y="72"/>
                  </a:cubicBezTo>
                  <a:cubicBezTo>
                    <a:pt x="239" y="1215"/>
                    <a:pt x="60" y="2393"/>
                    <a:pt x="1" y="3572"/>
                  </a:cubicBezTo>
                  <a:cubicBezTo>
                    <a:pt x="1" y="3632"/>
                    <a:pt x="37" y="3667"/>
                    <a:pt x="96" y="3667"/>
                  </a:cubicBezTo>
                  <a:cubicBezTo>
                    <a:pt x="156" y="3667"/>
                    <a:pt x="191" y="3632"/>
                    <a:pt x="191" y="3572"/>
                  </a:cubicBezTo>
                  <a:cubicBezTo>
                    <a:pt x="215" y="3108"/>
                    <a:pt x="263" y="2643"/>
                    <a:pt x="322" y="2179"/>
                  </a:cubicBezTo>
                  <a:lnTo>
                    <a:pt x="322" y="2203"/>
                  </a:lnTo>
                  <a:cubicBezTo>
                    <a:pt x="418" y="1500"/>
                    <a:pt x="560" y="810"/>
                    <a:pt x="751" y="119"/>
                  </a:cubicBezTo>
                  <a:cubicBezTo>
                    <a:pt x="763" y="72"/>
                    <a:pt x="727" y="12"/>
                    <a:pt x="68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9" name="Google Shape;1209;p59"/>
            <p:cNvSpPr/>
            <p:nvPr/>
          </p:nvSpPr>
          <p:spPr>
            <a:xfrm>
              <a:off x="1882100" y="2091687"/>
              <a:ext cx="2340" cy="98"/>
            </a:xfrm>
            <a:custGeom>
              <a:avLst/>
              <a:gdLst/>
              <a:ahLst/>
              <a:cxnLst/>
              <a:rect l="l" t="t" r="r" b="b"/>
              <a:pathLst>
                <a:path w="24" h="1" extrusionOk="0">
                  <a:moveTo>
                    <a:pt x="0" y="0"/>
                  </a:moveTo>
                  <a:lnTo>
                    <a:pt x="24" y="0"/>
                  </a:lnTo>
                  <a:lnTo>
                    <a:pt x="24" y="0"/>
                  </a:lnTo>
                  <a:lnTo>
                    <a:pt x="12"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59"/>
            <p:cNvSpPr/>
            <p:nvPr/>
          </p:nvSpPr>
          <p:spPr>
            <a:xfrm>
              <a:off x="1772895" y="2092857"/>
              <a:ext cx="546906" cy="910209"/>
            </a:xfrm>
            <a:custGeom>
              <a:avLst/>
              <a:gdLst/>
              <a:ahLst/>
              <a:cxnLst/>
              <a:rect l="l" t="t" r="r" b="b"/>
              <a:pathLst>
                <a:path w="5609" h="9335" extrusionOk="0">
                  <a:moveTo>
                    <a:pt x="1454" y="0"/>
                  </a:moveTo>
                  <a:cubicBezTo>
                    <a:pt x="1406" y="0"/>
                    <a:pt x="1346" y="0"/>
                    <a:pt x="1287" y="12"/>
                  </a:cubicBezTo>
                  <a:lnTo>
                    <a:pt x="1275" y="12"/>
                  </a:lnTo>
                  <a:cubicBezTo>
                    <a:pt x="1239" y="12"/>
                    <a:pt x="1192" y="24"/>
                    <a:pt x="1156" y="36"/>
                  </a:cubicBezTo>
                  <a:cubicBezTo>
                    <a:pt x="1108" y="48"/>
                    <a:pt x="1084" y="48"/>
                    <a:pt x="1061" y="60"/>
                  </a:cubicBezTo>
                  <a:cubicBezTo>
                    <a:pt x="918" y="226"/>
                    <a:pt x="787" y="405"/>
                    <a:pt x="680" y="595"/>
                  </a:cubicBezTo>
                  <a:cubicBezTo>
                    <a:pt x="561" y="810"/>
                    <a:pt x="453" y="1036"/>
                    <a:pt x="370" y="1274"/>
                  </a:cubicBezTo>
                  <a:cubicBezTo>
                    <a:pt x="191" y="1750"/>
                    <a:pt x="96" y="2238"/>
                    <a:pt x="49" y="2738"/>
                  </a:cubicBezTo>
                  <a:cubicBezTo>
                    <a:pt x="1" y="3227"/>
                    <a:pt x="13" y="3715"/>
                    <a:pt x="84" y="4191"/>
                  </a:cubicBezTo>
                  <a:cubicBezTo>
                    <a:pt x="156" y="4655"/>
                    <a:pt x="299" y="5108"/>
                    <a:pt x="501" y="5524"/>
                  </a:cubicBezTo>
                  <a:cubicBezTo>
                    <a:pt x="692" y="5941"/>
                    <a:pt x="942" y="6322"/>
                    <a:pt x="1239" y="6667"/>
                  </a:cubicBezTo>
                  <a:cubicBezTo>
                    <a:pt x="1537" y="7013"/>
                    <a:pt x="1870" y="7322"/>
                    <a:pt x="2239" y="7596"/>
                  </a:cubicBezTo>
                  <a:cubicBezTo>
                    <a:pt x="2763" y="8001"/>
                    <a:pt x="3335" y="8334"/>
                    <a:pt x="3942" y="8608"/>
                  </a:cubicBezTo>
                  <a:cubicBezTo>
                    <a:pt x="3954" y="8608"/>
                    <a:pt x="3978" y="8620"/>
                    <a:pt x="3990" y="8620"/>
                  </a:cubicBezTo>
                  <a:lnTo>
                    <a:pt x="4013" y="8620"/>
                  </a:lnTo>
                  <a:lnTo>
                    <a:pt x="4037" y="8608"/>
                  </a:lnTo>
                  <a:lnTo>
                    <a:pt x="4049" y="8608"/>
                  </a:lnTo>
                  <a:cubicBezTo>
                    <a:pt x="4251" y="8763"/>
                    <a:pt x="4478" y="8894"/>
                    <a:pt x="4704" y="9013"/>
                  </a:cubicBezTo>
                  <a:cubicBezTo>
                    <a:pt x="4811" y="9073"/>
                    <a:pt x="4930" y="9132"/>
                    <a:pt x="5037" y="9180"/>
                  </a:cubicBezTo>
                  <a:cubicBezTo>
                    <a:pt x="5180" y="9239"/>
                    <a:pt x="5323" y="9287"/>
                    <a:pt x="5478" y="9334"/>
                  </a:cubicBezTo>
                  <a:lnTo>
                    <a:pt x="5502" y="9334"/>
                  </a:lnTo>
                  <a:cubicBezTo>
                    <a:pt x="5537" y="9334"/>
                    <a:pt x="5585" y="9311"/>
                    <a:pt x="5597" y="9263"/>
                  </a:cubicBezTo>
                  <a:cubicBezTo>
                    <a:pt x="5609" y="9215"/>
                    <a:pt x="5573" y="9156"/>
                    <a:pt x="5525" y="9144"/>
                  </a:cubicBezTo>
                  <a:cubicBezTo>
                    <a:pt x="5394" y="9096"/>
                    <a:pt x="5264" y="9049"/>
                    <a:pt x="5133" y="8989"/>
                  </a:cubicBezTo>
                  <a:cubicBezTo>
                    <a:pt x="4728" y="8811"/>
                    <a:pt x="4347" y="8584"/>
                    <a:pt x="4001" y="8322"/>
                  </a:cubicBezTo>
                  <a:cubicBezTo>
                    <a:pt x="3513" y="7941"/>
                    <a:pt x="3073" y="7501"/>
                    <a:pt x="2704" y="7013"/>
                  </a:cubicBezTo>
                  <a:lnTo>
                    <a:pt x="2704" y="7001"/>
                  </a:lnTo>
                  <a:cubicBezTo>
                    <a:pt x="2275" y="6441"/>
                    <a:pt x="1906" y="5822"/>
                    <a:pt x="1632" y="5167"/>
                  </a:cubicBezTo>
                  <a:cubicBezTo>
                    <a:pt x="1394" y="4608"/>
                    <a:pt x="1227" y="4012"/>
                    <a:pt x="1144" y="3405"/>
                  </a:cubicBezTo>
                  <a:cubicBezTo>
                    <a:pt x="1084" y="2965"/>
                    <a:pt x="1084" y="2500"/>
                    <a:pt x="1132" y="2060"/>
                  </a:cubicBezTo>
                  <a:lnTo>
                    <a:pt x="1132" y="2036"/>
                  </a:lnTo>
                  <a:cubicBezTo>
                    <a:pt x="1180" y="1691"/>
                    <a:pt x="1275" y="1345"/>
                    <a:pt x="1418" y="1012"/>
                  </a:cubicBezTo>
                  <a:lnTo>
                    <a:pt x="1418" y="1000"/>
                  </a:lnTo>
                  <a:cubicBezTo>
                    <a:pt x="1537" y="702"/>
                    <a:pt x="1704" y="429"/>
                    <a:pt x="1894" y="179"/>
                  </a:cubicBezTo>
                  <a:lnTo>
                    <a:pt x="1930" y="143"/>
                  </a:lnTo>
                  <a:cubicBezTo>
                    <a:pt x="1942" y="119"/>
                    <a:pt x="1954" y="95"/>
                    <a:pt x="1954" y="71"/>
                  </a:cubicBezTo>
                  <a:cubicBezTo>
                    <a:pt x="1954" y="60"/>
                    <a:pt x="1954" y="48"/>
                    <a:pt x="1954" y="48"/>
                  </a:cubicBezTo>
                  <a:lnTo>
                    <a:pt x="1906" y="36"/>
                  </a:lnTo>
                  <a:cubicBezTo>
                    <a:pt x="1751" y="12"/>
                    <a:pt x="1608" y="0"/>
                    <a:pt x="145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59"/>
            <p:cNvSpPr/>
            <p:nvPr/>
          </p:nvSpPr>
          <p:spPr>
            <a:xfrm>
              <a:off x="2186218" y="2561852"/>
              <a:ext cx="98" cy="2340"/>
            </a:xfrm>
            <a:custGeom>
              <a:avLst/>
              <a:gdLst/>
              <a:ahLst/>
              <a:cxnLst/>
              <a:rect l="l" t="t" r="r" b="b"/>
              <a:pathLst>
                <a:path w="1" h="24" extrusionOk="0">
                  <a:moveTo>
                    <a:pt x="1" y="24"/>
                  </a:moveTo>
                  <a:cubicBezTo>
                    <a:pt x="1" y="12"/>
                    <a:pt x="1" y="12"/>
                    <a:pt x="1" y="0"/>
                  </a:cubicBezTo>
                  <a:lnTo>
                    <a:pt x="1" y="24"/>
                  </a:lnTo>
                  <a:close/>
                </a:path>
              </a:pathLst>
            </a:custGeom>
            <a:solidFill>
              <a:srgbClr val="FD6B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59"/>
            <p:cNvSpPr/>
            <p:nvPr/>
          </p:nvSpPr>
          <p:spPr>
            <a:xfrm>
              <a:off x="2389418" y="2832328"/>
              <a:ext cx="2340" cy="98"/>
            </a:xfrm>
            <a:custGeom>
              <a:avLst/>
              <a:gdLst/>
              <a:ahLst/>
              <a:cxnLst/>
              <a:rect l="l" t="t" r="r" b="b"/>
              <a:pathLst>
                <a:path w="24" h="1" extrusionOk="0">
                  <a:moveTo>
                    <a:pt x="12" y="0"/>
                  </a:moveTo>
                  <a:lnTo>
                    <a:pt x="12" y="0"/>
                  </a:lnTo>
                  <a:lnTo>
                    <a:pt x="0" y="0"/>
                  </a:lnTo>
                  <a:lnTo>
                    <a:pt x="24" y="0"/>
                  </a:lnTo>
                </a:path>
              </a:pathLst>
            </a:custGeom>
            <a:solidFill>
              <a:srgbClr val="FD6B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59"/>
            <p:cNvSpPr/>
            <p:nvPr/>
          </p:nvSpPr>
          <p:spPr>
            <a:xfrm>
              <a:off x="1904136" y="2819555"/>
              <a:ext cx="98" cy="98"/>
            </a:xfrm>
            <a:custGeom>
              <a:avLst/>
              <a:gdLst/>
              <a:ahLst/>
              <a:cxnLst/>
              <a:rect l="l" t="t" r="r" b="b"/>
              <a:pathLst>
                <a:path w="1" h="1" extrusionOk="0">
                  <a:moveTo>
                    <a:pt x="0" y="0"/>
                  </a:moveTo>
                  <a:lnTo>
                    <a:pt x="0" y="0"/>
                  </a:lnTo>
                  <a:lnTo>
                    <a:pt x="0" y="0"/>
                  </a:lnTo>
                  <a:close/>
                </a:path>
              </a:pathLst>
            </a:custGeom>
            <a:solidFill>
              <a:srgbClr val="FD6B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59"/>
            <p:cNvSpPr/>
            <p:nvPr/>
          </p:nvSpPr>
          <p:spPr>
            <a:xfrm>
              <a:off x="1902966" y="2817215"/>
              <a:ext cx="1268" cy="1268"/>
            </a:xfrm>
            <a:custGeom>
              <a:avLst/>
              <a:gdLst/>
              <a:ahLst/>
              <a:cxnLst/>
              <a:rect l="l" t="t" r="r" b="b"/>
              <a:pathLst>
                <a:path w="13" h="13" extrusionOk="0">
                  <a:moveTo>
                    <a:pt x="12" y="12"/>
                  </a:moveTo>
                  <a:lnTo>
                    <a:pt x="12" y="12"/>
                  </a:lnTo>
                  <a:lnTo>
                    <a:pt x="0" y="0"/>
                  </a:lnTo>
                  <a:lnTo>
                    <a:pt x="12" y="12"/>
                  </a:lnTo>
                  <a:close/>
                </a:path>
              </a:pathLst>
            </a:custGeom>
            <a:solidFill>
              <a:srgbClr val="FD6B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59"/>
            <p:cNvSpPr/>
            <p:nvPr/>
          </p:nvSpPr>
          <p:spPr>
            <a:xfrm>
              <a:off x="1935435" y="2871817"/>
              <a:ext cx="98" cy="98"/>
            </a:xfrm>
            <a:custGeom>
              <a:avLst/>
              <a:gdLst/>
              <a:ahLst/>
              <a:cxnLst/>
              <a:rect l="l" t="t" r="r" b="b"/>
              <a:pathLst>
                <a:path w="1" h="1" extrusionOk="0">
                  <a:moveTo>
                    <a:pt x="1" y="0"/>
                  </a:moveTo>
                  <a:lnTo>
                    <a:pt x="1" y="0"/>
                  </a:lnTo>
                  <a:lnTo>
                    <a:pt x="1" y="0"/>
                  </a:lnTo>
                  <a:close/>
                </a:path>
              </a:pathLst>
            </a:custGeom>
            <a:solidFill>
              <a:srgbClr val="FD6B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59"/>
            <p:cNvSpPr/>
            <p:nvPr/>
          </p:nvSpPr>
          <p:spPr>
            <a:xfrm>
              <a:off x="1935435" y="3056393"/>
              <a:ext cx="1268" cy="1268"/>
            </a:xfrm>
            <a:custGeom>
              <a:avLst/>
              <a:gdLst/>
              <a:ahLst/>
              <a:cxnLst/>
              <a:rect l="l" t="t" r="r" b="b"/>
              <a:pathLst>
                <a:path w="13" h="13" extrusionOk="0">
                  <a:moveTo>
                    <a:pt x="1" y="12"/>
                  </a:moveTo>
                  <a:lnTo>
                    <a:pt x="13" y="0"/>
                  </a:lnTo>
                  <a:lnTo>
                    <a:pt x="1" y="12"/>
                  </a:lnTo>
                  <a:close/>
                </a:path>
              </a:pathLst>
            </a:custGeom>
            <a:solidFill>
              <a:srgbClr val="FD6B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59"/>
            <p:cNvSpPr/>
            <p:nvPr/>
          </p:nvSpPr>
          <p:spPr>
            <a:xfrm>
              <a:off x="2416134" y="3029676"/>
              <a:ext cx="0" cy="98"/>
            </a:xfrm>
            <a:custGeom>
              <a:avLst/>
              <a:gdLst/>
              <a:ahLst/>
              <a:cxnLst/>
              <a:rect l="l" t="t" r="r" b="b"/>
              <a:pathLst>
                <a:path h="1" extrusionOk="0">
                  <a:moveTo>
                    <a:pt x="0" y="0"/>
                  </a:moveTo>
                  <a:lnTo>
                    <a:pt x="0" y="0"/>
                  </a:lnTo>
                  <a:close/>
                </a:path>
              </a:pathLst>
            </a:custGeom>
            <a:solidFill>
              <a:srgbClr val="2244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59"/>
            <p:cNvSpPr/>
            <p:nvPr/>
          </p:nvSpPr>
          <p:spPr>
            <a:xfrm>
              <a:off x="1100793" y="2373766"/>
              <a:ext cx="255463" cy="361159"/>
            </a:xfrm>
            <a:custGeom>
              <a:avLst/>
              <a:gdLst/>
              <a:ahLst/>
              <a:cxnLst/>
              <a:rect l="l" t="t" r="r" b="b"/>
              <a:pathLst>
                <a:path w="2620" h="3704" extrusionOk="0">
                  <a:moveTo>
                    <a:pt x="1989" y="0"/>
                  </a:moveTo>
                  <a:cubicBezTo>
                    <a:pt x="1929" y="0"/>
                    <a:pt x="1858" y="12"/>
                    <a:pt x="1798" y="24"/>
                  </a:cubicBezTo>
                  <a:cubicBezTo>
                    <a:pt x="1691" y="48"/>
                    <a:pt x="1584" y="84"/>
                    <a:pt x="1477" y="131"/>
                  </a:cubicBezTo>
                  <a:cubicBezTo>
                    <a:pt x="1238" y="227"/>
                    <a:pt x="1024" y="369"/>
                    <a:pt x="834" y="548"/>
                  </a:cubicBezTo>
                  <a:cubicBezTo>
                    <a:pt x="631" y="727"/>
                    <a:pt x="465" y="929"/>
                    <a:pt x="322" y="1143"/>
                  </a:cubicBezTo>
                  <a:cubicBezTo>
                    <a:pt x="215" y="1322"/>
                    <a:pt x="119" y="1512"/>
                    <a:pt x="72" y="1703"/>
                  </a:cubicBezTo>
                  <a:cubicBezTo>
                    <a:pt x="36" y="1846"/>
                    <a:pt x="12" y="1989"/>
                    <a:pt x="12" y="2120"/>
                  </a:cubicBezTo>
                  <a:cubicBezTo>
                    <a:pt x="0" y="2274"/>
                    <a:pt x="0" y="2429"/>
                    <a:pt x="12" y="2584"/>
                  </a:cubicBezTo>
                  <a:cubicBezTo>
                    <a:pt x="24" y="2739"/>
                    <a:pt x="48" y="2905"/>
                    <a:pt x="95" y="3048"/>
                  </a:cubicBezTo>
                  <a:cubicBezTo>
                    <a:pt x="131" y="3191"/>
                    <a:pt x="191" y="3322"/>
                    <a:pt x="274" y="3429"/>
                  </a:cubicBezTo>
                  <a:cubicBezTo>
                    <a:pt x="322" y="3489"/>
                    <a:pt x="369" y="3536"/>
                    <a:pt x="417" y="3584"/>
                  </a:cubicBezTo>
                  <a:cubicBezTo>
                    <a:pt x="476" y="3620"/>
                    <a:pt x="536" y="3656"/>
                    <a:pt x="607" y="3679"/>
                  </a:cubicBezTo>
                  <a:cubicBezTo>
                    <a:pt x="655" y="3703"/>
                    <a:pt x="715" y="3703"/>
                    <a:pt x="774" y="3703"/>
                  </a:cubicBezTo>
                  <a:cubicBezTo>
                    <a:pt x="857" y="3703"/>
                    <a:pt x="953" y="3691"/>
                    <a:pt x="1036" y="3656"/>
                  </a:cubicBezTo>
                  <a:cubicBezTo>
                    <a:pt x="1108" y="3632"/>
                    <a:pt x="1191" y="3596"/>
                    <a:pt x="1262" y="3560"/>
                  </a:cubicBezTo>
                  <a:cubicBezTo>
                    <a:pt x="1310" y="3525"/>
                    <a:pt x="1358" y="3489"/>
                    <a:pt x="1405" y="3441"/>
                  </a:cubicBezTo>
                  <a:cubicBezTo>
                    <a:pt x="1548" y="3334"/>
                    <a:pt x="1691" y="3215"/>
                    <a:pt x="1822" y="3084"/>
                  </a:cubicBezTo>
                  <a:cubicBezTo>
                    <a:pt x="1965" y="2953"/>
                    <a:pt x="2096" y="2798"/>
                    <a:pt x="2215" y="2643"/>
                  </a:cubicBezTo>
                  <a:cubicBezTo>
                    <a:pt x="2274" y="2572"/>
                    <a:pt x="2334" y="2501"/>
                    <a:pt x="2381" y="2429"/>
                  </a:cubicBezTo>
                  <a:cubicBezTo>
                    <a:pt x="2417" y="2370"/>
                    <a:pt x="2453" y="2298"/>
                    <a:pt x="2477" y="2239"/>
                  </a:cubicBezTo>
                  <a:cubicBezTo>
                    <a:pt x="2489" y="2203"/>
                    <a:pt x="2501" y="2179"/>
                    <a:pt x="2501" y="2143"/>
                  </a:cubicBezTo>
                  <a:cubicBezTo>
                    <a:pt x="2512" y="2108"/>
                    <a:pt x="2512" y="2072"/>
                    <a:pt x="2501" y="2048"/>
                  </a:cubicBezTo>
                  <a:cubicBezTo>
                    <a:pt x="2501" y="1965"/>
                    <a:pt x="2477" y="1881"/>
                    <a:pt x="2441" y="1822"/>
                  </a:cubicBezTo>
                  <a:cubicBezTo>
                    <a:pt x="2393" y="1762"/>
                    <a:pt x="2334" y="1727"/>
                    <a:pt x="2274" y="1715"/>
                  </a:cubicBezTo>
                  <a:lnTo>
                    <a:pt x="2203" y="1715"/>
                  </a:lnTo>
                  <a:cubicBezTo>
                    <a:pt x="2155" y="1715"/>
                    <a:pt x="2108" y="1727"/>
                    <a:pt x="2060" y="1739"/>
                  </a:cubicBezTo>
                  <a:lnTo>
                    <a:pt x="2024" y="1751"/>
                  </a:lnTo>
                  <a:lnTo>
                    <a:pt x="2024" y="1751"/>
                  </a:lnTo>
                  <a:lnTo>
                    <a:pt x="2036" y="1739"/>
                  </a:lnTo>
                  <a:lnTo>
                    <a:pt x="2048" y="1727"/>
                  </a:lnTo>
                  <a:cubicBezTo>
                    <a:pt x="2179" y="1596"/>
                    <a:pt x="2286" y="1465"/>
                    <a:pt x="2393" y="1334"/>
                  </a:cubicBezTo>
                  <a:cubicBezTo>
                    <a:pt x="2489" y="1215"/>
                    <a:pt x="2560" y="1084"/>
                    <a:pt x="2608" y="941"/>
                  </a:cubicBezTo>
                  <a:cubicBezTo>
                    <a:pt x="2620" y="869"/>
                    <a:pt x="2620" y="810"/>
                    <a:pt x="2608" y="750"/>
                  </a:cubicBezTo>
                  <a:cubicBezTo>
                    <a:pt x="2584" y="679"/>
                    <a:pt x="2548" y="631"/>
                    <a:pt x="2501" y="584"/>
                  </a:cubicBezTo>
                  <a:cubicBezTo>
                    <a:pt x="2441" y="548"/>
                    <a:pt x="2381" y="512"/>
                    <a:pt x="2310" y="500"/>
                  </a:cubicBezTo>
                  <a:lnTo>
                    <a:pt x="2251" y="500"/>
                  </a:lnTo>
                  <a:cubicBezTo>
                    <a:pt x="2191" y="500"/>
                    <a:pt x="2131" y="512"/>
                    <a:pt x="2084" y="536"/>
                  </a:cubicBezTo>
                  <a:cubicBezTo>
                    <a:pt x="2060" y="536"/>
                    <a:pt x="2036" y="548"/>
                    <a:pt x="2012" y="560"/>
                  </a:cubicBezTo>
                  <a:cubicBezTo>
                    <a:pt x="2060" y="500"/>
                    <a:pt x="2096" y="453"/>
                    <a:pt x="2143" y="393"/>
                  </a:cubicBezTo>
                  <a:cubicBezTo>
                    <a:pt x="2167" y="357"/>
                    <a:pt x="2179" y="322"/>
                    <a:pt x="2203" y="286"/>
                  </a:cubicBezTo>
                  <a:cubicBezTo>
                    <a:pt x="2203" y="262"/>
                    <a:pt x="2215" y="250"/>
                    <a:pt x="2215" y="227"/>
                  </a:cubicBezTo>
                  <a:cubicBezTo>
                    <a:pt x="2227" y="203"/>
                    <a:pt x="2227" y="167"/>
                    <a:pt x="2215" y="143"/>
                  </a:cubicBezTo>
                  <a:cubicBezTo>
                    <a:pt x="2203" y="96"/>
                    <a:pt x="2167" y="60"/>
                    <a:pt x="2131" y="48"/>
                  </a:cubicBezTo>
                  <a:cubicBezTo>
                    <a:pt x="2084" y="24"/>
                    <a:pt x="2036" y="12"/>
                    <a:pt x="1989" y="12"/>
                  </a:cubicBezTo>
                  <a:lnTo>
                    <a:pt x="1989" y="0"/>
                  </a:lnTo>
                  <a:close/>
                </a:path>
              </a:pathLst>
            </a:custGeom>
            <a:solidFill>
              <a:srgbClr val="FFA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59"/>
            <p:cNvSpPr/>
            <p:nvPr/>
          </p:nvSpPr>
          <p:spPr>
            <a:xfrm>
              <a:off x="1195958" y="2428271"/>
              <a:ext cx="98773" cy="77516"/>
            </a:xfrm>
            <a:custGeom>
              <a:avLst/>
              <a:gdLst/>
              <a:ahLst/>
              <a:cxnLst/>
              <a:rect l="l" t="t" r="r" b="b"/>
              <a:pathLst>
                <a:path w="1013" h="795" extrusionOk="0">
                  <a:moveTo>
                    <a:pt x="965" y="1"/>
                  </a:moveTo>
                  <a:lnTo>
                    <a:pt x="953" y="13"/>
                  </a:lnTo>
                  <a:cubicBezTo>
                    <a:pt x="774" y="108"/>
                    <a:pt x="608" y="215"/>
                    <a:pt x="441" y="334"/>
                  </a:cubicBezTo>
                  <a:cubicBezTo>
                    <a:pt x="358" y="382"/>
                    <a:pt x="286" y="453"/>
                    <a:pt x="215" y="513"/>
                  </a:cubicBezTo>
                  <a:cubicBezTo>
                    <a:pt x="132" y="584"/>
                    <a:pt x="60" y="656"/>
                    <a:pt x="1" y="739"/>
                  </a:cubicBezTo>
                  <a:cubicBezTo>
                    <a:pt x="1" y="739"/>
                    <a:pt x="1" y="751"/>
                    <a:pt x="1" y="763"/>
                  </a:cubicBezTo>
                  <a:cubicBezTo>
                    <a:pt x="1" y="775"/>
                    <a:pt x="12" y="787"/>
                    <a:pt x="12" y="787"/>
                  </a:cubicBezTo>
                  <a:cubicBezTo>
                    <a:pt x="22" y="792"/>
                    <a:pt x="32" y="795"/>
                    <a:pt x="41" y="795"/>
                  </a:cubicBezTo>
                  <a:cubicBezTo>
                    <a:pt x="54" y="795"/>
                    <a:pt x="65" y="789"/>
                    <a:pt x="72" y="775"/>
                  </a:cubicBezTo>
                  <a:cubicBezTo>
                    <a:pt x="108" y="727"/>
                    <a:pt x="143" y="680"/>
                    <a:pt x="191" y="644"/>
                  </a:cubicBezTo>
                  <a:cubicBezTo>
                    <a:pt x="227" y="596"/>
                    <a:pt x="274" y="549"/>
                    <a:pt x="322" y="501"/>
                  </a:cubicBezTo>
                  <a:cubicBezTo>
                    <a:pt x="370" y="465"/>
                    <a:pt x="417" y="430"/>
                    <a:pt x="465" y="382"/>
                  </a:cubicBezTo>
                  <a:cubicBezTo>
                    <a:pt x="572" y="310"/>
                    <a:pt x="667" y="239"/>
                    <a:pt x="786" y="168"/>
                  </a:cubicBezTo>
                  <a:cubicBezTo>
                    <a:pt x="846" y="132"/>
                    <a:pt x="917" y="84"/>
                    <a:pt x="989" y="49"/>
                  </a:cubicBezTo>
                  <a:cubicBezTo>
                    <a:pt x="1001" y="37"/>
                    <a:pt x="1013" y="25"/>
                    <a:pt x="1001" y="13"/>
                  </a:cubicBezTo>
                  <a:cubicBezTo>
                    <a:pt x="1001" y="1"/>
                    <a:pt x="989" y="1"/>
                    <a:pt x="977" y="1"/>
                  </a:cubicBezTo>
                  <a:close/>
                </a:path>
              </a:pathLst>
            </a:custGeom>
            <a:solidFill>
              <a:srgbClr val="D287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59"/>
            <p:cNvSpPr/>
            <p:nvPr/>
          </p:nvSpPr>
          <p:spPr>
            <a:xfrm>
              <a:off x="1220334" y="2545568"/>
              <a:ext cx="73226" cy="65816"/>
            </a:xfrm>
            <a:custGeom>
              <a:avLst/>
              <a:gdLst/>
              <a:ahLst/>
              <a:cxnLst/>
              <a:rect l="l" t="t" r="r" b="b"/>
              <a:pathLst>
                <a:path w="751" h="675" extrusionOk="0">
                  <a:moveTo>
                    <a:pt x="715" y="0"/>
                  </a:moveTo>
                  <a:lnTo>
                    <a:pt x="536" y="131"/>
                  </a:lnTo>
                  <a:cubicBezTo>
                    <a:pt x="477" y="179"/>
                    <a:pt x="405" y="227"/>
                    <a:pt x="346" y="274"/>
                  </a:cubicBezTo>
                  <a:cubicBezTo>
                    <a:pt x="227" y="370"/>
                    <a:pt x="120" y="489"/>
                    <a:pt x="12" y="608"/>
                  </a:cubicBezTo>
                  <a:cubicBezTo>
                    <a:pt x="12" y="620"/>
                    <a:pt x="1" y="631"/>
                    <a:pt x="12" y="643"/>
                  </a:cubicBezTo>
                  <a:cubicBezTo>
                    <a:pt x="12" y="655"/>
                    <a:pt x="12" y="667"/>
                    <a:pt x="24" y="667"/>
                  </a:cubicBezTo>
                  <a:cubicBezTo>
                    <a:pt x="34" y="672"/>
                    <a:pt x="44" y="675"/>
                    <a:pt x="54" y="675"/>
                  </a:cubicBezTo>
                  <a:cubicBezTo>
                    <a:pt x="68" y="675"/>
                    <a:pt x="82" y="669"/>
                    <a:pt x="96" y="655"/>
                  </a:cubicBezTo>
                  <a:cubicBezTo>
                    <a:pt x="155" y="572"/>
                    <a:pt x="215" y="500"/>
                    <a:pt x="286" y="429"/>
                  </a:cubicBezTo>
                  <a:cubicBezTo>
                    <a:pt x="358" y="358"/>
                    <a:pt x="429" y="286"/>
                    <a:pt x="501" y="227"/>
                  </a:cubicBezTo>
                  <a:cubicBezTo>
                    <a:pt x="584" y="155"/>
                    <a:pt x="667" y="96"/>
                    <a:pt x="751" y="36"/>
                  </a:cubicBezTo>
                  <a:cubicBezTo>
                    <a:pt x="751" y="24"/>
                    <a:pt x="751" y="12"/>
                    <a:pt x="751" y="0"/>
                  </a:cubicBezTo>
                  <a:close/>
                </a:path>
              </a:pathLst>
            </a:custGeom>
            <a:solidFill>
              <a:srgbClr val="D287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59"/>
            <p:cNvSpPr/>
            <p:nvPr/>
          </p:nvSpPr>
          <p:spPr>
            <a:xfrm>
              <a:off x="1068227" y="728774"/>
              <a:ext cx="1094884" cy="812704"/>
            </a:xfrm>
            <a:custGeom>
              <a:avLst/>
              <a:gdLst/>
              <a:ahLst/>
              <a:cxnLst/>
              <a:rect l="l" t="t" r="r" b="b"/>
              <a:pathLst>
                <a:path w="11229" h="8335" extrusionOk="0">
                  <a:moveTo>
                    <a:pt x="5883" y="0"/>
                  </a:moveTo>
                  <a:cubicBezTo>
                    <a:pt x="5537" y="0"/>
                    <a:pt x="5204" y="24"/>
                    <a:pt x="4871" y="72"/>
                  </a:cubicBezTo>
                  <a:cubicBezTo>
                    <a:pt x="4454" y="119"/>
                    <a:pt x="4037" y="191"/>
                    <a:pt x="3644" y="298"/>
                  </a:cubicBezTo>
                  <a:cubicBezTo>
                    <a:pt x="3227" y="393"/>
                    <a:pt x="2823" y="524"/>
                    <a:pt x="2430" y="691"/>
                  </a:cubicBezTo>
                  <a:cubicBezTo>
                    <a:pt x="2049" y="846"/>
                    <a:pt x="1680" y="1036"/>
                    <a:pt x="1334" y="1274"/>
                  </a:cubicBezTo>
                  <a:cubicBezTo>
                    <a:pt x="1013" y="1488"/>
                    <a:pt x="739" y="1750"/>
                    <a:pt x="501" y="2060"/>
                  </a:cubicBezTo>
                  <a:cubicBezTo>
                    <a:pt x="275" y="2358"/>
                    <a:pt x="120" y="2703"/>
                    <a:pt x="48" y="3072"/>
                  </a:cubicBezTo>
                  <a:cubicBezTo>
                    <a:pt x="1" y="3370"/>
                    <a:pt x="1" y="3667"/>
                    <a:pt x="48" y="3965"/>
                  </a:cubicBezTo>
                  <a:cubicBezTo>
                    <a:pt x="60" y="3989"/>
                    <a:pt x="72" y="4013"/>
                    <a:pt x="84" y="4024"/>
                  </a:cubicBezTo>
                  <a:cubicBezTo>
                    <a:pt x="96" y="4048"/>
                    <a:pt x="120" y="4048"/>
                    <a:pt x="144" y="4060"/>
                  </a:cubicBezTo>
                  <a:lnTo>
                    <a:pt x="215" y="4060"/>
                  </a:lnTo>
                  <a:cubicBezTo>
                    <a:pt x="251" y="4048"/>
                    <a:pt x="263" y="4024"/>
                    <a:pt x="275" y="4001"/>
                  </a:cubicBezTo>
                  <a:lnTo>
                    <a:pt x="275" y="3989"/>
                  </a:lnTo>
                  <a:lnTo>
                    <a:pt x="275" y="3977"/>
                  </a:lnTo>
                  <a:lnTo>
                    <a:pt x="275" y="3965"/>
                  </a:lnTo>
                  <a:cubicBezTo>
                    <a:pt x="394" y="3763"/>
                    <a:pt x="537" y="3572"/>
                    <a:pt x="691" y="3393"/>
                  </a:cubicBezTo>
                  <a:lnTo>
                    <a:pt x="703" y="3382"/>
                  </a:lnTo>
                  <a:cubicBezTo>
                    <a:pt x="894" y="3179"/>
                    <a:pt x="1108" y="3001"/>
                    <a:pt x="1346" y="2858"/>
                  </a:cubicBezTo>
                  <a:cubicBezTo>
                    <a:pt x="1537" y="2739"/>
                    <a:pt x="1727" y="2643"/>
                    <a:pt x="1942" y="2584"/>
                  </a:cubicBezTo>
                  <a:cubicBezTo>
                    <a:pt x="2204" y="2810"/>
                    <a:pt x="2489" y="3024"/>
                    <a:pt x="2799" y="3179"/>
                  </a:cubicBezTo>
                  <a:cubicBezTo>
                    <a:pt x="3192" y="3393"/>
                    <a:pt x="3608" y="3548"/>
                    <a:pt x="4025" y="3667"/>
                  </a:cubicBezTo>
                  <a:cubicBezTo>
                    <a:pt x="4466" y="3786"/>
                    <a:pt x="4918" y="3870"/>
                    <a:pt x="5371" y="3905"/>
                  </a:cubicBezTo>
                  <a:cubicBezTo>
                    <a:pt x="5573" y="3929"/>
                    <a:pt x="5775" y="3929"/>
                    <a:pt x="5978" y="3929"/>
                  </a:cubicBezTo>
                  <a:cubicBezTo>
                    <a:pt x="6216" y="3929"/>
                    <a:pt x="6466" y="3917"/>
                    <a:pt x="6704" y="3894"/>
                  </a:cubicBezTo>
                  <a:cubicBezTo>
                    <a:pt x="7240" y="3846"/>
                    <a:pt x="7776" y="3715"/>
                    <a:pt x="8264" y="3501"/>
                  </a:cubicBezTo>
                  <a:cubicBezTo>
                    <a:pt x="8264" y="3632"/>
                    <a:pt x="8276" y="3751"/>
                    <a:pt x="8288" y="3882"/>
                  </a:cubicBezTo>
                  <a:cubicBezTo>
                    <a:pt x="8323" y="4072"/>
                    <a:pt x="8371" y="4251"/>
                    <a:pt x="8442" y="4429"/>
                  </a:cubicBezTo>
                  <a:cubicBezTo>
                    <a:pt x="8561" y="4786"/>
                    <a:pt x="8823" y="5060"/>
                    <a:pt x="9157" y="5227"/>
                  </a:cubicBezTo>
                  <a:cubicBezTo>
                    <a:pt x="9204" y="5251"/>
                    <a:pt x="9264" y="5263"/>
                    <a:pt x="9312" y="5275"/>
                  </a:cubicBezTo>
                  <a:cubicBezTo>
                    <a:pt x="9371" y="5287"/>
                    <a:pt x="9431" y="5298"/>
                    <a:pt x="9490" y="5298"/>
                  </a:cubicBezTo>
                  <a:lnTo>
                    <a:pt x="9645" y="5298"/>
                  </a:lnTo>
                  <a:cubicBezTo>
                    <a:pt x="9573" y="5406"/>
                    <a:pt x="9514" y="5525"/>
                    <a:pt x="9466" y="5644"/>
                  </a:cubicBezTo>
                  <a:cubicBezTo>
                    <a:pt x="9383" y="5846"/>
                    <a:pt x="9335" y="6060"/>
                    <a:pt x="9300" y="6275"/>
                  </a:cubicBezTo>
                  <a:cubicBezTo>
                    <a:pt x="9264" y="6489"/>
                    <a:pt x="9240" y="6715"/>
                    <a:pt x="9252" y="6942"/>
                  </a:cubicBezTo>
                  <a:cubicBezTo>
                    <a:pt x="9252" y="7144"/>
                    <a:pt x="9276" y="7358"/>
                    <a:pt x="9335" y="7561"/>
                  </a:cubicBezTo>
                  <a:cubicBezTo>
                    <a:pt x="9383" y="7751"/>
                    <a:pt x="9466" y="7930"/>
                    <a:pt x="9585" y="8073"/>
                  </a:cubicBezTo>
                  <a:cubicBezTo>
                    <a:pt x="9693" y="8215"/>
                    <a:pt x="9835" y="8311"/>
                    <a:pt x="10002" y="8335"/>
                  </a:cubicBezTo>
                  <a:lnTo>
                    <a:pt x="10050" y="8335"/>
                  </a:lnTo>
                  <a:cubicBezTo>
                    <a:pt x="10109" y="8335"/>
                    <a:pt x="10169" y="8323"/>
                    <a:pt x="10228" y="8299"/>
                  </a:cubicBezTo>
                  <a:cubicBezTo>
                    <a:pt x="10312" y="8275"/>
                    <a:pt x="10371" y="8239"/>
                    <a:pt x="10431" y="8180"/>
                  </a:cubicBezTo>
                  <a:cubicBezTo>
                    <a:pt x="10574" y="8073"/>
                    <a:pt x="10681" y="7942"/>
                    <a:pt x="10776" y="7799"/>
                  </a:cubicBezTo>
                  <a:cubicBezTo>
                    <a:pt x="10883" y="7632"/>
                    <a:pt x="10967" y="7465"/>
                    <a:pt x="11038" y="7275"/>
                  </a:cubicBezTo>
                  <a:cubicBezTo>
                    <a:pt x="11086" y="7144"/>
                    <a:pt x="11121" y="7001"/>
                    <a:pt x="11145" y="6858"/>
                  </a:cubicBezTo>
                  <a:cubicBezTo>
                    <a:pt x="11157" y="6846"/>
                    <a:pt x="11157" y="6834"/>
                    <a:pt x="11157" y="6811"/>
                  </a:cubicBezTo>
                  <a:cubicBezTo>
                    <a:pt x="11228" y="6144"/>
                    <a:pt x="11228" y="5477"/>
                    <a:pt x="11157" y="4798"/>
                  </a:cubicBezTo>
                  <a:cubicBezTo>
                    <a:pt x="11121" y="4477"/>
                    <a:pt x="11074" y="4155"/>
                    <a:pt x="11002" y="3834"/>
                  </a:cubicBezTo>
                  <a:cubicBezTo>
                    <a:pt x="10955" y="3572"/>
                    <a:pt x="10871" y="3310"/>
                    <a:pt x="10776" y="3060"/>
                  </a:cubicBezTo>
                  <a:cubicBezTo>
                    <a:pt x="10586" y="2572"/>
                    <a:pt x="10312" y="2131"/>
                    <a:pt x="9966" y="1738"/>
                  </a:cubicBezTo>
                  <a:cubicBezTo>
                    <a:pt x="9800" y="1548"/>
                    <a:pt x="9621" y="1369"/>
                    <a:pt x="9431" y="1215"/>
                  </a:cubicBezTo>
                  <a:cubicBezTo>
                    <a:pt x="9228" y="1048"/>
                    <a:pt x="9026" y="905"/>
                    <a:pt x="8800" y="774"/>
                  </a:cubicBezTo>
                  <a:cubicBezTo>
                    <a:pt x="7942" y="262"/>
                    <a:pt x="6954" y="0"/>
                    <a:pt x="5954" y="0"/>
                  </a:cubicBezTo>
                  <a:close/>
                </a:path>
              </a:pathLst>
            </a:custGeom>
            <a:solidFill>
              <a:srgbClr val="661A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59"/>
            <p:cNvSpPr/>
            <p:nvPr/>
          </p:nvSpPr>
          <p:spPr>
            <a:xfrm>
              <a:off x="1025325" y="978384"/>
              <a:ext cx="236937" cy="225724"/>
            </a:xfrm>
            <a:custGeom>
              <a:avLst/>
              <a:gdLst/>
              <a:ahLst/>
              <a:cxnLst/>
              <a:rect l="l" t="t" r="r" b="b"/>
              <a:pathLst>
                <a:path w="2430" h="2315" extrusionOk="0">
                  <a:moveTo>
                    <a:pt x="2358" y="0"/>
                  </a:moveTo>
                  <a:cubicBezTo>
                    <a:pt x="2251" y="60"/>
                    <a:pt x="2132" y="107"/>
                    <a:pt x="2012" y="167"/>
                  </a:cubicBezTo>
                  <a:cubicBezTo>
                    <a:pt x="1905" y="226"/>
                    <a:pt x="1774" y="286"/>
                    <a:pt x="1667" y="357"/>
                  </a:cubicBezTo>
                  <a:cubicBezTo>
                    <a:pt x="1429" y="488"/>
                    <a:pt x="1215" y="655"/>
                    <a:pt x="1012" y="833"/>
                  </a:cubicBezTo>
                  <a:cubicBezTo>
                    <a:pt x="798" y="1012"/>
                    <a:pt x="619" y="1203"/>
                    <a:pt x="441" y="1405"/>
                  </a:cubicBezTo>
                  <a:cubicBezTo>
                    <a:pt x="262" y="1619"/>
                    <a:pt x="119" y="1857"/>
                    <a:pt x="24" y="2119"/>
                  </a:cubicBezTo>
                  <a:lnTo>
                    <a:pt x="12" y="2143"/>
                  </a:lnTo>
                  <a:cubicBezTo>
                    <a:pt x="0" y="2167"/>
                    <a:pt x="0" y="2191"/>
                    <a:pt x="12" y="2215"/>
                  </a:cubicBezTo>
                  <a:cubicBezTo>
                    <a:pt x="24" y="2250"/>
                    <a:pt x="48" y="2274"/>
                    <a:pt x="72" y="2298"/>
                  </a:cubicBezTo>
                  <a:cubicBezTo>
                    <a:pt x="95" y="2309"/>
                    <a:pt x="119" y="2315"/>
                    <a:pt x="142" y="2315"/>
                  </a:cubicBezTo>
                  <a:cubicBezTo>
                    <a:pt x="192" y="2315"/>
                    <a:pt x="238" y="2291"/>
                    <a:pt x="262" y="2250"/>
                  </a:cubicBezTo>
                  <a:cubicBezTo>
                    <a:pt x="286" y="2215"/>
                    <a:pt x="298" y="2191"/>
                    <a:pt x="322" y="2155"/>
                  </a:cubicBezTo>
                  <a:lnTo>
                    <a:pt x="381" y="2048"/>
                  </a:lnTo>
                  <a:cubicBezTo>
                    <a:pt x="429" y="1976"/>
                    <a:pt x="465" y="1905"/>
                    <a:pt x="512" y="1834"/>
                  </a:cubicBezTo>
                  <a:cubicBezTo>
                    <a:pt x="596" y="1703"/>
                    <a:pt x="679" y="1584"/>
                    <a:pt x="774" y="1453"/>
                  </a:cubicBezTo>
                  <a:cubicBezTo>
                    <a:pt x="846" y="1369"/>
                    <a:pt x="917" y="1274"/>
                    <a:pt x="989" y="1191"/>
                  </a:cubicBezTo>
                  <a:cubicBezTo>
                    <a:pt x="1060" y="1095"/>
                    <a:pt x="1155" y="1012"/>
                    <a:pt x="1239" y="929"/>
                  </a:cubicBezTo>
                  <a:cubicBezTo>
                    <a:pt x="1405" y="762"/>
                    <a:pt x="1596" y="607"/>
                    <a:pt x="1786" y="464"/>
                  </a:cubicBezTo>
                  <a:lnTo>
                    <a:pt x="1834" y="417"/>
                  </a:lnTo>
                  <a:cubicBezTo>
                    <a:pt x="1882" y="381"/>
                    <a:pt x="1917" y="357"/>
                    <a:pt x="1965" y="321"/>
                  </a:cubicBezTo>
                  <a:cubicBezTo>
                    <a:pt x="2001" y="298"/>
                    <a:pt x="2060" y="262"/>
                    <a:pt x="2108" y="226"/>
                  </a:cubicBezTo>
                  <a:cubicBezTo>
                    <a:pt x="2203" y="167"/>
                    <a:pt x="2298" y="107"/>
                    <a:pt x="2405" y="60"/>
                  </a:cubicBezTo>
                  <a:cubicBezTo>
                    <a:pt x="2429" y="48"/>
                    <a:pt x="2429" y="36"/>
                    <a:pt x="2417" y="12"/>
                  </a:cubicBezTo>
                  <a:cubicBezTo>
                    <a:pt x="2417" y="0"/>
                    <a:pt x="2405" y="0"/>
                    <a:pt x="2393" y="0"/>
                  </a:cubicBezTo>
                  <a:close/>
                </a:path>
              </a:pathLst>
            </a:custGeom>
            <a:solidFill>
              <a:srgbClr val="5616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59"/>
            <p:cNvSpPr/>
            <p:nvPr/>
          </p:nvSpPr>
          <p:spPr>
            <a:xfrm>
              <a:off x="1236618" y="840221"/>
              <a:ext cx="702426" cy="194815"/>
            </a:xfrm>
            <a:custGeom>
              <a:avLst/>
              <a:gdLst/>
              <a:ahLst/>
              <a:cxnLst/>
              <a:rect l="l" t="t" r="r" b="b"/>
              <a:pathLst>
                <a:path w="7204" h="1998" extrusionOk="0">
                  <a:moveTo>
                    <a:pt x="131" y="0"/>
                  </a:moveTo>
                  <a:cubicBezTo>
                    <a:pt x="96" y="12"/>
                    <a:pt x="60" y="24"/>
                    <a:pt x="36" y="60"/>
                  </a:cubicBezTo>
                  <a:cubicBezTo>
                    <a:pt x="12" y="84"/>
                    <a:pt x="0" y="131"/>
                    <a:pt x="0" y="167"/>
                  </a:cubicBezTo>
                  <a:cubicBezTo>
                    <a:pt x="0" y="179"/>
                    <a:pt x="0" y="191"/>
                    <a:pt x="0" y="203"/>
                  </a:cubicBezTo>
                  <a:cubicBezTo>
                    <a:pt x="12" y="226"/>
                    <a:pt x="24" y="250"/>
                    <a:pt x="48" y="262"/>
                  </a:cubicBezTo>
                  <a:cubicBezTo>
                    <a:pt x="191" y="429"/>
                    <a:pt x="346" y="584"/>
                    <a:pt x="512" y="715"/>
                  </a:cubicBezTo>
                  <a:cubicBezTo>
                    <a:pt x="691" y="846"/>
                    <a:pt x="881" y="976"/>
                    <a:pt x="1072" y="1096"/>
                  </a:cubicBezTo>
                  <a:cubicBezTo>
                    <a:pt x="1453" y="1322"/>
                    <a:pt x="1870" y="1512"/>
                    <a:pt x="2286" y="1655"/>
                  </a:cubicBezTo>
                  <a:cubicBezTo>
                    <a:pt x="2512" y="1727"/>
                    <a:pt x="2739" y="1786"/>
                    <a:pt x="2977" y="1834"/>
                  </a:cubicBezTo>
                  <a:cubicBezTo>
                    <a:pt x="3203" y="1881"/>
                    <a:pt x="3417" y="1917"/>
                    <a:pt x="3655" y="1953"/>
                  </a:cubicBezTo>
                  <a:cubicBezTo>
                    <a:pt x="3929" y="1982"/>
                    <a:pt x="4208" y="1997"/>
                    <a:pt x="4488" y="1997"/>
                  </a:cubicBezTo>
                  <a:cubicBezTo>
                    <a:pt x="4670" y="1997"/>
                    <a:pt x="4853" y="1991"/>
                    <a:pt x="5037" y="1977"/>
                  </a:cubicBezTo>
                  <a:cubicBezTo>
                    <a:pt x="5227" y="1953"/>
                    <a:pt x="5418" y="1929"/>
                    <a:pt x="5608" y="1893"/>
                  </a:cubicBezTo>
                  <a:cubicBezTo>
                    <a:pt x="5799" y="1869"/>
                    <a:pt x="5989" y="1822"/>
                    <a:pt x="6168" y="1774"/>
                  </a:cubicBezTo>
                  <a:cubicBezTo>
                    <a:pt x="6525" y="1667"/>
                    <a:pt x="6870" y="1536"/>
                    <a:pt x="7204" y="1357"/>
                  </a:cubicBezTo>
                  <a:cubicBezTo>
                    <a:pt x="7204" y="1357"/>
                    <a:pt x="7204" y="1334"/>
                    <a:pt x="7204" y="1334"/>
                  </a:cubicBezTo>
                  <a:cubicBezTo>
                    <a:pt x="7198" y="1328"/>
                    <a:pt x="7192" y="1325"/>
                    <a:pt x="7186" y="1325"/>
                  </a:cubicBezTo>
                  <a:cubicBezTo>
                    <a:pt x="7180" y="1325"/>
                    <a:pt x="7174" y="1328"/>
                    <a:pt x="7168" y="1334"/>
                  </a:cubicBezTo>
                  <a:lnTo>
                    <a:pt x="7156" y="1334"/>
                  </a:lnTo>
                  <a:cubicBezTo>
                    <a:pt x="6823" y="1488"/>
                    <a:pt x="6465" y="1619"/>
                    <a:pt x="6096" y="1691"/>
                  </a:cubicBezTo>
                  <a:cubicBezTo>
                    <a:pt x="5858" y="1750"/>
                    <a:pt x="5620" y="1786"/>
                    <a:pt x="5382" y="1810"/>
                  </a:cubicBezTo>
                  <a:cubicBezTo>
                    <a:pt x="5251" y="1822"/>
                    <a:pt x="5132" y="1822"/>
                    <a:pt x="5001" y="1822"/>
                  </a:cubicBezTo>
                  <a:cubicBezTo>
                    <a:pt x="4961" y="1826"/>
                    <a:pt x="4922" y="1827"/>
                    <a:pt x="4882" y="1827"/>
                  </a:cubicBezTo>
                  <a:cubicBezTo>
                    <a:pt x="4802" y="1827"/>
                    <a:pt x="4723" y="1822"/>
                    <a:pt x="4644" y="1822"/>
                  </a:cubicBezTo>
                  <a:lnTo>
                    <a:pt x="4632" y="1822"/>
                  </a:lnTo>
                  <a:cubicBezTo>
                    <a:pt x="4477" y="1822"/>
                    <a:pt x="4322" y="1810"/>
                    <a:pt x="4167" y="1798"/>
                  </a:cubicBezTo>
                  <a:cubicBezTo>
                    <a:pt x="4013" y="1786"/>
                    <a:pt x="3846" y="1762"/>
                    <a:pt x="3679" y="1727"/>
                  </a:cubicBezTo>
                  <a:cubicBezTo>
                    <a:pt x="3513" y="1703"/>
                    <a:pt x="3358" y="1667"/>
                    <a:pt x="3203" y="1631"/>
                  </a:cubicBezTo>
                  <a:cubicBezTo>
                    <a:pt x="3048" y="1596"/>
                    <a:pt x="2905" y="1548"/>
                    <a:pt x="2763" y="1512"/>
                  </a:cubicBezTo>
                  <a:cubicBezTo>
                    <a:pt x="2465" y="1417"/>
                    <a:pt x="2179" y="1310"/>
                    <a:pt x="1905" y="1191"/>
                  </a:cubicBezTo>
                  <a:cubicBezTo>
                    <a:pt x="1643" y="1060"/>
                    <a:pt x="1381" y="929"/>
                    <a:pt x="1131" y="774"/>
                  </a:cubicBezTo>
                  <a:cubicBezTo>
                    <a:pt x="977" y="667"/>
                    <a:pt x="810" y="548"/>
                    <a:pt x="667" y="429"/>
                  </a:cubicBezTo>
                  <a:cubicBezTo>
                    <a:pt x="596" y="369"/>
                    <a:pt x="512" y="310"/>
                    <a:pt x="441" y="238"/>
                  </a:cubicBezTo>
                  <a:lnTo>
                    <a:pt x="346" y="143"/>
                  </a:lnTo>
                  <a:cubicBezTo>
                    <a:pt x="298" y="119"/>
                    <a:pt x="262" y="84"/>
                    <a:pt x="226" y="48"/>
                  </a:cubicBezTo>
                  <a:cubicBezTo>
                    <a:pt x="203" y="24"/>
                    <a:pt x="167" y="12"/>
                    <a:pt x="131" y="12"/>
                  </a:cubicBezTo>
                  <a:lnTo>
                    <a:pt x="119" y="12"/>
                  </a:lnTo>
                  <a:lnTo>
                    <a:pt x="131" y="0"/>
                  </a:lnTo>
                  <a:close/>
                </a:path>
              </a:pathLst>
            </a:custGeom>
            <a:solidFill>
              <a:srgbClr val="5616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59"/>
            <p:cNvSpPr/>
            <p:nvPr/>
          </p:nvSpPr>
          <p:spPr>
            <a:xfrm>
              <a:off x="954536" y="757732"/>
              <a:ext cx="301875" cy="189452"/>
            </a:xfrm>
            <a:custGeom>
              <a:avLst/>
              <a:gdLst/>
              <a:ahLst/>
              <a:cxnLst/>
              <a:rect l="l" t="t" r="r" b="b"/>
              <a:pathLst>
                <a:path w="3096" h="1943" extrusionOk="0">
                  <a:moveTo>
                    <a:pt x="95" y="1"/>
                  </a:moveTo>
                  <a:lnTo>
                    <a:pt x="95" y="13"/>
                  </a:lnTo>
                  <a:cubicBezTo>
                    <a:pt x="60" y="25"/>
                    <a:pt x="24" y="60"/>
                    <a:pt x="12" y="84"/>
                  </a:cubicBezTo>
                  <a:cubicBezTo>
                    <a:pt x="0" y="120"/>
                    <a:pt x="0" y="168"/>
                    <a:pt x="12" y="203"/>
                  </a:cubicBezTo>
                  <a:cubicBezTo>
                    <a:pt x="107" y="418"/>
                    <a:pt x="238" y="620"/>
                    <a:pt x="393" y="822"/>
                  </a:cubicBezTo>
                  <a:cubicBezTo>
                    <a:pt x="548" y="1001"/>
                    <a:pt x="714" y="1180"/>
                    <a:pt x="905" y="1322"/>
                  </a:cubicBezTo>
                  <a:cubicBezTo>
                    <a:pt x="1298" y="1620"/>
                    <a:pt x="1738" y="1811"/>
                    <a:pt x="2215" y="1906"/>
                  </a:cubicBezTo>
                  <a:cubicBezTo>
                    <a:pt x="2391" y="1929"/>
                    <a:pt x="2573" y="1942"/>
                    <a:pt x="2754" y="1942"/>
                  </a:cubicBezTo>
                  <a:cubicBezTo>
                    <a:pt x="2853" y="1942"/>
                    <a:pt x="2951" y="1938"/>
                    <a:pt x="3048" y="1930"/>
                  </a:cubicBezTo>
                  <a:cubicBezTo>
                    <a:pt x="3084" y="1930"/>
                    <a:pt x="3096" y="1906"/>
                    <a:pt x="3096" y="1870"/>
                  </a:cubicBezTo>
                  <a:cubicBezTo>
                    <a:pt x="3096" y="1846"/>
                    <a:pt x="3072" y="1822"/>
                    <a:pt x="3036" y="1822"/>
                  </a:cubicBezTo>
                  <a:lnTo>
                    <a:pt x="2834" y="1822"/>
                  </a:lnTo>
                  <a:cubicBezTo>
                    <a:pt x="2584" y="1811"/>
                    <a:pt x="2334" y="1763"/>
                    <a:pt x="2096" y="1692"/>
                  </a:cubicBezTo>
                  <a:lnTo>
                    <a:pt x="2096" y="1692"/>
                  </a:lnTo>
                  <a:lnTo>
                    <a:pt x="2119" y="1703"/>
                  </a:lnTo>
                  <a:cubicBezTo>
                    <a:pt x="1976" y="1656"/>
                    <a:pt x="1846" y="1596"/>
                    <a:pt x="1703" y="1537"/>
                  </a:cubicBezTo>
                  <a:cubicBezTo>
                    <a:pt x="1584" y="1477"/>
                    <a:pt x="1465" y="1418"/>
                    <a:pt x="1345" y="1346"/>
                  </a:cubicBezTo>
                  <a:cubicBezTo>
                    <a:pt x="1119" y="1191"/>
                    <a:pt x="917" y="1025"/>
                    <a:pt x="726" y="822"/>
                  </a:cubicBezTo>
                  <a:cubicBezTo>
                    <a:pt x="583" y="656"/>
                    <a:pt x="464" y="477"/>
                    <a:pt x="357" y="287"/>
                  </a:cubicBezTo>
                  <a:cubicBezTo>
                    <a:pt x="333" y="227"/>
                    <a:pt x="298" y="156"/>
                    <a:pt x="274" y="96"/>
                  </a:cubicBezTo>
                  <a:cubicBezTo>
                    <a:pt x="250" y="37"/>
                    <a:pt x="202" y="1"/>
                    <a:pt x="143" y="1"/>
                  </a:cubicBezTo>
                  <a:close/>
                </a:path>
              </a:pathLst>
            </a:custGeom>
            <a:solidFill>
              <a:srgbClr val="5616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59"/>
            <p:cNvSpPr/>
            <p:nvPr/>
          </p:nvSpPr>
          <p:spPr>
            <a:xfrm>
              <a:off x="998608" y="673001"/>
              <a:ext cx="102868" cy="142552"/>
            </a:xfrm>
            <a:custGeom>
              <a:avLst/>
              <a:gdLst/>
              <a:ahLst/>
              <a:cxnLst/>
              <a:rect l="l" t="t" r="r" b="b"/>
              <a:pathLst>
                <a:path w="1055" h="1462" extrusionOk="0">
                  <a:moveTo>
                    <a:pt x="108" y="1"/>
                  </a:moveTo>
                  <a:cubicBezTo>
                    <a:pt x="84" y="1"/>
                    <a:pt x="48" y="13"/>
                    <a:pt x="36" y="36"/>
                  </a:cubicBezTo>
                  <a:cubicBezTo>
                    <a:pt x="0" y="72"/>
                    <a:pt x="0" y="108"/>
                    <a:pt x="12" y="155"/>
                  </a:cubicBezTo>
                  <a:cubicBezTo>
                    <a:pt x="60" y="298"/>
                    <a:pt x="108" y="429"/>
                    <a:pt x="179" y="560"/>
                  </a:cubicBezTo>
                  <a:lnTo>
                    <a:pt x="179" y="572"/>
                  </a:lnTo>
                  <a:cubicBezTo>
                    <a:pt x="215" y="656"/>
                    <a:pt x="274" y="751"/>
                    <a:pt x="322" y="822"/>
                  </a:cubicBezTo>
                  <a:cubicBezTo>
                    <a:pt x="381" y="906"/>
                    <a:pt x="453" y="989"/>
                    <a:pt x="524" y="1060"/>
                  </a:cubicBezTo>
                  <a:cubicBezTo>
                    <a:pt x="596" y="1132"/>
                    <a:pt x="667" y="1203"/>
                    <a:pt x="751" y="1275"/>
                  </a:cubicBezTo>
                  <a:cubicBezTo>
                    <a:pt x="822" y="1346"/>
                    <a:pt x="917" y="1406"/>
                    <a:pt x="1001" y="1453"/>
                  </a:cubicBezTo>
                  <a:cubicBezTo>
                    <a:pt x="1006" y="1459"/>
                    <a:pt x="1012" y="1461"/>
                    <a:pt x="1018" y="1461"/>
                  </a:cubicBezTo>
                  <a:cubicBezTo>
                    <a:pt x="1038" y="1461"/>
                    <a:pt x="1055" y="1436"/>
                    <a:pt x="1036" y="1418"/>
                  </a:cubicBezTo>
                  <a:cubicBezTo>
                    <a:pt x="893" y="1322"/>
                    <a:pt x="762" y="1203"/>
                    <a:pt x="643" y="1084"/>
                  </a:cubicBezTo>
                  <a:cubicBezTo>
                    <a:pt x="536" y="965"/>
                    <a:pt x="441" y="834"/>
                    <a:pt x="370" y="691"/>
                  </a:cubicBezTo>
                  <a:lnTo>
                    <a:pt x="370" y="703"/>
                  </a:lnTo>
                  <a:cubicBezTo>
                    <a:pt x="346" y="644"/>
                    <a:pt x="322" y="584"/>
                    <a:pt x="298" y="525"/>
                  </a:cubicBezTo>
                  <a:cubicBezTo>
                    <a:pt x="274" y="477"/>
                    <a:pt x="251" y="417"/>
                    <a:pt x="239" y="358"/>
                  </a:cubicBezTo>
                  <a:cubicBezTo>
                    <a:pt x="239" y="310"/>
                    <a:pt x="227" y="275"/>
                    <a:pt x="227" y="239"/>
                  </a:cubicBezTo>
                  <a:cubicBezTo>
                    <a:pt x="215" y="191"/>
                    <a:pt x="215" y="144"/>
                    <a:pt x="227" y="96"/>
                  </a:cubicBezTo>
                  <a:cubicBezTo>
                    <a:pt x="215" y="36"/>
                    <a:pt x="167" y="1"/>
                    <a:pt x="108" y="1"/>
                  </a:cubicBezTo>
                  <a:close/>
                </a:path>
              </a:pathLst>
            </a:custGeom>
            <a:solidFill>
              <a:srgbClr val="5616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59"/>
            <p:cNvSpPr/>
            <p:nvPr/>
          </p:nvSpPr>
          <p:spPr>
            <a:xfrm>
              <a:off x="1655694" y="659058"/>
              <a:ext cx="466074" cy="166539"/>
            </a:xfrm>
            <a:custGeom>
              <a:avLst/>
              <a:gdLst/>
              <a:ahLst/>
              <a:cxnLst/>
              <a:rect l="l" t="t" r="r" b="b"/>
              <a:pathLst>
                <a:path w="4780" h="1708" extrusionOk="0">
                  <a:moveTo>
                    <a:pt x="143" y="1"/>
                  </a:moveTo>
                  <a:cubicBezTo>
                    <a:pt x="119" y="1"/>
                    <a:pt x="84" y="13"/>
                    <a:pt x="60" y="25"/>
                  </a:cubicBezTo>
                  <a:lnTo>
                    <a:pt x="60" y="37"/>
                  </a:lnTo>
                  <a:cubicBezTo>
                    <a:pt x="24" y="60"/>
                    <a:pt x="0" y="96"/>
                    <a:pt x="0" y="132"/>
                  </a:cubicBezTo>
                  <a:cubicBezTo>
                    <a:pt x="0" y="168"/>
                    <a:pt x="0" y="203"/>
                    <a:pt x="24" y="239"/>
                  </a:cubicBezTo>
                  <a:cubicBezTo>
                    <a:pt x="203" y="429"/>
                    <a:pt x="405" y="596"/>
                    <a:pt x="620" y="739"/>
                  </a:cubicBezTo>
                  <a:cubicBezTo>
                    <a:pt x="834" y="870"/>
                    <a:pt x="1048" y="977"/>
                    <a:pt x="1274" y="1049"/>
                  </a:cubicBezTo>
                  <a:cubicBezTo>
                    <a:pt x="1501" y="1132"/>
                    <a:pt x="1739" y="1191"/>
                    <a:pt x="1977" y="1227"/>
                  </a:cubicBezTo>
                  <a:cubicBezTo>
                    <a:pt x="2084" y="1251"/>
                    <a:pt x="2203" y="1263"/>
                    <a:pt x="2322" y="1275"/>
                  </a:cubicBezTo>
                  <a:cubicBezTo>
                    <a:pt x="2441" y="1287"/>
                    <a:pt x="2560" y="1299"/>
                    <a:pt x="2679" y="1311"/>
                  </a:cubicBezTo>
                  <a:cubicBezTo>
                    <a:pt x="2929" y="1334"/>
                    <a:pt x="3191" y="1358"/>
                    <a:pt x="3441" y="1394"/>
                  </a:cubicBezTo>
                  <a:cubicBezTo>
                    <a:pt x="3703" y="1430"/>
                    <a:pt x="3953" y="1477"/>
                    <a:pt x="4203" y="1549"/>
                  </a:cubicBezTo>
                  <a:cubicBezTo>
                    <a:pt x="4370" y="1584"/>
                    <a:pt x="4525" y="1644"/>
                    <a:pt x="4691" y="1703"/>
                  </a:cubicBezTo>
                  <a:cubicBezTo>
                    <a:pt x="4699" y="1706"/>
                    <a:pt x="4706" y="1708"/>
                    <a:pt x="4712" y="1708"/>
                  </a:cubicBezTo>
                  <a:cubicBezTo>
                    <a:pt x="4758" y="1708"/>
                    <a:pt x="4779" y="1640"/>
                    <a:pt x="4727" y="1608"/>
                  </a:cubicBezTo>
                  <a:cubicBezTo>
                    <a:pt x="4501" y="1513"/>
                    <a:pt x="4275" y="1441"/>
                    <a:pt x="4037" y="1382"/>
                  </a:cubicBezTo>
                  <a:cubicBezTo>
                    <a:pt x="3810" y="1322"/>
                    <a:pt x="3572" y="1287"/>
                    <a:pt x="3334" y="1239"/>
                  </a:cubicBezTo>
                  <a:lnTo>
                    <a:pt x="2977" y="1168"/>
                  </a:lnTo>
                  <a:cubicBezTo>
                    <a:pt x="2870" y="1156"/>
                    <a:pt x="2751" y="1132"/>
                    <a:pt x="2632" y="1108"/>
                  </a:cubicBezTo>
                  <a:cubicBezTo>
                    <a:pt x="2513" y="1096"/>
                    <a:pt x="2394" y="1072"/>
                    <a:pt x="2275" y="1049"/>
                  </a:cubicBezTo>
                  <a:cubicBezTo>
                    <a:pt x="2167" y="1025"/>
                    <a:pt x="2048" y="1001"/>
                    <a:pt x="1929" y="965"/>
                  </a:cubicBezTo>
                  <a:lnTo>
                    <a:pt x="1846" y="941"/>
                  </a:lnTo>
                  <a:cubicBezTo>
                    <a:pt x="1513" y="858"/>
                    <a:pt x="1203" y="739"/>
                    <a:pt x="905" y="572"/>
                  </a:cubicBezTo>
                  <a:lnTo>
                    <a:pt x="905" y="572"/>
                  </a:lnTo>
                  <a:lnTo>
                    <a:pt x="941" y="596"/>
                  </a:lnTo>
                  <a:cubicBezTo>
                    <a:pt x="727" y="477"/>
                    <a:pt x="536" y="334"/>
                    <a:pt x="370" y="168"/>
                  </a:cubicBezTo>
                  <a:cubicBezTo>
                    <a:pt x="334" y="132"/>
                    <a:pt x="298" y="96"/>
                    <a:pt x="262" y="48"/>
                  </a:cubicBezTo>
                  <a:cubicBezTo>
                    <a:pt x="239" y="25"/>
                    <a:pt x="203" y="1"/>
                    <a:pt x="167" y="1"/>
                  </a:cubicBezTo>
                  <a:close/>
                </a:path>
              </a:pathLst>
            </a:custGeom>
            <a:solidFill>
              <a:srgbClr val="5616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59"/>
            <p:cNvSpPr/>
            <p:nvPr/>
          </p:nvSpPr>
          <p:spPr>
            <a:xfrm>
              <a:off x="1935435" y="1023626"/>
              <a:ext cx="51970" cy="147135"/>
            </a:xfrm>
            <a:custGeom>
              <a:avLst/>
              <a:gdLst/>
              <a:ahLst/>
              <a:cxnLst/>
              <a:rect l="l" t="t" r="r" b="b"/>
              <a:pathLst>
                <a:path w="533" h="1509" extrusionOk="0">
                  <a:moveTo>
                    <a:pt x="84" y="0"/>
                  </a:moveTo>
                  <a:cubicBezTo>
                    <a:pt x="60" y="0"/>
                    <a:pt x="48" y="12"/>
                    <a:pt x="37" y="36"/>
                  </a:cubicBezTo>
                  <a:lnTo>
                    <a:pt x="37" y="48"/>
                  </a:lnTo>
                  <a:cubicBezTo>
                    <a:pt x="1" y="286"/>
                    <a:pt x="13" y="536"/>
                    <a:pt x="48" y="786"/>
                  </a:cubicBezTo>
                  <a:cubicBezTo>
                    <a:pt x="72" y="905"/>
                    <a:pt x="108" y="1024"/>
                    <a:pt x="156" y="1143"/>
                  </a:cubicBezTo>
                  <a:cubicBezTo>
                    <a:pt x="203" y="1262"/>
                    <a:pt x="263" y="1381"/>
                    <a:pt x="346" y="1477"/>
                  </a:cubicBezTo>
                  <a:cubicBezTo>
                    <a:pt x="365" y="1499"/>
                    <a:pt x="389" y="1509"/>
                    <a:pt x="412" y="1509"/>
                  </a:cubicBezTo>
                  <a:cubicBezTo>
                    <a:pt x="474" y="1509"/>
                    <a:pt x="532" y="1439"/>
                    <a:pt x="489" y="1370"/>
                  </a:cubicBezTo>
                  <a:cubicBezTo>
                    <a:pt x="429" y="1298"/>
                    <a:pt x="370" y="1227"/>
                    <a:pt x="334" y="1155"/>
                  </a:cubicBezTo>
                  <a:cubicBezTo>
                    <a:pt x="275" y="1048"/>
                    <a:pt x="227" y="941"/>
                    <a:pt x="191" y="822"/>
                  </a:cubicBezTo>
                  <a:cubicBezTo>
                    <a:pt x="144" y="631"/>
                    <a:pt x="120" y="441"/>
                    <a:pt x="120" y="238"/>
                  </a:cubicBezTo>
                  <a:cubicBezTo>
                    <a:pt x="120" y="179"/>
                    <a:pt x="120" y="119"/>
                    <a:pt x="132" y="60"/>
                  </a:cubicBezTo>
                  <a:cubicBezTo>
                    <a:pt x="132" y="24"/>
                    <a:pt x="120" y="0"/>
                    <a:pt x="84" y="0"/>
                  </a:cubicBezTo>
                  <a:close/>
                </a:path>
              </a:pathLst>
            </a:custGeom>
            <a:solidFill>
              <a:srgbClr val="5616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59"/>
            <p:cNvSpPr/>
            <p:nvPr/>
          </p:nvSpPr>
          <p:spPr>
            <a:xfrm>
              <a:off x="2008564" y="1276649"/>
              <a:ext cx="55870" cy="208758"/>
            </a:xfrm>
            <a:custGeom>
              <a:avLst/>
              <a:gdLst/>
              <a:ahLst/>
              <a:cxnLst/>
              <a:rect l="l" t="t" r="r" b="b"/>
              <a:pathLst>
                <a:path w="573" h="2141" extrusionOk="0">
                  <a:moveTo>
                    <a:pt x="489" y="1"/>
                  </a:moveTo>
                  <a:cubicBezTo>
                    <a:pt x="465" y="1"/>
                    <a:pt x="441" y="13"/>
                    <a:pt x="430" y="37"/>
                  </a:cubicBezTo>
                  <a:lnTo>
                    <a:pt x="441" y="37"/>
                  </a:lnTo>
                  <a:cubicBezTo>
                    <a:pt x="72" y="644"/>
                    <a:pt x="1" y="1394"/>
                    <a:pt x="263" y="2061"/>
                  </a:cubicBezTo>
                  <a:cubicBezTo>
                    <a:pt x="282" y="2113"/>
                    <a:pt x="327" y="2140"/>
                    <a:pt x="372" y="2140"/>
                  </a:cubicBezTo>
                  <a:cubicBezTo>
                    <a:pt x="408" y="2140"/>
                    <a:pt x="444" y="2122"/>
                    <a:pt x="465" y="2085"/>
                  </a:cubicBezTo>
                  <a:cubicBezTo>
                    <a:pt x="477" y="2049"/>
                    <a:pt x="477" y="2025"/>
                    <a:pt x="465" y="2001"/>
                  </a:cubicBezTo>
                  <a:cubicBezTo>
                    <a:pt x="394" y="1846"/>
                    <a:pt x="334" y="1680"/>
                    <a:pt x="310" y="1513"/>
                  </a:cubicBezTo>
                  <a:lnTo>
                    <a:pt x="310" y="1525"/>
                  </a:lnTo>
                  <a:cubicBezTo>
                    <a:pt x="275" y="1334"/>
                    <a:pt x="263" y="1144"/>
                    <a:pt x="275" y="942"/>
                  </a:cubicBezTo>
                  <a:cubicBezTo>
                    <a:pt x="287" y="775"/>
                    <a:pt x="322" y="608"/>
                    <a:pt x="382" y="441"/>
                  </a:cubicBezTo>
                  <a:cubicBezTo>
                    <a:pt x="430" y="322"/>
                    <a:pt x="477" y="203"/>
                    <a:pt x="549" y="96"/>
                  </a:cubicBezTo>
                  <a:cubicBezTo>
                    <a:pt x="572" y="49"/>
                    <a:pt x="537" y="1"/>
                    <a:pt x="489" y="1"/>
                  </a:cubicBezTo>
                  <a:close/>
                </a:path>
              </a:pathLst>
            </a:custGeom>
            <a:solidFill>
              <a:srgbClr val="5616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59"/>
            <p:cNvSpPr/>
            <p:nvPr/>
          </p:nvSpPr>
          <p:spPr>
            <a:xfrm>
              <a:off x="2146728" y="912179"/>
              <a:ext cx="101113" cy="226017"/>
            </a:xfrm>
            <a:custGeom>
              <a:avLst/>
              <a:gdLst/>
              <a:ahLst/>
              <a:cxnLst/>
              <a:rect l="l" t="t" r="r" b="b"/>
              <a:pathLst>
                <a:path w="1037" h="2318" extrusionOk="0">
                  <a:moveTo>
                    <a:pt x="13" y="0"/>
                  </a:moveTo>
                  <a:cubicBezTo>
                    <a:pt x="1" y="12"/>
                    <a:pt x="1" y="24"/>
                    <a:pt x="13" y="36"/>
                  </a:cubicBezTo>
                  <a:cubicBezTo>
                    <a:pt x="84" y="96"/>
                    <a:pt x="144" y="167"/>
                    <a:pt x="203" y="227"/>
                  </a:cubicBezTo>
                  <a:cubicBezTo>
                    <a:pt x="239" y="262"/>
                    <a:pt x="263" y="298"/>
                    <a:pt x="287" y="334"/>
                  </a:cubicBezTo>
                  <a:cubicBezTo>
                    <a:pt x="322" y="369"/>
                    <a:pt x="346" y="417"/>
                    <a:pt x="370" y="453"/>
                  </a:cubicBezTo>
                  <a:cubicBezTo>
                    <a:pt x="429" y="536"/>
                    <a:pt x="489" y="619"/>
                    <a:pt x="537" y="703"/>
                  </a:cubicBezTo>
                  <a:cubicBezTo>
                    <a:pt x="584" y="786"/>
                    <a:pt x="620" y="881"/>
                    <a:pt x="668" y="977"/>
                  </a:cubicBezTo>
                  <a:cubicBezTo>
                    <a:pt x="691" y="1060"/>
                    <a:pt x="715" y="1131"/>
                    <a:pt x="727" y="1215"/>
                  </a:cubicBezTo>
                  <a:cubicBezTo>
                    <a:pt x="751" y="1298"/>
                    <a:pt x="763" y="1393"/>
                    <a:pt x="775" y="1477"/>
                  </a:cubicBezTo>
                  <a:cubicBezTo>
                    <a:pt x="787" y="1632"/>
                    <a:pt x="775" y="1774"/>
                    <a:pt x="763" y="1929"/>
                  </a:cubicBezTo>
                  <a:cubicBezTo>
                    <a:pt x="739" y="1989"/>
                    <a:pt x="727" y="2060"/>
                    <a:pt x="703" y="2120"/>
                  </a:cubicBezTo>
                  <a:cubicBezTo>
                    <a:pt x="679" y="2203"/>
                    <a:pt x="727" y="2286"/>
                    <a:pt x="810" y="2310"/>
                  </a:cubicBezTo>
                  <a:cubicBezTo>
                    <a:pt x="825" y="2315"/>
                    <a:pt x="842" y="2318"/>
                    <a:pt x="859" y="2318"/>
                  </a:cubicBezTo>
                  <a:cubicBezTo>
                    <a:pt x="884" y="2318"/>
                    <a:pt x="909" y="2312"/>
                    <a:pt x="929" y="2298"/>
                  </a:cubicBezTo>
                  <a:cubicBezTo>
                    <a:pt x="953" y="2286"/>
                    <a:pt x="977" y="2263"/>
                    <a:pt x="989" y="2251"/>
                  </a:cubicBezTo>
                  <a:cubicBezTo>
                    <a:pt x="1001" y="2227"/>
                    <a:pt x="1013" y="2191"/>
                    <a:pt x="1013" y="2167"/>
                  </a:cubicBezTo>
                  <a:cubicBezTo>
                    <a:pt x="1025" y="2072"/>
                    <a:pt x="1037" y="1965"/>
                    <a:pt x="1037" y="1858"/>
                  </a:cubicBezTo>
                  <a:cubicBezTo>
                    <a:pt x="1037" y="1751"/>
                    <a:pt x="1037" y="1643"/>
                    <a:pt x="1013" y="1548"/>
                  </a:cubicBezTo>
                  <a:cubicBezTo>
                    <a:pt x="1001" y="1441"/>
                    <a:pt x="977" y="1346"/>
                    <a:pt x="953" y="1251"/>
                  </a:cubicBezTo>
                  <a:cubicBezTo>
                    <a:pt x="918" y="1143"/>
                    <a:pt x="882" y="1048"/>
                    <a:pt x="834" y="953"/>
                  </a:cubicBezTo>
                  <a:cubicBezTo>
                    <a:pt x="739" y="762"/>
                    <a:pt x="632" y="596"/>
                    <a:pt x="501" y="441"/>
                  </a:cubicBezTo>
                  <a:cubicBezTo>
                    <a:pt x="441" y="358"/>
                    <a:pt x="370" y="286"/>
                    <a:pt x="298" y="215"/>
                  </a:cubicBezTo>
                  <a:cubicBezTo>
                    <a:pt x="215" y="143"/>
                    <a:pt x="132" y="72"/>
                    <a:pt x="48" y="12"/>
                  </a:cubicBezTo>
                  <a:cubicBezTo>
                    <a:pt x="48" y="0"/>
                    <a:pt x="36" y="0"/>
                    <a:pt x="25" y="0"/>
                  </a:cubicBezTo>
                  <a:cubicBezTo>
                    <a:pt x="25" y="0"/>
                    <a:pt x="13" y="0"/>
                    <a:pt x="13" y="12"/>
                  </a:cubicBezTo>
                  <a:lnTo>
                    <a:pt x="13" y="0"/>
                  </a:lnTo>
                  <a:close/>
                </a:path>
              </a:pathLst>
            </a:custGeom>
            <a:solidFill>
              <a:srgbClr val="5616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59"/>
            <p:cNvSpPr/>
            <p:nvPr/>
          </p:nvSpPr>
          <p:spPr>
            <a:xfrm>
              <a:off x="1486230" y="619667"/>
              <a:ext cx="399380" cy="221141"/>
            </a:xfrm>
            <a:custGeom>
              <a:avLst/>
              <a:gdLst/>
              <a:ahLst/>
              <a:cxnLst/>
              <a:rect l="l" t="t" r="r" b="b"/>
              <a:pathLst>
                <a:path w="4096" h="2268" extrusionOk="0">
                  <a:moveTo>
                    <a:pt x="155" y="0"/>
                  </a:moveTo>
                  <a:cubicBezTo>
                    <a:pt x="131" y="0"/>
                    <a:pt x="107" y="0"/>
                    <a:pt x="83" y="12"/>
                  </a:cubicBezTo>
                  <a:lnTo>
                    <a:pt x="95" y="24"/>
                  </a:lnTo>
                  <a:cubicBezTo>
                    <a:pt x="24" y="60"/>
                    <a:pt x="0" y="143"/>
                    <a:pt x="36" y="214"/>
                  </a:cubicBezTo>
                  <a:cubicBezTo>
                    <a:pt x="95" y="321"/>
                    <a:pt x="167" y="417"/>
                    <a:pt x="250" y="512"/>
                  </a:cubicBezTo>
                  <a:cubicBezTo>
                    <a:pt x="322" y="607"/>
                    <a:pt x="393" y="691"/>
                    <a:pt x="476" y="774"/>
                  </a:cubicBezTo>
                  <a:cubicBezTo>
                    <a:pt x="655" y="953"/>
                    <a:pt x="834" y="1119"/>
                    <a:pt x="1036" y="1274"/>
                  </a:cubicBezTo>
                  <a:cubicBezTo>
                    <a:pt x="1238" y="1417"/>
                    <a:pt x="1453" y="1560"/>
                    <a:pt x="1679" y="1667"/>
                  </a:cubicBezTo>
                  <a:cubicBezTo>
                    <a:pt x="1905" y="1786"/>
                    <a:pt x="2131" y="1893"/>
                    <a:pt x="2381" y="1976"/>
                  </a:cubicBezTo>
                  <a:cubicBezTo>
                    <a:pt x="2512" y="2036"/>
                    <a:pt x="2655" y="2072"/>
                    <a:pt x="2786" y="2107"/>
                  </a:cubicBezTo>
                  <a:cubicBezTo>
                    <a:pt x="2929" y="2155"/>
                    <a:pt x="3072" y="2179"/>
                    <a:pt x="3215" y="2203"/>
                  </a:cubicBezTo>
                  <a:cubicBezTo>
                    <a:pt x="3358" y="2226"/>
                    <a:pt x="3489" y="2238"/>
                    <a:pt x="3620" y="2250"/>
                  </a:cubicBezTo>
                  <a:cubicBezTo>
                    <a:pt x="3721" y="2259"/>
                    <a:pt x="3822" y="2267"/>
                    <a:pt x="3918" y="2267"/>
                  </a:cubicBezTo>
                  <a:cubicBezTo>
                    <a:pt x="3959" y="2267"/>
                    <a:pt x="3998" y="2266"/>
                    <a:pt x="4036" y="2262"/>
                  </a:cubicBezTo>
                  <a:cubicBezTo>
                    <a:pt x="4072" y="2262"/>
                    <a:pt x="4096" y="2238"/>
                    <a:pt x="4096" y="2203"/>
                  </a:cubicBezTo>
                  <a:cubicBezTo>
                    <a:pt x="4096" y="2179"/>
                    <a:pt x="4072" y="2143"/>
                    <a:pt x="4036" y="2143"/>
                  </a:cubicBezTo>
                  <a:cubicBezTo>
                    <a:pt x="4000" y="2145"/>
                    <a:pt x="3964" y="2146"/>
                    <a:pt x="3928" y="2146"/>
                  </a:cubicBezTo>
                  <a:cubicBezTo>
                    <a:pt x="3758" y="2146"/>
                    <a:pt x="3584" y="2125"/>
                    <a:pt x="3417" y="2095"/>
                  </a:cubicBezTo>
                  <a:lnTo>
                    <a:pt x="3429" y="2095"/>
                  </a:lnTo>
                  <a:cubicBezTo>
                    <a:pt x="3239" y="2060"/>
                    <a:pt x="3048" y="2012"/>
                    <a:pt x="2846" y="1953"/>
                  </a:cubicBezTo>
                  <a:cubicBezTo>
                    <a:pt x="2643" y="1893"/>
                    <a:pt x="2453" y="1822"/>
                    <a:pt x="2250" y="1738"/>
                  </a:cubicBezTo>
                  <a:cubicBezTo>
                    <a:pt x="2155" y="1691"/>
                    <a:pt x="2072" y="1643"/>
                    <a:pt x="1977" y="1595"/>
                  </a:cubicBezTo>
                  <a:cubicBezTo>
                    <a:pt x="1881" y="1548"/>
                    <a:pt x="1786" y="1488"/>
                    <a:pt x="1691" y="1429"/>
                  </a:cubicBezTo>
                  <a:cubicBezTo>
                    <a:pt x="1500" y="1322"/>
                    <a:pt x="1322" y="1191"/>
                    <a:pt x="1155" y="1060"/>
                  </a:cubicBezTo>
                  <a:cubicBezTo>
                    <a:pt x="893" y="857"/>
                    <a:pt x="667" y="619"/>
                    <a:pt x="464" y="357"/>
                  </a:cubicBezTo>
                  <a:cubicBezTo>
                    <a:pt x="393" y="262"/>
                    <a:pt x="333" y="167"/>
                    <a:pt x="274" y="71"/>
                  </a:cubicBezTo>
                  <a:cubicBezTo>
                    <a:pt x="262" y="36"/>
                    <a:pt x="226" y="12"/>
                    <a:pt x="191" y="0"/>
                  </a:cubicBezTo>
                  <a:close/>
                </a:path>
              </a:pathLst>
            </a:custGeom>
            <a:solidFill>
              <a:srgbClr val="5616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59"/>
            <p:cNvSpPr/>
            <p:nvPr/>
          </p:nvSpPr>
          <p:spPr>
            <a:xfrm>
              <a:off x="1356159" y="1492621"/>
              <a:ext cx="97603" cy="152205"/>
            </a:xfrm>
            <a:custGeom>
              <a:avLst/>
              <a:gdLst/>
              <a:ahLst/>
              <a:cxnLst/>
              <a:rect l="l" t="t" r="r" b="b"/>
              <a:pathLst>
                <a:path w="1001" h="1561" extrusionOk="0">
                  <a:moveTo>
                    <a:pt x="894" y="0"/>
                  </a:moveTo>
                  <a:cubicBezTo>
                    <a:pt x="894" y="0"/>
                    <a:pt x="882" y="0"/>
                    <a:pt x="882" y="12"/>
                  </a:cubicBezTo>
                  <a:cubicBezTo>
                    <a:pt x="882" y="12"/>
                    <a:pt x="882" y="24"/>
                    <a:pt x="882" y="36"/>
                  </a:cubicBezTo>
                  <a:lnTo>
                    <a:pt x="882" y="60"/>
                  </a:lnTo>
                  <a:cubicBezTo>
                    <a:pt x="894" y="179"/>
                    <a:pt x="905" y="286"/>
                    <a:pt x="917" y="405"/>
                  </a:cubicBezTo>
                  <a:cubicBezTo>
                    <a:pt x="929" y="465"/>
                    <a:pt x="929" y="524"/>
                    <a:pt x="929" y="584"/>
                  </a:cubicBezTo>
                  <a:lnTo>
                    <a:pt x="929" y="608"/>
                  </a:lnTo>
                  <a:lnTo>
                    <a:pt x="929" y="667"/>
                  </a:lnTo>
                  <a:lnTo>
                    <a:pt x="905" y="643"/>
                  </a:lnTo>
                  <a:cubicBezTo>
                    <a:pt x="870" y="608"/>
                    <a:pt x="834" y="584"/>
                    <a:pt x="798" y="560"/>
                  </a:cubicBezTo>
                  <a:cubicBezTo>
                    <a:pt x="715" y="501"/>
                    <a:pt x="632" y="453"/>
                    <a:pt x="536" y="417"/>
                  </a:cubicBezTo>
                  <a:cubicBezTo>
                    <a:pt x="484" y="400"/>
                    <a:pt x="438" y="389"/>
                    <a:pt x="389" y="389"/>
                  </a:cubicBezTo>
                  <a:cubicBezTo>
                    <a:pt x="371" y="389"/>
                    <a:pt x="353" y="390"/>
                    <a:pt x="334" y="393"/>
                  </a:cubicBezTo>
                  <a:cubicBezTo>
                    <a:pt x="310" y="393"/>
                    <a:pt x="286" y="393"/>
                    <a:pt x="263" y="405"/>
                  </a:cubicBezTo>
                  <a:cubicBezTo>
                    <a:pt x="167" y="429"/>
                    <a:pt x="96" y="501"/>
                    <a:pt x="48" y="584"/>
                  </a:cubicBezTo>
                  <a:cubicBezTo>
                    <a:pt x="24" y="632"/>
                    <a:pt x="13" y="679"/>
                    <a:pt x="13" y="739"/>
                  </a:cubicBezTo>
                  <a:cubicBezTo>
                    <a:pt x="1" y="751"/>
                    <a:pt x="1" y="774"/>
                    <a:pt x="13" y="798"/>
                  </a:cubicBezTo>
                  <a:cubicBezTo>
                    <a:pt x="13" y="822"/>
                    <a:pt x="13" y="846"/>
                    <a:pt x="24" y="882"/>
                  </a:cubicBezTo>
                  <a:cubicBezTo>
                    <a:pt x="36" y="929"/>
                    <a:pt x="48" y="977"/>
                    <a:pt x="72" y="1013"/>
                  </a:cubicBezTo>
                  <a:cubicBezTo>
                    <a:pt x="96" y="1072"/>
                    <a:pt x="132" y="1108"/>
                    <a:pt x="155" y="1155"/>
                  </a:cubicBezTo>
                  <a:cubicBezTo>
                    <a:pt x="227" y="1239"/>
                    <a:pt x="298" y="1322"/>
                    <a:pt x="382" y="1394"/>
                  </a:cubicBezTo>
                  <a:cubicBezTo>
                    <a:pt x="417" y="1417"/>
                    <a:pt x="465" y="1453"/>
                    <a:pt x="501" y="1477"/>
                  </a:cubicBezTo>
                  <a:cubicBezTo>
                    <a:pt x="513" y="1477"/>
                    <a:pt x="524" y="1489"/>
                    <a:pt x="536" y="1501"/>
                  </a:cubicBezTo>
                  <a:lnTo>
                    <a:pt x="560" y="1513"/>
                  </a:lnTo>
                  <a:lnTo>
                    <a:pt x="632" y="1548"/>
                  </a:lnTo>
                  <a:cubicBezTo>
                    <a:pt x="644" y="1560"/>
                    <a:pt x="667" y="1560"/>
                    <a:pt x="679" y="1560"/>
                  </a:cubicBezTo>
                  <a:cubicBezTo>
                    <a:pt x="715" y="1548"/>
                    <a:pt x="739" y="1536"/>
                    <a:pt x="751" y="1501"/>
                  </a:cubicBezTo>
                  <a:cubicBezTo>
                    <a:pt x="775" y="1453"/>
                    <a:pt x="763" y="1405"/>
                    <a:pt x="715" y="1382"/>
                  </a:cubicBezTo>
                  <a:lnTo>
                    <a:pt x="644" y="1346"/>
                  </a:lnTo>
                  <a:lnTo>
                    <a:pt x="632" y="1334"/>
                  </a:lnTo>
                  <a:lnTo>
                    <a:pt x="596" y="1322"/>
                  </a:lnTo>
                  <a:lnTo>
                    <a:pt x="560" y="1298"/>
                  </a:lnTo>
                  <a:cubicBezTo>
                    <a:pt x="477" y="1239"/>
                    <a:pt x="405" y="1179"/>
                    <a:pt x="334" y="1108"/>
                  </a:cubicBezTo>
                  <a:cubicBezTo>
                    <a:pt x="286" y="1048"/>
                    <a:pt x="251" y="989"/>
                    <a:pt x="215" y="929"/>
                  </a:cubicBezTo>
                  <a:cubicBezTo>
                    <a:pt x="191" y="893"/>
                    <a:pt x="179" y="858"/>
                    <a:pt x="167" y="810"/>
                  </a:cubicBezTo>
                  <a:cubicBezTo>
                    <a:pt x="167" y="786"/>
                    <a:pt x="167" y="762"/>
                    <a:pt x="167" y="739"/>
                  </a:cubicBezTo>
                  <a:cubicBezTo>
                    <a:pt x="167" y="715"/>
                    <a:pt x="179" y="679"/>
                    <a:pt x="179" y="667"/>
                  </a:cubicBezTo>
                  <a:cubicBezTo>
                    <a:pt x="191" y="643"/>
                    <a:pt x="203" y="620"/>
                    <a:pt x="215" y="596"/>
                  </a:cubicBezTo>
                  <a:cubicBezTo>
                    <a:pt x="227" y="584"/>
                    <a:pt x="239" y="560"/>
                    <a:pt x="251" y="548"/>
                  </a:cubicBezTo>
                  <a:cubicBezTo>
                    <a:pt x="263" y="536"/>
                    <a:pt x="274" y="536"/>
                    <a:pt x="286" y="524"/>
                  </a:cubicBezTo>
                  <a:lnTo>
                    <a:pt x="334" y="512"/>
                  </a:lnTo>
                  <a:lnTo>
                    <a:pt x="417" y="512"/>
                  </a:lnTo>
                  <a:cubicBezTo>
                    <a:pt x="465" y="512"/>
                    <a:pt x="513" y="524"/>
                    <a:pt x="560" y="536"/>
                  </a:cubicBezTo>
                  <a:cubicBezTo>
                    <a:pt x="644" y="560"/>
                    <a:pt x="727" y="608"/>
                    <a:pt x="798" y="655"/>
                  </a:cubicBezTo>
                  <a:cubicBezTo>
                    <a:pt x="822" y="679"/>
                    <a:pt x="858" y="691"/>
                    <a:pt x="882" y="715"/>
                  </a:cubicBezTo>
                  <a:lnTo>
                    <a:pt x="917" y="739"/>
                  </a:lnTo>
                  <a:lnTo>
                    <a:pt x="929" y="751"/>
                  </a:lnTo>
                  <a:lnTo>
                    <a:pt x="953" y="774"/>
                  </a:lnTo>
                  <a:cubicBezTo>
                    <a:pt x="953" y="774"/>
                    <a:pt x="965" y="786"/>
                    <a:pt x="977" y="786"/>
                  </a:cubicBezTo>
                  <a:cubicBezTo>
                    <a:pt x="989" y="774"/>
                    <a:pt x="1001" y="762"/>
                    <a:pt x="1001" y="751"/>
                  </a:cubicBezTo>
                  <a:lnTo>
                    <a:pt x="1001" y="679"/>
                  </a:lnTo>
                  <a:lnTo>
                    <a:pt x="1001" y="560"/>
                  </a:lnTo>
                  <a:cubicBezTo>
                    <a:pt x="1001" y="501"/>
                    <a:pt x="1001" y="441"/>
                    <a:pt x="989" y="381"/>
                  </a:cubicBezTo>
                  <a:cubicBezTo>
                    <a:pt x="977" y="310"/>
                    <a:pt x="977" y="251"/>
                    <a:pt x="965" y="191"/>
                  </a:cubicBezTo>
                  <a:lnTo>
                    <a:pt x="965" y="143"/>
                  </a:lnTo>
                  <a:lnTo>
                    <a:pt x="953" y="24"/>
                  </a:lnTo>
                  <a:cubicBezTo>
                    <a:pt x="953" y="12"/>
                    <a:pt x="929" y="0"/>
                    <a:pt x="917" y="0"/>
                  </a:cubicBezTo>
                  <a:close/>
                </a:path>
              </a:pathLst>
            </a:custGeom>
            <a:solidFill>
              <a:srgbClr val="B574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59"/>
            <p:cNvSpPr/>
            <p:nvPr/>
          </p:nvSpPr>
          <p:spPr>
            <a:xfrm>
              <a:off x="1678900" y="1165982"/>
              <a:ext cx="204468" cy="105403"/>
            </a:xfrm>
            <a:custGeom>
              <a:avLst/>
              <a:gdLst/>
              <a:ahLst/>
              <a:cxnLst/>
              <a:rect l="l" t="t" r="r" b="b"/>
              <a:pathLst>
                <a:path w="2097" h="1081" extrusionOk="0">
                  <a:moveTo>
                    <a:pt x="703" y="1"/>
                  </a:moveTo>
                  <a:cubicBezTo>
                    <a:pt x="656" y="1"/>
                    <a:pt x="608" y="2"/>
                    <a:pt x="560" y="5"/>
                  </a:cubicBezTo>
                  <a:cubicBezTo>
                    <a:pt x="262" y="29"/>
                    <a:pt x="72" y="136"/>
                    <a:pt x="24" y="291"/>
                  </a:cubicBezTo>
                  <a:cubicBezTo>
                    <a:pt x="1" y="422"/>
                    <a:pt x="72" y="564"/>
                    <a:pt x="239" y="707"/>
                  </a:cubicBezTo>
                  <a:cubicBezTo>
                    <a:pt x="441" y="862"/>
                    <a:pt x="679" y="969"/>
                    <a:pt x="929" y="1017"/>
                  </a:cubicBezTo>
                  <a:cubicBezTo>
                    <a:pt x="1077" y="1063"/>
                    <a:pt x="1239" y="1081"/>
                    <a:pt x="1399" y="1081"/>
                  </a:cubicBezTo>
                  <a:cubicBezTo>
                    <a:pt x="1445" y="1081"/>
                    <a:pt x="1491" y="1079"/>
                    <a:pt x="1536" y="1076"/>
                  </a:cubicBezTo>
                  <a:cubicBezTo>
                    <a:pt x="1822" y="1053"/>
                    <a:pt x="2025" y="945"/>
                    <a:pt x="2060" y="791"/>
                  </a:cubicBezTo>
                  <a:cubicBezTo>
                    <a:pt x="2096" y="660"/>
                    <a:pt x="2013" y="517"/>
                    <a:pt x="1846" y="374"/>
                  </a:cubicBezTo>
                  <a:cubicBezTo>
                    <a:pt x="1644" y="219"/>
                    <a:pt x="1405" y="112"/>
                    <a:pt x="1167" y="52"/>
                  </a:cubicBezTo>
                  <a:cubicBezTo>
                    <a:pt x="1013" y="16"/>
                    <a:pt x="858" y="1"/>
                    <a:pt x="703" y="1"/>
                  </a:cubicBezTo>
                  <a:close/>
                </a:path>
              </a:pathLst>
            </a:custGeom>
            <a:solidFill>
              <a:srgbClr val="661A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59"/>
            <p:cNvSpPr/>
            <p:nvPr/>
          </p:nvSpPr>
          <p:spPr>
            <a:xfrm>
              <a:off x="1124000" y="1164520"/>
              <a:ext cx="181164" cy="96432"/>
            </a:xfrm>
            <a:custGeom>
              <a:avLst/>
              <a:gdLst/>
              <a:ahLst/>
              <a:cxnLst/>
              <a:rect l="l" t="t" r="r" b="b"/>
              <a:pathLst>
                <a:path w="1858" h="989" extrusionOk="0">
                  <a:moveTo>
                    <a:pt x="1291" y="0"/>
                  </a:moveTo>
                  <a:cubicBezTo>
                    <a:pt x="1248" y="0"/>
                    <a:pt x="1202" y="3"/>
                    <a:pt x="1155" y="8"/>
                  </a:cubicBezTo>
                  <a:cubicBezTo>
                    <a:pt x="1024" y="20"/>
                    <a:pt x="905" y="44"/>
                    <a:pt x="786" y="79"/>
                  </a:cubicBezTo>
                  <a:cubicBezTo>
                    <a:pt x="441" y="175"/>
                    <a:pt x="155" y="365"/>
                    <a:pt x="48" y="556"/>
                  </a:cubicBezTo>
                  <a:cubicBezTo>
                    <a:pt x="12" y="615"/>
                    <a:pt x="0" y="687"/>
                    <a:pt x="24" y="758"/>
                  </a:cubicBezTo>
                  <a:cubicBezTo>
                    <a:pt x="56" y="906"/>
                    <a:pt x="266" y="988"/>
                    <a:pt x="546" y="988"/>
                  </a:cubicBezTo>
                  <a:cubicBezTo>
                    <a:pt x="581" y="988"/>
                    <a:pt x="618" y="987"/>
                    <a:pt x="655" y="984"/>
                  </a:cubicBezTo>
                  <a:cubicBezTo>
                    <a:pt x="786" y="972"/>
                    <a:pt x="905" y="949"/>
                    <a:pt x="1036" y="913"/>
                  </a:cubicBezTo>
                  <a:cubicBezTo>
                    <a:pt x="1524" y="770"/>
                    <a:pt x="1858" y="460"/>
                    <a:pt x="1786" y="234"/>
                  </a:cubicBezTo>
                  <a:cubicBezTo>
                    <a:pt x="1756" y="91"/>
                    <a:pt x="1558" y="0"/>
                    <a:pt x="1291" y="0"/>
                  </a:cubicBezTo>
                  <a:close/>
                </a:path>
              </a:pathLst>
            </a:custGeom>
            <a:solidFill>
              <a:srgbClr val="661A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59"/>
            <p:cNvSpPr/>
            <p:nvPr/>
          </p:nvSpPr>
          <p:spPr>
            <a:xfrm>
              <a:off x="1461854" y="1742232"/>
              <a:ext cx="108036" cy="74689"/>
            </a:xfrm>
            <a:custGeom>
              <a:avLst/>
              <a:gdLst/>
              <a:ahLst/>
              <a:cxnLst/>
              <a:rect l="l" t="t" r="r" b="b"/>
              <a:pathLst>
                <a:path w="1108" h="766" extrusionOk="0">
                  <a:moveTo>
                    <a:pt x="1048" y="0"/>
                  </a:moveTo>
                  <a:lnTo>
                    <a:pt x="1036" y="12"/>
                  </a:lnTo>
                  <a:cubicBezTo>
                    <a:pt x="1024" y="12"/>
                    <a:pt x="1024" y="24"/>
                    <a:pt x="1012" y="24"/>
                  </a:cubicBezTo>
                  <a:cubicBezTo>
                    <a:pt x="1000" y="36"/>
                    <a:pt x="1000" y="48"/>
                    <a:pt x="1000" y="60"/>
                  </a:cubicBezTo>
                  <a:cubicBezTo>
                    <a:pt x="992" y="60"/>
                    <a:pt x="984" y="55"/>
                    <a:pt x="976" y="55"/>
                  </a:cubicBezTo>
                  <a:cubicBezTo>
                    <a:pt x="972" y="55"/>
                    <a:pt x="968" y="56"/>
                    <a:pt x="964" y="60"/>
                  </a:cubicBezTo>
                  <a:cubicBezTo>
                    <a:pt x="881" y="60"/>
                    <a:pt x="798" y="72"/>
                    <a:pt x="714" y="84"/>
                  </a:cubicBezTo>
                  <a:lnTo>
                    <a:pt x="703" y="84"/>
                  </a:lnTo>
                  <a:cubicBezTo>
                    <a:pt x="619" y="96"/>
                    <a:pt x="536" y="119"/>
                    <a:pt x="464" y="155"/>
                  </a:cubicBezTo>
                  <a:cubicBezTo>
                    <a:pt x="393" y="191"/>
                    <a:pt x="322" y="227"/>
                    <a:pt x="262" y="274"/>
                  </a:cubicBezTo>
                  <a:cubicBezTo>
                    <a:pt x="214" y="310"/>
                    <a:pt x="179" y="334"/>
                    <a:pt x="143" y="369"/>
                  </a:cubicBezTo>
                  <a:cubicBezTo>
                    <a:pt x="107" y="405"/>
                    <a:pt x="83" y="429"/>
                    <a:pt x="60" y="465"/>
                  </a:cubicBezTo>
                  <a:cubicBezTo>
                    <a:pt x="36" y="488"/>
                    <a:pt x="36" y="500"/>
                    <a:pt x="24" y="524"/>
                  </a:cubicBezTo>
                  <a:cubicBezTo>
                    <a:pt x="12" y="536"/>
                    <a:pt x="12" y="560"/>
                    <a:pt x="0" y="584"/>
                  </a:cubicBezTo>
                  <a:cubicBezTo>
                    <a:pt x="0" y="619"/>
                    <a:pt x="0" y="655"/>
                    <a:pt x="24" y="679"/>
                  </a:cubicBezTo>
                  <a:cubicBezTo>
                    <a:pt x="64" y="739"/>
                    <a:pt x="120" y="765"/>
                    <a:pt x="187" y="765"/>
                  </a:cubicBezTo>
                  <a:cubicBezTo>
                    <a:pt x="200" y="765"/>
                    <a:pt x="213" y="764"/>
                    <a:pt x="226" y="762"/>
                  </a:cubicBezTo>
                  <a:cubicBezTo>
                    <a:pt x="262" y="762"/>
                    <a:pt x="298" y="762"/>
                    <a:pt x="333" y="750"/>
                  </a:cubicBezTo>
                  <a:cubicBezTo>
                    <a:pt x="381" y="739"/>
                    <a:pt x="441" y="727"/>
                    <a:pt x="488" y="715"/>
                  </a:cubicBezTo>
                  <a:cubicBezTo>
                    <a:pt x="572" y="679"/>
                    <a:pt x="667" y="643"/>
                    <a:pt x="738" y="584"/>
                  </a:cubicBezTo>
                  <a:cubicBezTo>
                    <a:pt x="786" y="560"/>
                    <a:pt x="834" y="524"/>
                    <a:pt x="881" y="477"/>
                  </a:cubicBezTo>
                  <a:cubicBezTo>
                    <a:pt x="917" y="441"/>
                    <a:pt x="953" y="405"/>
                    <a:pt x="988" y="358"/>
                  </a:cubicBezTo>
                  <a:cubicBezTo>
                    <a:pt x="1012" y="310"/>
                    <a:pt x="1048" y="262"/>
                    <a:pt x="1072" y="215"/>
                  </a:cubicBezTo>
                  <a:cubicBezTo>
                    <a:pt x="1084" y="167"/>
                    <a:pt x="1095" y="119"/>
                    <a:pt x="1107" y="60"/>
                  </a:cubicBezTo>
                  <a:cubicBezTo>
                    <a:pt x="1107" y="36"/>
                    <a:pt x="1084" y="12"/>
                    <a:pt x="1060" y="0"/>
                  </a:cubicBezTo>
                  <a:close/>
                </a:path>
              </a:pathLst>
            </a:custGeom>
            <a:solidFill>
              <a:srgbClr val="FF57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59"/>
            <p:cNvSpPr/>
            <p:nvPr/>
          </p:nvSpPr>
          <p:spPr>
            <a:xfrm>
              <a:off x="1388628" y="1676026"/>
              <a:ext cx="194035" cy="146940"/>
            </a:xfrm>
            <a:custGeom>
              <a:avLst/>
              <a:gdLst/>
              <a:ahLst/>
              <a:cxnLst/>
              <a:rect l="l" t="t" r="r" b="b"/>
              <a:pathLst>
                <a:path w="1990" h="1507" extrusionOk="0">
                  <a:moveTo>
                    <a:pt x="1660" y="734"/>
                  </a:moveTo>
                  <a:cubicBezTo>
                    <a:pt x="1680" y="734"/>
                    <a:pt x="1698" y="735"/>
                    <a:pt x="1715" y="739"/>
                  </a:cubicBezTo>
                  <a:lnTo>
                    <a:pt x="1823" y="751"/>
                  </a:lnTo>
                  <a:lnTo>
                    <a:pt x="1846" y="751"/>
                  </a:lnTo>
                  <a:cubicBezTo>
                    <a:pt x="1823" y="810"/>
                    <a:pt x="1799" y="882"/>
                    <a:pt x="1775" y="941"/>
                  </a:cubicBezTo>
                  <a:cubicBezTo>
                    <a:pt x="1739" y="1013"/>
                    <a:pt x="1692" y="1072"/>
                    <a:pt x="1644" y="1132"/>
                  </a:cubicBezTo>
                  <a:cubicBezTo>
                    <a:pt x="1596" y="1191"/>
                    <a:pt x="1549" y="1239"/>
                    <a:pt x="1489" y="1287"/>
                  </a:cubicBezTo>
                  <a:cubicBezTo>
                    <a:pt x="1418" y="1322"/>
                    <a:pt x="1358" y="1358"/>
                    <a:pt x="1287" y="1382"/>
                  </a:cubicBezTo>
                  <a:cubicBezTo>
                    <a:pt x="1251" y="1394"/>
                    <a:pt x="1215" y="1406"/>
                    <a:pt x="1192" y="1406"/>
                  </a:cubicBezTo>
                  <a:lnTo>
                    <a:pt x="1180" y="1394"/>
                  </a:lnTo>
                  <a:cubicBezTo>
                    <a:pt x="1144" y="1394"/>
                    <a:pt x="1108" y="1406"/>
                    <a:pt x="1073" y="1406"/>
                  </a:cubicBezTo>
                  <a:cubicBezTo>
                    <a:pt x="1055" y="1409"/>
                    <a:pt x="1037" y="1411"/>
                    <a:pt x="1018" y="1411"/>
                  </a:cubicBezTo>
                  <a:cubicBezTo>
                    <a:pt x="972" y="1411"/>
                    <a:pt x="924" y="1402"/>
                    <a:pt x="882" y="1394"/>
                  </a:cubicBezTo>
                  <a:lnTo>
                    <a:pt x="834" y="1394"/>
                  </a:lnTo>
                  <a:cubicBezTo>
                    <a:pt x="834" y="1358"/>
                    <a:pt x="846" y="1334"/>
                    <a:pt x="858" y="1298"/>
                  </a:cubicBezTo>
                  <a:cubicBezTo>
                    <a:pt x="882" y="1239"/>
                    <a:pt x="906" y="1191"/>
                    <a:pt x="942" y="1132"/>
                  </a:cubicBezTo>
                  <a:cubicBezTo>
                    <a:pt x="977" y="1072"/>
                    <a:pt x="1037" y="1013"/>
                    <a:pt x="1084" y="965"/>
                  </a:cubicBezTo>
                  <a:cubicBezTo>
                    <a:pt x="1144" y="917"/>
                    <a:pt x="1215" y="870"/>
                    <a:pt x="1287" y="834"/>
                  </a:cubicBezTo>
                  <a:cubicBezTo>
                    <a:pt x="1358" y="798"/>
                    <a:pt x="1442" y="763"/>
                    <a:pt x="1513" y="751"/>
                  </a:cubicBezTo>
                  <a:cubicBezTo>
                    <a:pt x="1564" y="742"/>
                    <a:pt x="1614" y="734"/>
                    <a:pt x="1660" y="734"/>
                  </a:cubicBezTo>
                  <a:close/>
                  <a:moveTo>
                    <a:pt x="1906" y="1"/>
                  </a:moveTo>
                  <a:cubicBezTo>
                    <a:pt x="1632" y="132"/>
                    <a:pt x="1334" y="227"/>
                    <a:pt x="1037" y="286"/>
                  </a:cubicBezTo>
                  <a:lnTo>
                    <a:pt x="906" y="310"/>
                  </a:lnTo>
                  <a:cubicBezTo>
                    <a:pt x="754" y="337"/>
                    <a:pt x="602" y="350"/>
                    <a:pt x="450" y="350"/>
                  </a:cubicBezTo>
                  <a:cubicBezTo>
                    <a:pt x="400" y="350"/>
                    <a:pt x="349" y="349"/>
                    <a:pt x="299" y="346"/>
                  </a:cubicBezTo>
                  <a:cubicBezTo>
                    <a:pt x="203" y="346"/>
                    <a:pt x="108" y="334"/>
                    <a:pt x="13" y="322"/>
                  </a:cubicBezTo>
                  <a:lnTo>
                    <a:pt x="1" y="322"/>
                  </a:lnTo>
                  <a:cubicBezTo>
                    <a:pt x="13" y="453"/>
                    <a:pt x="49" y="584"/>
                    <a:pt x="84" y="715"/>
                  </a:cubicBezTo>
                  <a:cubicBezTo>
                    <a:pt x="108" y="798"/>
                    <a:pt x="156" y="882"/>
                    <a:pt x="191" y="965"/>
                  </a:cubicBezTo>
                  <a:cubicBezTo>
                    <a:pt x="263" y="1108"/>
                    <a:pt x="370" y="1227"/>
                    <a:pt x="489" y="1322"/>
                  </a:cubicBezTo>
                  <a:cubicBezTo>
                    <a:pt x="596" y="1406"/>
                    <a:pt x="715" y="1465"/>
                    <a:pt x="846" y="1489"/>
                  </a:cubicBezTo>
                  <a:cubicBezTo>
                    <a:pt x="906" y="1501"/>
                    <a:pt x="965" y="1507"/>
                    <a:pt x="1025" y="1507"/>
                  </a:cubicBezTo>
                  <a:cubicBezTo>
                    <a:pt x="1084" y="1507"/>
                    <a:pt x="1144" y="1501"/>
                    <a:pt x="1204" y="1489"/>
                  </a:cubicBezTo>
                  <a:lnTo>
                    <a:pt x="1227" y="1489"/>
                  </a:lnTo>
                  <a:cubicBezTo>
                    <a:pt x="1358" y="1465"/>
                    <a:pt x="1477" y="1406"/>
                    <a:pt x="1585" y="1322"/>
                  </a:cubicBezTo>
                  <a:cubicBezTo>
                    <a:pt x="1692" y="1239"/>
                    <a:pt x="1775" y="1132"/>
                    <a:pt x="1846" y="1013"/>
                  </a:cubicBezTo>
                  <a:cubicBezTo>
                    <a:pt x="1882" y="953"/>
                    <a:pt x="1906" y="882"/>
                    <a:pt x="1930" y="810"/>
                  </a:cubicBezTo>
                  <a:cubicBezTo>
                    <a:pt x="1954" y="727"/>
                    <a:pt x="1966" y="656"/>
                    <a:pt x="1977" y="572"/>
                  </a:cubicBezTo>
                  <a:cubicBezTo>
                    <a:pt x="1989" y="394"/>
                    <a:pt x="1966" y="203"/>
                    <a:pt x="1918" y="24"/>
                  </a:cubicBezTo>
                  <a:cubicBezTo>
                    <a:pt x="1918" y="13"/>
                    <a:pt x="1906" y="1"/>
                    <a:pt x="1906" y="1"/>
                  </a:cubicBezTo>
                  <a:close/>
                </a:path>
              </a:pathLst>
            </a:custGeom>
            <a:solidFill>
              <a:srgbClr val="4D11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59"/>
            <p:cNvSpPr/>
            <p:nvPr/>
          </p:nvSpPr>
          <p:spPr>
            <a:xfrm>
              <a:off x="1101963" y="4271782"/>
              <a:ext cx="337855" cy="346143"/>
            </a:xfrm>
            <a:custGeom>
              <a:avLst/>
              <a:gdLst/>
              <a:ahLst/>
              <a:cxnLst/>
              <a:rect l="l" t="t" r="r" b="b"/>
              <a:pathLst>
                <a:path w="3465" h="3550" extrusionOk="0">
                  <a:moveTo>
                    <a:pt x="1572" y="1"/>
                  </a:moveTo>
                  <a:cubicBezTo>
                    <a:pt x="1524" y="1"/>
                    <a:pt x="1500" y="13"/>
                    <a:pt x="1465" y="25"/>
                  </a:cubicBezTo>
                  <a:cubicBezTo>
                    <a:pt x="1393" y="49"/>
                    <a:pt x="1334" y="96"/>
                    <a:pt x="1286" y="156"/>
                  </a:cubicBezTo>
                  <a:cubicBezTo>
                    <a:pt x="1238" y="203"/>
                    <a:pt x="1191" y="275"/>
                    <a:pt x="1155" y="346"/>
                  </a:cubicBezTo>
                  <a:cubicBezTo>
                    <a:pt x="1072" y="549"/>
                    <a:pt x="1012" y="763"/>
                    <a:pt x="965" y="989"/>
                  </a:cubicBezTo>
                  <a:lnTo>
                    <a:pt x="953" y="1073"/>
                  </a:lnTo>
                  <a:cubicBezTo>
                    <a:pt x="881" y="1013"/>
                    <a:pt x="798" y="977"/>
                    <a:pt x="715" y="942"/>
                  </a:cubicBezTo>
                  <a:cubicBezTo>
                    <a:pt x="643" y="918"/>
                    <a:pt x="584" y="894"/>
                    <a:pt x="524" y="870"/>
                  </a:cubicBezTo>
                  <a:cubicBezTo>
                    <a:pt x="524" y="870"/>
                    <a:pt x="524" y="882"/>
                    <a:pt x="524" y="882"/>
                  </a:cubicBezTo>
                  <a:cubicBezTo>
                    <a:pt x="524" y="894"/>
                    <a:pt x="524" y="894"/>
                    <a:pt x="524" y="906"/>
                  </a:cubicBezTo>
                  <a:cubicBezTo>
                    <a:pt x="524" y="918"/>
                    <a:pt x="524" y="918"/>
                    <a:pt x="512" y="918"/>
                  </a:cubicBezTo>
                  <a:cubicBezTo>
                    <a:pt x="512" y="930"/>
                    <a:pt x="500" y="942"/>
                    <a:pt x="500" y="953"/>
                  </a:cubicBezTo>
                  <a:lnTo>
                    <a:pt x="476" y="953"/>
                  </a:lnTo>
                  <a:cubicBezTo>
                    <a:pt x="476" y="977"/>
                    <a:pt x="476" y="1001"/>
                    <a:pt x="476" y="1037"/>
                  </a:cubicBezTo>
                  <a:cubicBezTo>
                    <a:pt x="464" y="1132"/>
                    <a:pt x="441" y="1239"/>
                    <a:pt x="405" y="1334"/>
                  </a:cubicBezTo>
                  <a:cubicBezTo>
                    <a:pt x="381" y="1382"/>
                    <a:pt x="369" y="1418"/>
                    <a:pt x="334" y="1465"/>
                  </a:cubicBezTo>
                  <a:cubicBezTo>
                    <a:pt x="310" y="1501"/>
                    <a:pt x="274" y="1537"/>
                    <a:pt x="250" y="1573"/>
                  </a:cubicBezTo>
                  <a:cubicBezTo>
                    <a:pt x="179" y="1644"/>
                    <a:pt x="119" y="1715"/>
                    <a:pt x="60" y="1787"/>
                  </a:cubicBezTo>
                  <a:cubicBezTo>
                    <a:pt x="48" y="1811"/>
                    <a:pt x="36" y="1835"/>
                    <a:pt x="24" y="1870"/>
                  </a:cubicBezTo>
                  <a:cubicBezTo>
                    <a:pt x="12" y="1894"/>
                    <a:pt x="12" y="1906"/>
                    <a:pt x="12" y="1930"/>
                  </a:cubicBezTo>
                  <a:cubicBezTo>
                    <a:pt x="0" y="1954"/>
                    <a:pt x="0" y="1977"/>
                    <a:pt x="12" y="2001"/>
                  </a:cubicBezTo>
                  <a:cubicBezTo>
                    <a:pt x="12" y="2025"/>
                    <a:pt x="24" y="2061"/>
                    <a:pt x="36" y="2096"/>
                  </a:cubicBezTo>
                  <a:cubicBezTo>
                    <a:pt x="72" y="2132"/>
                    <a:pt x="95" y="2180"/>
                    <a:pt x="131" y="2216"/>
                  </a:cubicBezTo>
                  <a:cubicBezTo>
                    <a:pt x="203" y="2299"/>
                    <a:pt x="274" y="2358"/>
                    <a:pt x="357" y="2430"/>
                  </a:cubicBezTo>
                  <a:cubicBezTo>
                    <a:pt x="441" y="2489"/>
                    <a:pt x="524" y="2549"/>
                    <a:pt x="607" y="2608"/>
                  </a:cubicBezTo>
                  <a:lnTo>
                    <a:pt x="715" y="2680"/>
                  </a:lnTo>
                  <a:lnTo>
                    <a:pt x="750" y="2704"/>
                  </a:lnTo>
                  <a:lnTo>
                    <a:pt x="845" y="2787"/>
                  </a:lnTo>
                  <a:cubicBezTo>
                    <a:pt x="976" y="2882"/>
                    <a:pt x="1096" y="2966"/>
                    <a:pt x="1226" y="3061"/>
                  </a:cubicBezTo>
                  <a:cubicBezTo>
                    <a:pt x="1488" y="3228"/>
                    <a:pt x="1750" y="3394"/>
                    <a:pt x="2024" y="3549"/>
                  </a:cubicBezTo>
                  <a:lnTo>
                    <a:pt x="2060" y="3549"/>
                  </a:lnTo>
                  <a:cubicBezTo>
                    <a:pt x="2060" y="3537"/>
                    <a:pt x="2072" y="3537"/>
                    <a:pt x="2072" y="3537"/>
                  </a:cubicBezTo>
                  <a:lnTo>
                    <a:pt x="2096" y="3537"/>
                  </a:lnTo>
                  <a:lnTo>
                    <a:pt x="2143" y="3549"/>
                  </a:lnTo>
                  <a:cubicBezTo>
                    <a:pt x="2203" y="3525"/>
                    <a:pt x="2250" y="3490"/>
                    <a:pt x="2310" y="3454"/>
                  </a:cubicBezTo>
                  <a:cubicBezTo>
                    <a:pt x="2393" y="3406"/>
                    <a:pt x="2477" y="3335"/>
                    <a:pt x="2560" y="3263"/>
                  </a:cubicBezTo>
                  <a:cubicBezTo>
                    <a:pt x="2643" y="3192"/>
                    <a:pt x="2715" y="3120"/>
                    <a:pt x="2786" y="3037"/>
                  </a:cubicBezTo>
                  <a:cubicBezTo>
                    <a:pt x="3048" y="2739"/>
                    <a:pt x="3274" y="2418"/>
                    <a:pt x="3465" y="2085"/>
                  </a:cubicBezTo>
                  <a:cubicBezTo>
                    <a:pt x="3465" y="2073"/>
                    <a:pt x="3453" y="2073"/>
                    <a:pt x="3453" y="2073"/>
                  </a:cubicBezTo>
                  <a:cubicBezTo>
                    <a:pt x="3215" y="1966"/>
                    <a:pt x="2977" y="1835"/>
                    <a:pt x="2762" y="1692"/>
                  </a:cubicBezTo>
                  <a:cubicBezTo>
                    <a:pt x="2548" y="1537"/>
                    <a:pt x="2358" y="1358"/>
                    <a:pt x="2167" y="1180"/>
                  </a:cubicBezTo>
                  <a:lnTo>
                    <a:pt x="2179" y="1168"/>
                  </a:lnTo>
                  <a:cubicBezTo>
                    <a:pt x="2215" y="1108"/>
                    <a:pt x="2250" y="1049"/>
                    <a:pt x="2274" y="977"/>
                  </a:cubicBezTo>
                  <a:cubicBezTo>
                    <a:pt x="2310" y="906"/>
                    <a:pt x="2322" y="834"/>
                    <a:pt x="2334" y="751"/>
                  </a:cubicBezTo>
                  <a:cubicBezTo>
                    <a:pt x="2334" y="680"/>
                    <a:pt x="2322" y="608"/>
                    <a:pt x="2298" y="537"/>
                  </a:cubicBezTo>
                  <a:cubicBezTo>
                    <a:pt x="2227" y="370"/>
                    <a:pt x="2096" y="215"/>
                    <a:pt x="1941" y="120"/>
                  </a:cubicBezTo>
                  <a:cubicBezTo>
                    <a:pt x="1869" y="61"/>
                    <a:pt x="1774" y="25"/>
                    <a:pt x="1691" y="13"/>
                  </a:cubicBezTo>
                  <a:cubicBezTo>
                    <a:pt x="1643" y="1"/>
                    <a:pt x="1607" y="1"/>
                    <a:pt x="157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59"/>
            <p:cNvSpPr/>
            <p:nvPr/>
          </p:nvSpPr>
          <p:spPr>
            <a:xfrm>
              <a:off x="1107716" y="4445924"/>
              <a:ext cx="98" cy="98"/>
            </a:xfrm>
            <a:custGeom>
              <a:avLst/>
              <a:gdLst/>
              <a:ahLst/>
              <a:cxnLst/>
              <a:rect l="l" t="t" r="r" b="b"/>
              <a:pathLst>
                <a:path w="1" h="1" extrusionOk="0">
                  <a:moveTo>
                    <a:pt x="1" y="1"/>
                  </a:moveTo>
                  <a:lnTo>
                    <a:pt x="1" y="1"/>
                  </a:lnTo>
                  <a:lnTo>
                    <a:pt x="1" y="1"/>
                  </a:lnTo>
                  <a:lnTo>
                    <a:pt x="1" y="1"/>
                  </a:lnTo>
                  <a:lnTo>
                    <a:pt x="1" y="1"/>
                  </a:lnTo>
                  <a:close/>
                </a:path>
              </a:pathLst>
            </a:custGeom>
            <a:solidFill>
              <a:srgbClr val="29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59"/>
            <p:cNvSpPr/>
            <p:nvPr/>
          </p:nvSpPr>
          <p:spPr>
            <a:xfrm>
              <a:off x="1106546" y="4445924"/>
              <a:ext cx="1268" cy="98"/>
            </a:xfrm>
            <a:custGeom>
              <a:avLst/>
              <a:gdLst/>
              <a:ahLst/>
              <a:cxnLst/>
              <a:rect l="l" t="t" r="r" b="b"/>
              <a:pathLst>
                <a:path w="13" h="1" extrusionOk="0">
                  <a:moveTo>
                    <a:pt x="1" y="1"/>
                  </a:moveTo>
                  <a:lnTo>
                    <a:pt x="1" y="1"/>
                  </a:lnTo>
                  <a:lnTo>
                    <a:pt x="13" y="1"/>
                  </a:lnTo>
                  <a:lnTo>
                    <a:pt x="1" y="1"/>
                  </a:lnTo>
                  <a:close/>
                </a:path>
              </a:pathLst>
            </a:custGeom>
            <a:solidFill>
              <a:srgbClr val="29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59"/>
            <p:cNvSpPr/>
            <p:nvPr/>
          </p:nvSpPr>
          <p:spPr>
            <a:xfrm>
              <a:off x="1101963" y="4466887"/>
              <a:ext cx="98" cy="98"/>
            </a:xfrm>
            <a:custGeom>
              <a:avLst/>
              <a:gdLst/>
              <a:ahLst/>
              <a:cxnLst/>
              <a:rect l="l" t="t" r="r" b="b"/>
              <a:pathLst>
                <a:path w="1" h="1" extrusionOk="0">
                  <a:moveTo>
                    <a:pt x="0" y="0"/>
                  </a:moveTo>
                  <a:lnTo>
                    <a:pt x="0" y="0"/>
                  </a:lnTo>
                  <a:lnTo>
                    <a:pt x="0" y="0"/>
                  </a:lnTo>
                  <a:lnTo>
                    <a:pt x="0" y="0"/>
                  </a:lnTo>
                  <a:close/>
                </a:path>
              </a:pathLst>
            </a:custGeom>
            <a:solidFill>
              <a:srgbClr val="29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59"/>
            <p:cNvSpPr/>
            <p:nvPr/>
          </p:nvSpPr>
          <p:spPr>
            <a:xfrm>
              <a:off x="1101963" y="4466887"/>
              <a:ext cx="98" cy="98"/>
            </a:xfrm>
            <a:custGeom>
              <a:avLst/>
              <a:gdLst/>
              <a:ahLst/>
              <a:cxnLst/>
              <a:rect l="l" t="t" r="r" b="b"/>
              <a:pathLst>
                <a:path w="1" h="1" extrusionOk="0">
                  <a:moveTo>
                    <a:pt x="0" y="0"/>
                  </a:moveTo>
                  <a:lnTo>
                    <a:pt x="0" y="0"/>
                  </a:lnTo>
                  <a:close/>
                </a:path>
              </a:pathLst>
            </a:custGeom>
            <a:solidFill>
              <a:srgbClr val="29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59"/>
            <p:cNvSpPr/>
            <p:nvPr/>
          </p:nvSpPr>
          <p:spPr>
            <a:xfrm>
              <a:off x="1041608" y="4343837"/>
              <a:ext cx="271746" cy="283350"/>
            </a:xfrm>
            <a:custGeom>
              <a:avLst/>
              <a:gdLst/>
              <a:ahLst/>
              <a:cxnLst/>
              <a:rect l="l" t="t" r="r" b="b"/>
              <a:pathLst>
                <a:path w="2787" h="2906" extrusionOk="0">
                  <a:moveTo>
                    <a:pt x="500" y="0"/>
                  </a:moveTo>
                  <a:lnTo>
                    <a:pt x="488" y="24"/>
                  </a:lnTo>
                  <a:cubicBezTo>
                    <a:pt x="357" y="36"/>
                    <a:pt x="226" y="84"/>
                    <a:pt x="131" y="167"/>
                  </a:cubicBezTo>
                  <a:cubicBezTo>
                    <a:pt x="36" y="286"/>
                    <a:pt x="0" y="429"/>
                    <a:pt x="24" y="572"/>
                  </a:cubicBezTo>
                  <a:cubicBezTo>
                    <a:pt x="48" y="774"/>
                    <a:pt x="119" y="965"/>
                    <a:pt x="226" y="1143"/>
                  </a:cubicBezTo>
                  <a:cubicBezTo>
                    <a:pt x="345" y="1346"/>
                    <a:pt x="488" y="1524"/>
                    <a:pt x="655" y="1691"/>
                  </a:cubicBezTo>
                  <a:cubicBezTo>
                    <a:pt x="810" y="1869"/>
                    <a:pt x="988" y="2036"/>
                    <a:pt x="1179" y="2191"/>
                  </a:cubicBezTo>
                  <a:cubicBezTo>
                    <a:pt x="1357" y="2334"/>
                    <a:pt x="1548" y="2477"/>
                    <a:pt x="1750" y="2596"/>
                  </a:cubicBezTo>
                  <a:cubicBezTo>
                    <a:pt x="1845" y="2655"/>
                    <a:pt x="1929" y="2703"/>
                    <a:pt x="2012" y="2751"/>
                  </a:cubicBezTo>
                  <a:cubicBezTo>
                    <a:pt x="2096" y="2798"/>
                    <a:pt x="2203" y="2846"/>
                    <a:pt x="2310" y="2881"/>
                  </a:cubicBezTo>
                  <a:cubicBezTo>
                    <a:pt x="2346" y="2893"/>
                    <a:pt x="2393" y="2893"/>
                    <a:pt x="2441" y="2905"/>
                  </a:cubicBezTo>
                  <a:lnTo>
                    <a:pt x="2536" y="2905"/>
                  </a:lnTo>
                  <a:cubicBezTo>
                    <a:pt x="2584" y="2905"/>
                    <a:pt x="2619" y="2893"/>
                    <a:pt x="2667" y="2881"/>
                  </a:cubicBezTo>
                  <a:cubicBezTo>
                    <a:pt x="2703" y="2870"/>
                    <a:pt x="2727" y="2858"/>
                    <a:pt x="2750" y="2846"/>
                  </a:cubicBezTo>
                  <a:lnTo>
                    <a:pt x="2786" y="2834"/>
                  </a:lnTo>
                  <a:cubicBezTo>
                    <a:pt x="2643" y="2774"/>
                    <a:pt x="2500" y="2715"/>
                    <a:pt x="2369" y="2631"/>
                  </a:cubicBezTo>
                  <a:cubicBezTo>
                    <a:pt x="2155" y="2524"/>
                    <a:pt x="1953" y="2393"/>
                    <a:pt x="1762" y="2250"/>
                  </a:cubicBezTo>
                  <a:cubicBezTo>
                    <a:pt x="1572" y="2108"/>
                    <a:pt x="1381" y="1953"/>
                    <a:pt x="1203" y="1786"/>
                  </a:cubicBezTo>
                  <a:cubicBezTo>
                    <a:pt x="1024" y="1631"/>
                    <a:pt x="869" y="1465"/>
                    <a:pt x="714" y="1286"/>
                  </a:cubicBezTo>
                  <a:cubicBezTo>
                    <a:pt x="714" y="1286"/>
                    <a:pt x="702" y="1286"/>
                    <a:pt x="702" y="1274"/>
                  </a:cubicBezTo>
                  <a:cubicBezTo>
                    <a:pt x="691" y="1262"/>
                    <a:pt x="691" y="1250"/>
                    <a:pt x="702" y="1238"/>
                  </a:cubicBezTo>
                  <a:cubicBezTo>
                    <a:pt x="738" y="1215"/>
                    <a:pt x="774" y="1191"/>
                    <a:pt x="798" y="1167"/>
                  </a:cubicBezTo>
                  <a:cubicBezTo>
                    <a:pt x="869" y="1107"/>
                    <a:pt x="929" y="1036"/>
                    <a:pt x="976" y="965"/>
                  </a:cubicBezTo>
                  <a:cubicBezTo>
                    <a:pt x="1036" y="869"/>
                    <a:pt x="1095" y="774"/>
                    <a:pt x="1131" y="679"/>
                  </a:cubicBezTo>
                  <a:cubicBezTo>
                    <a:pt x="1143" y="631"/>
                    <a:pt x="1155" y="595"/>
                    <a:pt x="1167" y="548"/>
                  </a:cubicBezTo>
                  <a:cubicBezTo>
                    <a:pt x="1179" y="500"/>
                    <a:pt x="1179" y="453"/>
                    <a:pt x="1191" y="393"/>
                  </a:cubicBezTo>
                  <a:lnTo>
                    <a:pt x="1191" y="310"/>
                  </a:lnTo>
                  <a:cubicBezTo>
                    <a:pt x="1179" y="274"/>
                    <a:pt x="1179" y="238"/>
                    <a:pt x="1179" y="203"/>
                  </a:cubicBezTo>
                  <a:cubicBezTo>
                    <a:pt x="1167" y="179"/>
                    <a:pt x="1167" y="155"/>
                    <a:pt x="1155" y="131"/>
                  </a:cubicBezTo>
                  <a:lnTo>
                    <a:pt x="1155" y="119"/>
                  </a:lnTo>
                  <a:cubicBezTo>
                    <a:pt x="1083" y="95"/>
                    <a:pt x="1012" y="72"/>
                    <a:pt x="941" y="60"/>
                  </a:cubicBezTo>
                  <a:cubicBezTo>
                    <a:pt x="869" y="36"/>
                    <a:pt x="798" y="24"/>
                    <a:pt x="726" y="12"/>
                  </a:cubicBezTo>
                  <a:cubicBezTo>
                    <a:pt x="655" y="0"/>
                    <a:pt x="572" y="0"/>
                    <a:pt x="5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59"/>
            <p:cNvSpPr/>
            <p:nvPr/>
          </p:nvSpPr>
          <p:spPr>
            <a:xfrm>
              <a:off x="1180845" y="4358073"/>
              <a:ext cx="25644" cy="56650"/>
            </a:xfrm>
            <a:custGeom>
              <a:avLst/>
              <a:gdLst/>
              <a:ahLst/>
              <a:cxnLst/>
              <a:rect l="l" t="t" r="r" b="b"/>
              <a:pathLst>
                <a:path w="263" h="581" extrusionOk="0">
                  <a:moveTo>
                    <a:pt x="103" y="0"/>
                  </a:moveTo>
                  <a:cubicBezTo>
                    <a:pt x="99" y="0"/>
                    <a:pt x="96" y="3"/>
                    <a:pt x="96" y="9"/>
                  </a:cubicBezTo>
                  <a:cubicBezTo>
                    <a:pt x="72" y="9"/>
                    <a:pt x="60" y="9"/>
                    <a:pt x="48" y="21"/>
                  </a:cubicBezTo>
                  <a:cubicBezTo>
                    <a:pt x="25" y="33"/>
                    <a:pt x="13" y="45"/>
                    <a:pt x="1" y="80"/>
                  </a:cubicBezTo>
                  <a:cubicBezTo>
                    <a:pt x="1" y="104"/>
                    <a:pt x="1" y="128"/>
                    <a:pt x="13" y="152"/>
                  </a:cubicBezTo>
                  <a:cubicBezTo>
                    <a:pt x="36" y="223"/>
                    <a:pt x="60" y="295"/>
                    <a:pt x="72" y="366"/>
                  </a:cubicBezTo>
                  <a:cubicBezTo>
                    <a:pt x="72" y="402"/>
                    <a:pt x="72" y="449"/>
                    <a:pt x="72" y="485"/>
                  </a:cubicBezTo>
                  <a:cubicBezTo>
                    <a:pt x="72" y="533"/>
                    <a:pt x="108" y="580"/>
                    <a:pt x="167" y="580"/>
                  </a:cubicBezTo>
                  <a:cubicBezTo>
                    <a:pt x="215" y="580"/>
                    <a:pt x="263" y="533"/>
                    <a:pt x="263" y="485"/>
                  </a:cubicBezTo>
                  <a:cubicBezTo>
                    <a:pt x="263" y="414"/>
                    <a:pt x="263" y="342"/>
                    <a:pt x="251" y="271"/>
                  </a:cubicBezTo>
                  <a:cubicBezTo>
                    <a:pt x="227" y="199"/>
                    <a:pt x="203" y="128"/>
                    <a:pt x="179" y="57"/>
                  </a:cubicBezTo>
                  <a:cubicBezTo>
                    <a:pt x="167" y="33"/>
                    <a:pt x="144" y="21"/>
                    <a:pt x="120" y="21"/>
                  </a:cubicBezTo>
                  <a:lnTo>
                    <a:pt x="120" y="9"/>
                  </a:lnTo>
                  <a:cubicBezTo>
                    <a:pt x="114" y="3"/>
                    <a:pt x="108" y="0"/>
                    <a:pt x="1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59"/>
            <p:cNvSpPr/>
            <p:nvPr/>
          </p:nvSpPr>
          <p:spPr>
            <a:xfrm>
              <a:off x="1158809" y="4350760"/>
              <a:ext cx="25644" cy="65718"/>
            </a:xfrm>
            <a:custGeom>
              <a:avLst/>
              <a:gdLst/>
              <a:ahLst/>
              <a:cxnLst/>
              <a:rect l="l" t="t" r="r" b="b"/>
              <a:pathLst>
                <a:path w="263" h="674" extrusionOk="0">
                  <a:moveTo>
                    <a:pt x="84" y="1"/>
                  </a:moveTo>
                  <a:cubicBezTo>
                    <a:pt x="36" y="13"/>
                    <a:pt x="1" y="72"/>
                    <a:pt x="12" y="120"/>
                  </a:cubicBezTo>
                  <a:cubicBezTo>
                    <a:pt x="24" y="167"/>
                    <a:pt x="36" y="215"/>
                    <a:pt x="48" y="263"/>
                  </a:cubicBezTo>
                  <a:cubicBezTo>
                    <a:pt x="60" y="370"/>
                    <a:pt x="60" y="477"/>
                    <a:pt x="48" y="572"/>
                  </a:cubicBezTo>
                  <a:cubicBezTo>
                    <a:pt x="48" y="608"/>
                    <a:pt x="60" y="632"/>
                    <a:pt x="72" y="644"/>
                  </a:cubicBezTo>
                  <a:cubicBezTo>
                    <a:pt x="92" y="664"/>
                    <a:pt x="118" y="673"/>
                    <a:pt x="144" y="673"/>
                  </a:cubicBezTo>
                  <a:cubicBezTo>
                    <a:pt x="192" y="673"/>
                    <a:pt x="239" y="639"/>
                    <a:pt x="239" y="584"/>
                  </a:cubicBezTo>
                  <a:cubicBezTo>
                    <a:pt x="262" y="405"/>
                    <a:pt x="251" y="239"/>
                    <a:pt x="203" y="72"/>
                  </a:cubicBezTo>
                  <a:cubicBezTo>
                    <a:pt x="191" y="24"/>
                    <a:pt x="155" y="1"/>
                    <a:pt x="1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59"/>
            <p:cNvSpPr/>
            <p:nvPr/>
          </p:nvSpPr>
          <p:spPr>
            <a:xfrm>
              <a:off x="1236618" y="4457234"/>
              <a:ext cx="118274" cy="97798"/>
            </a:xfrm>
            <a:custGeom>
              <a:avLst/>
              <a:gdLst/>
              <a:ahLst/>
              <a:cxnLst/>
              <a:rect l="l" t="t" r="r" b="b"/>
              <a:pathLst>
                <a:path w="1213" h="1003" extrusionOk="0">
                  <a:moveTo>
                    <a:pt x="633" y="1"/>
                  </a:moveTo>
                  <a:cubicBezTo>
                    <a:pt x="554" y="1"/>
                    <a:pt x="473" y="20"/>
                    <a:pt x="393" y="64"/>
                  </a:cubicBezTo>
                  <a:cubicBezTo>
                    <a:pt x="0" y="278"/>
                    <a:pt x="60" y="861"/>
                    <a:pt x="488" y="980"/>
                  </a:cubicBezTo>
                  <a:cubicBezTo>
                    <a:pt x="539" y="996"/>
                    <a:pt x="589" y="1003"/>
                    <a:pt x="639" y="1003"/>
                  </a:cubicBezTo>
                  <a:cubicBezTo>
                    <a:pt x="856" y="1003"/>
                    <a:pt x="1049" y="861"/>
                    <a:pt x="1108" y="647"/>
                  </a:cubicBezTo>
                  <a:cubicBezTo>
                    <a:pt x="1212" y="305"/>
                    <a:pt x="945" y="1"/>
                    <a:pt x="6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59"/>
            <p:cNvSpPr/>
            <p:nvPr/>
          </p:nvSpPr>
          <p:spPr>
            <a:xfrm>
              <a:off x="2931545" y="3836523"/>
              <a:ext cx="98" cy="98"/>
            </a:xfrm>
            <a:custGeom>
              <a:avLst/>
              <a:gdLst/>
              <a:ahLst/>
              <a:cxnLst/>
              <a:rect l="l" t="t" r="r" b="b"/>
              <a:pathLst>
                <a:path w="1" h="1" extrusionOk="0">
                  <a:moveTo>
                    <a:pt x="0" y="0"/>
                  </a:moveTo>
                  <a:close/>
                </a:path>
              </a:pathLst>
            </a:custGeom>
            <a:solidFill>
              <a:srgbClr val="A812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59"/>
            <p:cNvSpPr/>
            <p:nvPr/>
          </p:nvSpPr>
          <p:spPr>
            <a:xfrm>
              <a:off x="2647124" y="3793524"/>
              <a:ext cx="282179" cy="306556"/>
            </a:xfrm>
            <a:custGeom>
              <a:avLst/>
              <a:gdLst/>
              <a:ahLst/>
              <a:cxnLst/>
              <a:rect l="l" t="t" r="r" b="b"/>
              <a:pathLst>
                <a:path w="2894" h="3144" extrusionOk="0">
                  <a:moveTo>
                    <a:pt x="893" y="1"/>
                  </a:moveTo>
                  <a:cubicBezTo>
                    <a:pt x="893" y="13"/>
                    <a:pt x="893" y="24"/>
                    <a:pt x="893" y="24"/>
                  </a:cubicBezTo>
                  <a:cubicBezTo>
                    <a:pt x="929" y="286"/>
                    <a:pt x="941" y="548"/>
                    <a:pt x="917" y="810"/>
                  </a:cubicBezTo>
                  <a:cubicBezTo>
                    <a:pt x="893" y="1072"/>
                    <a:pt x="858" y="1334"/>
                    <a:pt x="786" y="1584"/>
                  </a:cubicBezTo>
                  <a:lnTo>
                    <a:pt x="774" y="1584"/>
                  </a:lnTo>
                  <a:cubicBezTo>
                    <a:pt x="703" y="1584"/>
                    <a:pt x="631" y="1584"/>
                    <a:pt x="560" y="1596"/>
                  </a:cubicBezTo>
                  <a:cubicBezTo>
                    <a:pt x="489" y="1608"/>
                    <a:pt x="405" y="1632"/>
                    <a:pt x="346" y="1667"/>
                  </a:cubicBezTo>
                  <a:cubicBezTo>
                    <a:pt x="274" y="1703"/>
                    <a:pt x="215" y="1751"/>
                    <a:pt x="179" y="1810"/>
                  </a:cubicBezTo>
                  <a:cubicBezTo>
                    <a:pt x="60" y="1965"/>
                    <a:pt x="12" y="2144"/>
                    <a:pt x="0" y="2334"/>
                  </a:cubicBezTo>
                  <a:cubicBezTo>
                    <a:pt x="0" y="2429"/>
                    <a:pt x="0" y="2525"/>
                    <a:pt x="36" y="2608"/>
                  </a:cubicBezTo>
                  <a:lnTo>
                    <a:pt x="36" y="2584"/>
                  </a:lnTo>
                  <a:cubicBezTo>
                    <a:pt x="60" y="2620"/>
                    <a:pt x="72" y="2656"/>
                    <a:pt x="96" y="2691"/>
                  </a:cubicBezTo>
                  <a:cubicBezTo>
                    <a:pt x="119" y="2715"/>
                    <a:pt x="143" y="2751"/>
                    <a:pt x="167" y="2763"/>
                  </a:cubicBezTo>
                  <a:cubicBezTo>
                    <a:pt x="227" y="2810"/>
                    <a:pt x="298" y="2846"/>
                    <a:pt x="369" y="2858"/>
                  </a:cubicBezTo>
                  <a:cubicBezTo>
                    <a:pt x="405" y="2864"/>
                    <a:pt x="444" y="2867"/>
                    <a:pt x="483" y="2867"/>
                  </a:cubicBezTo>
                  <a:cubicBezTo>
                    <a:pt x="521" y="2867"/>
                    <a:pt x="560" y="2864"/>
                    <a:pt x="596" y="2858"/>
                  </a:cubicBezTo>
                  <a:cubicBezTo>
                    <a:pt x="822" y="2822"/>
                    <a:pt x="1036" y="2763"/>
                    <a:pt x="1251" y="2691"/>
                  </a:cubicBezTo>
                  <a:lnTo>
                    <a:pt x="1322" y="2656"/>
                  </a:lnTo>
                  <a:cubicBezTo>
                    <a:pt x="1322" y="2751"/>
                    <a:pt x="1334" y="2834"/>
                    <a:pt x="1346" y="2930"/>
                  </a:cubicBezTo>
                  <a:cubicBezTo>
                    <a:pt x="1358" y="3001"/>
                    <a:pt x="1370" y="3061"/>
                    <a:pt x="1381" y="3132"/>
                  </a:cubicBezTo>
                  <a:lnTo>
                    <a:pt x="1393" y="3132"/>
                  </a:lnTo>
                  <a:cubicBezTo>
                    <a:pt x="1393" y="3126"/>
                    <a:pt x="1396" y="3123"/>
                    <a:pt x="1401" y="3123"/>
                  </a:cubicBezTo>
                  <a:cubicBezTo>
                    <a:pt x="1405" y="3123"/>
                    <a:pt x="1411" y="3126"/>
                    <a:pt x="1417" y="3132"/>
                  </a:cubicBezTo>
                  <a:cubicBezTo>
                    <a:pt x="1417" y="3126"/>
                    <a:pt x="1420" y="3123"/>
                    <a:pt x="1425" y="3123"/>
                  </a:cubicBezTo>
                  <a:cubicBezTo>
                    <a:pt x="1429" y="3123"/>
                    <a:pt x="1435" y="3126"/>
                    <a:pt x="1441" y="3132"/>
                  </a:cubicBezTo>
                  <a:cubicBezTo>
                    <a:pt x="1441" y="3126"/>
                    <a:pt x="1444" y="3123"/>
                    <a:pt x="1448" y="3123"/>
                  </a:cubicBezTo>
                  <a:cubicBezTo>
                    <a:pt x="1453" y="3123"/>
                    <a:pt x="1459" y="3126"/>
                    <a:pt x="1465" y="3132"/>
                  </a:cubicBezTo>
                  <a:cubicBezTo>
                    <a:pt x="1465" y="3132"/>
                    <a:pt x="1477" y="3144"/>
                    <a:pt x="1477" y="3144"/>
                  </a:cubicBezTo>
                  <a:lnTo>
                    <a:pt x="1548" y="3108"/>
                  </a:lnTo>
                  <a:cubicBezTo>
                    <a:pt x="1596" y="3084"/>
                    <a:pt x="1643" y="3061"/>
                    <a:pt x="1691" y="3049"/>
                  </a:cubicBezTo>
                  <a:cubicBezTo>
                    <a:pt x="1739" y="3025"/>
                    <a:pt x="1786" y="3013"/>
                    <a:pt x="1834" y="3013"/>
                  </a:cubicBezTo>
                  <a:cubicBezTo>
                    <a:pt x="1868" y="3004"/>
                    <a:pt x="1907" y="2996"/>
                    <a:pt x="1944" y="2996"/>
                  </a:cubicBezTo>
                  <a:cubicBezTo>
                    <a:pt x="1960" y="2996"/>
                    <a:pt x="1975" y="2998"/>
                    <a:pt x="1989" y="3001"/>
                  </a:cubicBezTo>
                  <a:cubicBezTo>
                    <a:pt x="2036" y="3001"/>
                    <a:pt x="2084" y="3013"/>
                    <a:pt x="2132" y="3013"/>
                  </a:cubicBezTo>
                  <a:cubicBezTo>
                    <a:pt x="2227" y="3037"/>
                    <a:pt x="2322" y="3049"/>
                    <a:pt x="2417" y="3061"/>
                  </a:cubicBezTo>
                  <a:cubicBezTo>
                    <a:pt x="2429" y="3066"/>
                    <a:pt x="2444" y="3069"/>
                    <a:pt x="2459" y="3069"/>
                  </a:cubicBezTo>
                  <a:cubicBezTo>
                    <a:pt x="2474" y="3069"/>
                    <a:pt x="2489" y="3066"/>
                    <a:pt x="2501" y="3061"/>
                  </a:cubicBezTo>
                  <a:cubicBezTo>
                    <a:pt x="2524" y="3061"/>
                    <a:pt x="2548" y="3049"/>
                    <a:pt x="2572" y="3037"/>
                  </a:cubicBezTo>
                  <a:cubicBezTo>
                    <a:pt x="2584" y="3025"/>
                    <a:pt x="2608" y="3013"/>
                    <a:pt x="2620" y="3001"/>
                  </a:cubicBezTo>
                  <a:cubicBezTo>
                    <a:pt x="2644" y="2977"/>
                    <a:pt x="2667" y="2953"/>
                    <a:pt x="2679" y="2930"/>
                  </a:cubicBezTo>
                  <a:cubicBezTo>
                    <a:pt x="2703" y="2882"/>
                    <a:pt x="2727" y="2834"/>
                    <a:pt x="2739" y="2775"/>
                  </a:cubicBezTo>
                  <a:cubicBezTo>
                    <a:pt x="2775" y="2680"/>
                    <a:pt x="2786" y="2584"/>
                    <a:pt x="2798" y="2477"/>
                  </a:cubicBezTo>
                  <a:cubicBezTo>
                    <a:pt x="2810" y="2382"/>
                    <a:pt x="2822" y="2275"/>
                    <a:pt x="2822" y="2168"/>
                  </a:cubicBezTo>
                  <a:lnTo>
                    <a:pt x="2834" y="2048"/>
                  </a:lnTo>
                  <a:lnTo>
                    <a:pt x="2834" y="2001"/>
                  </a:lnTo>
                  <a:cubicBezTo>
                    <a:pt x="2834" y="1953"/>
                    <a:pt x="2846" y="1918"/>
                    <a:pt x="2846" y="1870"/>
                  </a:cubicBezTo>
                  <a:cubicBezTo>
                    <a:pt x="2870" y="1715"/>
                    <a:pt x="2882" y="1560"/>
                    <a:pt x="2882" y="1406"/>
                  </a:cubicBezTo>
                  <a:cubicBezTo>
                    <a:pt x="2894" y="1096"/>
                    <a:pt x="2894" y="786"/>
                    <a:pt x="2894" y="477"/>
                  </a:cubicBezTo>
                  <a:lnTo>
                    <a:pt x="2894" y="465"/>
                  </a:lnTo>
                  <a:cubicBezTo>
                    <a:pt x="2894" y="465"/>
                    <a:pt x="2882" y="453"/>
                    <a:pt x="2882" y="453"/>
                  </a:cubicBezTo>
                  <a:cubicBezTo>
                    <a:pt x="2882" y="453"/>
                    <a:pt x="2870" y="441"/>
                    <a:pt x="2870" y="441"/>
                  </a:cubicBezTo>
                  <a:cubicBezTo>
                    <a:pt x="2858" y="429"/>
                    <a:pt x="2858" y="429"/>
                    <a:pt x="2858" y="429"/>
                  </a:cubicBezTo>
                  <a:lnTo>
                    <a:pt x="2834" y="370"/>
                  </a:lnTo>
                  <a:cubicBezTo>
                    <a:pt x="2786" y="334"/>
                    <a:pt x="2727" y="310"/>
                    <a:pt x="2679" y="286"/>
                  </a:cubicBezTo>
                  <a:cubicBezTo>
                    <a:pt x="2584" y="239"/>
                    <a:pt x="2477" y="203"/>
                    <a:pt x="2382" y="167"/>
                  </a:cubicBezTo>
                  <a:cubicBezTo>
                    <a:pt x="2274" y="132"/>
                    <a:pt x="2167" y="108"/>
                    <a:pt x="2060" y="84"/>
                  </a:cubicBezTo>
                  <a:cubicBezTo>
                    <a:pt x="1679" y="24"/>
                    <a:pt x="1286" y="1"/>
                    <a:pt x="89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59"/>
            <p:cNvSpPr/>
            <p:nvPr/>
          </p:nvSpPr>
          <p:spPr>
            <a:xfrm>
              <a:off x="2881623" y="4094227"/>
              <a:ext cx="1268" cy="98"/>
            </a:xfrm>
            <a:custGeom>
              <a:avLst/>
              <a:gdLst/>
              <a:ahLst/>
              <a:cxnLst/>
              <a:rect l="l" t="t" r="r" b="b"/>
              <a:pathLst>
                <a:path w="13" h="1" extrusionOk="0">
                  <a:moveTo>
                    <a:pt x="0" y="0"/>
                  </a:moveTo>
                  <a:lnTo>
                    <a:pt x="12" y="0"/>
                  </a:lnTo>
                  <a:lnTo>
                    <a:pt x="12" y="0"/>
                  </a:lnTo>
                  <a:lnTo>
                    <a:pt x="0" y="0"/>
                  </a:lnTo>
                  <a:lnTo>
                    <a:pt x="0" y="0"/>
                  </a:lnTo>
                  <a:close/>
                </a:path>
              </a:pathLst>
            </a:custGeom>
            <a:solidFill>
              <a:srgbClr val="29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59"/>
            <p:cNvSpPr/>
            <p:nvPr/>
          </p:nvSpPr>
          <p:spPr>
            <a:xfrm>
              <a:off x="2882793" y="4094227"/>
              <a:ext cx="98" cy="98"/>
            </a:xfrm>
            <a:custGeom>
              <a:avLst/>
              <a:gdLst/>
              <a:ahLst/>
              <a:cxnLst/>
              <a:rect l="l" t="t" r="r" b="b"/>
              <a:pathLst>
                <a:path w="1" h="1" extrusionOk="0">
                  <a:moveTo>
                    <a:pt x="0" y="0"/>
                  </a:moveTo>
                  <a:lnTo>
                    <a:pt x="0" y="0"/>
                  </a:lnTo>
                  <a:lnTo>
                    <a:pt x="0" y="0"/>
                  </a:lnTo>
                  <a:lnTo>
                    <a:pt x="0" y="0"/>
                  </a:lnTo>
                  <a:close/>
                </a:path>
              </a:pathLst>
            </a:custGeom>
            <a:solidFill>
              <a:srgbClr val="29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59"/>
            <p:cNvSpPr/>
            <p:nvPr/>
          </p:nvSpPr>
          <p:spPr>
            <a:xfrm>
              <a:off x="2902489" y="4087206"/>
              <a:ext cx="98" cy="98"/>
            </a:xfrm>
            <a:custGeom>
              <a:avLst/>
              <a:gdLst/>
              <a:ahLst/>
              <a:cxnLst/>
              <a:rect l="l" t="t" r="r" b="b"/>
              <a:pathLst>
                <a:path w="1" h="1" extrusionOk="0">
                  <a:moveTo>
                    <a:pt x="1" y="1"/>
                  </a:moveTo>
                  <a:lnTo>
                    <a:pt x="1" y="1"/>
                  </a:lnTo>
                  <a:close/>
                </a:path>
              </a:pathLst>
            </a:custGeom>
            <a:solidFill>
              <a:srgbClr val="29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59"/>
            <p:cNvSpPr/>
            <p:nvPr/>
          </p:nvSpPr>
          <p:spPr>
            <a:xfrm>
              <a:off x="2902489" y="4087206"/>
              <a:ext cx="98" cy="98"/>
            </a:xfrm>
            <a:custGeom>
              <a:avLst/>
              <a:gdLst/>
              <a:ahLst/>
              <a:cxnLst/>
              <a:rect l="l" t="t" r="r" b="b"/>
              <a:pathLst>
                <a:path w="1" h="1" extrusionOk="0">
                  <a:moveTo>
                    <a:pt x="1" y="1"/>
                  </a:moveTo>
                  <a:lnTo>
                    <a:pt x="1" y="1"/>
                  </a:lnTo>
                  <a:close/>
                </a:path>
              </a:pathLst>
            </a:custGeom>
            <a:solidFill>
              <a:srgbClr val="2905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59"/>
            <p:cNvSpPr/>
            <p:nvPr/>
          </p:nvSpPr>
          <p:spPr>
            <a:xfrm>
              <a:off x="2931545" y="3836523"/>
              <a:ext cx="98" cy="98"/>
            </a:xfrm>
            <a:custGeom>
              <a:avLst/>
              <a:gdLst/>
              <a:ahLst/>
              <a:cxnLst/>
              <a:rect l="l" t="t" r="r" b="b"/>
              <a:pathLst>
                <a:path w="1" h="1" extrusionOk="0">
                  <a:moveTo>
                    <a:pt x="0" y="0"/>
                  </a:moveTo>
                  <a:close/>
                </a:path>
              </a:pathLst>
            </a:custGeom>
            <a:solidFill>
              <a:srgbClr val="A812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59"/>
            <p:cNvSpPr/>
            <p:nvPr/>
          </p:nvSpPr>
          <p:spPr>
            <a:xfrm>
              <a:off x="2780608" y="3828333"/>
              <a:ext cx="174241" cy="356478"/>
            </a:xfrm>
            <a:custGeom>
              <a:avLst/>
              <a:gdLst/>
              <a:ahLst/>
              <a:cxnLst/>
              <a:rect l="l" t="t" r="r" b="b"/>
              <a:pathLst>
                <a:path w="1787" h="3656" extrusionOk="0">
                  <a:moveTo>
                    <a:pt x="1453" y="1"/>
                  </a:moveTo>
                  <a:lnTo>
                    <a:pt x="1453" y="1"/>
                  </a:lnTo>
                  <a:cubicBezTo>
                    <a:pt x="1477" y="156"/>
                    <a:pt x="1501" y="298"/>
                    <a:pt x="1501" y="453"/>
                  </a:cubicBezTo>
                  <a:cubicBezTo>
                    <a:pt x="1513" y="691"/>
                    <a:pt x="1513" y="929"/>
                    <a:pt x="1489" y="1180"/>
                  </a:cubicBezTo>
                  <a:cubicBezTo>
                    <a:pt x="1465" y="1418"/>
                    <a:pt x="1429" y="1656"/>
                    <a:pt x="1382" y="1894"/>
                  </a:cubicBezTo>
                  <a:cubicBezTo>
                    <a:pt x="1334" y="2132"/>
                    <a:pt x="1275" y="2346"/>
                    <a:pt x="1203" y="2573"/>
                  </a:cubicBezTo>
                  <a:cubicBezTo>
                    <a:pt x="1215" y="2573"/>
                    <a:pt x="1215" y="2584"/>
                    <a:pt x="1203" y="2584"/>
                  </a:cubicBezTo>
                  <a:cubicBezTo>
                    <a:pt x="1203" y="2593"/>
                    <a:pt x="1197" y="2601"/>
                    <a:pt x="1189" y="2601"/>
                  </a:cubicBezTo>
                  <a:cubicBezTo>
                    <a:pt x="1186" y="2601"/>
                    <a:pt x="1183" y="2600"/>
                    <a:pt x="1179" y="2596"/>
                  </a:cubicBezTo>
                  <a:cubicBezTo>
                    <a:pt x="1144" y="2584"/>
                    <a:pt x="1096" y="2573"/>
                    <a:pt x="1060" y="2561"/>
                  </a:cubicBezTo>
                  <a:cubicBezTo>
                    <a:pt x="977" y="2525"/>
                    <a:pt x="882" y="2513"/>
                    <a:pt x="786" y="2513"/>
                  </a:cubicBezTo>
                  <a:cubicBezTo>
                    <a:pt x="758" y="2510"/>
                    <a:pt x="729" y="2508"/>
                    <a:pt x="700" y="2508"/>
                  </a:cubicBezTo>
                  <a:cubicBezTo>
                    <a:pt x="623" y="2508"/>
                    <a:pt x="547" y="2519"/>
                    <a:pt x="477" y="2537"/>
                  </a:cubicBezTo>
                  <a:lnTo>
                    <a:pt x="346" y="2573"/>
                  </a:lnTo>
                  <a:cubicBezTo>
                    <a:pt x="298" y="2584"/>
                    <a:pt x="251" y="2608"/>
                    <a:pt x="215" y="2620"/>
                  </a:cubicBezTo>
                  <a:cubicBezTo>
                    <a:pt x="179" y="2644"/>
                    <a:pt x="155" y="2656"/>
                    <a:pt x="132" y="2668"/>
                  </a:cubicBezTo>
                  <a:cubicBezTo>
                    <a:pt x="108" y="2692"/>
                    <a:pt x="72" y="2715"/>
                    <a:pt x="48" y="2739"/>
                  </a:cubicBezTo>
                  <a:cubicBezTo>
                    <a:pt x="36" y="2751"/>
                    <a:pt x="12" y="2775"/>
                    <a:pt x="1" y="2799"/>
                  </a:cubicBezTo>
                  <a:cubicBezTo>
                    <a:pt x="12" y="2870"/>
                    <a:pt x="36" y="2942"/>
                    <a:pt x="48" y="3001"/>
                  </a:cubicBezTo>
                  <a:cubicBezTo>
                    <a:pt x="72" y="3073"/>
                    <a:pt x="96" y="3144"/>
                    <a:pt x="132" y="3215"/>
                  </a:cubicBezTo>
                  <a:cubicBezTo>
                    <a:pt x="155" y="3287"/>
                    <a:pt x="191" y="3346"/>
                    <a:pt x="227" y="3418"/>
                  </a:cubicBezTo>
                  <a:lnTo>
                    <a:pt x="251" y="3418"/>
                  </a:lnTo>
                  <a:cubicBezTo>
                    <a:pt x="310" y="3537"/>
                    <a:pt x="417" y="3608"/>
                    <a:pt x="548" y="3644"/>
                  </a:cubicBezTo>
                  <a:cubicBezTo>
                    <a:pt x="580" y="3652"/>
                    <a:pt x="613" y="3656"/>
                    <a:pt x="644" y="3656"/>
                  </a:cubicBezTo>
                  <a:cubicBezTo>
                    <a:pt x="754" y="3656"/>
                    <a:pt x="858" y="3611"/>
                    <a:pt x="941" y="3537"/>
                  </a:cubicBezTo>
                  <a:cubicBezTo>
                    <a:pt x="1108" y="3406"/>
                    <a:pt x="1239" y="3251"/>
                    <a:pt x="1322" y="3061"/>
                  </a:cubicBezTo>
                  <a:cubicBezTo>
                    <a:pt x="1441" y="2858"/>
                    <a:pt x="1525" y="2644"/>
                    <a:pt x="1584" y="2418"/>
                  </a:cubicBezTo>
                  <a:cubicBezTo>
                    <a:pt x="1644" y="2192"/>
                    <a:pt x="1703" y="1953"/>
                    <a:pt x="1727" y="1703"/>
                  </a:cubicBezTo>
                  <a:cubicBezTo>
                    <a:pt x="1763" y="1477"/>
                    <a:pt x="1787" y="1251"/>
                    <a:pt x="1787" y="1013"/>
                  </a:cubicBezTo>
                  <a:lnTo>
                    <a:pt x="1787" y="715"/>
                  </a:lnTo>
                  <a:cubicBezTo>
                    <a:pt x="1787" y="608"/>
                    <a:pt x="1775" y="501"/>
                    <a:pt x="1739" y="394"/>
                  </a:cubicBezTo>
                  <a:cubicBezTo>
                    <a:pt x="1727" y="346"/>
                    <a:pt x="1715" y="310"/>
                    <a:pt x="1703" y="263"/>
                  </a:cubicBezTo>
                  <a:cubicBezTo>
                    <a:pt x="1691" y="251"/>
                    <a:pt x="1691" y="239"/>
                    <a:pt x="1679" y="227"/>
                  </a:cubicBezTo>
                  <a:cubicBezTo>
                    <a:pt x="1667" y="215"/>
                    <a:pt x="1656" y="191"/>
                    <a:pt x="1656" y="179"/>
                  </a:cubicBezTo>
                  <a:cubicBezTo>
                    <a:pt x="1632" y="156"/>
                    <a:pt x="1596" y="120"/>
                    <a:pt x="1560" y="72"/>
                  </a:cubicBezTo>
                  <a:lnTo>
                    <a:pt x="1489" y="25"/>
                  </a:lnTo>
                  <a:lnTo>
                    <a:pt x="145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1253;p59"/>
            <p:cNvSpPr/>
            <p:nvPr/>
          </p:nvSpPr>
          <p:spPr>
            <a:xfrm>
              <a:off x="2763154" y="4027924"/>
              <a:ext cx="51970" cy="45242"/>
            </a:xfrm>
            <a:custGeom>
              <a:avLst/>
              <a:gdLst/>
              <a:ahLst/>
              <a:cxnLst/>
              <a:rect l="l" t="t" r="r" b="b"/>
              <a:pathLst>
                <a:path w="533" h="464" extrusionOk="0">
                  <a:moveTo>
                    <a:pt x="385" y="1"/>
                  </a:moveTo>
                  <a:cubicBezTo>
                    <a:pt x="369" y="1"/>
                    <a:pt x="352" y="5"/>
                    <a:pt x="334" y="14"/>
                  </a:cubicBezTo>
                  <a:cubicBezTo>
                    <a:pt x="275" y="49"/>
                    <a:pt x="215" y="97"/>
                    <a:pt x="168" y="145"/>
                  </a:cubicBezTo>
                  <a:cubicBezTo>
                    <a:pt x="108" y="192"/>
                    <a:pt x="61" y="252"/>
                    <a:pt x="13" y="311"/>
                  </a:cubicBezTo>
                  <a:cubicBezTo>
                    <a:pt x="1" y="335"/>
                    <a:pt x="1" y="359"/>
                    <a:pt x="13" y="383"/>
                  </a:cubicBezTo>
                  <a:lnTo>
                    <a:pt x="13" y="395"/>
                  </a:lnTo>
                  <a:cubicBezTo>
                    <a:pt x="13" y="406"/>
                    <a:pt x="13" y="406"/>
                    <a:pt x="25" y="418"/>
                  </a:cubicBezTo>
                  <a:cubicBezTo>
                    <a:pt x="37" y="430"/>
                    <a:pt x="49" y="442"/>
                    <a:pt x="61" y="454"/>
                  </a:cubicBezTo>
                  <a:cubicBezTo>
                    <a:pt x="72" y="460"/>
                    <a:pt x="84" y="463"/>
                    <a:pt x="96" y="463"/>
                  </a:cubicBezTo>
                  <a:cubicBezTo>
                    <a:pt x="108" y="463"/>
                    <a:pt x="120" y="460"/>
                    <a:pt x="132" y="454"/>
                  </a:cubicBezTo>
                  <a:cubicBezTo>
                    <a:pt x="156" y="454"/>
                    <a:pt x="180" y="430"/>
                    <a:pt x="191" y="418"/>
                  </a:cubicBezTo>
                  <a:cubicBezTo>
                    <a:pt x="227" y="359"/>
                    <a:pt x="287" y="299"/>
                    <a:pt x="334" y="252"/>
                  </a:cubicBezTo>
                  <a:cubicBezTo>
                    <a:pt x="370" y="228"/>
                    <a:pt x="406" y="204"/>
                    <a:pt x="442" y="180"/>
                  </a:cubicBezTo>
                  <a:cubicBezTo>
                    <a:pt x="533" y="130"/>
                    <a:pt x="477" y="1"/>
                    <a:pt x="3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59"/>
            <p:cNvSpPr/>
            <p:nvPr/>
          </p:nvSpPr>
          <p:spPr>
            <a:xfrm>
              <a:off x="2766665" y="4048887"/>
              <a:ext cx="59283" cy="45730"/>
            </a:xfrm>
            <a:custGeom>
              <a:avLst/>
              <a:gdLst/>
              <a:ahLst/>
              <a:cxnLst/>
              <a:rect l="l" t="t" r="r" b="b"/>
              <a:pathLst>
                <a:path w="608" h="469" extrusionOk="0">
                  <a:moveTo>
                    <a:pt x="525" y="1"/>
                  </a:moveTo>
                  <a:cubicBezTo>
                    <a:pt x="501" y="1"/>
                    <a:pt x="465" y="1"/>
                    <a:pt x="453" y="13"/>
                  </a:cubicBezTo>
                  <a:cubicBezTo>
                    <a:pt x="286" y="84"/>
                    <a:pt x="155" y="191"/>
                    <a:pt x="36" y="311"/>
                  </a:cubicBezTo>
                  <a:lnTo>
                    <a:pt x="36" y="299"/>
                  </a:lnTo>
                  <a:cubicBezTo>
                    <a:pt x="1" y="334"/>
                    <a:pt x="1" y="382"/>
                    <a:pt x="25" y="430"/>
                  </a:cubicBezTo>
                  <a:lnTo>
                    <a:pt x="36" y="442"/>
                  </a:lnTo>
                  <a:cubicBezTo>
                    <a:pt x="54" y="459"/>
                    <a:pt x="78" y="468"/>
                    <a:pt x="102" y="468"/>
                  </a:cubicBezTo>
                  <a:cubicBezTo>
                    <a:pt x="126" y="468"/>
                    <a:pt x="150" y="459"/>
                    <a:pt x="167" y="442"/>
                  </a:cubicBezTo>
                  <a:cubicBezTo>
                    <a:pt x="203" y="406"/>
                    <a:pt x="239" y="370"/>
                    <a:pt x="275" y="346"/>
                  </a:cubicBezTo>
                  <a:cubicBezTo>
                    <a:pt x="358" y="275"/>
                    <a:pt x="453" y="227"/>
                    <a:pt x="548" y="180"/>
                  </a:cubicBezTo>
                  <a:cubicBezTo>
                    <a:pt x="596" y="156"/>
                    <a:pt x="608" y="96"/>
                    <a:pt x="584" y="49"/>
                  </a:cubicBezTo>
                  <a:cubicBezTo>
                    <a:pt x="572" y="25"/>
                    <a:pt x="548" y="13"/>
                    <a:pt x="5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59"/>
            <p:cNvSpPr/>
            <p:nvPr/>
          </p:nvSpPr>
          <p:spPr>
            <a:xfrm>
              <a:off x="2772515" y="3849881"/>
              <a:ext cx="117396" cy="97993"/>
            </a:xfrm>
            <a:custGeom>
              <a:avLst/>
              <a:gdLst/>
              <a:ahLst/>
              <a:cxnLst/>
              <a:rect l="l" t="t" r="r" b="b"/>
              <a:pathLst>
                <a:path w="1204" h="1005" extrusionOk="0">
                  <a:moveTo>
                    <a:pt x="641" y="1"/>
                  </a:moveTo>
                  <a:cubicBezTo>
                    <a:pt x="599" y="1"/>
                    <a:pt x="555" y="6"/>
                    <a:pt x="512" y="18"/>
                  </a:cubicBezTo>
                  <a:cubicBezTo>
                    <a:pt x="84" y="125"/>
                    <a:pt x="0" y="708"/>
                    <a:pt x="381" y="935"/>
                  </a:cubicBezTo>
                  <a:cubicBezTo>
                    <a:pt x="463" y="983"/>
                    <a:pt x="548" y="1005"/>
                    <a:pt x="631" y="1005"/>
                  </a:cubicBezTo>
                  <a:cubicBezTo>
                    <a:pt x="935" y="1005"/>
                    <a:pt x="1204" y="712"/>
                    <a:pt x="1119" y="375"/>
                  </a:cubicBezTo>
                  <a:cubicBezTo>
                    <a:pt x="1060" y="146"/>
                    <a:pt x="859" y="1"/>
                    <a:pt x="64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6" name="Google Shape;1256;p59"/>
            <p:cNvSpPr/>
            <p:nvPr/>
          </p:nvSpPr>
          <p:spPr>
            <a:xfrm>
              <a:off x="1042875" y="1529868"/>
              <a:ext cx="247175" cy="205833"/>
            </a:xfrm>
            <a:custGeom>
              <a:avLst/>
              <a:gdLst/>
              <a:ahLst/>
              <a:cxnLst/>
              <a:rect l="l" t="t" r="r" b="b"/>
              <a:pathLst>
                <a:path w="2535" h="2111" extrusionOk="0">
                  <a:moveTo>
                    <a:pt x="1144" y="1"/>
                  </a:moveTo>
                  <a:cubicBezTo>
                    <a:pt x="625" y="1"/>
                    <a:pt x="182" y="383"/>
                    <a:pt x="106" y="904"/>
                  </a:cubicBezTo>
                  <a:cubicBezTo>
                    <a:pt x="1" y="1588"/>
                    <a:pt x="547" y="2110"/>
                    <a:pt x="1142" y="2110"/>
                  </a:cubicBezTo>
                  <a:cubicBezTo>
                    <a:pt x="1356" y="2110"/>
                    <a:pt x="1575" y="2043"/>
                    <a:pt x="1773" y="1893"/>
                  </a:cubicBezTo>
                  <a:cubicBezTo>
                    <a:pt x="2535" y="1333"/>
                    <a:pt x="2225" y="142"/>
                    <a:pt x="1297" y="11"/>
                  </a:cubicBezTo>
                  <a:cubicBezTo>
                    <a:pt x="1245" y="4"/>
                    <a:pt x="1195" y="1"/>
                    <a:pt x="1144" y="1"/>
                  </a:cubicBezTo>
                  <a:close/>
                </a:path>
              </a:pathLst>
            </a:custGeom>
            <a:solidFill>
              <a:srgbClr val="FB89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7" name="Google Shape;1257;p59"/>
            <p:cNvSpPr/>
            <p:nvPr/>
          </p:nvSpPr>
          <p:spPr>
            <a:xfrm>
              <a:off x="1646528" y="1524017"/>
              <a:ext cx="246103" cy="206321"/>
            </a:xfrm>
            <a:custGeom>
              <a:avLst/>
              <a:gdLst/>
              <a:ahLst/>
              <a:cxnLst/>
              <a:rect l="l" t="t" r="r" b="b"/>
              <a:pathLst>
                <a:path w="2524" h="2116" extrusionOk="0">
                  <a:moveTo>
                    <a:pt x="1145" y="1"/>
                  </a:moveTo>
                  <a:cubicBezTo>
                    <a:pt x="625" y="1"/>
                    <a:pt x="182" y="384"/>
                    <a:pt x="106" y="905"/>
                  </a:cubicBezTo>
                  <a:cubicBezTo>
                    <a:pt x="1" y="1592"/>
                    <a:pt x="553" y="2116"/>
                    <a:pt x="1151" y="2116"/>
                  </a:cubicBezTo>
                  <a:cubicBezTo>
                    <a:pt x="1361" y="2116"/>
                    <a:pt x="1578" y="2051"/>
                    <a:pt x="1773" y="1905"/>
                  </a:cubicBezTo>
                  <a:cubicBezTo>
                    <a:pt x="2523" y="1333"/>
                    <a:pt x="2226" y="143"/>
                    <a:pt x="1297" y="12"/>
                  </a:cubicBezTo>
                  <a:cubicBezTo>
                    <a:pt x="1246" y="5"/>
                    <a:pt x="1195" y="1"/>
                    <a:pt x="1145" y="1"/>
                  </a:cubicBezTo>
                  <a:close/>
                </a:path>
              </a:pathLst>
            </a:custGeom>
            <a:solidFill>
              <a:srgbClr val="FB89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59"/>
            <p:cNvSpPr/>
            <p:nvPr/>
          </p:nvSpPr>
          <p:spPr>
            <a:xfrm>
              <a:off x="1173922" y="1346170"/>
              <a:ext cx="92922" cy="126952"/>
            </a:xfrm>
            <a:custGeom>
              <a:avLst/>
              <a:gdLst/>
              <a:ahLst/>
              <a:cxnLst/>
              <a:rect l="l" t="t" r="r" b="b"/>
              <a:pathLst>
                <a:path w="953" h="1302" extrusionOk="0">
                  <a:moveTo>
                    <a:pt x="507" y="1"/>
                  </a:moveTo>
                  <a:cubicBezTo>
                    <a:pt x="280" y="1"/>
                    <a:pt x="70" y="267"/>
                    <a:pt x="36" y="610"/>
                  </a:cubicBezTo>
                  <a:cubicBezTo>
                    <a:pt x="0" y="979"/>
                    <a:pt x="179" y="1276"/>
                    <a:pt x="417" y="1300"/>
                  </a:cubicBezTo>
                  <a:cubicBezTo>
                    <a:pt x="427" y="1301"/>
                    <a:pt x="437" y="1302"/>
                    <a:pt x="447" y="1302"/>
                  </a:cubicBezTo>
                  <a:cubicBezTo>
                    <a:pt x="684" y="1302"/>
                    <a:pt x="883" y="1036"/>
                    <a:pt x="917" y="693"/>
                  </a:cubicBezTo>
                  <a:cubicBezTo>
                    <a:pt x="953" y="336"/>
                    <a:pt x="774" y="26"/>
                    <a:pt x="536" y="2"/>
                  </a:cubicBezTo>
                  <a:cubicBezTo>
                    <a:pt x="526" y="1"/>
                    <a:pt x="517" y="1"/>
                    <a:pt x="5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9" name="Google Shape;1259;p59"/>
            <p:cNvSpPr/>
            <p:nvPr/>
          </p:nvSpPr>
          <p:spPr>
            <a:xfrm>
              <a:off x="1655694" y="1357773"/>
              <a:ext cx="91752" cy="126952"/>
            </a:xfrm>
            <a:custGeom>
              <a:avLst/>
              <a:gdLst/>
              <a:ahLst/>
              <a:cxnLst/>
              <a:rect l="l" t="t" r="r" b="b"/>
              <a:pathLst>
                <a:path w="941" h="1302" extrusionOk="0">
                  <a:moveTo>
                    <a:pt x="495" y="1"/>
                  </a:moveTo>
                  <a:cubicBezTo>
                    <a:pt x="268" y="1"/>
                    <a:pt x="58" y="267"/>
                    <a:pt x="24" y="621"/>
                  </a:cubicBezTo>
                  <a:cubicBezTo>
                    <a:pt x="0" y="979"/>
                    <a:pt x="167" y="1288"/>
                    <a:pt x="405" y="1300"/>
                  </a:cubicBezTo>
                  <a:cubicBezTo>
                    <a:pt x="415" y="1301"/>
                    <a:pt x="425" y="1302"/>
                    <a:pt x="436" y="1302"/>
                  </a:cubicBezTo>
                  <a:cubicBezTo>
                    <a:pt x="673" y="1302"/>
                    <a:pt x="882" y="1036"/>
                    <a:pt x="905" y="693"/>
                  </a:cubicBezTo>
                  <a:cubicBezTo>
                    <a:pt x="941" y="336"/>
                    <a:pt x="774" y="26"/>
                    <a:pt x="524" y="2"/>
                  </a:cubicBezTo>
                  <a:cubicBezTo>
                    <a:pt x="515" y="1"/>
                    <a:pt x="505" y="1"/>
                    <a:pt x="4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60" name="Google Shape;1260;p59"/>
            <p:cNvGrpSpPr/>
            <p:nvPr/>
          </p:nvGrpSpPr>
          <p:grpSpPr>
            <a:xfrm>
              <a:off x="1597581" y="2387253"/>
              <a:ext cx="933766" cy="962519"/>
              <a:chOff x="4107582" y="3160974"/>
              <a:chExt cx="191436" cy="197334"/>
            </a:xfrm>
          </p:grpSpPr>
          <p:sp>
            <p:nvSpPr>
              <p:cNvPr id="1261" name="Google Shape;1261;p59"/>
              <p:cNvSpPr/>
              <p:nvPr/>
            </p:nvSpPr>
            <p:spPr>
              <a:xfrm rot="-1772535">
                <a:off x="4135759" y="3183188"/>
                <a:ext cx="129222" cy="148364"/>
              </a:xfrm>
              <a:custGeom>
                <a:avLst/>
                <a:gdLst/>
                <a:ahLst/>
                <a:cxnLst/>
                <a:rect l="l" t="t" r="r" b="b"/>
                <a:pathLst>
                  <a:path w="7716" h="8859" extrusionOk="0">
                    <a:moveTo>
                      <a:pt x="5532" y="0"/>
                    </a:moveTo>
                    <a:cubicBezTo>
                      <a:pt x="5451" y="0"/>
                      <a:pt x="5368" y="10"/>
                      <a:pt x="5286" y="30"/>
                    </a:cubicBezTo>
                    <a:lnTo>
                      <a:pt x="5275" y="30"/>
                    </a:lnTo>
                    <a:lnTo>
                      <a:pt x="786" y="887"/>
                    </a:lnTo>
                    <a:cubicBezTo>
                      <a:pt x="524" y="947"/>
                      <a:pt x="298" y="1113"/>
                      <a:pt x="167" y="1351"/>
                    </a:cubicBezTo>
                    <a:cubicBezTo>
                      <a:pt x="36" y="1578"/>
                      <a:pt x="0" y="1852"/>
                      <a:pt x="60" y="2102"/>
                    </a:cubicBezTo>
                    <a:lnTo>
                      <a:pt x="1215" y="8102"/>
                    </a:lnTo>
                    <a:cubicBezTo>
                      <a:pt x="1226" y="8186"/>
                      <a:pt x="1262" y="8269"/>
                      <a:pt x="1298" y="8340"/>
                    </a:cubicBezTo>
                    <a:cubicBezTo>
                      <a:pt x="1482" y="8670"/>
                      <a:pt x="1825" y="8858"/>
                      <a:pt x="2184" y="8858"/>
                    </a:cubicBezTo>
                    <a:cubicBezTo>
                      <a:pt x="2265" y="8858"/>
                      <a:pt x="2348" y="8848"/>
                      <a:pt x="2429" y="8829"/>
                    </a:cubicBezTo>
                    <a:lnTo>
                      <a:pt x="3191" y="8686"/>
                    </a:lnTo>
                    <a:lnTo>
                      <a:pt x="6930" y="7959"/>
                    </a:lnTo>
                    <a:cubicBezTo>
                      <a:pt x="7191" y="7900"/>
                      <a:pt x="7418" y="7721"/>
                      <a:pt x="7549" y="7495"/>
                    </a:cubicBezTo>
                    <a:cubicBezTo>
                      <a:pt x="7680" y="7257"/>
                      <a:pt x="7715" y="6995"/>
                      <a:pt x="7656" y="6745"/>
                    </a:cubicBezTo>
                    <a:lnTo>
                      <a:pt x="7322" y="4983"/>
                    </a:lnTo>
                    <a:lnTo>
                      <a:pt x="6799" y="2292"/>
                    </a:lnTo>
                    <a:lnTo>
                      <a:pt x="6632" y="1399"/>
                    </a:lnTo>
                    <a:lnTo>
                      <a:pt x="6513" y="732"/>
                    </a:lnTo>
                    <a:cubicBezTo>
                      <a:pt x="6489" y="649"/>
                      <a:pt x="6465" y="566"/>
                      <a:pt x="6418" y="494"/>
                    </a:cubicBezTo>
                    <a:lnTo>
                      <a:pt x="6418" y="506"/>
                    </a:lnTo>
                    <a:cubicBezTo>
                      <a:pt x="6233" y="186"/>
                      <a:pt x="5891" y="0"/>
                      <a:pt x="553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59"/>
              <p:cNvSpPr/>
              <p:nvPr/>
            </p:nvSpPr>
            <p:spPr>
              <a:xfrm rot="-1772535">
                <a:off x="4138486" y="3187246"/>
                <a:ext cx="128033" cy="146991"/>
              </a:xfrm>
              <a:custGeom>
                <a:avLst/>
                <a:gdLst/>
                <a:ahLst/>
                <a:cxnLst/>
                <a:rect l="l" t="t" r="r" b="b"/>
                <a:pathLst>
                  <a:path w="7645" h="8777" extrusionOk="0">
                    <a:moveTo>
                      <a:pt x="5535" y="0"/>
                    </a:moveTo>
                    <a:cubicBezTo>
                      <a:pt x="5448" y="0"/>
                      <a:pt x="5360" y="12"/>
                      <a:pt x="5275" y="37"/>
                    </a:cubicBezTo>
                    <a:lnTo>
                      <a:pt x="5263" y="37"/>
                    </a:lnTo>
                    <a:lnTo>
                      <a:pt x="798" y="918"/>
                    </a:lnTo>
                    <a:cubicBezTo>
                      <a:pt x="536" y="977"/>
                      <a:pt x="310" y="1144"/>
                      <a:pt x="179" y="1382"/>
                    </a:cubicBezTo>
                    <a:cubicBezTo>
                      <a:pt x="48" y="1608"/>
                      <a:pt x="1" y="1870"/>
                      <a:pt x="60" y="2132"/>
                    </a:cubicBezTo>
                    <a:lnTo>
                      <a:pt x="1168" y="8038"/>
                    </a:lnTo>
                    <a:cubicBezTo>
                      <a:pt x="1179" y="8121"/>
                      <a:pt x="1215" y="8204"/>
                      <a:pt x="1251" y="8276"/>
                    </a:cubicBezTo>
                    <a:cubicBezTo>
                      <a:pt x="1346" y="8431"/>
                      <a:pt x="1477" y="8562"/>
                      <a:pt x="1632" y="8645"/>
                    </a:cubicBezTo>
                    <a:cubicBezTo>
                      <a:pt x="1781" y="8731"/>
                      <a:pt x="1946" y="8776"/>
                      <a:pt x="2113" y="8776"/>
                    </a:cubicBezTo>
                    <a:cubicBezTo>
                      <a:pt x="2199" y="8776"/>
                      <a:pt x="2285" y="8764"/>
                      <a:pt x="2370" y="8740"/>
                    </a:cubicBezTo>
                    <a:lnTo>
                      <a:pt x="3132" y="8597"/>
                    </a:lnTo>
                    <a:lnTo>
                      <a:pt x="6859" y="7859"/>
                    </a:lnTo>
                    <a:cubicBezTo>
                      <a:pt x="7121" y="7800"/>
                      <a:pt x="7347" y="7621"/>
                      <a:pt x="7478" y="7395"/>
                    </a:cubicBezTo>
                    <a:cubicBezTo>
                      <a:pt x="7609" y="7168"/>
                      <a:pt x="7645" y="6895"/>
                      <a:pt x="7585" y="6645"/>
                    </a:cubicBezTo>
                    <a:lnTo>
                      <a:pt x="7264" y="4906"/>
                    </a:lnTo>
                    <a:lnTo>
                      <a:pt x="6775" y="2263"/>
                    </a:lnTo>
                    <a:lnTo>
                      <a:pt x="6609" y="1382"/>
                    </a:lnTo>
                    <a:lnTo>
                      <a:pt x="6490" y="739"/>
                    </a:lnTo>
                    <a:cubicBezTo>
                      <a:pt x="6478" y="656"/>
                      <a:pt x="6442" y="572"/>
                      <a:pt x="6406" y="501"/>
                    </a:cubicBezTo>
                    <a:lnTo>
                      <a:pt x="6394" y="501"/>
                    </a:lnTo>
                    <a:cubicBezTo>
                      <a:pt x="6311" y="346"/>
                      <a:pt x="6180" y="215"/>
                      <a:pt x="6025" y="132"/>
                    </a:cubicBezTo>
                    <a:cubicBezTo>
                      <a:pt x="5876" y="45"/>
                      <a:pt x="5706" y="0"/>
                      <a:pt x="553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59"/>
              <p:cNvSpPr/>
              <p:nvPr/>
            </p:nvSpPr>
            <p:spPr>
              <a:xfrm rot="-1772535">
                <a:off x="4145328" y="3188609"/>
                <a:ext cx="126241" cy="144629"/>
              </a:xfrm>
              <a:custGeom>
                <a:avLst/>
                <a:gdLst/>
                <a:ahLst/>
                <a:cxnLst/>
                <a:rect l="l" t="t" r="r" b="b"/>
                <a:pathLst>
                  <a:path w="7538" h="8636" extrusionOk="0">
                    <a:moveTo>
                      <a:pt x="5527" y="0"/>
                    </a:moveTo>
                    <a:cubicBezTo>
                      <a:pt x="5439" y="0"/>
                      <a:pt x="5351" y="11"/>
                      <a:pt x="5263" y="32"/>
                    </a:cubicBezTo>
                    <a:lnTo>
                      <a:pt x="799" y="948"/>
                    </a:lnTo>
                    <a:cubicBezTo>
                      <a:pt x="537" y="1020"/>
                      <a:pt x="310" y="1187"/>
                      <a:pt x="168" y="1413"/>
                    </a:cubicBezTo>
                    <a:cubicBezTo>
                      <a:pt x="37" y="1639"/>
                      <a:pt x="1" y="1889"/>
                      <a:pt x="60" y="2139"/>
                    </a:cubicBezTo>
                    <a:lnTo>
                      <a:pt x="1084" y="7926"/>
                    </a:lnTo>
                    <a:cubicBezTo>
                      <a:pt x="1096" y="8009"/>
                      <a:pt x="1120" y="8080"/>
                      <a:pt x="1168" y="8152"/>
                    </a:cubicBezTo>
                    <a:cubicBezTo>
                      <a:pt x="1251" y="8307"/>
                      <a:pt x="1382" y="8426"/>
                      <a:pt x="1537" y="8521"/>
                    </a:cubicBezTo>
                    <a:cubicBezTo>
                      <a:pt x="1684" y="8598"/>
                      <a:pt x="1847" y="8636"/>
                      <a:pt x="2011" y="8636"/>
                    </a:cubicBezTo>
                    <a:cubicBezTo>
                      <a:pt x="2099" y="8636"/>
                      <a:pt x="2188" y="8625"/>
                      <a:pt x="2275" y="8604"/>
                    </a:cubicBezTo>
                    <a:lnTo>
                      <a:pt x="6740" y="7687"/>
                    </a:lnTo>
                    <a:cubicBezTo>
                      <a:pt x="7002" y="7616"/>
                      <a:pt x="7228" y="7449"/>
                      <a:pt x="7371" y="7223"/>
                    </a:cubicBezTo>
                    <a:cubicBezTo>
                      <a:pt x="7490" y="6997"/>
                      <a:pt x="7538" y="6747"/>
                      <a:pt x="7478" y="6497"/>
                    </a:cubicBezTo>
                    <a:cubicBezTo>
                      <a:pt x="7228" y="5056"/>
                      <a:pt x="6978" y="3627"/>
                      <a:pt x="6716" y="2199"/>
                    </a:cubicBezTo>
                    <a:lnTo>
                      <a:pt x="6573" y="1341"/>
                    </a:lnTo>
                    <a:lnTo>
                      <a:pt x="6454" y="710"/>
                    </a:lnTo>
                    <a:cubicBezTo>
                      <a:pt x="6442" y="627"/>
                      <a:pt x="6418" y="544"/>
                      <a:pt x="6371" y="484"/>
                    </a:cubicBezTo>
                    <a:lnTo>
                      <a:pt x="6371" y="472"/>
                    </a:lnTo>
                    <a:cubicBezTo>
                      <a:pt x="6275" y="329"/>
                      <a:pt x="6156" y="198"/>
                      <a:pt x="6002" y="115"/>
                    </a:cubicBezTo>
                    <a:cubicBezTo>
                      <a:pt x="5854" y="37"/>
                      <a:pt x="5692" y="0"/>
                      <a:pt x="552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59"/>
              <p:cNvSpPr/>
              <p:nvPr/>
            </p:nvSpPr>
            <p:spPr>
              <a:xfrm rot="-1772535">
                <a:off x="4147273" y="3221628"/>
                <a:ext cx="41081" cy="135351"/>
              </a:xfrm>
              <a:custGeom>
                <a:avLst/>
                <a:gdLst/>
                <a:ahLst/>
                <a:cxnLst/>
                <a:rect l="l" t="t" r="r" b="b"/>
                <a:pathLst>
                  <a:path w="2453" h="8082" extrusionOk="0">
                    <a:moveTo>
                      <a:pt x="905" y="1"/>
                    </a:moveTo>
                    <a:lnTo>
                      <a:pt x="786" y="12"/>
                    </a:lnTo>
                    <a:cubicBezTo>
                      <a:pt x="524" y="84"/>
                      <a:pt x="298" y="251"/>
                      <a:pt x="167" y="489"/>
                    </a:cubicBezTo>
                    <a:cubicBezTo>
                      <a:pt x="36" y="715"/>
                      <a:pt x="0" y="989"/>
                      <a:pt x="72" y="1251"/>
                    </a:cubicBezTo>
                    <a:lnTo>
                      <a:pt x="1262" y="7311"/>
                    </a:lnTo>
                    <a:cubicBezTo>
                      <a:pt x="1274" y="7394"/>
                      <a:pt x="1310" y="7478"/>
                      <a:pt x="1357" y="7561"/>
                    </a:cubicBezTo>
                    <a:cubicBezTo>
                      <a:pt x="1441" y="7716"/>
                      <a:pt x="1572" y="7847"/>
                      <a:pt x="1738" y="7942"/>
                    </a:cubicBezTo>
                    <a:cubicBezTo>
                      <a:pt x="1893" y="8036"/>
                      <a:pt x="2065" y="8081"/>
                      <a:pt x="2243" y="8081"/>
                    </a:cubicBezTo>
                    <a:cubicBezTo>
                      <a:pt x="2313" y="8081"/>
                      <a:pt x="2383" y="8074"/>
                      <a:pt x="2453" y="8061"/>
                    </a:cubicBezTo>
                    <a:cubicBezTo>
                      <a:pt x="2203" y="6751"/>
                      <a:pt x="1953" y="5454"/>
                      <a:pt x="1703" y="4144"/>
                    </a:cubicBezTo>
                    <a:lnTo>
                      <a:pt x="905"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59"/>
              <p:cNvSpPr/>
              <p:nvPr/>
            </p:nvSpPr>
            <p:spPr>
              <a:xfrm rot="-1772535">
                <a:off x="4153515" y="3207943"/>
                <a:ext cx="64611" cy="42689"/>
              </a:xfrm>
              <a:custGeom>
                <a:avLst/>
                <a:gdLst/>
                <a:ahLst/>
                <a:cxnLst/>
                <a:rect l="l" t="t" r="r" b="b"/>
                <a:pathLst>
                  <a:path w="3858" h="2549" extrusionOk="0">
                    <a:moveTo>
                      <a:pt x="3489" y="0"/>
                    </a:moveTo>
                    <a:lnTo>
                      <a:pt x="0" y="703"/>
                    </a:lnTo>
                    <a:cubicBezTo>
                      <a:pt x="131" y="1322"/>
                      <a:pt x="250" y="1929"/>
                      <a:pt x="381" y="2548"/>
                    </a:cubicBezTo>
                    <a:lnTo>
                      <a:pt x="3858" y="1858"/>
                    </a:lnTo>
                    <a:lnTo>
                      <a:pt x="348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66" name="Google Shape;1266;p59"/>
            <p:cNvSpPr/>
            <p:nvPr/>
          </p:nvSpPr>
          <p:spPr>
            <a:xfrm>
              <a:off x="2069017" y="2924859"/>
              <a:ext cx="347118" cy="255561"/>
            </a:xfrm>
            <a:custGeom>
              <a:avLst/>
              <a:gdLst/>
              <a:ahLst/>
              <a:cxnLst/>
              <a:rect l="l" t="t" r="r" b="b"/>
              <a:pathLst>
                <a:path w="3560" h="2621" extrusionOk="0">
                  <a:moveTo>
                    <a:pt x="2033" y="1"/>
                  </a:moveTo>
                  <a:cubicBezTo>
                    <a:pt x="1998" y="1"/>
                    <a:pt x="1964" y="2"/>
                    <a:pt x="1929" y="4"/>
                  </a:cubicBezTo>
                  <a:lnTo>
                    <a:pt x="1810" y="16"/>
                  </a:lnTo>
                  <a:lnTo>
                    <a:pt x="1524" y="39"/>
                  </a:lnTo>
                  <a:lnTo>
                    <a:pt x="1453" y="39"/>
                  </a:lnTo>
                  <a:lnTo>
                    <a:pt x="1226" y="63"/>
                  </a:lnTo>
                  <a:lnTo>
                    <a:pt x="1238" y="63"/>
                  </a:lnTo>
                  <a:lnTo>
                    <a:pt x="1060" y="75"/>
                  </a:lnTo>
                  <a:cubicBezTo>
                    <a:pt x="917" y="99"/>
                    <a:pt x="786" y="111"/>
                    <a:pt x="655" y="135"/>
                  </a:cubicBezTo>
                  <a:cubicBezTo>
                    <a:pt x="595" y="147"/>
                    <a:pt x="536" y="159"/>
                    <a:pt x="476" y="182"/>
                  </a:cubicBezTo>
                  <a:cubicBezTo>
                    <a:pt x="441" y="194"/>
                    <a:pt x="393" y="206"/>
                    <a:pt x="357" y="230"/>
                  </a:cubicBezTo>
                  <a:cubicBezTo>
                    <a:pt x="322" y="254"/>
                    <a:pt x="286" y="278"/>
                    <a:pt x="262" y="313"/>
                  </a:cubicBezTo>
                  <a:cubicBezTo>
                    <a:pt x="238" y="337"/>
                    <a:pt x="226" y="373"/>
                    <a:pt x="214" y="409"/>
                  </a:cubicBezTo>
                  <a:cubicBezTo>
                    <a:pt x="202" y="468"/>
                    <a:pt x="226" y="528"/>
                    <a:pt x="274" y="575"/>
                  </a:cubicBezTo>
                  <a:cubicBezTo>
                    <a:pt x="322" y="623"/>
                    <a:pt x="381" y="671"/>
                    <a:pt x="441" y="706"/>
                  </a:cubicBezTo>
                  <a:cubicBezTo>
                    <a:pt x="512" y="730"/>
                    <a:pt x="595" y="766"/>
                    <a:pt x="667" y="778"/>
                  </a:cubicBezTo>
                  <a:cubicBezTo>
                    <a:pt x="750" y="801"/>
                    <a:pt x="845" y="813"/>
                    <a:pt x="929" y="825"/>
                  </a:cubicBezTo>
                  <a:lnTo>
                    <a:pt x="869" y="849"/>
                  </a:lnTo>
                  <a:lnTo>
                    <a:pt x="738" y="921"/>
                  </a:lnTo>
                  <a:cubicBezTo>
                    <a:pt x="572" y="1004"/>
                    <a:pt x="405" y="1111"/>
                    <a:pt x="262" y="1218"/>
                  </a:cubicBezTo>
                  <a:cubicBezTo>
                    <a:pt x="191" y="1266"/>
                    <a:pt x="131" y="1325"/>
                    <a:pt x="83" y="1385"/>
                  </a:cubicBezTo>
                  <a:cubicBezTo>
                    <a:pt x="36" y="1433"/>
                    <a:pt x="12" y="1504"/>
                    <a:pt x="0" y="1563"/>
                  </a:cubicBezTo>
                  <a:cubicBezTo>
                    <a:pt x="0" y="1599"/>
                    <a:pt x="0" y="1635"/>
                    <a:pt x="0" y="1659"/>
                  </a:cubicBezTo>
                  <a:cubicBezTo>
                    <a:pt x="12" y="1694"/>
                    <a:pt x="24" y="1730"/>
                    <a:pt x="48" y="1766"/>
                  </a:cubicBezTo>
                  <a:cubicBezTo>
                    <a:pt x="83" y="1814"/>
                    <a:pt x="131" y="1849"/>
                    <a:pt x="191" y="1861"/>
                  </a:cubicBezTo>
                  <a:cubicBezTo>
                    <a:pt x="224" y="1870"/>
                    <a:pt x="264" y="1878"/>
                    <a:pt x="305" y="1878"/>
                  </a:cubicBezTo>
                  <a:cubicBezTo>
                    <a:pt x="322" y="1878"/>
                    <a:pt x="340" y="1877"/>
                    <a:pt x="357" y="1873"/>
                  </a:cubicBezTo>
                  <a:cubicBezTo>
                    <a:pt x="429" y="1873"/>
                    <a:pt x="500" y="1849"/>
                    <a:pt x="572" y="1825"/>
                  </a:cubicBezTo>
                  <a:cubicBezTo>
                    <a:pt x="619" y="1814"/>
                    <a:pt x="679" y="1790"/>
                    <a:pt x="738" y="1766"/>
                  </a:cubicBezTo>
                  <a:lnTo>
                    <a:pt x="738" y="1766"/>
                  </a:lnTo>
                  <a:cubicBezTo>
                    <a:pt x="691" y="1814"/>
                    <a:pt x="643" y="1861"/>
                    <a:pt x="619" y="1933"/>
                  </a:cubicBezTo>
                  <a:cubicBezTo>
                    <a:pt x="595" y="1956"/>
                    <a:pt x="583" y="1992"/>
                    <a:pt x="572" y="2028"/>
                  </a:cubicBezTo>
                  <a:cubicBezTo>
                    <a:pt x="560" y="2064"/>
                    <a:pt x="560" y="2099"/>
                    <a:pt x="560" y="2147"/>
                  </a:cubicBezTo>
                  <a:cubicBezTo>
                    <a:pt x="572" y="2218"/>
                    <a:pt x="619" y="2290"/>
                    <a:pt x="679" y="2325"/>
                  </a:cubicBezTo>
                  <a:cubicBezTo>
                    <a:pt x="726" y="2373"/>
                    <a:pt x="798" y="2397"/>
                    <a:pt x="869" y="2409"/>
                  </a:cubicBezTo>
                  <a:lnTo>
                    <a:pt x="953" y="2409"/>
                  </a:lnTo>
                  <a:cubicBezTo>
                    <a:pt x="1048" y="2397"/>
                    <a:pt x="1131" y="2373"/>
                    <a:pt x="1214" y="2337"/>
                  </a:cubicBezTo>
                  <a:cubicBezTo>
                    <a:pt x="1298" y="2290"/>
                    <a:pt x="1393" y="2254"/>
                    <a:pt x="1476" y="2195"/>
                  </a:cubicBezTo>
                  <a:lnTo>
                    <a:pt x="1476" y="2195"/>
                  </a:lnTo>
                  <a:cubicBezTo>
                    <a:pt x="1453" y="2230"/>
                    <a:pt x="1441" y="2266"/>
                    <a:pt x="1429" y="2314"/>
                  </a:cubicBezTo>
                  <a:cubicBezTo>
                    <a:pt x="1429" y="2325"/>
                    <a:pt x="1429" y="2349"/>
                    <a:pt x="1429" y="2373"/>
                  </a:cubicBezTo>
                  <a:cubicBezTo>
                    <a:pt x="1441" y="2409"/>
                    <a:pt x="1441" y="2433"/>
                    <a:pt x="1453" y="2456"/>
                  </a:cubicBezTo>
                  <a:cubicBezTo>
                    <a:pt x="1465" y="2504"/>
                    <a:pt x="1500" y="2540"/>
                    <a:pt x="1548" y="2564"/>
                  </a:cubicBezTo>
                  <a:cubicBezTo>
                    <a:pt x="1609" y="2598"/>
                    <a:pt x="1676" y="2621"/>
                    <a:pt x="1745" y="2621"/>
                  </a:cubicBezTo>
                  <a:cubicBezTo>
                    <a:pt x="1771" y="2621"/>
                    <a:pt x="1796" y="2618"/>
                    <a:pt x="1822" y="2611"/>
                  </a:cubicBezTo>
                  <a:cubicBezTo>
                    <a:pt x="1905" y="2611"/>
                    <a:pt x="2000" y="2587"/>
                    <a:pt x="2084" y="2552"/>
                  </a:cubicBezTo>
                  <a:cubicBezTo>
                    <a:pt x="2203" y="2504"/>
                    <a:pt x="2310" y="2456"/>
                    <a:pt x="2405" y="2385"/>
                  </a:cubicBezTo>
                  <a:cubicBezTo>
                    <a:pt x="2512" y="2314"/>
                    <a:pt x="2608" y="2242"/>
                    <a:pt x="2691" y="2159"/>
                  </a:cubicBezTo>
                  <a:cubicBezTo>
                    <a:pt x="2869" y="1992"/>
                    <a:pt x="3024" y="1802"/>
                    <a:pt x="3155" y="1611"/>
                  </a:cubicBezTo>
                  <a:cubicBezTo>
                    <a:pt x="3274" y="1433"/>
                    <a:pt x="3381" y="1254"/>
                    <a:pt x="3477" y="1063"/>
                  </a:cubicBezTo>
                  <a:lnTo>
                    <a:pt x="3500" y="1052"/>
                  </a:lnTo>
                  <a:cubicBezTo>
                    <a:pt x="3524" y="1040"/>
                    <a:pt x="3536" y="1016"/>
                    <a:pt x="3548" y="992"/>
                  </a:cubicBezTo>
                  <a:cubicBezTo>
                    <a:pt x="3560" y="968"/>
                    <a:pt x="3560" y="944"/>
                    <a:pt x="3548" y="921"/>
                  </a:cubicBezTo>
                  <a:cubicBezTo>
                    <a:pt x="3477" y="718"/>
                    <a:pt x="3334" y="528"/>
                    <a:pt x="3167" y="397"/>
                  </a:cubicBezTo>
                  <a:cubicBezTo>
                    <a:pt x="3072" y="325"/>
                    <a:pt x="2989" y="266"/>
                    <a:pt x="2881" y="218"/>
                  </a:cubicBezTo>
                  <a:cubicBezTo>
                    <a:pt x="2786" y="159"/>
                    <a:pt x="2679" y="123"/>
                    <a:pt x="2560" y="87"/>
                  </a:cubicBezTo>
                  <a:cubicBezTo>
                    <a:pt x="2390" y="27"/>
                    <a:pt x="2212" y="1"/>
                    <a:pt x="2033" y="1"/>
                  </a:cubicBezTo>
                  <a:close/>
                </a:path>
              </a:pathLst>
            </a:custGeom>
            <a:solidFill>
              <a:srgbClr val="FFA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59"/>
            <p:cNvSpPr/>
            <p:nvPr/>
          </p:nvSpPr>
          <p:spPr>
            <a:xfrm>
              <a:off x="2214104" y="3064485"/>
              <a:ext cx="83659" cy="71374"/>
            </a:xfrm>
            <a:custGeom>
              <a:avLst/>
              <a:gdLst/>
              <a:ahLst/>
              <a:cxnLst/>
              <a:rect l="l" t="t" r="r" b="b"/>
              <a:pathLst>
                <a:path w="858" h="732" extrusionOk="0">
                  <a:moveTo>
                    <a:pt x="786" y="1"/>
                  </a:moveTo>
                  <a:cubicBezTo>
                    <a:pt x="774" y="1"/>
                    <a:pt x="762" y="12"/>
                    <a:pt x="762" y="24"/>
                  </a:cubicBezTo>
                  <a:cubicBezTo>
                    <a:pt x="703" y="84"/>
                    <a:pt x="655" y="143"/>
                    <a:pt x="608" y="203"/>
                  </a:cubicBezTo>
                  <a:cubicBezTo>
                    <a:pt x="560" y="262"/>
                    <a:pt x="500" y="334"/>
                    <a:pt x="429" y="393"/>
                  </a:cubicBezTo>
                  <a:cubicBezTo>
                    <a:pt x="405" y="417"/>
                    <a:pt x="369" y="453"/>
                    <a:pt x="334" y="477"/>
                  </a:cubicBezTo>
                  <a:cubicBezTo>
                    <a:pt x="310" y="512"/>
                    <a:pt x="274" y="524"/>
                    <a:pt x="238" y="548"/>
                  </a:cubicBezTo>
                  <a:cubicBezTo>
                    <a:pt x="167" y="596"/>
                    <a:pt x="96" y="643"/>
                    <a:pt x="24" y="679"/>
                  </a:cubicBezTo>
                  <a:cubicBezTo>
                    <a:pt x="0" y="691"/>
                    <a:pt x="0" y="703"/>
                    <a:pt x="12" y="715"/>
                  </a:cubicBezTo>
                  <a:cubicBezTo>
                    <a:pt x="12" y="723"/>
                    <a:pt x="24" y="732"/>
                    <a:pt x="35" y="732"/>
                  </a:cubicBezTo>
                  <a:cubicBezTo>
                    <a:pt x="40" y="732"/>
                    <a:pt x="44" y="730"/>
                    <a:pt x="48" y="727"/>
                  </a:cubicBezTo>
                  <a:cubicBezTo>
                    <a:pt x="119" y="691"/>
                    <a:pt x="203" y="655"/>
                    <a:pt x="274" y="608"/>
                  </a:cubicBezTo>
                  <a:cubicBezTo>
                    <a:pt x="346" y="560"/>
                    <a:pt x="417" y="512"/>
                    <a:pt x="477" y="465"/>
                  </a:cubicBezTo>
                  <a:cubicBezTo>
                    <a:pt x="548" y="405"/>
                    <a:pt x="608" y="346"/>
                    <a:pt x="667" y="286"/>
                  </a:cubicBezTo>
                  <a:cubicBezTo>
                    <a:pt x="727" y="227"/>
                    <a:pt x="786" y="155"/>
                    <a:pt x="846" y="84"/>
                  </a:cubicBezTo>
                  <a:cubicBezTo>
                    <a:pt x="858" y="72"/>
                    <a:pt x="858" y="60"/>
                    <a:pt x="858" y="36"/>
                  </a:cubicBezTo>
                  <a:cubicBezTo>
                    <a:pt x="846" y="24"/>
                    <a:pt x="846" y="12"/>
                    <a:pt x="834" y="12"/>
                  </a:cubicBezTo>
                  <a:cubicBezTo>
                    <a:pt x="822" y="1"/>
                    <a:pt x="810" y="1"/>
                    <a:pt x="798" y="1"/>
                  </a:cubicBezTo>
                  <a:close/>
                </a:path>
              </a:pathLst>
            </a:custGeom>
            <a:solidFill>
              <a:srgbClr val="D287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59"/>
            <p:cNvSpPr/>
            <p:nvPr/>
          </p:nvSpPr>
          <p:spPr>
            <a:xfrm>
              <a:off x="2143316" y="3027336"/>
              <a:ext cx="76639" cy="66986"/>
            </a:xfrm>
            <a:custGeom>
              <a:avLst/>
              <a:gdLst/>
              <a:ahLst/>
              <a:cxnLst/>
              <a:rect l="l" t="t" r="r" b="b"/>
              <a:pathLst>
                <a:path w="786" h="687" extrusionOk="0">
                  <a:moveTo>
                    <a:pt x="738" y="1"/>
                  </a:moveTo>
                  <a:cubicBezTo>
                    <a:pt x="726" y="1"/>
                    <a:pt x="714" y="1"/>
                    <a:pt x="703" y="12"/>
                  </a:cubicBezTo>
                  <a:cubicBezTo>
                    <a:pt x="655" y="48"/>
                    <a:pt x="619" y="96"/>
                    <a:pt x="572" y="143"/>
                  </a:cubicBezTo>
                  <a:cubicBezTo>
                    <a:pt x="536" y="191"/>
                    <a:pt x="488" y="239"/>
                    <a:pt x="441" y="298"/>
                  </a:cubicBezTo>
                  <a:cubicBezTo>
                    <a:pt x="345" y="382"/>
                    <a:pt x="250" y="453"/>
                    <a:pt x="143" y="536"/>
                  </a:cubicBezTo>
                  <a:lnTo>
                    <a:pt x="24" y="608"/>
                  </a:lnTo>
                  <a:cubicBezTo>
                    <a:pt x="0" y="620"/>
                    <a:pt x="0" y="643"/>
                    <a:pt x="12" y="667"/>
                  </a:cubicBezTo>
                  <a:cubicBezTo>
                    <a:pt x="19" y="681"/>
                    <a:pt x="30" y="687"/>
                    <a:pt x="40" y="687"/>
                  </a:cubicBezTo>
                  <a:cubicBezTo>
                    <a:pt x="48" y="687"/>
                    <a:pt x="55" y="684"/>
                    <a:pt x="60" y="679"/>
                  </a:cubicBezTo>
                  <a:cubicBezTo>
                    <a:pt x="191" y="608"/>
                    <a:pt x="322" y="512"/>
                    <a:pt x="441" y="417"/>
                  </a:cubicBezTo>
                  <a:cubicBezTo>
                    <a:pt x="500" y="370"/>
                    <a:pt x="548" y="310"/>
                    <a:pt x="607" y="262"/>
                  </a:cubicBezTo>
                  <a:cubicBezTo>
                    <a:pt x="667" y="203"/>
                    <a:pt x="714" y="143"/>
                    <a:pt x="774" y="72"/>
                  </a:cubicBezTo>
                  <a:cubicBezTo>
                    <a:pt x="786" y="60"/>
                    <a:pt x="786" y="36"/>
                    <a:pt x="774" y="12"/>
                  </a:cubicBezTo>
                  <a:cubicBezTo>
                    <a:pt x="762" y="12"/>
                    <a:pt x="750" y="1"/>
                    <a:pt x="738" y="1"/>
                  </a:cubicBezTo>
                  <a:close/>
                </a:path>
              </a:pathLst>
            </a:custGeom>
            <a:solidFill>
              <a:srgbClr val="D287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59"/>
            <p:cNvSpPr/>
            <p:nvPr/>
          </p:nvSpPr>
          <p:spPr>
            <a:xfrm>
              <a:off x="2135125" y="2356215"/>
              <a:ext cx="418004" cy="681657"/>
            </a:xfrm>
            <a:custGeom>
              <a:avLst/>
              <a:gdLst/>
              <a:ahLst/>
              <a:cxnLst/>
              <a:rect l="l" t="t" r="r" b="b"/>
              <a:pathLst>
                <a:path w="4287" h="6991" extrusionOk="0">
                  <a:moveTo>
                    <a:pt x="2150" y="1"/>
                  </a:moveTo>
                  <a:cubicBezTo>
                    <a:pt x="2124" y="1"/>
                    <a:pt x="2098" y="1"/>
                    <a:pt x="2072" y="2"/>
                  </a:cubicBezTo>
                  <a:lnTo>
                    <a:pt x="2013" y="2"/>
                  </a:lnTo>
                  <a:cubicBezTo>
                    <a:pt x="1763" y="2"/>
                    <a:pt x="1513" y="26"/>
                    <a:pt x="1275" y="73"/>
                  </a:cubicBezTo>
                  <a:cubicBezTo>
                    <a:pt x="1037" y="121"/>
                    <a:pt x="798" y="192"/>
                    <a:pt x="584" y="287"/>
                  </a:cubicBezTo>
                  <a:cubicBezTo>
                    <a:pt x="417" y="347"/>
                    <a:pt x="251" y="430"/>
                    <a:pt x="108" y="526"/>
                  </a:cubicBezTo>
                  <a:cubicBezTo>
                    <a:pt x="96" y="537"/>
                    <a:pt x="84" y="549"/>
                    <a:pt x="72" y="549"/>
                  </a:cubicBezTo>
                  <a:cubicBezTo>
                    <a:pt x="48" y="561"/>
                    <a:pt x="36" y="573"/>
                    <a:pt x="25" y="597"/>
                  </a:cubicBezTo>
                  <a:cubicBezTo>
                    <a:pt x="1" y="621"/>
                    <a:pt x="1" y="645"/>
                    <a:pt x="13" y="680"/>
                  </a:cubicBezTo>
                  <a:cubicBezTo>
                    <a:pt x="13" y="704"/>
                    <a:pt x="25" y="716"/>
                    <a:pt x="48" y="728"/>
                  </a:cubicBezTo>
                  <a:cubicBezTo>
                    <a:pt x="191" y="811"/>
                    <a:pt x="322" y="895"/>
                    <a:pt x="441" y="990"/>
                  </a:cubicBezTo>
                  <a:cubicBezTo>
                    <a:pt x="572" y="1109"/>
                    <a:pt x="703" y="1252"/>
                    <a:pt x="810" y="1407"/>
                  </a:cubicBezTo>
                  <a:lnTo>
                    <a:pt x="810" y="1395"/>
                  </a:lnTo>
                  <a:cubicBezTo>
                    <a:pt x="929" y="1573"/>
                    <a:pt x="1037" y="1752"/>
                    <a:pt x="1108" y="1954"/>
                  </a:cubicBezTo>
                  <a:cubicBezTo>
                    <a:pt x="1215" y="2252"/>
                    <a:pt x="1287" y="2573"/>
                    <a:pt x="1310" y="2883"/>
                  </a:cubicBezTo>
                  <a:cubicBezTo>
                    <a:pt x="1322" y="3121"/>
                    <a:pt x="1334" y="3347"/>
                    <a:pt x="1322" y="3574"/>
                  </a:cubicBezTo>
                  <a:cubicBezTo>
                    <a:pt x="1310" y="3824"/>
                    <a:pt x="1275" y="4074"/>
                    <a:pt x="1227" y="4324"/>
                  </a:cubicBezTo>
                  <a:cubicBezTo>
                    <a:pt x="1168" y="4657"/>
                    <a:pt x="1072" y="4967"/>
                    <a:pt x="929" y="5276"/>
                  </a:cubicBezTo>
                  <a:cubicBezTo>
                    <a:pt x="834" y="5467"/>
                    <a:pt x="727" y="5645"/>
                    <a:pt x="608" y="5812"/>
                  </a:cubicBezTo>
                  <a:cubicBezTo>
                    <a:pt x="596" y="5836"/>
                    <a:pt x="584" y="5860"/>
                    <a:pt x="596" y="5895"/>
                  </a:cubicBezTo>
                  <a:cubicBezTo>
                    <a:pt x="608" y="5955"/>
                    <a:pt x="632" y="6002"/>
                    <a:pt x="656" y="6062"/>
                  </a:cubicBezTo>
                  <a:cubicBezTo>
                    <a:pt x="679" y="6098"/>
                    <a:pt x="715" y="6145"/>
                    <a:pt x="739" y="6181"/>
                  </a:cubicBezTo>
                  <a:cubicBezTo>
                    <a:pt x="798" y="6264"/>
                    <a:pt x="858" y="6336"/>
                    <a:pt x="929" y="6395"/>
                  </a:cubicBezTo>
                  <a:cubicBezTo>
                    <a:pt x="1096" y="6538"/>
                    <a:pt x="1287" y="6657"/>
                    <a:pt x="1477" y="6741"/>
                  </a:cubicBezTo>
                  <a:cubicBezTo>
                    <a:pt x="1679" y="6836"/>
                    <a:pt x="1882" y="6907"/>
                    <a:pt x="2096" y="6943"/>
                  </a:cubicBezTo>
                  <a:cubicBezTo>
                    <a:pt x="2215" y="6967"/>
                    <a:pt x="2334" y="6991"/>
                    <a:pt x="2465" y="6991"/>
                  </a:cubicBezTo>
                  <a:cubicBezTo>
                    <a:pt x="2537" y="6991"/>
                    <a:pt x="2608" y="6979"/>
                    <a:pt x="2680" y="6967"/>
                  </a:cubicBezTo>
                  <a:cubicBezTo>
                    <a:pt x="2703" y="6967"/>
                    <a:pt x="2727" y="6955"/>
                    <a:pt x="2763" y="6955"/>
                  </a:cubicBezTo>
                  <a:lnTo>
                    <a:pt x="2787" y="6955"/>
                  </a:lnTo>
                  <a:cubicBezTo>
                    <a:pt x="2811" y="6955"/>
                    <a:pt x="2822" y="6943"/>
                    <a:pt x="2846" y="6919"/>
                  </a:cubicBezTo>
                  <a:cubicBezTo>
                    <a:pt x="3180" y="6491"/>
                    <a:pt x="3465" y="6014"/>
                    <a:pt x="3692" y="5526"/>
                  </a:cubicBezTo>
                  <a:cubicBezTo>
                    <a:pt x="3918" y="5038"/>
                    <a:pt x="4085" y="4526"/>
                    <a:pt x="4180" y="4002"/>
                  </a:cubicBezTo>
                  <a:cubicBezTo>
                    <a:pt x="4263" y="3466"/>
                    <a:pt x="4287" y="2919"/>
                    <a:pt x="4216" y="2371"/>
                  </a:cubicBezTo>
                  <a:cubicBezTo>
                    <a:pt x="4180" y="2097"/>
                    <a:pt x="4120" y="1823"/>
                    <a:pt x="4049" y="1550"/>
                  </a:cubicBezTo>
                  <a:cubicBezTo>
                    <a:pt x="3977" y="1276"/>
                    <a:pt x="3870" y="1014"/>
                    <a:pt x="3751" y="764"/>
                  </a:cubicBezTo>
                  <a:cubicBezTo>
                    <a:pt x="3668" y="609"/>
                    <a:pt x="3584" y="454"/>
                    <a:pt x="3477" y="299"/>
                  </a:cubicBezTo>
                  <a:cubicBezTo>
                    <a:pt x="3454" y="276"/>
                    <a:pt x="3430" y="264"/>
                    <a:pt x="3394" y="252"/>
                  </a:cubicBezTo>
                  <a:cubicBezTo>
                    <a:pt x="3001" y="94"/>
                    <a:pt x="2586" y="1"/>
                    <a:pt x="215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59"/>
            <p:cNvSpPr/>
            <p:nvPr/>
          </p:nvSpPr>
          <p:spPr>
            <a:xfrm>
              <a:off x="2362702" y="2369086"/>
              <a:ext cx="190427" cy="668787"/>
            </a:xfrm>
            <a:custGeom>
              <a:avLst/>
              <a:gdLst/>
              <a:ahLst/>
              <a:cxnLst/>
              <a:rect l="l" t="t" r="r" b="b"/>
              <a:pathLst>
                <a:path w="1953" h="6859" extrusionOk="0">
                  <a:moveTo>
                    <a:pt x="739" y="1"/>
                  </a:moveTo>
                  <a:lnTo>
                    <a:pt x="739" y="1"/>
                  </a:lnTo>
                  <a:cubicBezTo>
                    <a:pt x="786" y="72"/>
                    <a:pt x="834" y="155"/>
                    <a:pt x="893" y="215"/>
                  </a:cubicBezTo>
                  <a:lnTo>
                    <a:pt x="881" y="215"/>
                  </a:lnTo>
                  <a:cubicBezTo>
                    <a:pt x="1310" y="917"/>
                    <a:pt x="1548" y="1727"/>
                    <a:pt x="1572" y="2561"/>
                  </a:cubicBezTo>
                  <a:cubicBezTo>
                    <a:pt x="1596" y="2977"/>
                    <a:pt x="1572" y="3394"/>
                    <a:pt x="1501" y="3823"/>
                  </a:cubicBezTo>
                  <a:cubicBezTo>
                    <a:pt x="1429" y="4239"/>
                    <a:pt x="1322" y="4644"/>
                    <a:pt x="1167" y="5049"/>
                  </a:cubicBezTo>
                  <a:cubicBezTo>
                    <a:pt x="1012" y="5430"/>
                    <a:pt x="822" y="5799"/>
                    <a:pt x="596" y="6144"/>
                  </a:cubicBezTo>
                  <a:cubicBezTo>
                    <a:pt x="488" y="6311"/>
                    <a:pt x="358" y="6466"/>
                    <a:pt x="227" y="6621"/>
                  </a:cubicBezTo>
                  <a:cubicBezTo>
                    <a:pt x="155" y="6704"/>
                    <a:pt x="84" y="6787"/>
                    <a:pt x="0" y="6859"/>
                  </a:cubicBezTo>
                  <a:lnTo>
                    <a:pt x="131" y="6859"/>
                  </a:lnTo>
                  <a:cubicBezTo>
                    <a:pt x="203" y="6859"/>
                    <a:pt x="274" y="6847"/>
                    <a:pt x="346" y="6847"/>
                  </a:cubicBezTo>
                  <a:cubicBezTo>
                    <a:pt x="381" y="6835"/>
                    <a:pt x="405" y="6835"/>
                    <a:pt x="429" y="6823"/>
                  </a:cubicBezTo>
                  <a:lnTo>
                    <a:pt x="453" y="6823"/>
                  </a:lnTo>
                  <a:cubicBezTo>
                    <a:pt x="477" y="6823"/>
                    <a:pt x="500" y="6811"/>
                    <a:pt x="512" y="6799"/>
                  </a:cubicBezTo>
                  <a:cubicBezTo>
                    <a:pt x="846" y="6359"/>
                    <a:pt x="1131" y="5882"/>
                    <a:pt x="1370" y="5394"/>
                  </a:cubicBezTo>
                  <a:cubicBezTo>
                    <a:pt x="1596" y="4906"/>
                    <a:pt x="1762" y="4394"/>
                    <a:pt x="1846" y="3870"/>
                  </a:cubicBezTo>
                  <a:cubicBezTo>
                    <a:pt x="1941" y="3334"/>
                    <a:pt x="1953" y="2787"/>
                    <a:pt x="1893" y="2251"/>
                  </a:cubicBezTo>
                  <a:cubicBezTo>
                    <a:pt x="1858" y="1965"/>
                    <a:pt x="1798" y="1691"/>
                    <a:pt x="1727" y="1418"/>
                  </a:cubicBezTo>
                  <a:cubicBezTo>
                    <a:pt x="1643" y="1144"/>
                    <a:pt x="1548" y="882"/>
                    <a:pt x="1429" y="632"/>
                  </a:cubicBezTo>
                  <a:cubicBezTo>
                    <a:pt x="1346" y="477"/>
                    <a:pt x="1250" y="322"/>
                    <a:pt x="1155" y="167"/>
                  </a:cubicBezTo>
                  <a:cubicBezTo>
                    <a:pt x="1131" y="144"/>
                    <a:pt x="1108" y="132"/>
                    <a:pt x="1072" y="132"/>
                  </a:cubicBezTo>
                  <a:cubicBezTo>
                    <a:pt x="965" y="72"/>
                    <a:pt x="858" y="36"/>
                    <a:pt x="73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59"/>
            <p:cNvSpPr/>
            <p:nvPr/>
          </p:nvSpPr>
          <p:spPr>
            <a:xfrm>
              <a:off x="2138636" y="2427783"/>
              <a:ext cx="133582" cy="506831"/>
            </a:xfrm>
            <a:custGeom>
              <a:avLst/>
              <a:gdLst/>
              <a:ahLst/>
              <a:cxnLst/>
              <a:rect l="l" t="t" r="r" b="b"/>
              <a:pathLst>
                <a:path w="1370" h="5198" extrusionOk="0">
                  <a:moveTo>
                    <a:pt x="30" y="1"/>
                  </a:moveTo>
                  <a:cubicBezTo>
                    <a:pt x="18" y="1"/>
                    <a:pt x="12" y="9"/>
                    <a:pt x="12" y="18"/>
                  </a:cubicBezTo>
                  <a:cubicBezTo>
                    <a:pt x="0" y="42"/>
                    <a:pt x="12" y="54"/>
                    <a:pt x="24" y="65"/>
                  </a:cubicBezTo>
                  <a:cubicBezTo>
                    <a:pt x="72" y="89"/>
                    <a:pt x="108" y="125"/>
                    <a:pt x="155" y="149"/>
                  </a:cubicBezTo>
                  <a:cubicBezTo>
                    <a:pt x="286" y="244"/>
                    <a:pt x="405" y="363"/>
                    <a:pt x="512" y="494"/>
                  </a:cubicBezTo>
                  <a:cubicBezTo>
                    <a:pt x="643" y="649"/>
                    <a:pt x="751" y="827"/>
                    <a:pt x="846" y="1006"/>
                  </a:cubicBezTo>
                  <a:cubicBezTo>
                    <a:pt x="965" y="1292"/>
                    <a:pt x="1060" y="1589"/>
                    <a:pt x="1108" y="1887"/>
                  </a:cubicBezTo>
                  <a:lnTo>
                    <a:pt x="1108" y="1875"/>
                  </a:lnTo>
                  <a:cubicBezTo>
                    <a:pt x="1143" y="2137"/>
                    <a:pt x="1167" y="2399"/>
                    <a:pt x="1167" y="2661"/>
                  </a:cubicBezTo>
                  <a:lnTo>
                    <a:pt x="1167" y="3054"/>
                  </a:lnTo>
                  <a:cubicBezTo>
                    <a:pt x="1167" y="3197"/>
                    <a:pt x="1155" y="3328"/>
                    <a:pt x="1143" y="3447"/>
                  </a:cubicBezTo>
                  <a:cubicBezTo>
                    <a:pt x="1108" y="3756"/>
                    <a:pt x="1036" y="4066"/>
                    <a:pt x="941" y="4352"/>
                  </a:cubicBezTo>
                  <a:cubicBezTo>
                    <a:pt x="870" y="4554"/>
                    <a:pt x="774" y="4733"/>
                    <a:pt x="655" y="4899"/>
                  </a:cubicBezTo>
                  <a:cubicBezTo>
                    <a:pt x="631" y="4935"/>
                    <a:pt x="608" y="4971"/>
                    <a:pt x="584" y="4995"/>
                  </a:cubicBezTo>
                  <a:cubicBezTo>
                    <a:pt x="560" y="5018"/>
                    <a:pt x="548" y="5042"/>
                    <a:pt x="548" y="5078"/>
                  </a:cubicBezTo>
                  <a:cubicBezTo>
                    <a:pt x="548" y="5114"/>
                    <a:pt x="560" y="5137"/>
                    <a:pt x="584" y="5161"/>
                  </a:cubicBezTo>
                  <a:cubicBezTo>
                    <a:pt x="608" y="5185"/>
                    <a:pt x="643" y="5185"/>
                    <a:pt x="667" y="5197"/>
                  </a:cubicBezTo>
                  <a:cubicBezTo>
                    <a:pt x="703" y="5185"/>
                    <a:pt x="727" y="5173"/>
                    <a:pt x="751" y="5149"/>
                  </a:cubicBezTo>
                  <a:cubicBezTo>
                    <a:pt x="834" y="5054"/>
                    <a:pt x="905" y="4935"/>
                    <a:pt x="953" y="4816"/>
                  </a:cubicBezTo>
                  <a:cubicBezTo>
                    <a:pt x="1012" y="4697"/>
                    <a:pt x="1072" y="4578"/>
                    <a:pt x="1108" y="4459"/>
                  </a:cubicBezTo>
                  <a:cubicBezTo>
                    <a:pt x="1191" y="4209"/>
                    <a:pt x="1251" y="3947"/>
                    <a:pt x="1286" y="3685"/>
                  </a:cubicBezTo>
                  <a:cubicBezTo>
                    <a:pt x="1322" y="3459"/>
                    <a:pt x="1346" y="3221"/>
                    <a:pt x="1358" y="2982"/>
                  </a:cubicBezTo>
                  <a:cubicBezTo>
                    <a:pt x="1370" y="2768"/>
                    <a:pt x="1358" y="2542"/>
                    <a:pt x="1346" y="2328"/>
                  </a:cubicBezTo>
                  <a:cubicBezTo>
                    <a:pt x="1310" y="1887"/>
                    <a:pt x="1191" y="1447"/>
                    <a:pt x="1001" y="1042"/>
                  </a:cubicBezTo>
                  <a:cubicBezTo>
                    <a:pt x="905" y="851"/>
                    <a:pt x="786" y="661"/>
                    <a:pt x="643" y="494"/>
                  </a:cubicBezTo>
                  <a:cubicBezTo>
                    <a:pt x="500" y="327"/>
                    <a:pt x="346" y="184"/>
                    <a:pt x="155" y="65"/>
                  </a:cubicBezTo>
                  <a:cubicBezTo>
                    <a:pt x="131" y="42"/>
                    <a:pt x="96" y="30"/>
                    <a:pt x="60" y="6"/>
                  </a:cubicBezTo>
                  <a:lnTo>
                    <a:pt x="48" y="6"/>
                  </a:lnTo>
                  <a:cubicBezTo>
                    <a:pt x="41" y="2"/>
                    <a:pt x="35" y="1"/>
                    <a:pt x="3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59"/>
            <p:cNvSpPr/>
            <p:nvPr/>
          </p:nvSpPr>
          <p:spPr>
            <a:xfrm>
              <a:off x="2179295" y="2905456"/>
              <a:ext cx="240350" cy="147525"/>
            </a:xfrm>
            <a:custGeom>
              <a:avLst/>
              <a:gdLst/>
              <a:ahLst/>
              <a:cxnLst/>
              <a:rect l="l" t="t" r="r" b="b"/>
              <a:pathLst>
                <a:path w="2465" h="1513" extrusionOk="0">
                  <a:moveTo>
                    <a:pt x="214" y="0"/>
                  </a:moveTo>
                  <a:cubicBezTo>
                    <a:pt x="203" y="12"/>
                    <a:pt x="179" y="36"/>
                    <a:pt x="167" y="48"/>
                  </a:cubicBezTo>
                  <a:lnTo>
                    <a:pt x="167" y="60"/>
                  </a:lnTo>
                  <a:cubicBezTo>
                    <a:pt x="131" y="84"/>
                    <a:pt x="107" y="108"/>
                    <a:pt x="83" y="131"/>
                  </a:cubicBezTo>
                  <a:cubicBezTo>
                    <a:pt x="60" y="155"/>
                    <a:pt x="48" y="179"/>
                    <a:pt x="36" y="203"/>
                  </a:cubicBezTo>
                  <a:cubicBezTo>
                    <a:pt x="24" y="227"/>
                    <a:pt x="12" y="250"/>
                    <a:pt x="0" y="262"/>
                  </a:cubicBezTo>
                  <a:cubicBezTo>
                    <a:pt x="24" y="322"/>
                    <a:pt x="60" y="369"/>
                    <a:pt x="83" y="417"/>
                  </a:cubicBezTo>
                  <a:cubicBezTo>
                    <a:pt x="155" y="524"/>
                    <a:pt x="226" y="631"/>
                    <a:pt x="310" y="715"/>
                  </a:cubicBezTo>
                  <a:cubicBezTo>
                    <a:pt x="488" y="905"/>
                    <a:pt x="691" y="1072"/>
                    <a:pt x="917" y="1191"/>
                  </a:cubicBezTo>
                  <a:cubicBezTo>
                    <a:pt x="1143" y="1310"/>
                    <a:pt x="1393" y="1405"/>
                    <a:pt x="1643" y="1465"/>
                  </a:cubicBezTo>
                  <a:cubicBezTo>
                    <a:pt x="1762" y="1489"/>
                    <a:pt x="1881" y="1501"/>
                    <a:pt x="2012" y="1512"/>
                  </a:cubicBezTo>
                  <a:lnTo>
                    <a:pt x="2250" y="1512"/>
                  </a:lnTo>
                  <a:cubicBezTo>
                    <a:pt x="2310" y="1429"/>
                    <a:pt x="2369" y="1358"/>
                    <a:pt x="2429" y="1262"/>
                  </a:cubicBezTo>
                  <a:lnTo>
                    <a:pt x="2465" y="1191"/>
                  </a:lnTo>
                  <a:lnTo>
                    <a:pt x="2417" y="1191"/>
                  </a:lnTo>
                  <a:cubicBezTo>
                    <a:pt x="2381" y="1203"/>
                    <a:pt x="2358" y="1203"/>
                    <a:pt x="2322" y="1203"/>
                  </a:cubicBezTo>
                  <a:cubicBezTo>
                    <a:pt x="2256" y="1215"/>
                    <a:pt x="2191" y="1221"/>
                    <a:pt x="2124" y="1221"/>
                  </a:cubicBezTo>
                  <a:cubicBezTo>
                    <a:pt x="2057" y="1221"/>
                    <a:pt x="1988" y="1215"/>
                    <a:pt x="1917" y="1203"/>
                  </a:cubicBezTo>
                  <a:cubicBezTo>
                    <a:pt x="1715" y="1179"/>
                    <a:pt x="1512" y="1131"/>
                    <a:pt x="1322" y="1048"/>
                  </a:cubicBezTo>
                  <a:cubicBezTo>
                    <a:pt x="1131" y="977"/>
                    <a:pt x="965" y="870"/>
                    <a:pt x="798" y="750"/>
                  </a:cubicBezTo>
                  <a:cubicBezTo>
                    <a:pt x="667" y="655"/>
                    <a:pt x="548" y="536"/>
                    <a:pt x="441" y="405"/>
                  </a:cubicBezTo>
                  <a:cubicBezTo>
                    <a:pt x="369" y="310"/>
                    <a:pt x="298" y="191"/>
                    <a:pt x="250" y="72"/>
                  </a:cubicBezTo>
                  <a:cubicBezTo>
                    <a:pt x="238" y="48"/>
                    <a:pt x="226" y="24"/>
                    <a:pt x="21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 name="CuadroTexto 5">
            <a:extLst>
              <a:ext uri="{FF2B5EF4-FFF2-40B4-BE49-F238E27FC236}">
                <a16:creationId xmlns:a16="http://schemas.microsoft.com/office/drawing/2014/main" id="{2EBB2D26-9141-42D7-B484-546F8950EC72}"/>
              </a:ext>
            </a:extLst>
          </p:cNvPr>
          <p:cNvSpPr txBox="1"/>
          <p:nvPr/>
        </p:nvSpPr>
        <p:spPr>
          <a:xfrm>
            <a:off x="3727874" y="813723"/>
            <a:ext cx="5416126" cy="2523768"/>
          </a:xfrm>
          <a:prstGeom prst="rect">
            <a:avLst/>
          </a:prstGeom>
          <a:noFill/>
        </p:spPr>
        <p:txBody>
          <a:bodyPr wrap="square" rtlCol="0">
            <a:spAutoFit/>
          </a:bodyPr>
          <a:lstStyle/>
          <a:p>
            <a:pPr marL="285750" indent="-285750">
              <a:buFont typeface="Arial" panose="020B0604020202020204" pitchFamily="34" charset="0"/>
              <a:buChar char="•"/>
            </a:pPr>
            <a:r>
              <a:rPr lang="es-MX" sz="1800" dirty="0">
                <a:latin typeface="Patrick Hand" panose="00000500000000000000" pitchFamily="2" charset="0"/>
              </a:rPr>
              <a:t> Cabría entonces sostener que la experiencia de la formación docente inicial y continua en la virtualidad impulsó y aceleró de manera abrupta, nuevas concepciones, transformando las representaciones dicotómicas antes aludidas.</a:t>
            </a:r>
          </a:p>
          <a:p>
            <a:pPr marL="285750" indent="-285750">
              <a:buFont typeface="Arial" panose="020B0604020202020204" pitchFamily="34" charset="0"/>
              <a:buChar char="•"/>
            </a:pPr>
            <a:r>
              <a:rPr lang="es-MX" sz="1800" dirty="0">
                <a:latin typeface="Patrick Hand" panose="00000500000000000000" pitchFamily="2" charset="0"/>
              </a:rPr>
              <a:t>La asimetría de la relación pedagógica adoptó características inéditas y se requirió de la reflexión colectiva sobre el sentido pedagógico de las actividades.</a:t>
            </a:r>
          </a:p>
          <a:p>
            <a:pPr marL="285750" indent="-285750">
              <a:buFont typeface="Arial" panose="020B0604020202020204" pitchFamily="34" charset="0"/>
              <a:buChar char="•"/>
            </a:pPr>
            <a:endParaRPr lang="es-MX"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xit" presetSubtype="0" fill="hold" nodeType="afterEffect">
                                  <p:stCondLst>
                                    <p:cond delay="0"/>
                                  </p:stCondLst>
                                  <p:childTnLst>
                                    <p:animEffect transition="out" filter="wipe(down)">
                                      <p:cBhvr>
                                        <p:cTn id="6" dur="180" accel="50000">
                                          <p:stCondLst>
                                            <p:cond delay="1820"/>
                                          </p:stCondLst>
                                        </p:cTn>
                                        <p:tgtEl>
                                          <p:spTgt spid="1147"/>
                                        </p:tgtEl>
                                      </p:cBhvr>
                                    </p:animEffect>
                                    <p:anim calcmode="lin" valueType="num">
                                      <p:cBhvr>
                                        <p:cTn id="7" dur="1822" tmFilter="0,0; 0.14,0.31; 0.43,0.73; 0.71,0.91; 1.0,1.0">
                                          <p:stCondLst>
                                            <p:cond delay="0"/>
                                          </p:stCondLst>
                                        </p:cTn>
                                        <p:tgtEl>
                                          <p:spTgt spid="1147"/>
                                        </p:tgtEl>
                                        <p:attrNameLst>
                                          <p:attrName>ppt_x</p:attrName>
                                        </p:attrNameLst>
                                      </p:cBhvr>
                                      <p:tavLst>
                                        <p:tav tm="0">
                                          <p:val>
                                            <p:strVal val="ppt_x"/>
                                          </p:val>
                                        </p:tav>
                                        <p:tav tm="100000">
                                          <p:val>
                                            <p:strVal val="#ppt_x+0.25"/>
                                          </p:val>
                                        </p:tav>
                                      </p:tavLst>
                                    </p:anim>
                                    <p:anim calcmode="lin" valueType="num">
                                      <p:cBhvr>
                                        <p:cTn id="8" dur="178">
                                          <p:stCondLst>
                                            <p:cond delay="1822"/>
                                          </p:stCondLst>
                                        </p:cTn>
                                        <p:tgtEl>
                                          <p:spTgt spid="1147"/>
                                        </p:tgtEl>
                                        <p:attrNameLst>
                                          <p:attrName>ppt_x</p:attrName>
                                        </p:attrNameLst>
                                      </p:cBhvr>
                                      <p:tavLst>
                                        <p:tav tm="0">
                                          <p:val>
                                            <p:strVal val="ppt_x"/>
                                          </p:val>
                                        </p:tav>
                                        <p:tav tm="100000">
                                          <p:val>
                                            <p:strVal val="ppt_x"/>
                                          </p:val>
                                        </p:tav>
                                      </p:tavLst>
                                    </p:anim>
                                    <p:anim calcmode="lin" valueType="num">
                                      <p:cBhvr>
                                        <p:cTn id="9" dur="664" tmFilter="0.0,0.0;0.25,0.07;0.50,0.2;0.75,0.467;1.0,1.0">
                                          <p:stCondLst>
                                            <p:cond delay="0"/>
                                          </p:stCondLst>
                                        </p:cTn>
                                        <p:tgtEl>
                                          <p:spTgt spid="1147"/>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664" tmFilter="0, 0; 0.125,0.2665; 0.25,0.4; 0.375,0.465; 0.5,0.5;  0.625,0.535; 0.75,0.6; 0.875,0.7335; 1,1">
                                          <p:stCondLst>
                                            <p:cond delay="664"/>
                                          </p:stCondLst>
                                        </p:cTn>
                                        <p:tgtEl>
                                          <p:spTgt spid="1147"/>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332" tmFilter="0, 0; 0.125,0.2665; 0.25,0.4; 0.375,0.465; 0.5,0.5;  0.625,0.535; 0.75,0.6; 0.875,0.7335; 1,1">
                                          <p:stCondLst>
                                            <p:cond delay="1324"/>
                                          </p:stCondLst>
                                        </p:cTn>
                                        <p:tgtEl>
                                          <p:spTgt spid="1147"/>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64" tmFilter="0, 0; 0.125,0.2665; 0.25,0.4; 0.375,0.465; 0.5,0.5;  0.625,0.535; 0.75,0.6; 0.875,0.7335; 1,1">
                                          <p:stCondLst>
                                            <p:cond delay="1656"/>
                                          </p:stCondLst>
                                        </p:cTn>
                                        <p:tgtEl>
                                          <p:spTgt spid="1147"/>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80" accel="50000">
                                          <p:stCondLst>
                                            <p:cond delay="1820"/>
                                          </p:stCondLst>
                                        </p:cTn>
                                        <p:tgtEl>
                                          <p:spTgt spid="1147"/>
                                        </p:tgtEl>
                                        <p:attrNameLst>
                                          <p:attrName>ppt_y</p:attrName>
                                        </p:attrNameLst>
                                      </p:cBhvr>
                                      <p:tavLst>
                                        <p:tav tm="0">
                                          <p:val>
                                            <p:strVal val="ppt_y"/>
                                          </p:val>
                                        </p:tav>
                                        <p:tav tm="100000">
                                          <p:val>
                                            <p:strVal val="ppt_y+ppt_h"/>
                                          </p:val>
                                        </p:tav>
                                      </p:tavLst>
                                    </p:anim>
                                    <p:animScale>
                                      <p:cBhvr>
                                        <p:cTn id="14" dur="26">
                                          <p:stCondLst>
                                            <p:cond delay="620"/>
                                          </p:stCondLst>
                                        </p:cTn>
                                        <p:tgtEl>
                                          <p:spTgt spid="1147"/>
                                        </p:tgtEl>
                                      </p:cBhvr>
                                      <p:to x="100000" y="60000"/>
                                    </p:animScale>
                                    <p:animScale>
                                      <p:cBhvr>
                                        <p:cTn id="15" dur="166" decel="50000">
                                          <p:stCondLst>
                                            <p:cond delay="646"/>
                                          </p:stCondLst>
                                        </p:cTn>
                                        <p:tgtEl>
                                          <p:spTgt spid="1147"/>
                                        </p:tgtEl>
                                      </p:cBhvr>
                                      <p:to x="100000" y="100000"/>
                                    </p:animScale>
                                    <p:animScale>
                                      <p:cBhvr>
                                        <p:cTn id="16" dur="26">
                                          <p:stCondLst>
                                            <p:cond delay="1312"/>
                                          </p:stCondLst>
                                        </p:cTn>
                                        <p:tgtEl>
                                          <p:spTgt spid="1147"/>
                                        </p:tgtEl>
                                      </p:cBhvr>
                                      <p:to x="100000" y="80000"/>
                                    </p:animScale>
                                    <p:animScale>
                                      <p:cBhvr>
                                        <p:cTn id="17" dur="166" decel="50000">
                                          <p:stCondLst>
                                            <p:cond delay="1338"/>
                                          </p:stCondLst>
                                        </p:cTn>
                                        <p:tgtEl>
                                          <p:spTgt spid="1147"/>
                                        </p:tgtEl>
                                      </p:cBhvr>
                                      <p:to x="100000" y="100000"/>
                                    </p:animScale>
                                    <p:animScale>
                                      <p:cBhvr>
                                        <p:cTn id="18" dur="26">
                                          <p:stCondLst>
                                            <p:cond delay="1642"/>
                                          </p:stCondLst>
                                        </p:cTn>
                                        <p:tgtEl>
                                          <p:spTgt spid="1147"/>
                                        </p:tgtEl>
                                      </p:cBhvr>
                                      <p:to x="100000" y="90000"/>
                                    </p:animScale>
                                    <p:animScale>
                                      <p:cBhvr>
                                        <p:cTn id="19" dur="166" decel="50000">
                                          <p:stCondLst>
                                            <p:cond delay="1668"/>
                                          </p:stCondLst>
                                        </p:cTn>
                                        <p:tgtEl>
                                          <p:spTgt spid="1147"/>
                                        </p:tgtEl>
                                      </p:cBhvr>
                                      <p:to x="100000" y="100000"/>
                                    </p:animScale>
                                    <p:animScale>
                                      <p:cBhvr>
                                        <p:cTn id="20" dur="26">
                                          <p:stCondLst>
                                            <p:cond delay="1808"/>
                                          </p:stCondLst>
                                        </p:cTn>
                                        <p:tgtEl>
                                          <p:spTgt spid="1147"/>
                                        </p:tgtEl>
                                      </p:cBhvr>
                                      <p:to x="100000" y="95000"/>
                                    </p:animScale>
                                    <p:animScale>
                                      <p:cBhvr>
                                        <p:cTn id="21" dur="166" decel="50000">
                                          <p:stCondLst>
                                            <p:cond delay="1834"/>
                                          </p:stCondLst>
                                        </p:cTn>
                                        <p:tgtEl>
                                          <p:spTgt spid="1147"/>
                                        </p:tgtEl>
                                      </p:cBhvr>
                                      <p:to x="100000" y="100000"/>
                                    </p:animScale>
                                    <p:set>
                                      <p:cBhvr>
                                        <p:cTn id="22" dur="1" fill="hold">
                                          <p:stCondLst>
                                            <p:cond delay="1999"/>
                                          </p:stCondLst>
                                        </p:cTn>
                                        <p:tgtEl>
                                          <p:spTgt spid="114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84"/>
        <p:cNvGrpSpPr/>
        <p:nvPr/>
      </p:nvGrpSpPr>
      <p:grpSpPr>
        <a:xfrm>
          <a:off x="0" y="0"/>
          <a:ext cx="0" cy="0"/>
          <a:chOff x="0" y="0"/>
          <a:chExt cx="0" cy="0"/>
        </a:xfrm>
      </p:grpSpPr>
      <p:grpSp>
        <p:nvGrpSpPr>
          <p:cNvPr id="1888" name="Google Shape;1888;p72"/>
          <p:cNvGrpSpPr/>
          <p:nvPr/>
        </p:nvGrpSpPr>
        <p:grpSpPr>
          <a:xfrm rot="1620753">
            <a:off x="7209824" y="1605589"/>
            <a:ext cx="1674732" cy="2202226"/>
            <a:chOff x="6414475" y="2335775"/>
            <a:chExt cx="958950" cy="1331075"/>
          </a:xfrm>
        </p:grpSpPr>
        <p:sp>
          <p:nvSpPr>
            <p:cNvPr id="1889" name="Google Shape;1889;p72"/>
            <p:cNvSpPr/>
            <p:nvPr/>
          </p:nvSpPr>
          <p:spPr>
            <a:xfrm>
              <a:off x="6690702" y="2728522"/>
              <a:ext cx="381465" cy="355023"/>
            </a:xfrm>
            <a:custGeom>
              <a:avLst/>
              <a:gdLst/>
              <a:ahLst/>
              <a:cxnLst/>
              <a:rect l="l" t="t" r="r" b="b"/>
              <a:pathLst>
                <a:path w="2164" h="2014" extrusionOk="0">
                  <a:moveTo>
                    <a:pt x="2164" y="1"/>
                  </a:moveTo>
                  <a:lnTo>
                    <a:pt x="109" y="677"/>
                  </a:lnTo>
                  <a:lnTo>
                    <a:pt x="0" y="1868"/>
                  </a:lnTo>
                  <a:lnTo>
                    <a:pt x="635" y="2006"/>
                  </a:lnTo>
                  <a:cubicBezTo>
                    <a:pt x="678" y="2011"/>
                    <a:pt x="721" y="2014"/>
                    <a:pt x="764" y="2014"/>
                  </a:cubicBezTo>
                  <a:cubicBezTo>
                    <a:pt x="1540" y="2014"/>
                    <a:pt x="2164" y="1120"/>
                    <a:pt x="2164" y="1120"/>
                  </a:cubicBezTo>
                  <a:lnTo>
                    <a:pt x="216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0" name="Google Shape;1890;p72"/>
            <p:cNvSpPr/>
            <p:nvPr/>
          </p:nvSpPr>
          <p:spPr>
            <a:xfrm>
              <a:off x="6690702" y="3001048"/>
              <a:ext cx="390278" cy="369478"/>
            </a:xfrm>
            <a:custGeom>
              <a:avLst/>
              <a:gdLst/>
              <a:ahLst/>
              <a:cxnLst/>
              <a:rect l="l" t="t" r="r" b="b"/>
              <a:pathLst>
                <a:path w="2214" h="2096" extrusionOk="0">
                  <a:moveTo>
                    <a:pt x="2164" y="0"/>
                  </a:moveTo>
                  <a:lnTo>
                    <a:pt x="0" y="597"/>
                  </a:lnTo>
                  <a:lnTo>
                    <a:pt x="389" y="1980"/>
                  </a:lnTo>
                  <a:lnTo>
                    <a:pt x="639" y="2089"/>
                  </a:lnTo>
                  <a:cubicBezTo>
                    <a:pt x="675" y="2093"/>
                    <a:pt x="711" y="2095"/>
                    <a:pt x="747" y="2095"/>
                  </a:cubicBezTo>
                  <a:cubicBezTo>
                    <a:pt x="1541" y="2095"/>
                    <a:pt x="2214" y="986"/>
                    <a:pt x="2214" y="986"/>
                  </a:cubicBezTo>
                  <a:lnTo>
                    <a:pt x="216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1" name="Google Shape;1891;p72"/>
            <p:cNvSpPr/>
            <p:nvPr/>
          </p:nvSpPr>
          <p:spPr>
            <a:xfrm>
              <a:off x="6812862" y="2335775"/>
              <a:ext cx="165877" cy="89373"/>
            </a:xfrm>
            <a:custGeom>
              <a:avLst/>
              <a:gdLst/>
              <a:ahLst/>
              <a:cxnLst/>
              <a:rect l="l" t="t" r="r" b="b"/>
              <a:pathLst>
                <a:path w="941" h="507" extrusionOk="0">
                  <a:moveTo>
                    <a:pt x="474" y="0"/>
                  </a:moveTo>
                  <a:cubicBezTo>
                    <a:pt x="288" y="0"/>
                    <a:pt x="116" y="252"/>
                    <a:pt x="1" y="478"/>
                  </a:cubicBezTo>
                  <a:cubicBezTo>
                    <a:pt x="115" y="497"/>
                    <a:pt x="231" y="506"/>
                    <a:pt x="348" y="506"/>
                  </a:cubicBezTo>
                  <a:cubicBezTo>
                    <a:pt x="546" y="506"/>
                    <a:pt x="746" y="479"/>
                    <a:pt x="940" y="424"/>
                  </a:cubicBezTo>
                  <a:cubicBezTo>
                    <a:pt x="832" y="236"/>
                    <a:pt x="686" y="48"/>
                    <a:pt x="523" y="6"/>
                  </a:cubicBezTo>
                  <a:cubicBezTo>
                    <a:pt x="506" y="2"/>
                    <a:pt x="490" y="0"/>
                    <a:pt x="474" y="0"/>
                  </a:cubicBezTo>
                  <a:close/>
                </a:path>
              </a:pathLst>
            </a:custGeom>
            <a:solidFill>
              <a:srgbClr val="2B2B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2" name="Google Shape;1892;p72"/>
            <p:cNvSpPr/>
            <p:nvPr/>
          </p:nvSpPr>
          <p:spPr>
            <a:xfrm>
              <a:off x="6785539" y="2411222"/>
              <a:ext cx="229337" cy="183505"/>
            </a:xfrm>
            <a:custGeom>
              <a:avLst/>
              <a:gdLst/>
              <a:ahLst/>
              <a:cxnLst/>
              <a:rect l="l" t="t" r="r" b="b"/>
              <a:pathLst>
                <a:path w="1301" h="1041" extrusionOk="0">
                  <a:moveTo>
                    <a:pt x="1095" y="0"/>
                  </a:moveTo>
                  <a:cubicBezTo>
                    <a:pt x="907" y="54"/>
                    <a:pt x="712" y="82"/>
                    <a:pt x="517" y="82"/>
                  </a:cubicBezTo>
                  <a:cubicBezTo>
                    <a:pt x="396" y="82"/>
                    <a:pt x="275" y="71"/>
                    <a:pt x="156" y="50"/>
                  </a:cubicBezTo>
                  <a:cubicBezTo>
                    <a:pt x="97" y="167"/>
                    <a:pt x="43" y="288"/>
                    <a:pt x="1" y="410"/>
                  </a:cubicBezTo>
                  <a:lnTo>
                    <a:pt x="302" y="1040"/>
                  </a:lnTo>
                  <a:lnTo>
                    <a:pt x="1158" y="852"/>
                  </a:lnTo>
                  <a:lnTo>
                    <a:pt x="1300" y="451"/>
                  </a:lnTo>
                  <a:cubicBezTo>
                    <a:pt x="1246" y="293"/>
                    <a:pt x="1175" y="142"/>
                    <a:pt x="1095" y="0"/>
                  </a:cubicBezTo>
                  <a:close/>
                </a:path>
              </a:pathLst>
            </a:custGeom>
            <a:solidFill>
              <a:srgbClr val="FBD7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3" name="Google Shape;1893;p72"/>
            <p:cNvSpPr/>
            <p:nvPr/>
          </p:nvSpPr>
          <p:spPr>
            <a:xfrm>
              <a:off x="6786421" y="3547334"/>
              <a:ext cx="216645" cy="119516"/>
            </a:xfrm>
            <a:custGeom>
              <a:avLst/>
              <a:gdLst/>
              <a:ahLst/>
              <a:cxnLst/>
              <a:rect l="l" t="t" r="r" b="b"/>
              <a:pathLst>
                <a:path w="1229" h="678" extrusionOk="0">
                  <a:moveTo>
                    <a:pt x="823" y="0"/>
                  </a:moveTo>
                  <a:cubicBezTo>
                    <a:pt x="531" y="163"/>
                    <a:pt x="251" y="360"/>
                    <a:pt x="0" y="585"/>
                  </a:cubicBezTo>
                  <a:cubicBezTo>
                    <a:pt x="29" y="606"/>
                    <a:pt x="67" y="627"/>
                    <a:pt x="109" y="639"/>
                  </a:cubicBezTo>
                  <a:cubicBezTo>
                    <a:pt x="180" y="667"/>
                    <a:pt x="312" y="677"/>
                    <a:pt x="464" y="677"/>
                  </a:cubicBezTo>
                  <a:cubicBezTo>
                    <a:pt x="615" y="677"/>
                    <a:pt x="785" y="667"/>
                    <a:pt x="932" y="652"/>
                  </a:cubicBezTo>
                  <a:cubicBezTo>
                    <a:pt x="1228" y="619"/>
                    <a:pt x="1174" y="385"/>
                    <a:pt x="1174" y="385"/>
                  </a:cubicBezTo>
                  <a:lnTo>
                    <a:pt x="1145" y="9"/>
                  </a:lnTo>
                  <a:lnTo>
                    <a:pt x="82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4" name="Google Shape;1894;p72"/>
            <p:cNvSpPr/>
            <p:nvPr/>
          </p:nvSpPr>
          <p:spPr>
            <a:xfrm>
              <a:off x="6762799" y="3541340"/>
              <a:ext cx="169579" cy="109292"/>
            </a:xfrm>
            <a:custGeom>
              <a:avLst/>
              <a:gdLst/>
              <a:ahLst/>
              <a:cxnLst/>
              <a:rect l="l" t="t" r="r" b="b"/>
              <a:pathLst>
                <a:path w="962" h="620" extrusionOk="0">
                  <a:moveTo>
                    <a:pt x="1" y="1"/>
                  </a:moveTo>
                  <a:cubicBezTo>
                    <a:pt x="1" y="1"/>
                    <a:pt x="9" y="231"/>
                    <a:pt x="17" y="381"/>
                  </a:cubicBezTo>
                  <a:cubicBezTo>
                    <a:pt x="17" y="473"/>
                    <a:pt x="59" y="561"/>
                    <a:pt x="134" y="619"/>
                  </a:cubicBezTo>
                  <a:cubicBezTo>
                    <a:pt x="385" y="394"/>
                    <a:pt x="665" y="197"/>
                    <a:pt x="961" y="34"/>
                  </a:cubicBezTo>
                  <a:lnTo>
                    <a:pt x="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5" name="Google Shape;1895;p72"/>
            <p:cNvSpPr/>
            <p:nvPr/>
          </p:nvSpPr>
          <p:spPr>
            <a:xfrm>
              <a:off x="6748345" y="3472768"/>
              <a:ext cx="263535" cy="77738"/>
            </a:xfrm>
            <a:custGeom>
              <a:avLst/>
              <a:gdLst/>
              <a:ahLst/>
              <a:cxnLst/>
              <a:rect l="l" t="t" r="r" b="b"/>
              <a:pathLst>
                <a:path w="1495" h="441" extrusionOk="0">
                  <a:moveTo>
                    <a:pt x="130" y="1"/>
                  </a:moveTo>
                  <a:cubicBezTo>
                    <a:pt x="27" y="1"/>
                    <a:pt x="1" y="353"/>
                    <a:pt x="83" y="390"/>
                  </a:cubicBezTo>
                  <a:cubicBezTo>
                    <a:pt x="171" y="429"/>
                    <a:pt x="595" y="441"/>
                    <a:pt x="932" y="441"/>
                  </a:cubicBezTo>
                  <a:cubicBezTo>
                    <a:pt x="1135" y="441"/>
                    <a:pt x="1306" y="436"/>
                    <a:pt x="1357" y="432"/>
                  </a:cubicBezTo>
                  <a:cubicBezTo>
                    <a:pt x="1494" y="423"/>
                    <a:pt x="1461" y="340"/>
                    <a:pt x="1461" y="206"/>
                  </a:cubicBezTo>
                  <a:cubicBezTo>
                    <a:pt x="1465" y="77"/>
                    <a:pt x="1327" y="60"/>
                    <a:pt x="1327" y="60"/>
                  </a:cubicBezTo>
                  <a:cubicBezTo>
                    <a:pt x="1218" y="67"/>
                    <a:pt x="1108" y="70"/>
                    <a:pt x="998" y="70"/>
                  </a:cubicBezTo>
                  <a:cubicBezTo>
                    <a:pt x="710" y="70"/>
                    <a:pt x="421" y="47"/>
                    <a:pt x="137" y="1"/>
                  </a:cubicBezTo>
                  <a:cubicBezTo>
                    <a:pt x="134" y="1"/>
                    <a:pt x="132" y="1"/>
                    <a:pt x="130" y="1"/>
                  </a:cubicBezTo>
                  <a:close/>
                </a:path>
              </a:pathLst>
            </a:custGeom>
            <a:solidFill>
              <a:srgbClr val="FBD7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6" name="Google Shape;1896;p72"/>
            <p:cNvSpPr/>
            <p:nvPr/>
          </p:nvSpPr>
          <p:spPr>
            <a:xfrm>
              <a:off x="6772318" y="2481909"/>
              <a:ext cx="56938" cy="999317"/>
            </a:xfrm>
            <a:custGeom>
              <a:avLst/>
              <a:gdLst/>
              <a:ahLst/>
              <a:cxnLst/>
              <a:rect l="l" t="t" r="r" b="b"/>
              <a:pathLst>
                <a:path w="323" h="5669" extrusionOk="0">
                  <a:moveTo>
                    <a:pt x="91" y="1"/>
                  </a:moveTo>
                  <a:cubicBezTo>
                    <a:pt x="79" y="1"/>
                    <a:pt x="72" y="9"/>
                    <a:pt x="72" y="9"/>
                  </a:cubicBezTo>
                  <a:lnTo>
                    <a:pt x="1" y="5622"/>
                  </a:lnTo>
                  <a:cubicBezTo>
                    <a:pt x="84" y="5648"/>
                    <a:pt x="172" y="5660"/>
                    <a:pt x="260" y="5668"/>
                  </a:cubicBezTo>
                  <a:lnTo>
                    <a:pt x="322" y="322"/>
                  </a:lnTo>
                  <a:cubicBezTo>
                    <a:pt x="214" y="314"/>
                    <a:pt x="185" y="113"/>
                    <a:pt x="143" y="46"/>
                  </a:cubicBezTo>
                  <a:cubicBezTo>
                    <a:pt x="121" y="10"/>
                    <a:pt x="103" y="1"/>
                    <a:pt x="91" y="1"/>
                  </a:cubicBezTo>
                  <a:close/>
                </a:path>
              </a:pathLst>
            </a:custGeom>
            <a:solidFill>
              <a:srgbClr val="FFCB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7" name="Google Shape;1897;p72"/>
            <p:cNvSpPr/>
            <p:nvPr/>
          </p:nvSpPr>
          <p:spPr>
            <a:xfrm>
              <a:off x="6944013" y="2485082"/>
              <a:ext cx="70864" cy="999846"/>
            </a:xfrm>
            <a:custGeom>
              <a:avLst/>
              <a:gdLst/>
              <a:ahLst/>
              <a:cxnLst/>
              <a:rect l="l" t="t" r="r" b="b"/>
              <a:pathLst>
                <a:path w="402" h="5672" extrusionOk="0">
                  <a:moveTo>
                    <a:pt x="351" y="1"/>
                  </a:moveTo>
                  <a:cubicBezTo>
                    <a:pt x="338" y="1"/>
                    <a:pt x="321" y="4"/>
                    <a:pt x="301" y="11"/>
                  </a:cubicBezTo>
                  <a:cubicBezTo>
                    <a:pt x="217" y="45"/>
                    <a:pt x="167" y="266"/>
                    <a:pt x="63" y="283"/>
                  </a:cubicBezTo>
                  <a:lnTo>
                    <a:pt x="0" y="5671"/>
                  </a:lnTo>
                  <a:cubicBezTo>
                    <a:pt x="130" y="5667"/>
                    <a:pt x="217" y="5663"/>
                    <a:pt x="217" y="5663"/>
                  </a:cubicBezTo>
                  <a:lnTo>
                    <a:pt x="401" y="32"/>
                  </a:lnTo>
                  <a:cubicBezTo>
                    <a:pt x="401" y="32"/>
                    <a:pt x="394" y="1"/>
                    <a:pt x="351" y="1"/>
                  </a:cubicBez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8" name="Google Shape;1898;p72"/>
            <p:cNvSpPr/>
            <p:nvPr/>
          </p:nvSpPr>
          <p:spPr>
            <a:xfrm>
              <a:off x="6817974" y="2481909"/>
              <a:ext cx="137144" cy="1003548"/>
            </a:xfrm>
            <a:custGeom>
              <a:avLst/>
              <a:gdLst/>
              <a:ahLst/>
              <a:cxnLst/>
              <a:rect l="l" t="t" r="r" b="b"/>
              <a:pathLst>
                <a:path w="778" h="5693" extrusionOk="0">
                  <a:moveTo>
                    <a:pt x="391" y="0"/>
                  </a:moveTo>
                  <a:cubicBezTo>
                    <a:pt x="245" y="0"/>
                    <a:pt x="84" y="322"/>
                    <a:pt x="84" y="322"/>
                  </a:cubicBezTo>
                  <a:lnTo>
                    <a:pt x="63" y="322"/>
                  </a:lnTo>
                  <a:lnTo>
                    <a:pt x="1" y="5668"/>
                  </a:lnTo>
                  <a:cubicBezTo>
                    <a:pt x="177" y="5684"/>
                    <a:pt x="354" y="5693"/>
                    <a:pt x="531" y="5693"/>
                  </a:cubicBezTo>
                  <a:cubicBezTo>
                    <a:pt x="592" y="5693"/>
                    <a:pt x="654" y="5691"/>
                    <a:pt x="715" y="5689"/>
                  </a:cubicBezTo>
                  <a:lnTo>
                    <a:pt x="778" y="301"/>
                  </a:lnTo>
                  <a:lnTo>
                    <a:pt x="753" y="301"/>
                  </a:lnTo>
                  <a:cubicBezTo>
                    <a:pt x="627" y="276"/>
                    <a:pt x="544" y="4"/>
                    <a:pt x="393" y="0"/>
                  </a:cubicBezTo>
                  <a:cubicBezTo>
                    <a:pt x="392" y="0"/>
                    <a:pt x="392" y="0"/>
                    <a:pt x="391" y="0"/>
                  </a:cubicBezTo>
                  <a:close/>
                </a:path>
              </a:pathLst>
            </a:custGeom>
            <a:solidFill>
              <a:srgbClr val="FAB2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9" name="Google Shape;1899;p72"/>
            <p:cNvSpPr/>
            <p:nvPr/>
          </p:nvSpPr>
          <p:spPr>
            <a:xfrm>
              <a:off x="6588285" y="2556299"/>
              <a:ext cx="496397" cy="344623"/>
            </a:xfrm>
            <a:custGeom>
              <a:avLst/>
              <a:gdLst/>
              <a:ahLst/>
              <a:cxnLst/>
              <a:rect l="l" t="t" r="r" b="b"/>
              <a:pathLst>
                <a:path w="2816" h="1955" extrusionOk="0">
                  <a:moveTo>
                    <a:pt x="602" y="0"/>
                  </a:moveTo>
                  <a:lnTo>
                    <a:pt x="602" y="0"/>
                  </a:lnTo>
                  <a:cubicBezTo>
                    <a:pt x="602" y="0"/>
                    <a:pt x="594" y="472"/>
                    <a:pt x="631" y="618"/>
                  </a:cubicBezTo>
                  <a:lnTo>
                    <a:pt x="1" y="748"/>
                  </a:lnTo>
                  <a:cubicBezTo>
                    <a:pt x="1" y="748"/>
                    <a:pt x="661" y="1612"/>
                    <a:pt x="1809" y="1955"/>
                  </a:cubicBezTo>
                  <a:cubicBezTo>
                    <a:pt x="2239" y="1830"/>
                    <a:pt x="2603" y="1533"/>
                    <a:pt x="2816" y="1136"/>
                  </a:cubicBezTo>
                  <a:cubicBezTo>
                    <a:pt x="2795" y="1082"/>
                    <a:pt x="2770" y="1028"/>
                    <a:pt x="2745" y="978"/>
                  </a:cubicBezTo>
                  <a:cubicBezTo>
                    <a:pt x="2745" y="978"/>
                    <a:pt x="1291" y="677"/>
                    <a:pt x="60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0" name="Google Shape;1900;p72"/>
            <p:cNvSpPr/>
            <p:nvPr/>
          </p:nvSpPr>
          <p:spPr>
            <a:xfrm>
              <a:off x="6906466" y="2756551"/>
              <a:ext cx="217350" cy="169403"/>
            </a:xfrm>
            <a:custGeom>
              <a:avLst/>
              <a:gdLst/>
              <a:ahLst/>
              <a:cxnLst/>
              <a:rect l="l" t="t" r="r" b="b"/>
              <a:pathLst>
                <a:path w="1233" h="961" extrusionOk="0">
                  <a:moveTo>
                    <a:pt x="1011" y="0"/>
                  </a:moveTo>
                  <a:cubicBezTo>
                    <a:pt x="798" y="397"/>
                    <a:pt x="434" y="694"/>
                    <a:pt x="0" y="819"/>
                  </a:cubicBezTo>
                  <a:cubicBezTo>
                    <a:pt x="305" y="911"/>
                    <a:pt x="622" y="961"/>
                    <a:pt x="940" y="961"/>
                  </a:cubicBezTo>
                  <a:cubicBezTo>
                    <a:pt x="940" y="961"/>
                    <a:pt x="1232" y="564"/>
                    <a:pt x="10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1" name="Google Shape;1901;p72"/>
            <p:cNvSpPr/>
            <p:nvPr/>
          </p:nvSpPr>
          <p:spPr>
            <a:xfrm>
              <a:off x="6650158" y="3106286"/>
              <a:ext cx="491285" cy="310072"/>
            </a:xfrm>
            <a:custGeom>
              <a:avLst/>
              <a:gdLst/>
              <a:ahLst/>
              <a:cxnLst/>
              <a:rect l="l" t="t" r="r" b="b"/>
              <a:pathLst>
                <a:path w="2787" h="1759" extrusionOk="0">
                  <a:moveTo>
                    <a:pt x="230" y="0"/>
                  </a:moveTo>
                  <a:cubicBezTo>
                    <a:pt x="155" y="134"/>
                    <a:pt x="0" y="1028"/>
                    <a:pt x="230" y="1258"/>
                  </a:cubicBezTo>
                  <a:cubicBezTo>
                    <a:pt x="485" y="1512"/>
                    <a:pt x="924" y="1667"/>
                    <a:pt x="1379" y="1759"/>
                  </a:cubicBezTo>
                  <a:cubicBezTo>
                    <a:pt x="1909" y="1579"/>
                    <a:pt x="2415" y="1266"/>
                    <a:pt x="2786" y="840"/>
                  </a:cubicBezTo>
                  <a:cubicBezTo>
                    <a:pt x="1421" y="652"/>
                    <a:pt x="230" y="0"/>
                    <a:pt x="23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2" name="Google Shape;1902;p72"/>
            <p:cNvSpPr/>
            <p:nvPr/>
          </p:nvSpPr>
          <p:spPr>
            <a:xfrm>
              <a:off x="6892364" y="3254183"/>
              <a:ext cx="324174" cy="188088"/>
            </a:xfrm>
            <a:custGeom>
              <a:avLst/>
              <a:gdLst/>
              <a:ahLst/>
              <a:cxnLst/>
              <a:rect l="l" t="t" r="r" b="b"/>
              <a:pathLst>
                <a:path w="1839" h="1067" extrusionOk="0">
                  <a:moveTo>
                    <a:pt x="1412" y="1"/>
                  </a:moveTo>
                  <a:cubicBezTo>
                    <a:pt x="1041" y="427"/>
                    <a:pt x="535" y="740"/>
                    <a:pt x="1" y="920"/>
                  </a:cubicBezTo>
                  <a:cubicBezTo>
                    <a:pt x="505" y="1017"/>
                    <a:pt x="1020" y="1067"/>
                    <a:pt x="1532" y="1067"/>
                  </a:cubicBezTo>
                  <a:cubicBezTo>
                    <a:pt x="1572" y="1067"/>
                    <a:pt x="1611" y="1067"/>
                    <a:pt x="1651" y="1066"/>
                  </a:cubicBezTo>
                  <a:lnTo>
                    <a:pt x="1279" y="527"/>
                  </a:lnTo>
                  <a:cubicBezTo>
                    <a:pt x="1425" y="456"/>
                    <a:pt x="1839" y="43"/>
                    <a:pt x="1839" y="43"/>
                  </a:cubicBezTo>
                  <a:cubicBezTo>
                    <a:pt x="1697" y="34"/>
                    <a:pt x="1555" y="22"/>
                    <a:pt x="14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3" name="Google Shape;1903;p72"/>
            <p:cNvSpPr/>
            <p:nvPr/>
          </p:nvSpPr>
          <p:spPr>
            <a:xfrm>
              <a:off x="6941721" y="3004574"/>
              <a:ext cx="176983" cy="176806"/>
            </a:xfrm>
            <a:custGeom>
              <a:avLst/>
              <a:gdLst/>
              <a:ahLst/>
              <a:cxnLst/>
              <a:rect l="l" t="t" r="r" b="b"/>
              <a:pathLst>
                <a:path w="1004" h="1003" extrusionOk="0">
                  <a:moveTo>
                    <a:pt x="828" y="1"/>
                  </a:moveTo>
                  <a:lnTo>
                    <a:pt x="828" y="1"/>
                  </a:lnTo>
                  <a:cubicBezTo>
                    <a:pt x="669" y="385"/>
                    <a:pt x="376" y="698"/>
                    <a:pt x="1" y="882"/>
                  </a:cubicBezTo>
                  <a:cubicBezTo>
                    <a:pt x="275" y="957"/>
                    <a:pt x="515" y="1003"/>
                    <a:pt x="657" y="1003"/>
                  </a:cubicBezTo>
                  <a:cubicBezTo>
                    <a:pt x="729" y="1003"/>
                    <a:pt x="776" y="991"/>
                    <a:pt x="790" y="966"/>
                  </a:cubicBezTo>
                  <a:cubicBezTo>
                    <a:pt x="1003" y="607"/>
                    <a:pt x="869" y="101"/>
                    <a:pt x="82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4" name="Google Shape;1904;p72"/>
            <p:cNvSpPr/>
            <p:nvPr/>
          </p:nvSpPr>
          <p:spPr>
            <a:xfrm>
              <a:off x="6666376" y="2847863"/>
              <a:ext cx="421303" cy="312364"/>
            </a:xfrm>
            <a:custGeom>
              <a:avLst/>
              <a:gdLst/>
              <a:ahLst/>
              <a:cxnLst/>
              <a:rect l="l" t="t" r="r" b="b"/>
              <a:pathLst>
                <a:path w="2390" h="1772" extrusionOk="0">
                  <a:moveTo>
                    <a:pt x="247" y="0"/>
                  </a:moveTo>
                  <a:cubicBezTo>
                    <a:pt x="88" y="117"/>
                    <a:pt x="0" y="827"/>
                    <a:pt x="138" y="1191"/>
                  </a:cubicBezTo>
                  <a:cubicBezTo>
                    <a:pt x="481" y="1420"/>
                    <a:pt x="1078" y="1642"/>
                    <a:pt x="1563" y="1771"/>
                  </a:cubicBezTo>
                  <a:cubicBezTo>
                    <a:pt x="1938" y="1587"/>
                    <a:pt x="2231" y="1274"/>
                    <a:pt x="2390" y="890"/>
                  </a:cubicBezTo>
                  <a:cubicBezTo>
                    <a:pt x="2390" y="882"/>
                    <a:pt x="2385" y="877"/>
                    <a:pt x="2381" y="873"/>
                  </a:cubicBezTo>
                  <a:cubicBezTo>
                    <a:pt x="2323" y="781"/>
                    <a:pt x="2076" y="740"/>
                    <a:pt x="2076" y="740"/>
                  </a:cubicBezTo>
                  <a:cubicBezTo>
                    <a:pt x="1028" y="627"/>
                    <a:pt x="247" y="0"/>
                    <a:pt x="24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5" name="Google Shape;1905;p72"/>
            <p:cNvSpPr/>
            <p:nvPr/>
          </p:nvSpPr>
          <p:spPr>
            <a:xfrm>
              <a:off x="6505082" y="3008275"/>
              <a:ext cx="119516" cy="118811"/>
            </a:xfrm>
            <a:custGeom>
              <a:avLst/>
              <a:gdLst/>
              <a:ahLst/>
              <a:cxnLst/>
              <a:rect l="l" t="t" r="r" b="b"/>
              <a:pathLst>
                <a:path w="678" h="674" extrusionOk="0">
                  <a:moveTo>
                    <a:pt x="631" y="1"/>
                  </a:moveTo>
                  <a:lnTo>
                    <a:pt x="326" y="147"/>
                  </a:lnTo>
                  <a:lnTo>
                    <a:pt x="1" y="43"/>
                  </a:lnTo>
                  <a:lnTo>
                    <a:pt x="151" y="347"/>
                  </a:lnTo>
                  <a:lnTo>
                    <a:pt x="46" y="673"/>
                  </a:lnTo>
                  <a:lnTo>
                    <a:pt x="351" y="523"/>
                  </a:lnTo>
                  <a:lnTo>
                    <a:pt x="677" y="627"/>
                  </a:lnTo>
                  <a:lnTo>
                    <a:pt x="677" y="627"/>
                  </a:lnTo>
                  <a:lnTo>
                    <a:pt x="527" y="327"/>
                  </a:lnTo>
                  <a:lnTo>
                    <a:pt x="63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6" name="Google Shape;1906;p72"/>
            <p:cNvSpPr/>
            <p:nvPr/>
          </p:nvSpPr>
          <p:spPr>
            <a:xfrm>
              <a:off x="7106717" y="2782287"/>
              <a:ext cx="156887" cy="157063"/>
            </a:xfrm>
            <a:custGeom>
              <a:avLst/>
              <a:gdLst/>
              <a:ahLst/>
              <a:cxnLst/>
              <a:rect l="l" t="t" r="r" b="b"/>
              <a:pathLst>
                <a:path w="890" h="891" extrusionOk="0">
                  <a:moveTo>
                    <a:pt x="485" y="0"/>
                  </a:moveTo>
                  <a:lnTo>
                    <a:pt x="326" y="301"/>
                  </a:lnTo>
                  <a:lnTo>
                    <a:pt x="0" y="406"/>
                  </a:lnTo>
                  <a:lnTo>
                    <a:pt x="297" y="564"/>
                  </a:lnTo>
                  <a:lnTo>
                    <a:pt x="401" y="890"/>
                  </a:lnTo>
                  <a:lnTo>
                    <a:pt x="564" y="594"/>
                  </a:lnTo>
                  <a:lnTo>
                    <a:pt x="890" y="489"/>
                  </a:lnTo>
                  <a:lnTo>
                    <a:pt x="589" y="326"/>
                  </a:lnTo>
                  <a:lnTo>
                    <a:pt x="48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7" name="Google Shape;1907;p72"/>
            <p:cNvSpPr/>
            <p:nvPr/>
          </p:nvSpPr>
          <p:spPr>
            <a:xfrm>
              <a:off x="7149376" y="2983244"/>
              <a:ext cx="173281" cy="170989"/>
            </a:xfrm>
            <a:custGeom>
              <a:avLst/>
              <a:gdLst/>
              <a:ahLst/>
              <a:cxnLst/>
              <a:rect l="l" t="t" r="r" b="b"/>
              <a:pathLst>
                <a:path w="983" h="970" extrusionOk="0">
                  <a:moveTo>
                    <a:pt x="297" y="327"/>
                  </a:moveTo>
                  <a:cubicBezTo>
                    <a:pt x="297" y="327"/>
                    <a:pt x="318" y="9"/>
                    <a:pt x="393" y="5"/>
                  </a:cubicBezTo>
                  <a:cubicBezTo>
                    <a:pt x="472" y="1"/>
                    <a:pt x="610" y="214"/>
                    <a:pt x="610" y="214"/>
                  </a:cubicBezTo>
                  <a:cubicBezTo>
                    <a:pt x="610" y="214"/>
                    <a:pt x="924" y="197"/>
                    <a:pt x="944" y="268"/>
                  </a:cubicBezTo>
                  <a:cubicBezTo>
                    <a:pt x="965" y="339"/>
                    <a:pt x="769" y="498"/>
                    <a:pt x="769" y="498"/>
                  </a:cubicBezTo>
                  <a:cubicBezTo>
                    <a:pt x="769" y="498"/>
                    <a:pt x="982" y="761"/>
                    <a:pt x="932" y="811"/>
                  </a:cubicBezTo>
                  <a:cubicBezTo>
                    <a:pt x="886" y="857"/>
                    <a:pt x="569" y="728"/>
                    <a:pt x="569" y="728"/>
                  </a:cubicBezTo>
                  <a:cubicBezTo>
                    <a:pt x="569" y="728"/>
                    <a:pt x="360" y="970"/>
                    <a:pt x="280" y="953"/>
                  </a:cubicBezTo>
                  <a:cubicBezTo>
                    <a:pt x="226" y="945"/>
                    <a:pt x="289" y="619"/>
                    <a:pt x="289" y="619"/>
                  </a:cubicBezTo>
                  <a:cubicBezTo>
                    <a:pt x="289" y="619"/>
                    <a:pt x="0" y="544"/>
                    <a:pt x="9" y="469"/>
                  </a:cubicBezTo>
                  <a:cubicBezTo>
                    <a:pt x="17" y="389"/>
                    <a:pt x="297" y="327"/>
                    <a:pt x="297" y="32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8" name="Google Shape;1908;p72"/>
            <p:cNvSpPr/>
            <p:nvPr/>
          </p:nvSpPr>
          <p:spPr>
            <a:xfrm>
              <a:off x="6475643" y="2802207"/>
              <a:ext cx="173281" cy="176101"/>
            </a:xfrm>
            <a:custGeom>
              <a:avLst/>
              <a:gdLst/>
              <a:ahLst/>
              <a:cxnLst/>
              <a:rect l="l" t="t" r="r" b="b"/>
              <a:pathLst>
                <a:path w="983" h="999" extrusionOk="0">
                  <a:moveTo>
                    <a:pt x="356" y="288"/>
                  </a:moveTo>
                  <a:cubicBezTo>
                    <a:pt x="356" y="288"/>
                    <a:pt x="485" y="0"/>
                    <a:pt x="560" y="21"/>
                  </a:cubicBezTo>
                  <a:cubicBezTo>
                    <a:pt x="635" y="46"/>
                    <a:pt x="686" y="297"/>
                    <a:pt x="686" y="297"/>
                  </a:cubicBezTo>
                  <a:cubicBezTo>
                    <a:pt x="686" y="297"/>
                    <a:pt x="982" y="389"/>
                    <a:pt x="982" y="464"/>
                  </a:cubicBezTo>
                  <a:cubicBezTo>
                    <a:pt x="978" y="539"/>
                    <a:pt x="740" y="618"/>
                    <a:pt x="740" y="618"/>
                  </a:cubicBezTo>
                  <a:cubicBezTo>
                    <a:pt x="740" y="618"/>
                    <a:pt x="844" y="940"/>
                    <a:pt x="782" y="969"/>
                  </a:cubicBezTo>
                  <a:cubicBezTo>
                    <a:pt x="719" y="999"/>
                    <a:pt x="472" y="760"/>
                    <a:pt x="472" y="760"/>
                  </a:cubicBezTo>
                  <a:cubicBezTo>
                    <a:pt x="472" y="760"/>
                    <a:pt x="193" y="911"/>
                    <a:pt x="122" y="869"/>
                  </a:cubicBezTo>
                  <a:cubicBezTo>
                    <a:pt x="76" y="844"/>
                    <a:pt x="247" y="556"/>
                    <a:pt x="247" y="556"/>
                  </a:cubicBezTo>
                  <a:cubicBezTo>
                    <a:pt x="247" y="556"/>
                    <a:pt x="0" y="389"/>
                    <a:pt x="34" y="322"/>
                  </a:cubicBezTo>
                  <a:cubicBezTo>
                    <a:pt x="67" y="255"/>
                    <a:pt x="356" y="288"/>
                    <a:pt x="356" y="28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9" name="Google Shape;1909;p72"/>
            <p:cNvSpPr/>
            <p:nvPr/>
          </p:nvSpPr>
          <p:spPr>
            <a:xfrm>
              <a:off x="7298331" y="2873599"/>
              <a:ext cx="75094" cy="64518"/>
            </a:xfrm>
            <a:custGeom>
              <a:avLst/>
              <a:gdLst/>
              <a:ahLst/>
              <a:cxnLst/>
              <a:rect l="l" t="t" r="r" b="b"/>
              <a:pathLst>
                <a:path w="426" h="366" extrusionOk="0">
                  <a:moveTo>
                    <a:pt x="217" y="0"/>
                  </a:moveTo>
                  <a:cubicBezTo>
                    <a:pt x="99" y="0"/>
                    <a:pt x="1" y="122"/>
                    <a:pt x="49" y="247"/>
                  </a:cubicBezTo>
                  <a:cubicBezTo>
                    <a:pt x="77" y="326"/>
                    <a:pt x="147" y="366"/>
                    <a:pt x="217" y="366"/>
                  </a:cubicBezTo>
                  <a:cubicBezTo>
                    <a:pt x="284" y="366"/>
                    <a:pt x="351" y="330"/>
                    <a:pt x="383" y="259"/>
                  </a:cubicBezTo>
                  <a:cubicBezTo>
                    <a:pt x="425" y="167"/>
                    <a:pt x="383" y="59"/>
                    <a:pt x="292" y="17"/>
                  </a:cubicBezTo>
                  <a:cubicBezTo>
                    <a:pt x="267" y="6"/>
                    <a:pt x="241" y="0"/>
                    <a:pt x="21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0" name="Google Shape;1910;p72"/>
            <p:cNvSpPr/>
            <p:nvPr/>
          </p:nvSpPr>
          <p:spPr>
            <a:xfrm>
              <a:off x="6414475" y="2956802"/>
              <a:ext cx="40720" cy="39839"/>
            </a:xfrm>
            <a:custGeom>
              <a:avLst/>
              <a:gdLst/>
              <a:ahLst/>
              <a:cxnLst/>
              <a:rect l="l" t="t" r="r" b="b"/>
              <a:pathLst>
                <a:path w="231" h="226" extrusionOk="0">
                  <a:moveTo>
                    <a:pt x="114" y="0"/>
                  </a:moveTo>
                  <a:cubicBezTo>
                    <a:pt x="51" y="0"/>
                    <a:pt x="1" y="51"/>
                    <a:pt x="1" y="113"/>
                  </a:cubicBezTo>
                  <a:cubicBezTo>
                    <a:pt x="1" y="176"/>
                    <a:pt x="51" y="226"/>
                    <a:pt x="114" y="226"/>
                  </a:cubicBezTo>
                  <a:cubicBezTo>
                    <a:pt x="176" y="226"/>
                    <a:pt x="226" y="176"/>
                    <a:pt x="231" y="113"/>
                  </a:cubicBezTo>
                  <a:cubicBezTo>
                    <a:pt x="226" y="51"/>
                    <a:pt x="176" y="0"/>
                    <a:pt x="11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 name="CuadroTexto 5">
            <a:extLst>
              <a:ext uri="{FF2B5EF4-FFF2-40B4-BE49-F238E27FC236}">
                <a16:creationId xmlns:a16="http://schemas.microsoft.com/office/drawing/2014/main" id="{A317EAE8-1C3A-41CE-A68A-20EA9B2734E2}"/>
              </a:ext>
            </a:extLst>
          </p:cNvPr>
          <p:cNvSpPr txBox="1"/>
          <p:nvPr/>
        </p:nvSpPr>
        <p:spPr>
          <a:xfrm>
            <a:off x="622984" y="1562712"/>
            <a:ext cx="5326912" cy="2862322"/>
          </a:xfrm>
          <a:prstGeom prst="rect">
            <a:avLst/>
          </a:prstGeom>
          <a:noFill/>
        </p:spPr>
        <p:txBody>
          <a:bodyPr wrap="square" rtlCol="0">
            <a:spAutoFit/>
          </a:bodyPr>
          <a:lstStyle/>
          <a:p>
            <a:pPr marL="285750" indent="-285750">
              <a:buFont typeface="Arial" panose="020B0604020202020204" pitchFamily="34" charset="0"/>
              <a:buChar char="•"/>
            </a:pPr>
            <a:r>
              <a:rPr lang="es-MX" sz="1800" dirty="0">
                <a:latin typeface="Patrick Hand" panose="00000500000000000000" pitchFamily="2" charset="0"/>
              </a:rPr>
              <a:t>Se incrementaron notablemente las reuniones con los equipos directivos de los IES en distintos momentos del año, abordando diversas cuestiones organizativas y pedagógicas; ya sea entre docentes y equipos técnicos de la Dirección; entre coordinadores, con supervisores, con autoridades ministeriales; etc. En la mayoría de las ocasiones, el diálogo y la confianza lograda permitió la mejora en la comprensión colectiva de definiciones complejas, cuya implementación derivaba en micro decisiones en cada institución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xit" presetSubtype="0" fill="hold" nodeType="afterEffect">
                                  <p:stCondLst>
                                    <p:cond delay="0"/>
                                  </p:stCondLst>
                                  <p:childTnLst>
                                    <p:animEffect transition="out" filter="fade">
                                      <p:cBhvr>
                                        <p:cTn id="6" dur="1000"/>
                                        <p:tgtEl>
                                          <p:spTgt spid="1888"/>
                                        </p:tgtEl>
                                      </p:cBhvr>
                                    </p:animEffect>
                                    <p:anim calcmode="lin" valueType="num">
                                      <p:cBhvr>
                                        <p:cTn id="7" dur="1000"/>
                                        <p:tgtEl>
                                          <p:spTgt spid="1888"/>
                                        </p:tgtEl>
                                        <p:attrNameLst>
                                          <p:attrName>ppt_x</p:attrName>
                                        </p:attrNameLst>
                                      </p:cBhvr>
                                      <p:tavLst>
                                        <p:tav tm="0">
                                          <p:val>
                                            <p:strVal val="ppt_x"/>
                                          </p:val>
                                        </p:tav>
                                        <p:tav tm="100000">
                                          <p:val>
                                            <p:strVal val="ppt_x"/>
                                          </p:val>
                                        </p:tav>
                                      </p:tavLst>
                                    </p:anim>
                                    <p:anim calcmode="lin" valueType="num">
                                      <p:cBhvr>
                                        <p:cTn id="8" dur="1000"/>
                                        <p:tgtEl>
                                          <p:spTgt spid="1888"/>
                                        </p:tgtEl>
                                        <p:attrNameLst>
                                          <p:attrName>ppt_y</p:attrName>
                                        </p:attrNameLst>
                                      </p:cBhvr>
                                      <p:tavLst>
                                        <p:tav tm="0">
                                          <p:val>
                                            <p:strVal val="ppt_y"/>
                                          </p:val>
                                        </p:tav>
                                        <p:tav tm="100000">
                                          <p:val>
                                            <p:strVal val="ppt_y+.1"/>
                                          </p:val>
                                        </p:tav>
                                      </p:tavLst>
                                    </p:anim>
                                    <p:set>
                                      <p:cBhvr>
                                        <p:cTn id="9" dur="1" fill="hold">
                                          <p:stCondLst>
                                            <p:cond delay="999"/>
                                          </p:stCondLst>
                                        </p:cTn>
                                        <p:tgtEl>
                                          <p:spTgt spid="188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End of Course Jeopardy XL by Slidesgo">
  <a:themeElements>
    <a:clrScheme name="Simple Light">
      <a:dk1>
        <a:srgbClr val="000000"/>
      </a:dk1>
      <a:lt1>
        <a:srgbClr val="FFFFFF"/>
      </a:lt1>
      <a:dk2>
        <a:srgbClr val="61D8C4"/>
      </a:dk2>
      <a:lt2>
        <a:srgbClr val="98DAED"/>
      </a:lt2>
      <a:accent1>
        <a:srgbClr val="FFB757"/>
      </a:accent1>
      <a:accent2>
        <a:srgbClr val="F27FB2"/>
      </a:accent2>
      <a:accent3>
        <a:srgbClr val="C2B9DB"/>
      </a:accent3>
      <a:accent4>
        <a:srgbClr val="F16790"/>
      </a:accent4>
      <a:accent5>
        <a:srgbClr val="B3AAD3"/>
      </a:accent5>
      <a:accent6>
        <a:srgbClr val="51C0B1"/>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846</Words>
  <Application>Microsoft Office PowerPoint</Application>
  <PresentationFormat>Presentación en pantalla (16:9)</PresentationFormat>
  <Paragraphs>41</Paragraphs>
  <Slides>10</Slides>
  <Notes>7</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Patrick Hand</vt:lpstr>
      <vt:lpstr>Arial</vt:lpstr>
      <vt:lpstr>Josefin Slab SemiBold</vt:lpstr>
      <vt:lpstr>Catamaran</vt:lpstr>
      <vt:lpstr>Lato</vt:lpstr>
      <vt:lpstr>End of Course Jeopardy XL by Slidesgo</vt:lpstr>
      <vt:lpstr>Presentación de PowerPoint</vt:lpstr>
      <vt:lpstr>“La incomodidad de la formación docente continua”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Verena Concepcion Sosa Dominguez</dc:creator>
  <cp:lastModifiedBy>VERENA CONCEPCION SOSA DOMINGUEZ</cp:lastModifiedBy>
  <cp:revision>1</cp:revision>
  <dcterms:modified xsi:type="dcterms:W3CDTF">2023-03-01T23:12:45Z</dcterms:modified>
</cp:coreProperties>
</file>