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  <p:sldId id="35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48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xmlns="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DD23F39-B981-822C-BA54-3110C0220A45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713983" y="4647156"/>
            <a:ext cx="511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 did you used to do at the beach?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76614" y="5173249"/>
            <a:ext cx="517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you use </a:t>
            </a:r>
            <a:r>
              <a:rPr lang="en-US" dirty="0"/>
              <a:t>to have a lot of fun at the beach?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766170" y="5620414"/>
            <a:ext cx="33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sports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play</a:t>
            </a:r>
            <a:r>
              <a:rPr lang="es-MX" dirty="0"/>
              <a:t>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89348" y="6162805"/>
            <a:ext cx="379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use </a:t>
            </a:r>
            <a:r>
              <a:rPr lang="es-ES" dirty="0" err="1" smtClean="0"/>
              <a:t>to</a:t>
            </a:r>
            <a:r>
              <a:rPr lang="es-ES" dirty="0" smtClean="0"/>
              <a:t> lose?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xmlns="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xmlns="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xmlns="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xmlns="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xmlns="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xmlns="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xmlns="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xmlns="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xmlns="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xmlns="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xmlns="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xmlns="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xmlns="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50937" y="1841326"/>
            <a:ext cx="33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75989" y="5699342"/>
            <a:ext cx="37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xmlns="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xmlns="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xmlns="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189973" y="1260952"/>
            <a:ext cx="111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26301" y="2629193"/>
            <a:ext cx="102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769750" y="2596171"/>
            <a:ext cx="12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095732" y="3147222"/>
            <a:ext cx="182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Didn´t</a:t>
            </a:r>
            <a:r>
              <a:rPr lang="es-ES" dirty="0" smtClean="0"/>
              <a:t> 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572000" y="3135516"/>
            <a:ext cx="106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054268" y="4368271"/>
            <a:ext cx="139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222549" y="4368271"/>
            <a:ext cx="11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69951" y="4885369"/>
            <a:ext cx="12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054268" y="5886520"/>
            <a:ext cx="12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769750" y="5886520"/>
            <a:ext cx="12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78482" y="6264964"/>
            <a:ext cx="194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Didn´t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xmlns="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xmlns="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52811" y="1917107"/>
            <a:ext cx="174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352811" y="2303721"/>
            <a:ext cx="164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97218" y="2339915"/>
            <a:ext cx="142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517732" y="2709247"/>
            <a:ext cx="157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89140" y="3018773"/>
            <a:ext cx="12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19602" y="4115836"/>
            <a:ext cx="171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Did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788068" y="4128036"/>
            <a:ext cx="178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127342" y="4536996"/>
            <a:ext cx="147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990744" y="4518085"/>
            <a:ext cx="154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127342" y="5674290"/>
            <a:ext cx="159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01041" y="5974915"/>
            <a:ext cx="181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985359" y="2254685"/>
            <a:ext cx="35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</a:t>
            </a:r>
            <a:r>
              <a:rPr lang="es-ES" dirty="0" err="1" smtClean="0"/>
              <a:t>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park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bike</a:t>
            </a:r>
            <a:r>
              <a:rPr lang="es-ES" dirty="0" smtClean="0"/>
              <a:t>.  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0" y="3344449"/>
            <a:ext cx="278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r>
              <a:rPr lang="es-ES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34837" y="4521896"/>
            <a:ext cx="320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collect</a:t>
            </a:r>
            <a:r>
              <a:rPr lang="es-ES" dirty="0" smtClean="0"/>
              <a:t> </a:t>
            </a:r>
            <a:r>
              <a:rPr lang="es-ES" dirty="0" err="1" smtClean="0"/>
              <a:t>commic</a:t>
            </a:r>
            <a:r>
              <a:rPr lang="es-ES" dirty="0" smtClean="0"/>
              <a:t> </a:t>
            </a:r>
            <a:r>
              <a:rPr lang="es-ES" dirty="0" err="1" smtClean="0"/>
              <a:t>books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72000" y="5736921"/>
            <a:ext cx="315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play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rabit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50302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xmlns="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r>
                        <a:rPr lang="en-US" dirty="0" smtClean="0"/>
                        <a:t>My favorite childhood memory is when I used to go to my grandmother's house after school, but I don't remember what I used to do afterwards, I remember that when I was a child I used to skate in the street of my house, but I didn't use to ride a bicycle, Since I used to be very skinny, my relatives used to call me </a:t>
                      </a:r>
                      <a:r>
                        <a:rPr lang="en-US" dirty="0" err="1" smtClean="0"/>
                        <a:t>Patatina</a:t>
                      </a:r>
                      <a:r>
                        <a:rPr lang="en-US" dirty="0" smtClean="0"/>
                        <a:t>, but I didn't like it very much.</a:t>
                      </a:r>
                    </a:p>
                    <a:p>
                      <a:r>
                        <a:rPr lang="en-US" dirty="0" smtClean="0"/>
                        <a:t>For many years I used to go to visit my family in </a:t>
                      </a:r>
                      <a:r>
                        <a:rPr lang="en-US" dirty="0" err="1" smtClean="0"/>
                        <a:t>Mazanillo</a:t>
                      </a:r>
                      <a:r>
                        <a:rPr lang="en-US" dirty="0" smtClean="0"/>
                        <a:t> during the holidays, but I never used to go to the United States. I also remember that I used to eat </a:t>
                      </a:r>
                      <a:r>
                        <a:rPr lang="en-US" dirty="0" err="1" smtClean="0"/>
                        <a:t>flautitas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pozole</a:t>
                      </a:r>
                      <a:r>
                        <a:rPr lang="en-US" dirty="0" smtClean="0"/>
                        <a:t>, but I didn't usually eat pizza or hamburgers. I used to be a very happy girl.</a:t>
                      </a:r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180" y="4928601"/>
            <a:ext cx="1929399" cy="19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xmlns="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91430" y="1054421"/>
            <a:ext cx="181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pet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2091847" y="1409703"/>
            <a:ext cx="159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Summer</a:t>
            </a:r>
            <a:r>
              <a:rPr lang="es-ES" dirty="0" smtClean="0"/>
              <a:t> camp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091847" y="2209473"/>
            <a:ext cx="16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playground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597603" y="4059256"/>
            <a:ext cx="519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c</a:t>
            </a:r>
            <a:r>
              <a:rPr lang="es-ES" dirty="0" err="1" smtClean="0"/>
              <a:t>ook</a:t>
            </a:r>
            <a:r>
              <a:rPr lang="es-ES" dirty="0" smtClean="0"/>
              <a:t> </a:t>
            </a:r>
            <a:r>
              <a:rPr lang="es-ES" dirty="0" err="1" smtClean="0"/>
              <a:t>pastry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65337" y="4335055"/>
            <a:ext cx="371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 go to the cinema every weekend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26301" y="5098093"/>
            <a:ext cx="445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reggateon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29595" y="5043692"/>
            <a:ext cx="295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Now I like rock in Spanish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69239" y="6058617"/>
            <a:ext cx="354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 used to wear low-cut clothes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26301" y="6320855"/>
            <a:ext cx="395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Now I wear comfortable clothes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189</TotalTime>
  <Words>702</Words>
  <Application>Microsoft Office PowerPoint</Application>
  <PresentationFormat>Carta (216 x 279 mm)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Lic. Samantha Bueno</cp:lastModifiedBy>
  <cp:revision>9</cp:revision>
  <dcterms:created xsi:type="dcterms:W3CDTF">2023-03-02T14:31:18Z</dcterms:created>
  <dcterms:modified xsi:type="dcterms:W3CDTF">2023-03-06T18:26:05Z</dcterms:modified>
</cp:coreProperties>
</file>