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  <p:sldId id="353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use 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3307D-C2FE-77D1-BF35-CF259FEDCB84}"/>
              </a:ext>
            </a:extLst>
          </p:cNvPr>
          <p:cNvSpPr txBox="1"/>
          <p:nvPr/>
        </p:nvSpPr>
        <p:spPr>
          <a:xfrm>
            <a:off x="1494074" y="1814488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FD313-6C52-7043-61F1-806BE7B0C0CA}"/>
              </a:ext>
            </a:extLst>
          </p:cNvPr>
          <p:cNvSpPr txBox="1"/>
          <p:nvPr/>
        </p:nvSpPr>
        <p:spPr>
          <a:xfrm>
            <a:off x="1584385" y="2188445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0978BF-0E40-6F13-8604-ED60A3DA6D0A}"/>
              </a:ext>
            </a:extLst>
          </p:cNvPr>
          <p:cNvSpPr txBox="1"/>
          <p:nvPr/>
        </p:nvSpPr>
        <p:spPr>
          <a:xfrm>
            <a:off x="3831568" y="2326794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7FC8B2-5E33-A5EC-77B3-CDF2095C70F7}"/>
              </a:ext>
            </a:extLst>
          </p:cNvPr>
          <p:cNvSpPr txBox="1"/>
          <p:nvPr/>
        </p:nvSpPr>
        <p:spPr>
          <a:xfrm>
            <a:off x="2764775" y="2575554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2CA9E0-9247-5609-D6D0-8DF66AD40E46}"/>
              </a:ext>
            </a:extLst>
          </p:cNvPr>
          <p:cNvSpPr txBox="1"/>
          <p:nvPr/>
        </p:nvSpPr>
        <p:spPr>
          <a:xfrm>
            <a:off x="963630" y="2993616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9CD27F-199D-E371-7829-D395724C6932}"/>
              </a:ext>
            </a:extLst>
          </p:cNvPr>
          <p:cNvSpPr txBox="1"/>
          <p:nvPr/>
        </p:nvSpPr>
        <p:spPr>
          <a:xfrm>
            <a:off x="2893955" y="4084944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07D38C-D393-DB02-126F-F058A883A92D}"/>
              </a:ext>
            </a:extLst>
          </p:cNvPr>
          <p:cNvSpPr txBox="1"/>
          <p:nvPr/>
        </p:nvSpPr>
        <p:spPr>
          <a:xfrm>
            <a:off x="972094" y="406267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902B0ED-AD3B-EE0F-67FA-2A44420CA6BA}"/>
              </a:ext>
            </a:extLst>
          </p:cNvPr>
          <p:cNvSpPr txBox="1"/>
          <p:nvPr/>
        </p:nvSpPr>
        <p:spPr>
          <a:xfrm>
            <a:off x="1487717" y="4518600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67DE16B-AA93-1E53-F067-1796886E5E82}"/>
              </a:ext>
            </a:extLst>
          </p:cNvPr>
          <p:cNvSpPr txBox="1"/>
          <p:nvPr/>
        </p:nvSpPr>
        <p:spPr>
          <a:xfrm>
            <a:off x="5038073" y="4570844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5E8A803-96FE-57A1-153B-59601CFE3569}"/>
              </a:ext>
            </a:extLst>
          </p:cNvPr>
          <p:cNvSpPr txBox="1"/>
          <p:nvPr/>
        </p:nvSpPr>
        <p:spPr>
          <a:xfrm>
            <a:off x="1255662" y="5607170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2A6A1F-BCA0-0700-9DCF-C10C9013F006}"/>
              </a:ext>
            </a:extLst>
          </p:cNvPr>
          <p:cNvSpPr txBox="1"/>
          <p:nvPr/>
        </p:nvSpPr>
        <p:spPr>
          <a:xfrm>
            <a:off x="910732" y="5978633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794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a en L 1">
            <a:extLst>
              <a:ext uri="{FF2B5EF4-FFF2-40B4-BE49-F238E27FC236}">
                <a16:creationId xmlns:a16="http://schemas.microsoft.com/office/drawing/2014/main" id="{5272EF40-10B1-6A5B-01D0-EA9016F11144}"/>
              </a:ext>
            </a:extLst>
          </p:cNvPr>
          <p:cNvSpPr/>
          <p:nvPr/>
        </p:nvSpPr>
        <p:spPr>
          <a:xfrm rot="19405822">
            <a:off x="492340" y="2554931"/>
            <a:ext cx="448754" cy="22258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39EA953E-36B6-E917-CD58-FD4CB45ED5EC}"/>
              </a:ext>
            </a:extLst>
          </p:cNvPr>
          <p:cNvSpPr/>
          <p:nvPr/>
        </p:nvSpPr>
        <p:spPr>
          <a:xfrm rot="19405822">
            <a:off x="492339" y="1838728"/>
            <a:ext cx="448754" cy="22258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8CA3B15A-1A6D-C4FB-B658-AACE151423ED}"/>
              </a:ext>
            </a:extLst>
          </p:cNvPr>
          <p:cNvSpPr/>
          <p:nvPr/>
        </p:nvSpPr>
        <p:spPr>
          <a:xfrm rot="19405822">
            <a:off x="492340" y="4926239"/>
            <a:ext cx="448754" cy="22258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8B2788-B423-53AD-C5FF-801FC823C30C}"/>
              </a:ext>
            </a:extLst>
          </p:cNvPr>
          <p:cNvSpPr txBox="1"/>
          <p:nvPr/>
        </p:nvSpPr>
        <p:spPr>
          <a:xfrm>
            <a:off x="1377245" y="125006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5C95DD-45CC-AB48-7BFB-4BAD78CE07E0}"/>
              </a:ext>
            </a:extLst>
          </p:cNvPr>
          <p:cNvSpPr txBox="1"/>
          <p:nvPr/>
        </p:nvSpPr>
        <p:spPr>
          <a:xfrm>
            <a:off x="931335" y="254056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8E9433-D1D7-811B-22AD-D1191148A943}"/>
              </a:ext>
            </a:extLst>
          </p:cNvPr>
          <p:cNvSpPr txBox="1"/>
          <p:nvPr/>
        </p:nvSpPr>
        <p:spPr>
          <a:xfrm>
            <a:off x="4017040" y="2540562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4D84C3-5BF8-0946-671F-FC822CD3D672}"/>
              </a:ext>
            </a:extLst>
          </p:cNvPr>
          <p:cNvSpPr txBox="1"/>
          <p:nvPr/>
        </p:nvSpPr>
        <p:spPr>
          <a:xfrm>
            <a:off x="1098803" y="3147222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Didn´t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CA674B-625E-D45B-48C7-9FA5F5500C98}"/>
              </a:ext>
            </a:extLst>
          </p:cNvPr>
          <p:cNvSpPr txBox="1"/>
          <p:nvPr/>
        </p:nvSpPr>
        <p:spPr>
          <a:xfrm>
            <a:off x="4803794" y="3071932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B7DEE7-0E32-E419-A20A-9605F9510152}"/>
              </a:ext>
            </a:extLst>
          </p:cNvPr>
          <p:cNvSpPr txBox="1"/>
          <p:nvPr/>
        </p:nvSpPr>
        <p:spPr>
          <a:xfrm>
            <a:off x="2340650" y="443391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F58AB5-7D45-0022-6954-FC0E60386B60}"/>
              </a:ext>
            </a:extLst>
          </p:cNvPr>
          <p:cNvSpPr txBox="1"/>
          <p:nvPr/>
        </p:nvSpPr>
        <p:spPr>
          <a:xfrm>
            <a:off x="4505449" y="4410299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FC02BE-CA4F-C728-E3B8-D260DB467317}"/>
              </a:ext>
            </a:extLst>
          </p:cNvPr>
          <p:cNvSpPr txBox="1"/>
          <p:nvPr/>
        </p:nvSpPr>
        <p:spPr>
          <a:xfrm>
            <a:off x="1204977" y="4781005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0A8EEE-047B-4873-7D89-73B3B4C3EDC0}"/>
              </a:ext>
            </a:extLst>
          </p:cNvPr>
          <p:cNvSpPr txBox="1"/>
          <p:nvPr/>
        </p:nvSpPr>
        <p:spPr>
          <a:xfrm>
            <a:off x="2304684" y="584374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BA42DCE-2D04-8630-875F-3BAD8983D700}"/>
              </a:ext>
            </a:extLst>
          </p:cNvPr>
          <p:cNvSpPr txBox="1"/>
          <p:nvPr/>
        </p:nvSpPr>
        <p:spPr>
          <a:xfrm>
            <a:off x="3950489" y="5843746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CA6CDFE-9FA1-31E5-36A0-2D374841AFB1}"/>
              </a:ext>
            </a:extLst>
          </p:cNvPr>
          <p:cNvSpPr txBox="1"/>
          <p:nvPr/>
        </p:nvSpPr>
        <p:spPr>
          <a:xfrm>
            <a:off x="673732" y="6302259"/>
            <a:ext cx="16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didn´t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73307D-C2FE-77D1-BF35-CF259FEDCB84}"/>
              </a:ext>
            </a:extLst>
          </p:cNvPr>
          <p:cNvSpPr txBox="1"/>
          <p:nvPr/>
        </p:nvSpPr>
        <p:spPr>
          <a:xfrm>
            <a:off x="1494074" y="1814488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FD313-6C52-7043-61F1-806BE7B0C0CA}"/>
              </a:ext>
            </a:extLst>
          </p:cNvPr>
          <p:cNvSpPr txBox="1"/>
          <p:nvPr/>
        </p:nvSpPr>
        <p:spPr>
          <a:xfrm>
            <a:off x="1584385" y="2188445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0978BF-0E40-6F13-8604-ED60A3DA6D0A}"/>
              </a:ext>
            </a:extLst>
          </p:cNvPr>
          <p:cNvSpPr txBox="1"/>
          <p:nvPr/>
        </p:nvSpPr>
        <p:spPr>
          <a:xfrm>
            <a:off x="3831568" y="2326794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7FC8B2-5E33-A5EC-77B3-CDF2095C70F7}"/>
              </a:ext>
            </a:extLst>
          </p:cNvPr>
          <p:cNvSpPr txBox="1"/>
          <p:nvPr/>
        </p:nvSpPr>
        <p:spPr>
          <a:xfrm>
            <a:off x="2764775" y="2575554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2CA9E0-9247-5609-D6D0-8DF66AD40E46}"/>
              </a:ext>
            </a:extLst>
          </p:cNvPr>
          <p:cNvSpPr txBox="1"/>
          <p:nvPr/>
        </p:nvSpPr>
        <p:spPr>
          <a:xfrm>
            <a:off x="963630" y="2993616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9CD27F-199D-E371-7829-D395724C6932}"/>
              </a:ext>
            </a:extLst>
          </p:cNvPr>
          <p:cNvSpPr txBox="1"/>
          <p:nvPr/>
        </p:nvSpPr>
        <p:spPr>
          <a:xfrm>
            <a:off x="2893955" y="4084944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07D38C-D393-DB02-126F-F058A883A92D}"/>
              </a:ext>
            </a:extLst>
          </p:cNvPr>
          <p:cNvSpPr txBox="1"/>
          <p:nvPr/>
        </p:nvSpPr>
        <p:spPr>
          <a:xfrm>
            <a:off x="972094" y="406267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902B0ED-AD3B-EE0F-67FA-2A44420CA6BA}"/>
              </a:ext>
            </a:extLst>
          </p:cNvPr>
          <p:cNvSpPr txBox="1"/>
          <p:nvPr/>
        </p:nvSpPr>
        <p:spPr>
          <a:xfrm>
            <a:off x="1487717" y="4518600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67DE16B-AA93-1E53-F067-1796886E5E82}"/>
              </a:ext>
            </a:extLst>
          </p:cNvPr>
          <p:cNvSpPr txBox="1"/>
          <p:nvPr/>
        </p:nvSpPr>
        <p:spPr>
          <a:xfrm>
            <a:off x="5038073" y="4570844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5E8A803-96FE-57A1-153B-59601CFE3569}"/>
              </a:ext>
            </a:extLst>
          </p:cNvPr>
          <p:cNvSpPr txBox="1"/>
          <p:nvPr/>
        </p:nvSpPr>
        <p:spPr>
          <a:xfrm>
            <a:off x="1255662" y="5607170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2A6A1F-BCA0-0700-9DCF-C10C9013F006}"/>
              </a:ext>
            </a:extLst>
          </p:cNvPr>
          <p:cNvSpPr txBox="1"/>
          <p:nvPr/>
        </p:nvSpPr>
        <p:spPr>
          <a:xfrm>
            <a:off x="910732" y="5978633"/>
            <a:ext cx="10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426652-6657-3C42-C5A8-E84F8D5FDC89}"/>
              </a:ext>
            </a:extLst>
          </p:cNvPr>
          <p:cNvSpPr txBox="1"/>
          <p:nvPr/>
        </p:nvSpPr>
        <p:spPr>
          <a:xfrm>
            <a:off x="4863095" y="2294689"/>
            <a:ext cx="28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 </a:t>
            </a:r>
            <a:r>
              <a:rPr lang="es-MX" dirty="0" err="1"/>
              <a:t>ride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bicyclies</a:t>
            </a:r>
            <a:r>
              <a:rPr lang="es-MX" dirty="0"/>
              <a:t>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ED4D59-9831-90CA-1059-D6802CF6E249}"/>
              </a:ext>
            </a:extLst>
          </p:cNvPr>
          <p:cNvSpPr txBox="1"/>
          <p:nvPr/>
        </p:nvSpPr>
        <p:spPr>
          <a:xfrm>
            <a:off x="4455934" y="3401180"/>
            <a:ext cx="228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843D28-745E-4805-DF95-043CFEE2C74B}"/>
              </a:ext>
            </a:extLst>
          </p:cNvPr>
          <p:cNvSpPr txBox="1"/>
          <p:nvPr/>
        </p:nvSpPr>
        <p:spPr>
          <a:xfrm>
            <a:off x="4738917" y="4639488"/>
            <a:ext cx="248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o </a:t>
            </a:r>
            <a:r>
              <a:rPr lang="es-MX" dirty="0" err="1"/>
              <a:t>collect</a:t>
            </a:r>
            <a:r>
              <a:rPr lang="es-MX" dirty="0"/>
              <a:t> </a:t>
            </a:r>
            <a:r>
              <a:rPr lang="es-MX" dirty="0" err="1"/>
              <a:t>commics</a:t>
            </a:r>
            <a:r>
              <a:rPr lang="es-MX" dirty="0"/>
              <a:t>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7EBF57-DCEE-AAB0-4AA6-3E5E30A5CC37}"/>
              </a:ext>
            </a:extLst>
          </p:cNvPr>
          <p:cNvSpPr txBox="1"/>
          <p:nvPr/>
        </p:nvSpPr>
        <p:spPr>
          <a:xfrm>
            <a:off x="4572000" y="5748771"/>
            <a:ext cx="20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a </a:t>
            </a:r>
            <a:r>
              <a:rPr lang="es-MX" dirty="0" err="1"/>
              <a:t>pet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53818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parents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used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sing</a:t>
                      </a:r>
                      <a:r>
                        <a:rPr lang="es-MX" dirty="0"/>
                        <a:t> in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birthay’s</a:t>
                      </a:r>
                      <a:r>
                        <a:rPr lang="es-MX" dirty="0"/>
                        <a:t>. I </a:t>
                      </a:r>
                      <a:r>
                        <a:rPr lang="es-MX" dirty="0" err="1"/>
                        <a:t>used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guitar </a:t>
                      </a:r>
                      <a:r>
                        <a:rPr lang="es-MX" dirty="0" err="1"/>
                        <a:t>with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father</a:t>
                      </a:r>
                      <a:r>
                        <a:rPr lang="es-MX" dirty="0"/>
                        <a:t>. I </a:t>
                      </a:r>
                      <a:r>
                        <a:rPr lang="es-MX" dirty="0" err="1"/>
                        <a:t>used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practice</a:t>
                      </a:r>
                      <a:r>
                        <a:rPr lang="es-MX" dirty="0"/>
                        <a:t> sport karate and I </a:t>
                      </a:r>
                      <a:r>
                        <a:rPr lang="es-MX" dirty="0" err="1"/>
                        <a:t>used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have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nockname</a:t>
                      </a:r>
                      <a:r>
                        <a:rPr lang="es-MX" dirty="0"/>
                        <a:t> in </a:t>
                      </a:r>
                      <a:r>
                        <a:rPr lang="es-MX" dirty="0" err="1"/>
                        <a:t>my</a:t>
                      </a:r>
                      <a:r>
                        <a:rPr lang="es-MX" dirty="0"/>
                        <a:t> familia, </a:t>
                      </a:r>
                      <a:r>
                        <a:rPr lang="es-MX" dirty="0" err="1"/>
                        <a:t>It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Katy. 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I </a:t>
                      </a:r>
                      <a:r>
                        <a:rPr lang="es-MX" dirty="0" err="1"/>
                        <a:t>didn´t</a:t>
                      </a:r>
                      <a:r>
                        <a:rPr lang="es-MX" dirty="0"/>
                        <a:t> use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play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bnighors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because</a:t>
                      </a:r>
                      <a:r>
                        <a:rPr lang="es-MX" dirty="0"/>
                        <a:t> I </a:t>
                      </a:r>
                      <a:r>
                        <a:rPr lang="es-MX" dirty="0" err="1"/>
                        <a:t>didn´t</a:t>
                      </a:r>
                      <a:r>
                        <a:rPr lang="es-MX" dirty="0"/>
                        <a:t> use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have</a:t>
                      </a:r>
                      <a:r>
                        <a:rPr lang="es-MX" dirty="0"/>
                        <a:t> time, </a:t>
                      </a:r>
                      <a:r>
                        <a:rPr lang="es-MX" dirty="0" err="1"/>
                        <a:t>but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parent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didn´t</a:t>
                      </a:r>
                      <a:r>
                        <a:rPr lang="es-MX" dirty="0"/>
                        <a:t> use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go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out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on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</a:t>
                      </a:r>
                      <a:r>
                        <a:rPr lang="es-MX" dirty="0"/>
                        <a:t> e Street. I </a:t>
                      </a:r>
                      <a:r>
                        <a:rPr lang="es-MX" dirty="0" err="1"/>
                        <a:t>didn´t</a:t>
                      </a:r>
                      <a:r>
                        <a:rPr lang="es-MX" dirty="0"/>
                        <a:t> use </a:t>
                      </a:r>
                      <a:r>
                        <a:rPr lang="es-MX" dirty="0" err="1"/>
                        <a:t>to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eat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soup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maruchan</a:t>
                      </a:r>
                      <a:r>
                        <a:rPr lang="es-MX" dirty="0"/>
                        <a:t> 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9A1751-E4AB-C643-01E8-95AB377A4F91}"/>
              </a:ext>
            </a:extLst>
          </p:cNvPr>
          <p:cNvSpPr txBox="1"/>
          <p:nvPr/>
        </p:nvSpPr>
        <p:spPr>
          <a:xfrm>
            <a:off x="2295785" y="1054421"/>
            <a:ext cx="65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Pet</a:t>
            </a:r>
            <a:r>
              <a:rPr lang="es-MX" dirty="0"/>
              <a:t>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BDC6CE-5159-9327-B9C6-87225F1C2477}"/>
              </a:ext>
            </a:extLst>
          </p:cNvPr>
          <p:cNvSpPr txBox="1"/>
          <p:nvPr/>
        </p:nvSpPr>
        <p:spPr>
          <a:xfrm>
            <a:off x="2324082" y="1423753"/>
            <a:ext cx="159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Summer camp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EBBC4-9620-6548-DB69-BFF89A3EE768}"/>
              </a:ext>
            </a:extLst>
          </p:cNvPr>
          <p:cNvSpPr txBox="1"/>
          <p:nvPr/>
        </p:nvSpPr>
        <p:spPr>
          <a:xfrm>
            <a:off x="2341090" y="2141883"/>
            <a:ext cx="13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Playground</a:t>
            </a:r>
            <a:r>
              <a:rPr lang="es-MX" dirty="0"/>
              <a:t>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2B4C7B-E869-46ED-5C6D-D041FDC1A47E}"/>
              </a:ext>
            </a:extLst>
          </p:cNvPr>
          <p:cNvSpPr txBox="1"/>
          <p:nvPr/>
        </p:nvSpPr>
        <p:spPr>
          <a:xfrm>
            <a:off x="1639451" y="4073306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Guitar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father</a:t>
            </a:r>
            <a:r>
              <a:rPr lang="es-MX" dirty="0"/>
              <a:t> . 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EA9856-2B9C-63A7-19BF-DFC5B62EF5A6}"/>
              </a:ext>
            </a:extLst>
          </p:cNvPr>
          <p:cNvSpPr txBox="1"/>
          <p:nvPr/>
        </p:nvSpPr>
        <p:spPr>
          <a:xfrm>
            <a:off x="1690475" y="4328030"/>
            <a:ext cx="327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Now</a:t>
            </a:r>
            <a:r>
              <a:rPr lang="es-MX" dirty="0"/>
              <a:t>. I </a:t>
            </a:r>
            <a:r>
              <a:rPr lang="es-MX" dirty="0" err="1"/>
              <a:t>didn´t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 soccer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121F2E-0869-7C31-6CBE-53B5DE8A4160}"/>
              </a:ext>
            </a:extLst>
          </p:cNvPr>
          <p:cNvSpPr txBox="1"/>
          <p:nvPr/>
        </p:nvSpPr>
        <p:spPr>
          <a:xfrm>
            <a:off x="431172" y="5064915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Rock pesado music  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B9E5816-F1FD-A1D8-A00C-8C867AB51CC6}"/>
              </a:ext>
            </a:extLst>
          </p:cNvPr>
          <p:cNvSpPr txBox="1"/>
          <p:nvPr/>
        </p:nvSpPr>
        <p:spPr>
          <a:xfrm>
            <a:off x="431172" y="5356585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didn´t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 jazz music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now</a:t>
            </a:r>
            <a:r>
              <a:rPr lang="es-MX" dirty="0"/>
              <a:t> </a:t>
            </a:r>
            <a:r>
              <a:rPr lang="es-MX" dirty="0" err="1"/>
              <a:t>know</a:t>
            </a:r>
            <a:r>
              <a:rPr lang="es-MX" dirty="0"/>
              <a:t> </a:t>
            </a:r>
            <a:r>
              <a:rPr lang="es-MX" dirty="0" err="1"/>
              <a:t>her</a:t>
            </a:r>
            <a:r>
              <a:rPr lang="es-MX" dirty="0"/>
              <a:t>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2CBB6F-6F50-934A-FF97-51C44FB01CE1}"/>
              </a:ext>
            </a:extLst>
          </p:cNvPr>
          <p:cNvSpPr txBox="1"/>
          <p:nvPr/>
        </p:nvSpPr>
        <p:spPr>
          <a:xfrm>
            <a:off x="431172" y="6310184"/>
            <a:ext cx="398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didn´t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 </a:t>
            </a:r>
            <a:r>
              <a:rPr lang="es-MX" dirty="0" err="1"/>
              <a:t>wear</a:t>
            </a:r>
            <a:r>
              <a:rPr lang="es-MX" dirty="0"/>
              <a:t> </a:t>
            </a:r>
            <a:r>
              <a:rPr lang="es-MX" dirty="0" err="1"/>
              <a:t>skirts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shorts.    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B0824D-3C3D-054E-0A90-3B5D752CD626}"/>
              </a:ext>
            </a:extLst>
          </p:cNvPr>
          <p:cNvSpPr txBox="1"/>
          <p:nvPr/>
        </p:nvSpPr>
        <p:spPr>
          <a:xfrm>
            <a:off x="468039" y="6006332"/>
            <a:ext cx="31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 use </a:t>
            </a:r>
            <a:r>
              <a:rPr lang="es-MX" dirty="0" err="1"/>
              <a:t>to</a:t>
            </a:r>
            <a:r>
              <a:rPr lang="es-MX" dirty="0"/>
              <a:t>  </a:t>
            </a:r>
            <a:r>
              <a:rPr lang="es-MX" dirty="0" err="1"/>
              <a:t>wear</a:t>
            </a:r>
            <a:r>
              <a:rPr lang="es-MX" dirty="0"/>
              <a:t> </a:t>
            </a:r>
            <a:r>
              <a:rPr lang="es-MX" dirty="0" err="1"/>
              <a:t>dress</a:t>
            </a:r>
            <a:r>
              <a:rPr lang="es-MX" dirty="0"/>
              <a:t> and </a:t>
            </a:r>
            <a:r>
              <a:rPr lang="es-MX" dirty="0" err="1"/>
              <a:t>snikers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713</Words>
  <Application>Microsoft Office PowerPoint</Application>
  <PresentationFormat>Carta (216 x 279 mm)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ANA MARIA SALAS FLORES</cp:lastModifiedBy>
  <cp:revision>5</cp:revision>
  <dcterms:created xsi:type="dcterms:W3CDTF">2023-03-02T14:31:18Z</dcterms:created>
  <dcterms:modified xsi:type="dcterms:W3CDTF">2023-03-07T03:21:40Z</dcterms:modified>
</cp:coreProperties>
</file>