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58" r:id="rId3"/>
    <p:sldId id="352" r:id="rId4"/>
    <p:sldId id="256" r:id="rId5"/>
    <p:sldId id="346" r:id="rId6"/>
    <p:sldId id="348" r:id="rId7"/>
    <p:sldId id="351" r:id="rId8"/>
    <p:sldId id="347" r:id="rId9"/>
    <p:sldId id="349" r:id="rId10"/>
    <p:sldId id="350" r:id="rId11"/>
  </p:sldIdLst>
  <p:sldSz cx="9144000" cy="6858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60093"/>
    <a:srgbClr val="CC99FF"/>
    <a:srgbClr val="CC66FF"/>
    <a:srgbClr val="9900CC"/>
    <a:srgbClr val="DBC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7353" autoAdjust="0"/>
    <p:restoredTop sz="94660"/>
  </p:normalViewPr>
  <p:slideViewPr>
    <p:cSldViewPr snapToGrid="0">
      <p:cViewPr varScale="1">
        <p:scale>
          <a:sx n="72" d="100"/>
          <a:sy n="72" d="100"/>
        </p:scale>
        <p:origin x="166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072574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640909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111044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824433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0352540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2491167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1489112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022377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712237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5939900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4317752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49AB2F-D03D-4349-AC52-EFDA30736BA8}" type="datetimeFigureOut">
              <a:rPr lang="es-MX" smtClean="0"/>
              <a:t>06/03/2023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B2FAC4-A40A-4885-A711-FC4DF391346E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8403466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5B7CA701-F3DE-C22D-C28C-A962DB6A9E36}"/>
              </a:ext>
            </a:extLst>
          </p:cNvPr>
          <p:cNvSpPr txBox="1"/>
          <p:nvPr/>
        </p:nvSpPr>
        <p:spPr>
          <a:xfrm>
            <a:off x="0" y="722982"/>
            <a:ext cx="9134413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MX" sz="54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</a:t>
            </a:r>
            <a:r>
              <a:rPr lang="es-MX" sz="54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7</a:t>
            </a:r>
          </a:p>
          <a:p>
            <a:pPr algn="ctr"/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he use to </a:t>
            </a:r>
            <a:r>
              <a:rPr lang="es-MX" sz="4800" b="1" dirty="0" err="1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smoke</a:t>
            </a:r>
            <a:r>
              <a:rPr lang="es-MX" sz="4800" b="1" dirty="0">
                <a:solidFill>
                  <a:srgbClr val="99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</a:p>
        </p:txBody>
      </p:sp>
      <p:sp>
        <p:nvSpPr>
          <p:cNvPr id="3" name="Rectángulo 2">
            <a:extLst>
              <a:ext uri="{FF2B5EF4-FFF2-40B4-BE49-F238E27FC236}">
                <a16:creationId xmlns:a16="http://schemas.microsoft.com/office/drawing/2014/main" id="{6D6A0D6F-500C-D71D-4B71-F3C669C3AE29}"/>
              </a:ext>
            </a:extLst>
          </p:cNvPr>
          <p:cNvSpPr/>
          <p:nvPr/>
        </p:nvSpPr>
        <p:spPr>
          <a:xfrm>
            <a:off x="0" y="0"/>
            <a:ext cx="9144000" cy="769441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pPr algn="ctr"/>
            <a:r>
              <a:rPr lang="es-MX" sz="4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UNIT 1 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601435D2-3965-05FA-022C-91C58F57D020}"/>
              </a:ext>
            </a:extLst>
          </p:cNvPr>
          <p:cNvSpPr txBox="1"/>
          <p:nvPr/>
        </p:nvSpPr>
        <p:spPr>
          <a:xfrm>
            <a:off x="9588" y="6156702"/>
            <a:ext cx="9134412" cy="707886"/>
          </a:xfrm>
          <a:prstGeom prst="rect">
            <a:avLst/>
          </a:prstGeom>
          <a:solidFill>
            <a:srgbClr val="990099"/>
          </a:solidFill>
        </p:spPr>
        <p:txBody>
          <a:bodyPr wrap="square" rtlCol="0">
            <a:spAutoFit/>
          </a:bodyPr>
          <a:lstStyle/>
          <a:p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LESSON OBJECTIVE: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Talk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7" name="Picture 6" descr="John Lennon | New York NY">
            <a:extLst>
              <a:ext uri="{FF2B5EF4-FFF2-40B4-BE49-F238E27FC236}">
                <a16:creationId xmlns:a16="http://schemas.microsoft.com/office/drawing/2014/main" id="{B68A7D68-E9D4-1624-5D26-B9A3DB0DFB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DFEFF"/>
              </a:clrFrom>
              <a:clrTo>
                <a:srgbClr val="FDFE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060" y="2232098"/>
            <a:ext cx="3441940" cy="3902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35683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4B48603B-2B12-32AC-CF1D-9233CAB9F6F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3962" t="12653" r="4529" b="21572"/>
          <a:stretch/>
        </p:blipFill>
        <p:spPr>
          <a:xfrm>
            <a:off x="146648" y="707442"/>
            <a:ext cx="8255479" cy="6098801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6DD23F39-B981-822C-BA54-3110C0220A45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C7856885-EE67-EEE3-A121-77C4AF52F4FA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B090620A-8470-13AB-40E9-09FEEE432DEB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CuadroTexto 6">
            <a:extLst>
              <a:ext uri="{FF2B5EF4-FFF2-40B4-BE49-F238E27FC236}">
                <a16:creationId xmlns:a16="http://schemas.microsoft.com/office/drawing/2014/main" id="{F1C0364F-03EE-94F6-E4A5-47BA4A75A050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7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5098289D-38DD-AE39-AD98-22E404F46C29}"/>
              </a:ext>
            </a:extLst>
          </p:cNvPr>
          <p:cNvSpPr txBox="1"/>
          <p:nvPr/>
        </p:nvSpPr>
        <p:spPr>
          <a:xfrm>
            <a:off x="622852" y="4657947"/>
            <a:ext cx="291547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collect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shells</a:t>
            </a:r>
            <a:r>
              <a:rPr lang="es-MX" dirty="0"/>
              <a:t>?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7206DEAD-3BD3-0817-B7F9-34DE23562AD4}"/>
              </a:ext>
            </a:extLst>
          </p:cNvPr>
          <p:cNvSpPr txBox="1"/>
          <p:nvPr/>
        </p:nvSpPr>
        <p:spPr>
          <a:xfrm>
            <a:off x="622852" y="5181600"/>
            <a:ext cx="37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use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beach</a:t>
            </a:r>
            <a:r>
              <a:rPr lang="es-MX" dirty="0"/>
              <a:t>?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941F5825-27F0-2998-EF25-043B25E11EA6}"/>
              </a:ext>
            </a:extLst>
          </p:cNvPr>
          <p:cNvSpPr txBox="1"/>
          <p:nvPr/>
        </p:nvSpPr>
        <p:spPr>
          <a:xfrm>
            <a:off x="1649895" y="5634961"/>
            <a:ext cx="37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do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beach</a:t>
            </a:r>
            <a:r>
              <a:rPr lang="es-MX" dirty="0"/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8FAC083B-8ADC-125F-67BF-D2AF2E6C3F5F}"/>
              </a:ext>
            </a:extLst>
          </p:cNvPr>
          <p:cNvSpPr txBox="1"/>
          <p:nvPr/>
        </p:nvSpPr>
        <p:spPr>
          <a:xfrm>
            <a:off x="622852" y="6145269"/>
            <a:ext cx="37768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lose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game</a:t>
            </a:r>
            <a:r>
              <a:rPr lang="es-MX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671673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uadroTexto 4">
            <a:extLst>
              <a:ext uri="{FF2B5EF4-FFF2-40B4-BE49-F238E27FC236}">
                <a16:creationId xmlns:a16="http://schemas.microsoft.com/office/drawing/2014/main" id="{E2BCA553-3FD0-A976-E637-2A4B247A03B7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6" name="Rectángulo 5">
            <a:extLst>
              <a:ext uri="{FF2B5EF4-FFF2-40B4-BE49-F238E27FC236}">
                <a16:creationId xmlns:a16="http://schemas.microsoft.com/office/drawing/2014/main" id="{4C6269AC-AECA-EAF3-9953-6765D727B353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graphicFrame>
        <p:nvGraphicFramePr>
          <p:cNvPr id="7" name="Tabla 21">
            <a:extLst>
              <a:ext uri="{FF2B5EF4-FFF2-40B4-BE49-F238E27FC236}">
                <a16:creationId xmlns:a16="http://schemas.microsoft.com/office/drawing/2014/main" id="{F83C9E4C-9466-441B-6043-1FF2A454F22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49971787"/>
              </p:ext>
            </p:extLst>
          </p:nvPr>
        </p:nvGraphicFramePr>
        <p:xfrm>
          <a:off x="122704" y="706581"/>
          <a:ext cx="8822887" cy="590125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12143">
                  <a:extLst>
                    <a:ext uri="{9D8B030D-6E8A-4147-A177-3AD203B41FA5}">
                      <a16:colId xmlns:a16="http://schemas.microsoft.com/office/drawing/2014/main" val="204680391"/>
                    </a:ext>
                  </a:extLst>
                </a:gridCol>
                <a:gridCol w="4707161">
                  <a:extLst>
                    <a:ext uri="{9D8B030D-6E8A-4147-A177-3AD203B41FA5}">
                      <a16:colId xmlns:a16="http://schemas.microsoft.com/office/drawing/2014/main" val="1064212695"/>
                    </a:ext>
                  </a:extLst>
                </a:gridCol>
                <a:gridCol w="2803583">
                  <a:extLst>
                    <a:ext uri="{9D8B030D-6E8A-4147-A177-3AD203B41FA5}">
                      <a16:colId xmlns:a16="http://schemas.microsoft.com/office/drawing/2014/main" val="3130355965"/>
                    </a:ext>
                  </a:extLst>
                </a:gridCol>
              </a:tblGrid>
              <a:tr h="1478848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Affirmative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used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commic</a:t>
                      </a:r>
                      <a:r>
                        <a:rPr lang="es-MX" sz="20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dirty="0" err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books</a:t>
                      </a:r>
                      <a:endParaRPr lang="es-MX" sz="20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ed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rowSpan="4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2069759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Negative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statements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I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anything</a:t>
                      </a:r>
                      <a:endParaRPr lang="es-MX" sz="2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didn´t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8266610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Yes/No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things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7706567"/>
                  </a:ext>
                </a:extLst>
              </a:tr>
              <a:tr h="1474135">
                <a:tc>
                  <a:txBody>
                    <a:bodyPr/>
                    <a:lstStyle/>
                    <a:p>
                      <a:pPr algn="ctr"/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questions</a:t>
                      </a:r>
                      <a:endParaRPr lang="es-MX" sz="1400" b="1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CF9FFF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What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you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use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2000" b="1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collect</a:t>
                      </a:r>
                      <a:r>
                        <a:rPr lang="es-MX" sz="2000" b="1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?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WH + </a:t>
                      </a:r>
                      <a:r>
                        <a:rPr lang="es-MX" sz="1400" b="1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Did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Subject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1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use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to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verb</a:t>
                      </a:r>
                      <a:r>
                        <a:rPr lang="es-MX" sz="1400" b="0" dirty="0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 + </a:t>
                      </a:r>
                      <a:r>
                        <a:rPr lang="es-MX" sz="1400" b="0" dirty="0" err="1">
                          <a:solidFill>
                            <a:srgbClr val="7030A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complement</a:t>
                      </a:r>
                      <a:endParaRPr lang="es-MX" sz="1400" b="0" dirty="0">
                        <a:solidFill>
                          <a:srgbClr val="7030A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EAD5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rgbClr val="EAD5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57488143"/>
                  </a:ext>
                </a:extLst>
              </a:tr>
            </a:tbl>
          </a:graphicData>
        </a:graphic>
      </p:graphicFrame>
      <p:pic>
        <p:nvPicPr>
          <p:cNvPr id="4098" name="Picture 2" descr="Containing Your Kids' Collections | Kids Activities Blog">
            <a:extLst>
              <a:ext uri="{FF2B5EF4-FFF2-40B4-BE49-F238E27FC236}">
                <a16:creationId xmlns:a16="http://schemas.microsoft.com/office/drawing/2014/main" id="{BDA35977-2F39-BE71-9D4C-8C32553B58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5989" y="956744"/>
            <a:ext cx="2706472" cy="54613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3087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6F579B0F-CC06-CC96-7FB8-217C1CA8A02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9465" t="41083" r="58931" b="47848"/>
          <a:stretch/>
        </p:blipFill>
        <p:spPr>
          <a:xfrm>
            <a:off x="2053085" y="5615791"/>
            <a:ext cx="6892506" cy="1095549"/>
          </a:xfrm>
          <a:prstGeom prst="rect">
            <a:avLst/>
          </a:prstGeom>
        </p:spPr>
      </p:pic>
      <p:sp>
        <p:nvSpPr>
          <p:cNvPr id="4" name="Flecha: a la derecha 3">
            <a:extLst>
              <a:ext uri="{FF2B5EF4-FFF2-40B4-BE49-F238E27FC236}">
                <a16:creationId xmlns:a16="http://schemas.microsoft.com/office/drawing/2014/main" id="{706DB6D5-1726-31E0-BEB0-A60CB3D2237D}"/>
              </a:ext>
            </a:extLst>
          </p:cNvPr>
          <p:cNvSpPr/>
          <p:nvPr/>
        </p:nvSpPr>
        <p:spPr>
          <a:xfrm>
            <a:off x="1388645" y="5749102"/>
            <a:ext cx="569627" cy="284814"/>
          </a:xfrm>
          <a:prstGeom prst="rightArrow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pic>
        <p:nvPicPr>
          <p:cNvPr id="5" name="Picture 6" descr="250 ideas de Personas animadas en 2022 | dibujos para niños ...">
            <a:extLst>
              <a:ext uri="{FF2B5EF4-FFF2-40B4-BE49-F238E27FC236}">
                <a16:creationId xmlns:a16="http://schemas.microsoft.com/office/drawing/2014/main" id="{B7304572-2070-AF34-A2C6-10BBFAD1EA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1156" y="5499424"/>
            <a:ext cx="1303989" cy="13039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B7BA060A-A700-8DA7-9F49-7025BC8AEB7C}"/>
              </a:ext>
            </a:extLst>
          </p:cNvPr>
          <p:cNvSpPr txBox="1"/>
          <p:nvPr/>
        </p:nvSpPr>
        <p:spPr>
          <a:xfrm>
            <a:off x="20098" y="319584"/>
            <a:ext cx="80155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dirty="0"/>
              <a:t>Used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refers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something</a:t>
            </a:r>
            <a:r>
              <a:rPr lang="es-MX" dirty="0"/>
              <a:t> </a:t>
            </a:r>
            <a:r>
              <a:rPr lang="es-MX" dirty="0" err="1"/>
              <a:t>that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</a:t>
            </a:r>
            <a:r>
              <a:rPr lang="es-MX" dirty="0" err="1"/>
              <a:t>regularly</a:t>
            </a:r>
            <a:r>
              <a:rPr lang="es-MX" dirty="0"/>
              <a:t> </a:t>
            </a:r>
            <a:r>
              <a:rPr lang="es-MX" dirty="0" err="1"/>
              <a:t>did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past</a:t>
            </a:r>
            <a:r>
              <a:rPr lang="es-MX" dirty="0"/>
              <a:t> </a:t>
            </a:r>
            <a:r>
              <a:rPr lang="es-MX" dirty="0" err="1"/>
              <a:t>but</a:t>
            </a:r>
            <a:r>
              <a:rPr lang="es-MX" dirty="0"/>
              <a:t> </a:t>
            </a:r>
            <a:r>
              <a:rPr lang="es-MX" dirty="0" err="1"/>
              <a:t>don´t</a:t>
            </a:r>
            <a:r>
              <a:rPr lang="es-MX" dirty="0"/>
              <a:t> do </a:t>
            </a:r>
            <a:r>
              <a:rPr lang="es-MX" dirty="0" err="1"/>
              <a:t>anymore</a:t>
            </a:r>
            <a:endParaRPr lang="es-MX" dirty="0"/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4D18886A-687B-10CE-545D-EC28DA17939D}"/>
              </a:ext>
            </a:extLst>
          </p:cNvPr>
          <p:cNvSpPr/>
          <p:nvPr/>
        </p:nvSpPr>
        <p:spPr>
          <a:xfrm>
            <a:off x="0" y="-10230"/>
            <a:ext cx="9144000" cy="369332"/>
          </a:xfrm>
          <a:prstGeom prst="rect">
            <a:avLst/>
          </a:prstGeom>
          <a:solidFill>
            <a:srgbClr val="990099"/>
          </a:solidFill>
        </p:spPr>
        <p:txBody>
          <a:bodyPr wrap="square">
            <a:spAutoFit/>
          </a:bodyPr>
          <a:lstStyle/>
          <a:p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GRAMMAR FOCUS “Used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A66F311F-AFB4-AEF1-44C2-5173D6E11806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E9435922-5386-5332-2D5C-DFB9F8D75820}"/>
              </a:ext>
            </a:extLst>
          </p:cNvPr>
          <p:cNvSpPr txBox="1"/>
          <p:nvPr/>
        </p:nvSpPr>
        <p:spPr>
          <a:xfrm>
            <a:off x="357385" y="993721"/>
            <a:ext cx="4214615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pPr algn="ctr"/>
            <a:endParaRPr lang="es-MX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What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DBF7CA2D-1862-CE0D-33E7-FF741AC19412}"/>
              </a:ext>
            </a:extLst>
          </p:cNvPr>
          <p:cNvSpPr txBox="1"/>
          <p:nvPr/>
        </p:nvSpPr>
        <p:spPr>
          <a:xfrm>
            <a:off x="5623043" y="3290953"/>
            <a:ext cx="490843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never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</a:p>
          <a:p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D835DC9F-DB39-1F5D-A28B-240B7459511B}"/>
              </a:ext>
            </a:extLst>
          </p:cNvPr>
          <p:cNvSpPr txBox="1"/>
          <p:nvPr/>
        </p:nvSpPr>
        <p:spPr>
          <a:xfrm>
            <a:off x="5572668" y="4473517"/>
            <a:ext cx="285534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sports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but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now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tennis</a:t>
            </a:r>
            <a:endParaRPr lang="es-MX" sz="1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6ADE60C-09EE-9838-C68D-94D0DD65CE71}"/>
              </a:ext>
            </a:extLst>
          </p:cNvPr>
          <p:cNvSpPr txBox="1"/>
          <p:nvPr/>
        </p:nvSpPr>
        <p:spPr>
          <a:xfrm>
            <a:off x="5620102" y="878637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Yes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did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, 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F7D5FCBF-966B-42CD-3287-D61CAC7F9756}"/>
              </a:ext>
            </a:extLst>
          </p:cNvPr>
          <p:cNvSpPr txBox="1"/>
          <p:nvPr/>
        </p:nvSpPr>
        <p:spPr>
          <a:xfrm>
            <a:off x="5331126" y="2161890"/>
            <a:ext cx="460650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play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 soccer and </a:t>
            </a:r>
            <a:r>
              <a:rPr lang="es-MX" sz="1600" b="1" dirty="0" err="1">
                <a:latin typeface="Arial" panose="020B0604020202020204" pitchFamily="34" charset="0"/>
                <a:cs typeface="Arial" panose="020B0604020202020204" pitchFamily="34" charset="0"/>
              </a:rPr>
              <a:t>basketball</a:t>
            </a:r>
            <a:r>
              <a:rPr lang="es-MX" sz="16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8194" name="Picture 2" descr="74.827 fotos e imágenes de Two People Standing Talking - Getty Images">
            <a:extLst>
              <a:ext uri="{FF2B5EF4-FFF2-40B4-BE49-F238E27FC236}">
                <a16:creationId xmlns:a16="http://schemas.microsoft.com/office/drawing/2014/main" id="{695D3AF1-515F-2133-BFFD-CED4565DFF2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43" t="1931" r="12708" b="42675"/>
          <a:stretch/>
        </p:blipFill>
        <p:spPr bwMode="auto">
          <a:xfrm>
            <a:off x="715992" y="1883793"/>
            <a:ext cx="3856008" cy="32290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Bocadillo: ovalado 15">
            <a:extLst>
              <a:ext uri="{FF2B5EF4-FFF2-40B4-BE49-F238E27FC236}">
                <a16:creationId xmlns:a16="http://schemas.microsoft.com/office/drawing/2014/main" id="{0AD57845-7D99-53D9-3AF9-EA325BF843B1}"/>
              </a:ext>
            </a:extLst>
          </p:cNvPr>
          <p:cNvSpPr/>
          <p:nvPr/>
        </p:nvSpPr>
        <p:spPr>
          <a:xfrm>
            <a:off x="5499338" y="759125"/>
            <a:ext cx="3446253" cy="544676"/>
          </a:xfrm>
          <a:prstGeom prst="wedgeEllipseCallout">
            <a:avLst>
              <a:gd name="adj1" fmla="val -73648"/>
              <a:gd name="adj2" fmla="val 23671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7" name="Bocadillo: ovalado 16">
            <a:extLst>
              <a:ext uri="{FF2B5EF4-FFF2-40B4-BE49-F238E27FC236}">
                <a16:creationId xmlns:a16="http://schemas.microsoft.com/office/drawing/2014/main" id="{86B492B9-B6BE-04C0-F14E-C2D28A3DAEF6}"/>
              </a:ext>
            </a:extLst>
          </p:cNvPr>
          <p:cNvSpPr/>
          <p:nvPr/>
        </p:nvSpPr>
        <p:spPr>
          <a:xfrm>
            <a:off x="5331126" y="2029352"/>
            <a:ext cx="3700730" cy="544676"/>
          </a:xfrm>
          <a:prstGeom prst="wedgeEllipseCallout">
            <a:avLst>
              <a:gd name="adj1" fmla="val -63654"/>
              <a:gd name="adj2" fmla="val 78337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8" name="Bocadillo: ovalado 17">
            <a:extLst>
              <a:ext uri="{FF2B5EF4-FFF2-40B4-BE49-F238E27FC236}">
                <a16:creationId xmlns:a16="http://schemas.microsoft.com/office/drawing/2014/main" id="{BB8B05B7-73A9-3AFD-6E99-915024D6A603}"/>
              </a:ext>
            </a:extLst>
          </p:cNvPr>
          <p:cNvSpPr/>
          <p:nvPr/>
        </p:nvSpPr>
        <p:spPr>
          <a:xfrm>
            <a:off x="5281989" y="3246765"/>
            <a:ext cx="3361680" cy="652380"/>
          </a:xfrm>
          <a:prstGeom prst="wedgeEllipseCallout">
            <a:avLst>
              <a:gd name="adj1" fmla="val -65438"/>
              <a:gd name="adj2" fmla="val -8162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19" name="Bocadillo: ovalado 18">
            <a:extLst>
              <a:ext uri="{FF2B5EF4-FFF2-40B4-BE49-F238E27FC236}">
                <a16:creationId xmlns:a16="http://schemas.microsoft.com/office/drawing/2014/main" id="{03647225-C30A-883F-44B0-54E0A0D86DE8}"/>
              </a:ext>
            </a:extLst>
          </p:cNvPr>
          <p:cNvSpPr/>
          <p:nvPr/>
        </p:nvSpPr>
        <p:spPr>
          <a:xfrm>
            <a:off x="4930607" y="4487737"/>
            <a:ext cx="3662055" cy="618261"/>
          </a:xfrm>
          <a:prstGeom prst="wedgeEllipseCallout">
            <a:avLst>
              <a:gd name="adj1" fmla="val -63764"/>
              <a:gd name="adj2" fmla="val -227934"/>
            </a:avLst>
          </a:prstGeom>
          <a:noFill/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1" name="Elipse 20">
            <a:extLst>
              <a:ext uri="{FF2B5EF4-FFF2-40B4-BE49-F238E27FC236}">
                <a16:creationId xmlns:a16="http://schemas.microsoft.com/office/drawing/2014/main" id="{A84AE0D0-30CC-4CB3-0F99-4C36AB792CE1}"/>
              </a:ext>
            </a:extLst>
          </p:cNvPr>
          <p:cNvSpPr/>
          <p:nvPr/>
        </p:nvSpPr>
        <p:spPr>
          <a:xfrm>
            <a:off x="646981" y="927343"/>
            <a:ext cx="3597212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2" name="Elipse 21">
            <a:extLst>
              <a:ext uri="{FF2B5EF4-FFF2-40B4-BE49-F238E27FC236}">
                <a16:creationId xmlns:a16="http://schemas.microsoft.com/office/drawing/2014/main" id="{72A9A178-5017-0947-3ACD-F0E9B0CD1F04}"/>
              </a:ext>
            </a:extLst>
          </p:cNvPr>
          <p:cNvSpPr/>
          <p:nvPr/>
        </p:nvSpPr>
        <p:spPr>
          <a:xfrm>
            <a:off x="350160" y="1490907"/>
            <a:ext cx="4214614" cy="530700"/>
          </a:xfrm>
          <a:prstGeom prst="ellipse">
            <a:avLst/>
          </a:prstGeom>
          <a:noFill/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23" name="Flecha: curvada hacia la derecha 22">
            <a:extLst>
              <a:ext uri="{FF2B5EF4-FFF2-40B4-BE49-F238E27FC236}">
                <a16:creationId xmlns:a16="http://schemas.microsoft.com/office/drawing/2014/main" id="{DB96C588-C782-E086-2888-E084A702CD10}"/>
              </a:ext>
            </a:extLst>
          </p:cNvPr>
          <p:cNvSpPr/>
          <p:nvPr/>
        </p:nvSpPr>
        <p:spPr>
          <a:xfrm>
            <a:off x="98305" y="1311857"/>
            <a:ext cx="731520" cy="1216152"/>
          </a:xfrm>
          <a:prstGeom prst="curvedRightArrow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  <p:sp>
        <p:nvSpPr>
          <p:cNvPr id="24" name="Flecha: curvada hacia la izquierda 23">
            <a:extLst>
              <a:ext uri="{FF2B5EF4-FFF2-40B4-BE49-F238E27FC236}">
                <a16:creationId xmlns:a16="http://schemas.microsoft.com/office/drawing/2014/main" id="{C7FD5403-B333-2142-D6BA-0128DDE6ADE1}"/>
              </a:ext>
            </a:extLst>
          </p:cNvPr>
          <p:cNvSpPr/>
          <p:nvPr/>
        </p:nvSpPr>
        <p:spPr>
          <a:xfrm>
            <a:off x="3994029" y="2099892"/>
            <a:ext cx="850017" cy="1434633"/>
          </a:xfrm>
          <a:prstGeom prst="curvedLeftArrow">
            <a:avLst/>
          </a:prstGeom>
          <a:solidFill>
            <a:srgbClr val="D60093"/>
          </a:solidFill>
          <a:ln>
            <a:solidFill>
              <a:srgbClr val="D6009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833433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>
            <a:extLst>
              <a:ext uri="{FF2B5EF4-FFF2-40B4-BE49-F238E27FC236}">
                <a16:creationId xmlns:a16="http://schemas.microsoft.com/office/drawing/2014/main" id="{A5394E19-0174-0BEA-7AF0-D2579614994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4057" t="16100" r="5094" b="50748"/>
          <a:stretch/>
        </p:blipFill>
        <p:spPr>
          <a:xfrm>
            <a:off x="163901" y="739898"/>
            <a:ext cx="8747015" cy="5911068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62602413-9989-E858-80C7-F7182E518126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Read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statements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Check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that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are true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37728E2-94DA-3810-F691-D2B79A01FF1E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Listening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388DC723-A38B-746C-9C80-AD9EFC7AE4C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Cruz 1">
            <a:extLst>
              <a:ext uri="{FF2B5EF4-FFF2-40B4-BE49-F238E27FC236}">
                <a16:creationId xmlns:a16="http://schemas.microsoft.com/office/drawing/2014/main" id="{ACFBEB15-3D4A-FA60-7F27-001AA05F6E10}"/>
              </a:ext>
            </a:extLst>
          </p:cNvPr>
          <p:cNvSpPr/>
          <p:nvPr/>
        </p:nvSpPr>
        <p:spPr>
          <a:xfrm rot="2583838">
            <a:off x="426617" y="1828800"/>
            <a:ext cx="384313" cy="384313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3" name="Cruz 2">
            <a:extLst>
              <a:ext uri="{FF2B5EF4-FFF2-40B4-BE49-F238E27FC236}">
                <a16:creationId xmlns:a16="http://schemas.microsoft.com/office/drawing/2014/main" id="{8B0944C2-B61A-E881-4398-7A3B40E2B65E}"/>
              </a:ext>
            </a:extLst>
          </p:cNvPr>
          <p:cNvSpPr/>
          <p:nvPr/>
        </p:nvSpPr>
        <p:spPr>
          <a:xfrm rot="2583838">
            <a:off x="426616" y="3381454"/>
            <a:ext cx="384313" cy="384313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  <p:sp>
        <p:nvSpPr>
          <p:cNvPr id="4" name="Cruz 3">
            <a:extLst>
              <a:ext uri="{FF2B5EF4-FFF2-40B4-BE49-F238E27FC236}">
                <a16:creationId xmlns:a16="http://schemas.microsoft.com/office/drawing/2014/main" id="{7C23326C-EFD0-6A44-0A8E-1310145356A2}"/>
              </a:ext>
            </a:extLst>
          </p:cNvPr>
          <p:cNvSpPr/>
          <p:nvPr/>
        </p:nvSpPr>
        <p:spPr>
          <a:xfrm rot="2583838">
            <a:off x="545884" y="4934108"/>
            <a:ext cx="384313" cy="384313"/>
          </a:xfrm>
          <a:prstGeom prst="plus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02914333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37E2189F-B7A0-B445-C9BC-D1BE8881ABC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3532" r="8207" b="41873"/>
          <a:stretch/>
        </p:blipFill>
        <p:spPr>
          <a:xfrm>
            <a:off x="60399" y="750501"/>
            <a:ext cx="7789643" cy="957529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86E313A8-C8A2-B0FC-7141-3F4EBE3E7B10}"/>
              </a:ext>
            </a:extLst>
          </p:cNvPr>
          <p:cNvSpPr/>
          <p:nvPr/>
        </p:nvSpPr>
        <p:spPr>
          <a:xfrm>
            <a:off x="951" y="307332"/>
            <a:ext cx="8909966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compare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9" name="Rectángulo 8">
            <a:extLst>
              <a:ext uri="{FF2B5EF4-FFF2-40B4-BE49-F238E27FC236}">
                <a16:creationId xmlns:a16="http://schemas.microsoft.com/office/drawing/2014/main" id="{3641017B-D2B4-FB70-7341-CC6EC1D20C46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" name="Conector recto 9">
            <a:extLst>
              <a:ext uri="{FF2B5EF4-FFF2-40B4-BE49-F238E27FC236}">
                <a16:creationId xmlns:a16="http://schemas.microsoft.com/office/drawing/2014/main" id="{8B38471C-A4AE-F64E-8614-060139AE9402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Imagen 10">
            <a:extLst>
              <a:ext uri="{FF2B5EF4-FFF2-40B4-BE49-F238E27FC236}">
                <a16:creationId xmlns:a16="http://schemas.microsoft.com/office/drawing/2014/main" id="{02E80B32-D6F4-1502-1277-50361E3A50A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58135" r="8207" b="37269"/>
          <a:stretch/>
        </p:blipFill>
        <p:spPr>
          <a:xfrm>
            <a:off x="86276" y="2596171"/>
            <a:ext cx="7366949" cy="1078691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B39F274B-F3AC-AEB2-9FD8-6F8968418ED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2636" r="19090" b="33498"/>
          <a:stretch/>
        </p:blipFill>
        <p:spPr>
          <a:xfrm>
            <a:off x="94729" y="4410299"/>
            <a:ext cx="6711513" cy="782812"/>
          </a:xfrm>
          <a:prstGeom prst="rect">
            <a:avLst/>
          </a:prstGeom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20AB06E7-5055-0074-1BA0-6610DD1FF1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322" t="66929" r="8207" b="28476"/>
          <a:stretch/>
        </p:blipFill>
        <p:spPr>
          <a:xfrm>
            <a:off x="94729" y="5886520"/>
            <a:ext cx="8255641" cy="874252"/>
          </a:xfrm>
          <a:prstGeom prst="rect">
            <a:avLst/>
          </a:prstGeom>
        </p:spPr>
      </p:pic>
      <p:pic>
        <p:nvPicPr>
          <p:cNvPr id="1026" name="Picture 2" descr="Girl with his cat. Cute girl with white cat smiling at camera on isolated  white background. | CanStock">
            <a:extLst>
              <a:ext uri="{FF2B5EF4-FFF2-40B4-BE49-F238E27FC236}">
                <a16:creationId xmlns:a16="http://schemas.microsoft.com/office/drawing/2014/main" id="{99315E51-6C32-12D1-1FB5-90BBB2A7956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52" t="6392" r="8976" b="15767"/>
          <a:stretch/>
        </p:blipFill>
        <p:spPr bwMode="auto">
          <a:xfrm>
            <a:off x="6202394" y="645886"/>
            <a:ext cx="1716656" cy="1455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Kids studying Stock Photos and Images. 247,617 Kids studying pictures and  royalty free photography available to search from thousands of stock  photographers.">
            <a:extLst>
              <a:ext uri="{FF2B5EF4-FFF2-40B4-BE49-F238E27FC236}">
                <a16:creationId xmlns:a16="http://schemas.microsoft.com/office/drawing/2014/main" id="{2D0238A4-5110-0866-1F8C-4D2FA022699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82" t="12383" r="303" b="6474"/>
          <a:stretch/>
        </p:blipFill>
        <p:spPr bwMode="auto">
          <a:xfrm>
            <a:off x="6831951" y="2728581"/>
            <a:ext cx="2078966" cy="13494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Boy listening music in headphones Stock Photo by ©Kokhanchikov 1594470">
            <a:extLst>
              <a:ext uri="{FF2B5EF4-FFF2-40B4-BE49-F238E27FC236}">
                <a16:creationId xmlns:a16="http://schemas.microsoft.com/office/drawing/2014/main" id="{65917A9B-A0BD-0F52-EA2E-40F4646652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37302" y="4077996"/>
            <a:ext cx="1989298" cy="1614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CuadroTexto 13">
            <a:extLst>
              <a:ext uri="{FF2B5EF4-FFF2-40B4-BE49-F238E27FC236}">
                <a16:creationId xmlns:a16="http://schemas.microsoft.com/office/drawing/2014/main" id="{369FFEE7-08B4-E7FC-01DA-6D49D9D58449}"/>
              </a:ext>
            </a:extLst>
          </p:cNvPr>
          <p:cNvSpPr txBox="1"/>
          <p:nvPr/>
        </p:nvSpPr>
        <p:spPr>
          <a:xfrm>
            <a:off x="6987400" y="51757"/>
            <a:ext cx="217399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4148C1BC-C8C9-68AC-005F-AF703E6FB36D}"/>
              </a:ext>
            </a:extLst>
          </p:cNvPr>
          <p:cNvSpPr txBox="1"/>
          <p:nvPr/>
        </p:nvSpPr>
        <p:spPr>
          <a:xfrm>
            <a:off x="1260373" y="1227930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endParaRPr lang="es-MX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04F4913E-353F-AB30-8819-8B59820A49F6}"/>
              </a:ext>
            </a:extLst>
          </p:cNvPr>
          <p:cNvSpPr txBox="1"/>
          <p:nvPr/>
        </p:nvSpPr>
        <p:spPr>
          <a:xfrm>
            <a:off x="1013337" y="2629193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endParaRPr lang="es-MX" dirty="0"/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327F695-648E-DC92-83B0-F9CC462B1A33}"/>
              </a:ext>
            </a:extLst>
          </p:cNvPr>
          <p:cNvSpPr txBox="1"/>
          <p:nvPr/>
        </p:nvSpPr>
        <p:spPr>
          <a:xfrm>
            <a:off x="3955220" y="2596171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6E690B8-B1B6-2416-5AD8-7C767EBFF8FA}"/>
              </a:ext>
            </a:extLst>
          </p:cNvPr>
          <p:cNvSpPr txBox="1"/>
          <p:nvPr/>
        </p:nvSpPr>
        <p:spPr>
          <a:xfrm>
            <a:off x="1129820" y="3131561"/>
            <a:ext cx="14339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didn´t</a:t>
            </a:r>
            <a:r>
              <a:rPr lang="es-MX" dirty="0"/>
              <a:t> 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0AAAD7C-B088-B1BA-C4EB-8E058BA32335}"/>
              </a:ext>
            </a:extLst>
          </p:cNvPr>
          <p:cNvSpPr txBox="1"/>
          <p:nvPr/>
        </p:nvSpPr>
        <p:spPr>
          <a:xfrm>
            <a:off x="4714351" y="3042433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46E04AE5-D527-C7B0-EA21-D4D730A990D1}"/>
              </a:ext>
            </a:extLst>
          </p:cNvPr>
          <p:cNvSpPr txBox="1"/>
          <p:nvPr/>
        </p:nvSpPr>
        <p:spPr>
          <a:xfrm>
            <a:off x="2656507" y="4368271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endParaRPr lang="es-MX" dirty="0"/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55A54E70-12D9-E80F-E0D4-5F034DDFE6E3}"/>
              </a:ext>
            </a:extLst>
          </p:cNvPr>
          <p:cNvSpPr txBox="1"/>
          <p:nvPr/>
        </p:nvSpPr>
        <p:spPr>
          <a:xfrm>
            <a:off x="4455934" y="4367920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B970F401-7F8E-93FE-2D5F-D819FACD681D}"/>
              </a:ext>
            </a:extLst>
          </p:cNvPr>
          <p:cNvSpPr txBox="1"/>
          <p:nvPr/>
        </p:nvSpPr>
        <p:spPr>
          <a:xfrm>
            <a:off x="4021754" y="5839490"/>
            <a:ext cx="18155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use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E7288CAA-82F4-6737-C80C-C313B1C488C5}"/>
              </a:ext>
            </a:extLst>
          </p:cNvPr>
          <p:cNvSpPr txBox="1"/>
          <p:nvPr/>
        </p:nvSpPr>
        <p:spPr>
          <a:xfrm>
            <a:off x="2471037" y="5886520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endParaRPr lang="es-MX" dirty="0"/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2C66C322-477B-BEE0-DC1F-01A5A5324362}"/>
              </a:ext>
            </a:extLst>
          </p:cNvPr>
          <p:cNvSpPr txBox="1"/>
          <p:nvPr/>
        </p:nvSpPr>
        <p:spPr>
          <a:xfrm>
            <a:off x="1260373" y="4807049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DA3A923B-49FE-6098-965D-998B6031B51F}"/>
              </a:ext>
            </a:extLst>
          </p:cNvPr>
          <p:cNvSpPr txBox="1"/>
          <p:nvPr/>
        </p:nvSpPr>
        <p:spPr>
          <a:xfrm>
            <a:off x="1013336" y="6230174"/>
            <a:ext cx="12987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032617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A8DA188C-B04A-054D-8E7C-A40EB44BB05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69021" r="51321" b="16709"/>
          <a:stretch/>
        </p:blipFill>
        <p:spPr>
          <a:xfrm>
            <a:off x="103522" y="4166564"/>
            <a:ext cx="6987392" cy="2493034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2504562-2E18-103D-4118-29C83505974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868" t="56570" r="51321" b="30962"/>
          <a:stretch/>
        </p:blipFill>
        <p:spPr>
          <a:xfrm>
            <a:off x="103522" y="1250830"/>
            <a:ext cx="7456093" cy="2178170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B11FC557-D75F-64B1-B835-484346BC3025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following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conversations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roleplay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partner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2C35273B-C817-3C37-9484-BBAC7BFDD4C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16B26785-8489-2836-4C0D-FF1D1970FBC0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2" name="Picture 4" descr="Young boy and girl in a swimming suits with gold medals isolated on white  background Stock Photo - Alamy">
            <a:extLst>
              <a:ext uri="{FF2B5EF4-FFF2-40B4-BE49-F238E27FC236}">
                <a16:creationId xmlns:a16="http://schemas.microsoft.com/office/drawing/2014/main" id="{66452145-156F-3CE9-CC8A-BFEF4C44140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66" t="3300" r="29905" b="6338"/>
          <a:stretch/>
        </p:blipFill>
        <p:spPr bwMode="auto">
          <a:xfrm>
            <a:off x="6883880" y="4050104"/>
            <a:ext cx="1815265" cy="2725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256E892-9D00-6400-1FB0-5139B4429DC4}"/>
              </a:ext>
            </a:extLst>
          </p:cNvPr>
          <p:cNvSpPr txBox="1"/>
          <p:nvPr/>
        </p:nvSpPr>
        <p:spPr>
          <a:xfrm>
            <a:off x="6780370" y="51757"/>
            <a:ext cx="237276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132 ex 2</a:t>
            </a:r>
          </a:p>
        </p:txBody>
      </p:sp>
      <p:sp>
        <p:nvSpPr>
          <p:cNvPr id="10" name="AutoShape 6" descr="Boys Full Sleeve Printed T-shirt With Jeans Pant Combo">
            <a:extLst>
              <a:ext uri="{FF2B5EF4-FFF2-40B4-BE49-F238E27FC236}">
                <a16:creationId xmlns:a16="http://schemas.microsoft.com/office/drawing/2014/main" id="{5D3ABB1A-8848-8880-C6D5-73B0B14C8CD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pic>
        <p:nvPicPr>
          <p:cNvPr id="11" name="Imagen 10">
            <a:extLst>
              <a:ext uri="{FF2B5EF4-FFF2-40B4-BE49-F238E27FC236}">
                <a16:creationId xmlns:a16="http://schemas.microsoft.com/office/drawing/2014/main" id="{D0F69951-0B54-4995-87CB-5A7CB5092BE2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912"/>
          <a:stretch/>
        </p:blipFill>
        <p:spPr>
          <a:xfrm>
            <a:off x="6535948" y="1061539"/>
            <a:ext cx="1788543" cy="2604688"/>
          </a:xfrm>
          <a:prstGeom prst="rect">
            <a:avLst/>
          </a:prstGeom>
        </p:spPr>
      </p:pic>
      <p:sp>
        <p:nvSpPr>
          <p:cNvPr id="4" name="CuadroTexto 3">
            <a:extLst>
              <a:ext uri="{FF2B5EF4-FFF2-40B4-BE49-F238E27FC236}">
                <a16:creationId xmlns:a16="http://schemas.microsoft.com/office/drawing/2014/main" id="{B64E1D2A-4CF8-529F-5A87-1B5C1FB653A5}"/>
              </a:ext>
            </a:extLst>
          </p:cNvPr>
          <p:cNvSpPr txBox="1"/>
          <p:nvPr/>
        </p:nvSpPr>
        <p:spPr>
          <a:xfrm>
            <a:off x="1166191" y="4138353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5CD2EED-1EDC-9DAC-5EFE-2969F7FA9330}"/>
              </a:ext>
            </a:extLst>
          </p:cNvPr>
          <p:cNvSpPr txBox="1"/>
          <p:nvPr/>
        </p:nvSpPr>
        <p:spPr>
          <a:xfrm>
            <a:off x="3208310" y="4081737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1F820E28-F4F1-2EE0-9B86-0C861773A428}"/>
              </a:ext>
            </a:extLst>
          </p:cNvPr>
          <p:cNvSpPr txBox="1"/>
          <p:nvPr/>
        </p:nvSpPr>
        <p:spPr>
          <a:xfrm>
            <a:off x="5169632" y="4489190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68D0458F-782F-27C2-3F7F-40F67FFA5E2D}"/>
              </a:ext>
            </a:extLst>
          </p:cNvPr>
          <p:cNvSpPr txBox="1"/>
          <p:nvPr/>
        </p:nvSpPr>
        <p:spPr>
          <a:xfrm>
            <a:off x="1529879" y="4489190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6" name="CuadroTexto 15">
            <a:extLst>
              <a:ext uri="{FF2B5EF4-FFF2-40B4-BE49-F238E27FC236}">
                <a16:creationId xmlns:a16="http://schemas.microsoft.com/office/drawing/2014/main" id="{A8451DB8-F66D-D180-3DFF-511EE9482ABC}"/>
              </a:ext>
            </a:extLst>
          </p:cNvPr>
          <p:cNvSpPr txBox="1"/>
          <p:nvPr/>
        </p:nvSpPr>
        <p:spPr>
          <a:xfrm>
            <a:off x="1426362" y="5607170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7" name="CuadroTexto 16">
            <a:extLst>
              <a:ext uri="{FF2B5EF4-FFF2-40B4-BE49-F238E27FC236}">
                <a16:creationId xmlns:a16="http://schemas.microsoft.com/office/drawing/2014/main" id="{DA96806A-A310-F3D2-0A76-B72F3E6F2DD0}"/>
              </a:ext>
            </a:extLst>
          </p:cNvPr>
          <p:cNvSpPr txBox="1"/>
          <p:nvPr/>
        </p:nvSpPr>
        <p:spPr>
          <a:xfrm>
            <a:off x="1019416" y="5969107"/>
            <a:ext cx="20673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4E097595-0524-D34F-7303-D07845CD4CE1}"/>
              </a:ext>
            </a:extLst>
          </p:cNvPr>
          <p:cNvSpPr txBox="1"/>
          <p:nvPr/>
        </p:nvSpPr>
        <p:spPr>
          <a:xfrm>
            <a:off x="1584385" y="1885089"/>
            <a:ext cx="11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</a:p>
        </p:txBody>
      </p:sp>
      <p:sp>
        <p:nvSpPr>
          <p:cNvPr id="19" name="CuadroTexto 18">
            <a:extLst>
              <a:ext uri="{FF2B5EF4-FFF2-40B4-BE49-F238E27FC236}">
                <a16:creationId xmlns:a16="http://schemas.microsoft.com/office/drawing/2014/main" id="{C6EC9159-66E4-6535-923D-C2B5B021C0E8}"/>
              </a:ext>
            </a:extLst>
          </p:cNvPr>
          <p:cNvSpPr txBox="1"/>
          <p:nvPr/>
        </p:nvSpPr>
        <p:spPr>
          <a:xfrm>
            <a:off x="1613078" y="2292542"/>
            <a:ext cx="11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Did</a:t>
            </a:r>
            <a:r>
              <a:rPr lang="es-MX" dirty="0"/>
              <a:t> </a:t>
            </a:r>
            <a:r>
              <a:rPr lang="es-MX" dirty="0" err="1"/>
              <a:t>you</a:t>
            </a:r>
            <a:r>
              <a:rPr lang="es-MX" dirty="0"/>
              <a:t>   </a:t>
            </a:r>
          </a:p>
        </p:txBody>
      </p:sp>
      <p:sp>
        <p:nvSpPr>
          <p:cNvPr id="20" name="CuadroTexto 19">
            <a:extLst>
              <a:ext uri="{FF2B5EF4-FFF2-40B4-BE49-F238E27FC236}">
                <a16:creationId xmlns:a16="http://schemas.microsoft.com/office/drawing/2014/main" id="{16C5321F-FEFC-E328-9B9A-28008A7EF9D1}"/>
              </a:ext>
            </a:extLst>
          </p:cNvPr>
          <p:cNvSpPr txBox="1"/>
          <p:nvPr/>
        </p:nvSpPr>
        <p:spPr>
          <a:xfrm>
            <a:off x="3985218" y="2285490"/>
            <a:ext cx="11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  </a:t>
            </a:r>
          </a:p>
        </p:txBody>
      </p:sp>
      <p:sp>
        <p:nvSpPr>
          <p:cNvPr id="21" name="CuadroTexto 20">
            <a:extLst>
              <a:ext uri="{FF2B5EF4-FFF2-40B4-BE49-F238E27FC236}">
                <a16:creationId xmlns:a16="http://schemas.microsoft.com/office/drawing/2014/main" id="{38E800E0-9B6C-F20C-E2DA-26E4210F8CFC}"/>
              </a:ext>
            </a:extLst>
          </p:cNvPr>
          <p:cNvSpPr txBox="1"/>
          <p:nvPr/>
        </p:nvSpPr>
        <p:spPr>
          <a:xfrm>
            <a:off x="3017096" y="2661874"/>
            <a:ext cx="11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    </a:t>
            </a:r>
          </a:p>
        </p:txBody>
      </p:sp>
      <p:sp>
        <p:nvSpPr>
          <p:cNvPr id="22" name="CuadroTexto 21">
            <a:extLst>
              <a:ext uri="{FF2B5EF4-FFF2-40B4-BE49-F238E27FC236}">
                <a16:creationId xmlns:a16="http://schemas.microsoft.com/office/drawing/2014/main" id="{6D7B9780-ED31-F46C-DB6A-0D9C74F3F03C}"/>
              </a:ext>
            </a:extLst>
          </p:cNvPr>
          <p:cNvSpPr txBox="1"/>
          <p:nvPr/>
        </p:nvSpPr>
        <p:spPr>
          <a:xfrm>
            <a:off x="1026296" y="3014383"/>
            <a:ext cx="11735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703764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B42048FD-F0EA-5BD9-8AC2-6B685930569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831" t="13257" r="52538" b="9161"/>
          <a:stretch/>
        </p:blipFill>
        <p:spPr>
          <a:xfrm>
            <a:off x="301925" y="924563"/>
            <a:ext cx="7858664" cy="5691898"/>
          </a:xfrm>
          <a:prstGeom prst="rect">
            <a:avLst/>
          </a:prstGeom>
        </p:spPr>
      </p:pic>
      <p:sp>
        <p:nvSpPr>
          <p:cNvPr id="4" name="Rectángulo 3">
            <a:extLst>
              <a:ext uri="{FF2B5EF4-FFF2-40B4-BE49-F238E27FC236}">
                <a16:creationId xmlns:a16="http://schemas.microsoft.com/office/drawing/2014/main" id="{428F6DF4-2AEB-A569-A0B0-3022B8FDB227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Look at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childhood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pictures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of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Allie and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brother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Robert.</a:t>
            </a:r>
          </a:p>
          <a:p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Complete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5" name="Rectángulo 4">
            <a:extLst>
              <a:ext uri="{FF2B5EF4-FFF2-40B4-BE49-F238E27FC236}">
                <a16:creationId xmlns:a16="http://schemas.microsoft.com/office/drawing/2014/main" id="{D54ED099-9A96-CB40-F4AA-D693D9BEF57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" name="Conector recto 5">
            <a:extLst>
              <a:ext uri="{FF2B5EF4-FFF2-40B4-BE49-F238E27FC236}">
                <a16:creationId xmlns:a16="http://schemas.microsoft.com/office/drawing/2014/main" id="{492CCCED-1DF5-C202-8252-1D7C6899A4F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uadroTexto 7">
            <a:extLst>
              <a:ext uri="{FF2B5EF4-FFF2-40B4-BE49-F238E27FC236}">
                <a16:creationId xmlns:a16="http://schemas.microsoft.com/office/drawing/2014/main" id="{C6C7A913-B281-E01E-7285-9E6ECBD8722E}"/>
              </a:ext>
            </a:extLst>
          </p:cNvPr>
          <p:cNvSpPr txBox="1"/>
          <p:nvPr/>
        </p:nvSpPr>
        <p:spPr>
          <a:xfrm>
            <a:off x="7358330" y="51757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6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D9DB3975-C6B3-A02B-1369-3D27B57EDE02}"/>
              </a:ext>
            </a:extLst>
          </p:cNvPr>
          <p:cNvSpPr txBox="1"/>
          <p:nvPr/>
        </p:nvSpPr>
        <p:spPr>
          <a:xfrm>
            <a:off x="5075582" y="2246917"/>
            <a:ext cx="34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ride</a:t>
            </a:r>
            <a:r>
              <a:rPr lang="es-MX" dirty="0"/>
              <a:t> </a:t>
            </a:r>
            <a:r>
              <a:rPr lang="es-MX" dirty="0" err="1"/>
              <a:t>their</a:t>
            </a:r>
            <a:r>
              <a:rPr lang="es-MX" dirty="0"/>
              <a:t> </a:t>
            </a:r>
            <a:r>
              <a:rPr lang="es-MX" dirty="0" err="1"/>
              <a:t>bicycles</a:t>
            </a:r>
            <a:r>
              <a:rPr lang="es-MX" dirty="0"/>
              <a:t>   </a:t>
            </a:r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06BDCD0-92B1-C05F-38E8-96334580F6C3}"/>
              </a:ext>
            </a:extLst>
          </p:cNvPr>
          <p:cNvSpPr txBox="1"/>
          <p:nvPr/>
        </p:nvSpPr>
        <p:spPr>
          <a:xfrm>
            <a:off x="4915181" y="3244334"/>
            <a:ext cx="34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beach</a:t>
            </a:r>
            <a:r>
              <a:rPr lang="es-MX" dirty="0"/>
              <a:t>    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980543-56DB-C697-8A9B-DC7244A004D5}"/>
              </a:ext>
            </a:extLst>
          </p:cNvPr>
          <p:cNvSpPr txBox="1"/>
          <p:nvPr/>
        </p:nvSpPr>
        <p:spPr>
          <a:xfrm>
            <a:off x="4915180" y="4566688"/>
            <a:ext cx="3405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collect</a:t>
            </a:r>
            <a:r>
              <a:rPr lang="es-MX" dirty="0"/>
              <a:t> comics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08F3DD3-D1C0-518F-1AE6-B1DFF8D2DD9D}"/>
              </a:ext>
            </a:extLst>
          </p:cNvPr>
          <p:cNvSpPr txBox="1"/>
          <p:nvPr/>
        </p:nvSpPr>
        <p:spPr>
          <a:xfrm>
            <a:off x="4572000" y="5748771"/>
            <a:ext cx="42288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have</a:t>
            </a:r>
            <a:r>
              <a:rPr lang="es-MX" dirty="0"/>
              <a:t> a </a:t>
            </a:r>
            <a:r>
              <a:rPr lang="es-MX" dirty="0" err="1"/>
              <a:t>pet</a:t>
            </a:r>
            <a:endParaRPr lang="es-MX" dirty="0"/>
          </a:p>
        </p:txBody>
      </p:sp>
    </p:spTree>
    <p:extLst>
      <p:ext uri="{BB962C8B-B14F-4D97-AF65-F5344CB8AC3E}">
        <p14:creationId xmlns:p14="http://schemas.microsoft.com/office/powerpoint/2010/main" val="7738152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>
            <a:extLst>
              <a:ext uri="{FF2B5EF4-FFF2-40B4-BE49-F238E27FC236}">
                <a16:creationId xmlns:a16="http://schemas.microsoft.com/office/drawing/2014/main" id="{507BD3B6-5703-40D8-F4B9-A760F250E3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5208" t="77516" r="30351" b="17852"/>
          <a:stretch/>
        </p:blipFill>
        <p:spPr>
          <a:xfrm>
            <a:off x="224287" y="3174520"/>
            <a:ext cx="2978189" cy="442095"/>
          </a:xfrm>
          <a:prstGeom prst="rect">
            <a:avLst/>
          </a:prstGeom>
        </p:spPr>
      </p:pic>
      <p:sp>
        <p:nvSpPr>
          <p:cNvPr id="3" name="Rectángulo 2">
            <a:extLst>
              <a:ext uri="{FF2B5EF4-FFF2-40B4-BE49-F238E27FC236}">
                <a16:creationId xmlns:a16="http://schemas.microsoft.com/office/drawing/2014/main" id="{230B4118-C9C9-D0A3-F96D-153E16DDA402}"/>
              </a:ext>
            </a:extLst>
          </p:cNvPr>
          <p:cNvSpPr/>
          <p:nvPr/>
        </p:nvSpPr>
        <p:spPr>
          <a:xfrm>
            <a:off x="951" y="307332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about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things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do as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child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sentences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used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didn´t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use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Then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share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i="1" dirty="0" err="1">
                <a:latin typeface="Arial" panose="020B0604020202020204" pitchFamily="34" charset="0"/>
                <a:cs typeface="Arial" panose="020B0604020202020204" pitchFamily="34" charset="0"/>
              </a:rPr>
              <a:t>class</a:t>
            </a:r>
            <a:r>
              <a:rPr lang="es-MX" sz="1600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4" name="Rectángulo 3">
            <a:extLst>
              <a:ext uri="{FF2B5EF4-FFF2-40B4-BE49-F238E27FC236}">
                <a16:creationId xmlns:a16="http://schemas.microsoft.com/office/drawing/2014/main" id="{747FB20F-4BA5-B031-848F-48B1ACD22DA1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Writing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/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Speaking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5" name="Conector recto 4">
            <a:extLst>
              <a:ext uri="{FF2B5EF4-FFF2-40B4-BE49-F238E27FC236}">
                <a16:creationId xmlns:a16="http://schemas.microsoft.com/office/drawing/2014/main" id="{22B92201-7CDA-7C98-7F43-12137D803C63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CuadroTexto 5">
            <a:extLst>
              <a:ext uri="{FF2B5EF4-FFF2-40B4-BE49-F238E27FC236}">
                <a16:creationId xmlns:a16="http://schemas.microsoft.com/office/drawing/2014/main" id="{D66E510F-0B7A-08CA-8140-EB93F05F08AB}"/>
              </a:ext>
            </a:extLst>
          </p:cNvPr>
          <p:cNvSpPr txBox="1"/>
          <p:nvPr/>
        </p:nvSpPr>
        <p:spPr>
          <a:xfrm>
            <a:off x="172529" y="2877005"/>
            <a:ext cx="308170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400" dirty="0" err="1"/>
              <a:t>You</a:t>
            </a:r>
            <a:r>
              <a:rPr lang="es-MX" sz="1400" dirty="0"/>
              <a:t> can use </a:t>
            </a:r>
            <a:r>
              <a:rPr lang="es-MX" sz="1400" dirty="0" err="1"/>
              <a:t>one</a:t>
            </a:r>
            <a:r>
              <a:rPr lang="es-MX" sz="1400" dirty="0"/>
              <a:t> </a:t>
            </a:r>
            <a:r>
              <a:rPr lang="es-MX" sz="1400" dirty="0" err="1"/>
              <a:t>of</a:t>
            </a:r>
            <a:r>
              <a:rPr lang="es-MX" sz="1400" dirty="0"/>
              <a:t> </a:t>
            </a:r>
            <a:r>
              <a:rPr lang="es-MX" sz="1400" dirty="0" err="1"/>
              <a:t>these</a:t>
            </a:r>
            <a:r>
              <a:rPr lang="es-MX" sz="1400" dirty="0"/>
              <a:t> </a:t>
            </a:r>
            <a:r>
              <a:rPr lang="es-MX" sz="1400" dirty="0" err="1"/>
              <a:t>topics</a:t>
            </a:r>
            <a:r>
              <a:rPr lang="es-MX" sz="1400" dirty="0"/>
              <a:t>.</a:t>
            </a:r>
          </a:p>
        </p:txBody>
      </p:sp>
      <p:graphicFrame>
        <p:nvGraphicFramePr>
          <p:cNvPr id="9" name="Tabla 9">
            <a:extLst>
              <a:ext uri="{FF2B5EF4-FFF2-40B4-BE49-F238E27FC236}">
                <a16:creationId xmlns:a16="http://schemas.microsoft.com/office/drawing/2014/main" id="{5E860B9A-0AF6-0BF9-E964-7B509FBB3D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33659980"/>
              </p:ext>
            </p:extLst>
          </p:nvPr>
        </p:nvGraphicFramePr>
        <p:xfrm>
          <a:off x="4028536" y="810883"/>
          <a:ext cx="4781110" cy="588321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81110">
                  <a:extLst>
                    <a:ext uri="{9D8B030D-6E8A-4147-A177-3AD203B41FA5}">
                      <a16:colId xmlns:a16="http://schemas.microsoft.com/office/drawing/2014/main" val="603224913"/>
                    </a:ext>
                  </a:extLst>
                </a:gridCol>
              </a:tblGrid>
              <a:tr h="438571">
                <a:tc>
                  <a:txBody>
                    <a:bodyPr/>
                    <a:lstStyle/>
                    <a:p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Write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here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your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 </a:t>
                      </a:r>
                      <a:r>
                        <a:rPr lang="es-MX" dirty="0" err="1">
                          <a:solidFill>
                            <a:srgbClr val="7030A0"/>
                          </a:solidFill>
                        </a:rPr>
                        <a:t>text</a:t>
                      </a:r>
                      <a:r>
                        <a:rPr lang="es-MX" dirty="0">
                          <a:solidFill>
                            <a:srgbClr val="7030A0"/>
                          </a:solidFill>
                        </a:rPr>
                        <a:t>:</a:t>
                      </a:r>
                    </a:p>
                  </a:txBody>
                  <a:tcPr>
                    <a:solidFill>
                      <a:srgbClr val="DBC9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5510933"/>
                  </a:ext>
                </a:extLst>
              </a:tr>
              <a:tr h="5444644">
                <a:tc>
                  <a:txBody>
                    <a:bodyPr/>
                    <a:lstStyle/>
                    <a:p>
                      <a:endParaRPr lang="es-MX" dirty="0"/>
                    </a:p>
                  </a:txBody>
                  <a:tcPr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68712767"/>
                  </a:ext>
                </a:extLst>
              </a:tr>
            </a:tbl>
          </a:graphicData>
        </a:graphic>
      </p:graphicFrame>
      <p:pic>
        <p:nvPicPr>
          <p:cNvPr id="11" name="Imagen 10">
            <a:extLst>
              <a:ext uri="{FF2B5EF4-FFF2-40B4-BE49-F238E27FC236}">
                <a16:creationId xmlns:a16="http://schemas.microsoft.com/office/drawing/2014/main" id="{D400C0E2-4D9F-C0B2-2505-ACBC2C7960B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7547" t="51389" r="68773" b="33182"/>
          <a:stretch/>
        </p:blipFill>
        <p:spPr>
          <a:xfrm>
            <a:off x="69012" y="3823463"/>
            <a:ext cx="3959524" cy="3034537"/>
          </a:xfrm>
          <a:prstGeom prst="rect">
            <a:avLst/>
          </a:prstGeom>
        </p:spPr>
      </p:pic>
      <p:sp>
        <p:nvSpPr>
          <p:cNvPr id="12" name="CuadroTexto 11">
            <a:extLst>
              <a:ext uri="{FF2B5EF4-FFF2-40B4-BE49-F238E27FC236}">
                <a16:creationId xmlns:a16="http://schemas.microsoft.com/office/drawing/2014/main" id="{2964C611-6EBD-A721-CE3A-0F3EC7A07587}"/>
              </a:ext>
            </a:extLst>
          </p:cNvPr>
          <p:cNvSpPr txBox="1"/>
          <p:nvPr/>
        </p:nvSpPr>
        <p:spPr>
          <a:xfrm>
            <a:off x="6970148" y="51757"/>
            <a:ext cx="226004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Student´s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6 ex 11</a:t>
            </a: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F2E22162-7480-15F2-0744-3388596B661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7453" t="46931" r="54811" b="41700"/>
          <a:stretch/>
        </p:blipFill>
        <p:spPr>
          <a:xfrm>
            <a:off x="69012" y="975915"/>
            <a:ext cx="3959524" cy="1780326"/>
          </a:xfrm>
          <a:prstGeom prst="rect">
            <a:avLst/>
          </a:prstGeom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A1D3CA3A-FDF0-383B-1C45-C714EAE608DC}"/>
              </a:ext>
            </a:extLst>
          </p:cNvPr>
          <p:cNvSpPr txBox="1"/>
          <p:nvPr/>
        </p:nvSpPr>
        <p:spPr>
          <a:xfrm>
            <a:off x="4333461" y="1399677"/>
            <a:ext cx="413467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Well</a:t>
            </a:r>
            <a:r>
              <a:rPr lang="es-MX" dirty="0"/>
              <a:t>, </a:t>
            </a:r>
            <a:r>
              <a:rPr lang="es-MX" dirty="0" err="1"/>
              <a:t>when</a:t>
            </a:r>
            <a:r>
              <a:rPr lang="es-MX" dirty="0"/>
              <a:t> i </a:t>
            </a:r>
            <a:r>
              <a:rPr lang="es-MX" dirty="0" err="1"/>
              <a:t>was</a:t>
            </a:r>
            <a:r>
              <a:rPr lang="es-MX" dirty="0"/>
              <a:t> </a:t>
            </a:r>
            <a:r>
              <a:rPr lang="es-MX" dirty="0" err="1"/>
              <a:t>younger</a:t>
            </a:r>
            <a:r>
              <a:rPr lang="es-MX" dirty="0"/>
              <a:t> i </a:t>
            </a:r>
            <a:r>
              <a:rPr lang="es-MX" dirty="0" err="1"/>
              <a:t>loved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bratz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barbie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saturdays</a:t>
            </a:r>
            <a:r>
              <a:rPr lang="es-MX" dirty="0"/>
              <a:t>, i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walk</a:t>
            </a:r>
            <a:r>
              <a:rPr lang="es-MX" dirty="0"/>
              <a:t> and </a:t>
            </a:r>
            <a:r>
              <a:rPr lang="es-MX" dirty="0" err="1"/>
              <a:t>play</a:t>
            </a:r>
            <a:r>
              <a:rPr lang="es-MX" dirty="0"/>
              <a:t>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brother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park</a:t>
            </a:r>
            <a:r>
              <a:rPr lang="es-MX" dirty="0"/>
              <a:t>, </a:t>
            </a:r>
            <a:r>
              <a:rPr lang="es-MX" dirty="0" err="1"/>
              <a:t>we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do a </a:t>
            </a:r>
            <a:r>
              <a:rPr lang="es-MX" dirty="0" err="1"/>
              <a:t>maraton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pelis </a:t>
            </a:r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weekend</a:t>
            </a:r>
            <a:r>
              <a:rPr lang="es-MX" dirty="0"/>
              <a:t> and </a:t>
            </a:r>
            <a:r>
              <a:rPr lang="es-MX" dirty="0" err="1"/>
              <a:t>sleep</a:t>
            </a:r>
            <a:r>
              <a:rPr lang="es-MX" dirty="0"/>
              <a:t> </a:t>
            </a:r>
            <a:r>
              <a:rPr lang="es-MX" dirty="0" err="1"/>
              <a:t>very</a:t>
            </a:r>
            <a:r>
              <a:rPr lang="es-MX" dirty="0"/>
              <a:t> </a:t>
            </a:r>
            <a:r>
              <a:rPr lang="es-MX" dirty="0" err="1"/>
              <a:t>later</a:t>
            </a:r>
            <a:r>
              <a:rPr lang="es-MX" dirty="0"/>
              <a:t>.</a:t>
            </a:r>
          </a:p>
          <a:p>
            <a:r>
              <a:rPr lang="es-MX" dirty="0"/>
              <a:t>I </a:t>
            </a:r>
            <a:r>
              <a:rPr lang="es-MX" dirty="0" err="1"/>
              <a:t>never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pijamadas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Friends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any</a:t>
            </a:r>
            <a:r>
              <a:rPr lang="es-MX" dirty="0"/>
              <a:t> places alone </a:t>
            </a:r>
            <a:r>
              <a:rPr lang="es-MX" dirty="0" err="1"/>
              <a:t>or</a:t>
            </a:r>
            <a:r>
              <a:rPr lang="es-MX" dirty="0"/>
              <a:t> </a:t>
            </a:r>
            <a:r>
              <a:rPr lang="es-MX" dirty="0" err="1"/>
              <a:t>for</a:t>
            </a:r>
            <a:r>
              <a:rPr lang="es-MX" dirty="0"/>
              <a:t> </a:t>
            </a:r>
            <a:r>
              <a:rPr lang="es-MX" dirty="0" err="1"/>
              <a:t>myself</a:t>
            </a:r>
            <a:r>
              <a:rPr lang="es-MX" dirty="0"/>
              <a:t>,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parents</a:t>
            </a:r>
            <a:r>
              <a:rPr lang="es-MX" dirty="0"/>
              <a:t> </a:t>
            </a:r>
            <a:r>
              <a:rPr lang="es-MX" dirty="0" err="1"/>
              <a:t>took</a:t>
            </a:r>
            <a:r>
              <a:rPr lang="es-MX" dirty="0"/>
              <a:t> me </a:t>
            </a:r>
            <a:r>
              <a:rPr lang="es-MX" dirty="0" err="1"/>
              <a:t>me</a:t>
            </a:r>
            <a:r>
              <a:rPr lang="es-MX" dirty="0"/>
              <a:t> </a:t>
            </a:r>
            <a:r>
              <a:rPr lang="es-MX" dirty="0" err="1"/>
              <a:t>everywhere</a:t>
            </a:r>
            <a:r>
              <a:rPr lang="es-MX" dirty="0"/>
              <a:t>. </a:t>
            </a:r>
          </a:p>
          <a:p>
            <a:r>
              <a:rPr lang="es-MX" dirty="0" err="1"/>
              <a:t>On</a:t>
            </a:r>
            <a:r>
              <a:rPr lang="es-MX" dirty="0"/>
              <a:t> </a:t>
            </a:r>
            <a:r>
              <a:rPr lang="es-MX" dirty="0" err="1"/>
              <a:t>vacations</a:t>
            </a:r>
            <a:r>
              <a:rPr lang="es-MX" dirty="0"/>
              <a:t>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family</a:t>
            </a:r>
            <a:r>
              <a:rPr lang="es-MX" dirty="0"/>
              <a:t> and i </a:t>
            </a:r>
            <a:r>
              <a:rPr lang="es-MX" dirty="0" err="1"/>
              <a:t>always</a:t>
            </a:r>
            <a:r>
              <a:rPr lang="es-MX" dirty="0"/>
              <a:t>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beach</a:t>
            </a:r>
            <a:r>
              <a:rPr lang="es-MX" dirty="0"/>
              <a:t> and </a:t>
            </a:r>
            <a:r>
              <a:rPr lang="es-MX" dirty="0" err="1"/>
              <a:t>spend</a:t>
            </a:r>
            <a:r>
              <a:rPr lang="es-MX" dirty="0"/>
              <a:t> time </a:t>
            </a:r>
            <a:r>
              <a:rPr lang="es-MX" dirty="0" err="1"/>
              <a:t>with</a:t>
            </a:r>
            <a:r>
              <a:rPr lang="es-MX" dirty="0"/>
              <a:t> </a:t>
            </a:r>
            <a:r>
              <a:rPr lang="es-MX" dirty="0" err="1"/>
              <a:t>us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9805967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>
            <a:extLst>
              <a:ext uri="{FF2B5EF4-FFF2-40B4-BE49-F238E27FC236}">
                <a16:creationId xmlns:a16="http://schemas.microsoft.com/office/drawing/2014/main" id="{7558F796-4294-BEA7-0EB9-4ECAC5E6FBC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735" t="16632" r="51132" b="67359"/>
          <a:stretch/>
        </p:blipFill>
        <p:spPr>
          <a:xfrm>
            <a:off x="258796" y="737299"/>
            <a:ext cx="8151961" cy="2401729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D7F4115B-0165-3473-D685-E62E1240DBF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4151" t="55404" r="5000" b="12684"/>
          <a:stretch/>
        </p:blipFill>
        <p:spPr>
          <a:xfrm>
            <a:off x="327804" y="3743863"/>
            <a:ext cx="8031193" cy="301060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95E59D0D-983E-5F77-D5BD-77FC9E98A9AB}"/>
              </a:ext>
            </a:extLst>
          </p:cNvPr>
          <p:cNvSpPr/>
          <p:nvPr/>
        </p:nvSpPr>
        <p:spPr>
          <a:xfrm>
            <a:off x="951" y="91674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Choose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correct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Word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or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phrase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Rectángulo 6">
            <a:extLst>
              <a:ext uri="{FF2B5EF4-FFF2-40B4-BE49-F238E27FC236}">
                <a16:creationId xmlns:a16="http://schemas.microsoft.com/office/drawing/2014/main" id="{FCE1DD3F-3659-8FEA-0820-481FF349E992}"/>
              </a:ext>
            </a:extLst>
          </p:cNvPr>
          <p:cNvSpPr/>
          <p:nvPr/>
        </p:nvSpPr>
        <p:spPr>
          <a:xfrm>
            <a:off x="0" y="-38184"/>
            <a:ext cx="9144000" cy="40011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Grammar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Practice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“Used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for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past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2000" b="1" dirty="0" err="1">
                <a:latin typeface="Arial" panose="020B0604020202020204" pitchFamily="34" charset="0"/>
                <a:cs typeface="Arial" panose="020B0604020202020204" pitchFamily="34" charset="0"/>
              </a:rPr>
              <a:t>habits</a:t>
            </a:r>
            <a:r>
              <a:rPr lang="es-MX" sz="2000" b="1" dirty="0">
                <a:latin typeface="Arial" panose="020B0604020202020204" pitchFamily="34" charset="0"/>
                <a:cs typeface="Arial" panose="020B0604020202020204" pitchFamily="34" charset="0"/>
              </a:rPr>
              <a:t>” </a:t>
            </a:r>
            <a:endParaRPr lang="es-MX" sz="2000" b="1" dirty="0">
              <a:solidFill>
                <a:srgbClr val="99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" name="Conector recto 7">
            <a:extLst>
              <a:ext uri="{FF2B5EF4-FFF2-40B4-BE49-F238E27FC236}">
                <a16:creationId xmlns:a16="http://schemas.microsoft.com/office/drawing/2014/main" id="{080D06C8-0F40-74B0-5783-4FB2267C4778}"/>
              </a:ext>
            </a:extLst>
          </p:cNvPr>
          <p:cNvCxnSpPr/>
          <p:nvPr/>
        </p:nvCxnSpPr>
        <p:spPr>
          <a:xfrm>
            <a:off x="0" y="339788"/>
            <a:ext cx="9144000" cy="0"/>
          </a:xfrm>
          <a:prstGeom prst="line">
            <a:avLst/>
          </a:prstGeom>
          <a:ln w="57150">
            <a:solidFill>
              <a:srgbClr val="99009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CuadroTexto 8">
            <a:extLst>
              <a:ext uri="{FF2B5EF4-FFF2-40B4-BE49-F238E27FC236}">
                <a16:creationId xmlns:a16="http://schemas.microsoft.com/office/drawing/2014/main" id="{FDC88BCF-350C-C927-85A8-96A438F0687D}"/>
              </a:ext>
            </a:extLst>
          </p:cNvPr>
          <p:cNvSpPr txBox="1"/>
          <p:nvPr/>
        </p:nvSpPr>
        <p:spPr>
          <a:xfrm>
            <a:off x="3310165" y="363150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4 ex 5</a:t>
            </a:r>
          </a:p>
        </p:txBody>
      </p:sp>
      <p:sp>
        <p:nvSpPr>
          <p:cNvPr id="10" name="Rectángulo 9">
            <a:extLst>
              <a:ext uri="{FF2B5EF4-FFF2-40B4-BE49-F238E27FC236}">
                <a16:creationId xmlns:a16="http://schemas.microsoft.com/office/drawing/2014/main" id="{802C36D2-ADA3-DA6D-B73A-4D0A9FA8404B}"/>
              </a:ext>
            </a:extLst>
          </p:cNvPr>
          <p:cNvSpPr/>
          <p:nvPr/>
        </p:nvSpPr>
        <p:spPr>
          <a:xfrm>
            <a:off x="35631" y="3141336"/>
            <a:ext cx="890996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b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How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have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you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changed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last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five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years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?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Write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these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600" dirty="0" err="1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s-MX" sz="16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s-MX" sz="1600" i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DC8CA8FA-05F5-913C-65F6-5C4FADD2C0A6}"/>
              </a:ext>
            </a:extLst>
          </p:cNvPr>
          <p:cNvSpPr txBox="1"/>
          <p:nvPr/>
        </p:nvSpPr>
        <p:spPr>
          <a:xfrm>
            <a:off x="7378321" y="3392456"/>
            <a:ext cx="177317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Workbook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s-MX" sz="1400" dirty="0" err="1">
                <a:latin typeface="Arial" panose="020B0604020202020204" pitchFamily="34" charset="0"/>
                <a:cs typeface="Arial" panose="020B0604020202020204" pitchFamily="34" charset="0"/>
              </a:rPr>
              <a:t>pg</a:t>
            </a:r>
            <a:r>
              <a:rPr lang="es-MX" sz="1400" dirty="0">
                <a:latin typeface="Arial" panose="020B0604020202020204" pitchFamily="34" charset="0"/>
                <a:cs typeface="Arial" panose="020B0604020202020204" pitchFamily="34" charset="0"/>
              </a:rPr>
              <a:t> 5 ex 8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EA34E131-1779-318F-99AA-27544A899435}"/>
              </a:ext>
            </a:extLst>
          </p:cNvPr>
          <p:cNvSpPr txBox="1"/>
          <p:nvPr/>
        </p:nvSpPr>
        <p:spPr>
          <a:xfrm>
            <a:off x="2354702" y="1054421"/>
            <a:ext cx="18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Pet</a:t>
            </a:r>
            <a:r>
              <a:rPr lang="es-MX" dirty="0"/>
              <a:t> 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8E93A649-5A98-4578-9BDD-49046FBFF0E5}"/>
              </a:ext>
            </a:extLst>
          </p:cNvPr>
          <p:cNvSpPr txBox="1"/>
          <p:nvPr/>
        </p:nvSpPr>
        <p:spPr>
          <a:xfrm>
            <a:off x="2169171" y="1484603"/>
            <a:ext cx="18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Summer camp  </a:t>
            </a:r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F86C7004-560A-A078-502C-79FF341C7CC4}"/>
              </a:ext>
            </a:extLst>
          </p:cNvPr>
          <p:cNvSpPr txBox="1"/>
          <p:nvPr/>
        </p:nvSpPr>
        <p:spPr>
          <a:xfrm>
            <a:off x="2169171" y="2214234"/>
            <a:ext cx="184205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err="1"/>
              <a:t>playground</a:t>
            </a:r>
            <a:endParaRPr lang="es-MX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F14DB215-FC56-C532-BB6E-07079D5B0496}"/>
              </a:ext>
            </a:extLst>
          </p:cNvPr>
          <p:cNvSpPr txBox="1"/>
          <p:nvPr/>
        </p:nvSpPr>
        <p:spPr>
          <a:xfrm>
            <a:off x="785003" y="5234583"/>
            <a:ext cx="706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listen </a:t>
            </a:r>
            <a:r>
              <a:rPr lang="es-MX" dirty="0" err="1"/>
              <a:t>just</a:t>
            </a:r>
            <a:r>
              <a:rPr lang="es-MX" dirty="0"/>
              <a:t> pop music, </a:t>
            </a:r>
            <a:r>
              <a:rPr lang="es-MX" dirty="0" err="1"/>
              <a:t>now</a:t>
            </a:r>
            <a:r>
              <a:rPr lang="es-MX" dirty="0"/>
              <a:t> i listen a </a:t>
            </a:r>
            <a:r>
              <a:rPr lang="es-MX" dirty="0" err="1"/>
              <a:t>lot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</a:t>
            </a:r>
            <a:r>
              <a:rPr lang="es-MX" dirty="0" err="1"/>
              <a:t>all</a:t>
            </a:r>
            <a:r>
              <a:rPr lang="es-MX" dirty="0"/>
              <a:t> </a:t>
            </a:r>
            <a:r>
              <a:rPr lang="es-MX" dirty="0" err="1"/>
              <a:t>gender</a:t>
            </a:r>
            <a:r>
              <a:rPr lang="es-MX" dirty="0"/>
              <a:t> </a:t>
            </a:r>
            <a:r>
              <a:rPr lang="es-MX" dirty="0" err="1"/>
              <a:t>of</a:t>
            </a:r>
            <a:r>
              <a:rPr lang="es-MX" dirty="0"/>
              <a:t> music.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A596DA79-39E0-CB2D-B369-60156379A01F}"/>
              </a:ext>
            </a:extLst>
          </p:cNvPr>
          <p:cNvSpPr txBox="1"/>
          <p:nvPr/>
        </p:nvSpPr>
        <p:spPr>
          <a:xfrm>
            <a:off x="785003" y="6148880"/>
            <a:ext cx="70602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wear</a:t>
            </a:r>
            <a:r>
              <a:rPr lang="es-MX" dirty="0"/>
              <a:t> a </a:t>
            </a:r>
            <a:r>
              <a:rPr lang="es-MX" dirty="0" err="1"/>
              <a:t>dresses</a:t>
            </a:r>
            <a:r>
              <a:rPr lang="es-MX" dirty="0"/>
              <a:t> and </a:t>
            </a:r>
            <a:r>
              <a:rPr lang="es-MX" dirty="0" err="1"/>
              <a:t>skirts</a:t>
            </a:r>
            <a:r>
              <a:rPr lang="es-MX" dirty="0"/>
              <a:t>, </a:t>
            </a:r>
            <a:r>
              <a:rPr lang="es-MX" dirty="0" err="1"/>
              <a:t>now</a:t>
            </a:r>
            <a:r>
              <a:rPr lang="es-MX" dirty="0"/>
              <a:t> i </a:t>
            </a:r>
            <a:r>
              <a:rPr lang="es-MX" dirty="0" err="1"/>
              <a:t>wear</a:t>
            </a:r>
            <a:r>
              <a:rPr lang="es-MX" dirty="0"/>
              <a:t> more </a:t>
            </a:r>
            <a:r>
              <a:rPr lang="es-MX" dirty="0" err="1"/>
              <a:t>trousers</a:t>
            </a:r>
            <a:r>
              <a:rPr lang="es-MX" dirty="0"/>
              <a:t> and jeans.</a:t>
            </a: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E066C63-8F73-34AC-D61B-39C5EF0AE405}"/>
              </a:ext>
            </a:extLst>
          </p:cNvPr>
          <p:cNvSpPr txBox="1"/>
          <p:nvPr/>
        </p:nvSpPr>
        <p:spPr>
          <a:xfrm>
            <a:off x="1735655" y="4091959"/>
            <a:ext cx="62289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/>
              <a:t>I </a:t>
            </a:r>
            <a:r>
              <a:rPr lang="es-MX" dirty="0" err="1"/>
              <a:t>used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watch</a:t>
            </a:r>
            <a:r>
              <a:rPr lang="es-MX" dirty="0"/>
              <a:t> </a:t>
            </a:r>
            <a:r>
              <a:rPr lang="es-MX" dirty="0" err="1"/>
              <a:t>movies</a:t>
            </a:r>
            <a:r>
              <a:rPr lang="es-MX" dirty="0"/>
              <a:t> </a:t>
            </a:r>
            <a:r>
              <a:rPr lang="es-MX" dirty="0" err="1"/>
              <a:t>or</a:t>
            </a:r>
            <a:r>
              <a:rPr lang="es-MX" dirty="0"/>
              <a:t> do </a:t>
            </a:r>
            <a:r>
              <a:rPr lang="es-MX" dirty="0" err="1"/>
              <a:t>my</a:t>
            </a:r>
            <a:r>
              <a:rPr lang="es-MX" dirty="0"/>
              <a:t> </a:t>
            </a:r>
            <a:r>
              <a:rPr lang="es-MX" dirty="0" err="1"/>
              <a:t>homework</a:t>
            </a:r>
            <a:r>
              <a:rPr lang="es-MX" dirty="0"/>
              <a:t> in </a:t>
            </a:r>
            <a:r>
              <a:rPr lang="es-MX" dirty="0" err="1"/>
              <a:t>the</a:t>
            </a:r>
            <a:r>
              <a:rPr lang="es-MX" dirty="0"/>
              <a:t> </a:t>
            </a:r>
            <a:r>
              <a:rPr lang="es-MX" dirty="0" err="1"/>
              <a:t>afternoon</a:t>
            </a:r>
            <a:r>
              <a:rPr lang="es-MX" dirty="0"/>
              <a:t>, </a:t>
            </a:r>
            <a:r>
              <a:rPr lang="es-MX" dirty="0" err="1"/>
              <a:t>now</a:t>
            </a:r>
            <a:r>
              <a:rPr lang="es-MX" dirty="0"/>
              <a:t> i </a:t>
            </a:r>
            <a:r>
              <a:rPr lang="es-MX" dirty="0" err="1"/>
              <a:t>go</a:t>
            </a:r>
            <a:r>
              <a:rPr lang="es-MX" dirty="0"/>
              <a:t> </a:t>
            </a:r>
            <a:r>
              <a:rPr lang="es-MX" dirty="0" err="1"/>
              <a:t>to</a:t>
            </a:r>
            <a:r>
              <a:rPr lang="es-MX" dirty="0"/>
              <a:t> </a:t>
            </a:r>
            <a:r>
              <a:rPr lang="es-MX" dirty="0" err="1"/>
              <a:t>work</a:t>
            </a:r>
            <a:r>
              <a:rPr lang="es-MX" dirty="0"/>
              <a:t> and </a:t>
            </a:r>
            <a:r>
              <a:rPr lang="es-MX" dirty="0" err="1"/>
              <a:t>study</a:t>
            </a:r>
            <a:r>
              <a:rPr lang="es-MX" dirty="0"/>
              <a:t> </a:t>
            </a:r>
            <a:r>
              <a:rPr lang="es-MX" dirty="0" err="1"/>
              <a:t>all</a:t>
            </a:r>
            <a:r>
              <a:rPr lang="es-MX" dirty="0"/>
              <a:t> </a:t>
            </a:r>
            <a:r>
              <a:rPr lang="es-MX" dirty="0" err="1"/>
              <a:t>day</a:t>
            </a:r>
            <a:r>
              <a:rPr lang="es-MX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161791368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189</TotalTime>
  <Words>729</Words>
  <Application>Microsoft Office PowerPoint</Application>
  <PresentationFormat>Carta (216 x 279 mm)</PresentationFormat>
  <Paragraphs>95</Paragraphs>
  <Slides>10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10</vt:i4>
      </vt:variant>
    </vt:vector>
  </HeadingPairs>
  <TitlesOfParts>
    <vt:vector size="14" baseType="lpstr">
      <vt:lpstr>Arial</vt:lpstr>
      <vt:lpstr>Calibri</vt:lpstr>
      <vt:lpstr>Calibri Light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MAYELA ALEJANDRA DEL CARMEN GAONA GARCIA</dc:creator>
  <cp:lastModifiedBy>RUBEN ADRIAN ESCOBEDO GARCIA</cp:lastModifiedBy>
  <cp:revision>5</cp:revision>
  <dcterms:created xsi:type="dcterms:W3CDTF">2023-03-02T14:31:18Z</dcterms:created>
  <dcterms:modified xsi:type="dcterms:W3CDTF">2023-03-06T18:21:46Z</dcterms:modified>
</cp:coreProperties>
</file>