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  <p:sldId id="35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>
        <p:scale>
          <a:sx n="82" d="100"/>
          <a:sy n="82" d="100"/>
        </p:scale>
        <p:origin x="996" y="-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1:50:04.96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24575,'0'0'0,"0"7"0,9 12 0,0 8 0,9-2 0,-2 5 0,7-4 0,-3 2 0,5-6 0,4-5 0,-3 4 0,-6 3 0,3-3 0,-5 5 0,4-4 0,-4 3 0,5-4 0,-4 3 0,5 5 0,4-4 0,-3 3 0,3-6 0,-5 4 0,3-5 0,-5 4 0,4-5 0,4 4 0,-5 4 0,4-4 0,-5 4 0,-6-5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9:56.214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49,'615'0,"-585"-1,0-3,-1 0,34-10,-28 6,61-6,409 10,-258 7,-210-2,-1 2,1 1,59 16,-76-15,58 15,2-4,145 11,-185-26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1:50:07.378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909.2948"/>
      <inkml:brushProperty name="anchorY" value="-1978.60266"/>
      <inkml:brushProperty name="scaleFactor" value="0.5"/>
    </inkml:brush>
  </inkml:definitions>
  <inkml:trace contextRef="#ctx0" brushRef="#br0">640 0 24575,'0'0'0,"0"8"0,-8 2 0,-10-1 0,0 7 0,-7 8 0,3 6 0,-5 6 0,-3 4 0,-5 3 0,5 1 0,-2 2 0,7-1 0,-3-9 0,7 0 0,5-1 0,-4-7 0,-3 2 0,2 1 0,-5-5 0,5 2 0,5 4 0,-5-6 0,5 3 0,-5 3 0,3 3 0,4 3 0,-5-6 0,4 2 0,-6-8 0,3 2 0,4-7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1:50:32.076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0.16391"/>
      <inkml:brushProperty name="anchorY" value="-1642.83496"/>
      <inkml:brushProperty name="scaleFactor" value="0.5"/>
    </inkml:brush>
  </inkml:definitions>
  <inkml:trace contextRef="#ctx0" brushRef="#br0">1 1 24575,'0'0'0,"7"0"0,3 8 0,8 1 0,-2 9 0,7-2 0,6 7 0,5 6 0,-5 5 0,3 4 0,3 4 0,2 1 0,2 1 0,-6 1 0,-8 0 0,1-9 0,-7 0 0,-5-1 0,3-7 0,-3 1 0,6-6 0,-3 2 0,-4 4 0,6-5 0,-4 4 0,-2 3 0,-4-5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1:50:34.814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832.57153"/>
      <inkml:brushProperty name="anchorY" value="-3657.14917"/>
      <inkml:brushProperty name="scaleFactor" value="0.5"/>
    </inkml:brush>
  </inkml:definitions>
  <inkml:trace contextRef="#ctx0" brushRef="#br0">457 0 24575,'0'0'0,"0"7"0,-8 12 0,-2 8 0,1 7 0,-7 5 0,-7 13 0,-7 1 0,3 2 0,4-2 0,-2-2 0,6-3 0,4-1 0,-4-2 0,-4-10 0,2 0 0,4-1 0,-4 2 0,4 2 0,4 2 0,-4 2 0,2 0 0,-5 2 0,-6-8 0,3-1 0,4-9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8:45.315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8:51.48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8:53.79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8:57.06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607 0,'-8'0,"-10"0,-11 0,-8 0,-6 0,-4 0,-1 0,-1 0,0 0,0 0,1 0,0 0,1 0,-1 0,9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7T02:29:25.86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1,'990'0,"-965"1,0 2,0 0,38 12,39 6,-65-15,39 11,-41-8,52 7,69 8,-99-13,102 6,-127-16,14-1,1 3,63 11,-41-2,133 6,71-19,-112-1,-121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customXml" Target="../ink/ink7.xml"/><Relationship Id="rId12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customXml" Target="../ink/ink9.xml"/><Relationship Id="rId4" Type="http://schemas.openxmlformats.org/officeDocument/2006/relationships/customXml" Target="../ink/ink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use 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D23F39-B981-822C-BA54-3110C0220A45}"/>
              </a:ext>
            </a:extLst>
          </p:cNvPr>
          <p:cNvSpPr/>
          <p:nvPr/>
        </p:nvSpPr>
        <p:spPr>
          <a:xfrm>
            <a:off x="951" y="222666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6925EA-03C0-CF1A-C399-EE5019251A19}"/>
              </a:ext>
            </a:extLst>
          </p:cNvPr>
          <p:cNvSpPr txBox="1"/>
          <p:nvPr/>
        </p:nvSpPr>
        <p:spPr>
          <a:xfrm>
            <a:off x="679938" y="4677508"/>
            <a:ext cx="516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Did you use to collect shells?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936274-B763-EC96-7615-F410A045FD04}"/>
              </a:ext>
            </a:extLst>
          </p:cNvPr>
          <p:cNvSpPr txBox="1"/>
          <p:nvPr/>
        </p:nvSpPr>
        <p:spPr>
          <a:xfrm>
            <a:off x="679937" y="5162284"/>
            <a:ext cx="516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Did you use to bathe in the sea?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A1FEDE-080E-FDAC-F585-BDE88FD4655F}"/>
              </a:ext>
            </a:extLst>
          </p:cNvPr>
          <p:cNvSpPr txBox="1"/>
          <p:nvPr/>
        </p:nvSpPr>
        <p:spPr>
          <a:xfrm>
            <a:off x="1689448" y="5660147"/>
            <a:ext cx="516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Did you use to play?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4DC5F0-9857-DECD-BBDC-D8B9BBF4775B}"/>
              </a:ext>
            </a:extLst>
          </p:cNvPr>
          <p:cNvSpPr txBox="1"/>
          <p:nvPr/>
        </p:nvSpPr>
        <p:spPr>
          <a:xfrm>
            <a:off x="679936" y="6179658"/>
            <a:ext cx="516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Did you use </a:t>
            </a:r>
            <a:r>
              <a:rPr lang="en-US" sz="1600" b="1">
                <a:solidFill>
                  <a:srgbClr val="002060"/>
                </a:solidFill>
              </a:rPr>
              <a:t>to lose?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AD83E6D8-D60A-D87E-FBBA-0DC46CD7F03B}"/>
              </a:ext>
            </a:extLst>
          </p:cNvPr>
          <p:cNvGrpSpPr/>
          <p:nvPr/>
        </p:nvGrpSpPr>
        <p:grpSpPr>
          <a:xfrm>
            <a:off x="478812" y="3404768"/>
            <a:ext cx="271440" cy="336600"/>
            <a:chOff x="478812" y="3404768"/>
            <a:chExt cx="271440" cy="3366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8CBF1488-EECE-64F6-998D-882A77013E10}"/>
                    </a:ext>
                  </a:extLst>
                </p14:cNvPr>
                <p14:cNvContentPartPr/>
                <p14:nvPr/>
              </p14:nvContentPartPr>
              <p14:xfrm>
                <a:off x="519852" y="3420608"/>
                <a:ext cx="230400" cy="25560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8CBF1488-EECE-64F6-998D-882A77013E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3852" y="3384968"/>
                  <a:ext cx="302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01C31E73-A145-01DA-910A-ACF24125FE63}"/>
                    </a:ext>
                  </a:extLst>
                </p14:cNvPr>
                <p14:cNvContentPartPr/>
                <p14:nvPr/>
              </p14:nvContentPartPr>
              <p14:xfrm>
                <a:off x="478812" y="3404768"/>
                <a:ext cx="230400" cy="33660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01C31E73-A145-01DA-910A-ACF24125FE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3172" y="3368768"/>
                  <a:ext cx="30204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F8FB80B-5607-AEB7-5A28-549A013A0CC3}"/>
              </a:ext>
            </a:extLst>
          </p:cNvPr>
          <p:cNvGrpSpPr/>
          <p:nvPr/>
        </p:nvGrpSpPr>
        <p:grpSpPr>
          <a:xfrm>
            <a:off x="535692" y="2585408"/>
            <a:ext cx="203040" cy="350640"/>
            <a:chOff x="535692" y="2585408"/>
            <a:chExt cx="203040" cy="350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946B035-A5F7-8C7E-387F-3EB0D61BB904}"/>
                    </a:ext>
                  </a:extLst>
                </p14:cNvPr>
                <p14:cNvContentPartPr/>
                <p14:nvPr/>
              </p14:nvContentPartPr>
              <p14:xfrm>
                <a:off x="535692" y="2663888"/>
                <a:ext cx="203040" cy="2682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946B035-A5F7-8C7E-387F-3EB0D61BB9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052" y="2628248"/>
                  <a:ext cx="274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9AA9CDC8-3C2E-BBF4-E90E-A4661BF547A3}"/>
                    </a:ext>
                  </a:extLst>
                </p14:cNvPr>
                <p14:cNvContentPartPr/>
                <p14:nvPr/>
              </p14:nvContentPartPr>
              <p14:xfrm>
                <a:off x="544692" y="2585408"/>
                <a:ext cx="164880" cy="3506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9AA9CDC8-3C2E-BBF4-E90E-A4661BF547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9052" y="2549408"/>
                  <a:ext cx="236520" cy="42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4A76AD-6DD4-3FEE-4F2A-C0D05299FE23}"/>
              </a:ext>
            </a:extLst>
          </p:cNvPr>
          <p:cNvSpPr txBox="1"/>
          <p:nvPr/>
        </p:nvSpPr>
        <p:spPr>
          <a:xfrm>
            <a:off x="1166648" y="1261241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334CF-F687-5EDA-8CC0-999394A24F47}"/>
              </a:ext>
            </a:extLst>
          </p:cNvPr>
          <p:cNvSpPr txBox="1"/>
          <p:nvPr/>
        </p:nvSpPr>
        <p:spPr>
          <a:xfrm>
            <a:off x="895103" y="2629193"/>
            <a:ext cx="9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89850-84FE-CFD7-2075-52EAD65D7906}"/>
              </a:ext>
            </a:extLst>
          </p:cNvPr>
          <p:cNvSpPr txBox="1"/>
          <p:nvPr/>
        </p:nvSpPr>
        <p:spPr>
          <a:xfrm>
            <a:off x="3864727" y="2588159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7278A1-8C8F-EFEA-E647-E9E9505F014F}"/>
              </a:ext>
            </a:extLst>
          </p:cNvPr>
          <p:cNvSpPr txBox="1"/>
          <p:nvPr/>
        </p:nvSpPr>
        <p:spPr>
          <a:xfrm>
            <a:off x="4560295" y="3084773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00CE9C-D183-2919-28D1-C9DA74D45F12}"/>
              </a:ext>
            </a:extLst>
          </p:cNvPr>
          <p:cNvSpPr txBox="1"/>
          <p:nvPr/>
        </p:nvSpPr>
        <p:spPr>
          <a:xfrm>
            <a:off x="1135118" y="319230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didn’t used 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2AAA8-F9C1-3EBE-01C7-963972F1A311}"/>
              </a:ext>
            </a:extLst>
          </p:cNvPr>
          <p:cNvSpPr txBox="1"/>
          <p:nvPr/>
        </p:nvSpPr>
        <p:spPr>
          <a:xfrm>
            <a:off x="2263512" y="4363109"/>
            <a:ext cx="9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353BC5-3E41-9941-3623-FDE455088142}"/>
              </a:ext>
            </a:extLst>
          </p:cNvPr>
          <p:cNvSpPr txBox="1"/>
          <p:nvPr/>
        </p:nvSpPr>
        <p:spPr>
          <a:xfrm>
            <a:off x="4266094" y="4279996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015ECA-08F2-0BAE-DF1F-E5E90768AC02}"/>
              </a:ext>
            </a:extLst>
          </p:cNvPr>
          <p:cNvSpPr txBox="1"/>
          <p:nvPr/>
        </p:nvSpPr>
        <p:spPr>
          <a:xfrm>
            <a:off x="1121527" y="4797592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EEB4DB-D82A-F221-99F0-8F730D3F5C02}"/>
              </a:ext>
            </a:extLst>
          </p:cNvPr>
          <p:cNvSpPr txBox="1"/>
          <p:nvPr/>
        </p:nvSpPr>
        <p:spPr>
          <a:xfrm>
            <a:off x="3864727" y="5877010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67320E-5E8E-3BA1-2756-B58E0410B26F}"/>
              </a:ext>
            </a:extLst>
          </p:cNvPr>
          <p:cNvSpPr txBox="1"/>
          <p:nvPr/>
        </p:nvSpPr>
        <p:spPr>
          <a:xfrm>
            <a:off x="895103" y="6323646"/>
            <a:ext cx="1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Used 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217740-6A70-E472-F807-284F6C283B0A}"/>
              </a:ext>
            </a:extLst>
          </p:cNvPr>
          <p:cNvSpPr txBox="1"/>
          <p:nvPr/>
        </p:nvSpPr>
        <p:spPr>
          <a:xfrm>
            <a:off x="2231982" y="5837724"/>
            <a:ext cx="9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21196D-3BBB-5C74-2BBC-D4E59A231D64}"/>
              </a:ext>
            </a:extLst>
          </p:cNvPr>
          <p:cNvSpPr txBox="1"/>
          <p:nvPr/>
        </p:nvSpPr>
        <p:spPr>
          <a:xfrm>
            <a:off x="1213944" y="1834055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375C0B-F55A-3093-4F60-4DE2FE59703A}"/>
              </a:ext>
            </a:extLst>
          </p:cNvPr>
          <p:cNvSpPr txBox="1"/>
          <p:nvPr/>
        </p:nvSpPr>
        <p:spPr>
          <a:xfrm>
            <a:off x="3561662" y="2339915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A45F7F-373E-DFB1-6E76-7B44ECA6BE2B}"/>
              </a:ext>
            </a:extLst>
          </p:cNvPr>
          <p:cNvSpPr txBox="1"/>
          <p:nvPr/>
        </p:nvSpPr>
        <p:spPr>
          <a:xfrm>
            <a:off x="2573151" y="2643195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D60AF3-150A-AF92-DF4E-5C3A06FF2B75}"/>
              </a:ext>
            </a:extLst>
          </p:cNvPr>
          <p:cNvSpPr txBox="1"/>
          <p:nvPr/>
        </p:nvSpPr>
        <p:spPr>
          <a:xfrm>
            <a:off x="738553" y="2960320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579301-8D31-0582-BC1E-1D6DB70486FF}"/>
              </a:ext>
            </a:extLst>
          </p:cNvPr>
          <p:cNvSpPr txBox="1"/>
          <p:nvPr/>
        </p:nvSpPr>
        <p:spPr>
          <a:xfrm>
            <a:off x="1213944" y="2203387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89536A-B99F-9D1A-6A09-89B6BC322C42}"/>
              </a:ext>
            </a:extLst>
          </p:cNvPr>
          <p:cNvSpPr txBox="1"/>
          <p:nvPr/>
        </p:nvSpPr>
        <p:spPr>
          <a:xfrm>
            <a:off x="738553" y="4097543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EDFF3D-21FC-BD31-10BB-F67906B3B341}"/>
              </a:ext>
            </a:extLst>
          </p:cNvPr>
          <p:cNvSpPr txBox="1"/>
          <p:nvPr/>
        </p:nvSpPr>
        <p:spPr>
          <a:xfrm>
            <a:off x="2783457" y="4147201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E7C5950-3651-F7B2-8FF7-722BB0BE40D2}"/>
              </a:ext>
            </a:extLst>
          </p:cNvPr>
          <p:cNvSpPr txBox="1"/>
          <p:nvPr/>
        </p:nvSpPr>
        <p:spPr>
          <a:xfrm>
            <a:off x="1213944" y="4525364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F0DE45-795C-C995-D1F9-A437784D5A51}"/>
              </a:ext>
            </a:extLst>
          </p:cNvPr>
          <p:cNvSpPr txBox="1"/>
          <p:nvPr/>
        </p:nvSpPr>
        <p:spPr>
          <a:xfrm>
            <a:off x="4833669" y="4544918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88C65C-9E95-09A4-A5AB-EC2A44FFA64C}"/>
              </a:ext>
            </a:extLst>
          </p:cNvPr>
          <p:cNvSpPr txBox="1"/>
          <p:nvPr/>
        </p:nvSpPr>
        <p:spPr>
          <a:xfrm>
            <a:off x="1158814" y="5639646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3DFAE2-F4D4-EEE1-FDC8-F5EC996CF670}"/>
              </a:ext>
            </a:extLst>
          </p:cNvPr>
          <p:cNvSpPr txBox="1"/>
          <p:nvPr/>
        </p:nvSpPr>
        <p:spPr>
          <a:xfrm>
            <a:off x="607021" y="5964956"/>
            <a:ext cx="17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B63386-640B-3768-13AF-5AFE2125772A}"/>
              </a:ext>
            </a:extLst>
          </p:cNvPr>
          <p:cNvSpPr txBox="1"/>
          <p:nvPr/>
        </p:nvSpPr>
        <p:spPr>
          <a:xfrm>
            <a:off x="4966138" y="2254469"/>
            <a:ext cx="31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ride a bicycle?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22F350-D525-B52B-C360-56C9E54736BB}"/>
              </a:ext>
            </a:extLst>
          </p:cNvPr>
          <p:cNvSpPr txBox="1"/>
          <p:nvPr/>
        </p:nvSpPr>
        <p:spPr>
          <a:xfrm>
            <a:off x="4572000" y="3401180"/>
            <a:ext cx="31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go to the beach?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3E65C9-9713-F87B-EFB3-8C55FB0363C7}"/>
              </a:ext>
            </a:extLst>
          </p:cNvPr>
          <p:cNvSpPr txBox="1"/>
          <p:nvPr/>
        </p:nvSpPr>
        <p:spPr>
          <a:xfrm>
            <a:off x="4761186" y="4610510"/>
            <a:ext cx="31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collect </a:t>
            </a:r>
            <a:r>
              <a:rPr lang="en-US" dirty="0" err="1"/>
              <a:t>commic</a:t>
            </a:r>
            <a:r>
              <a:rPr lang="en-US" dirty="0"/>
              <a:t> book?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EF92A1-9F0D-0350-AC10-789FACFDA3E7}"/>
              </a:ext>
            </a:extLst>
          </p:cNvPr>
          <p:cNvSpPr txBox="1"/>
          <p:nvPr/>
        </p:nvSpPr>
        <p:spPr>
          <a:xfrm>
            <a:off x="4572000" y="5671933"/>
            <a:ext cx="31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have a pet?</a:t>
            </a:r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56584"/>
              </p:ext>
            </p:extLst>
          </p:nvPr>
        </p:nvGraphicFramePr>
        <p:xfrm>
          <a:off x="4028536" y="810883"/>
          <a:ext cx="4781110" cy="590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sz="2400" b="1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When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was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child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,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used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listen music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whit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family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at </a:t>
                      </a:r>
                      <a:r>
                        <a:rPr lang="en-US" sz="2400" b="1" noProof="0" dirty="0">
                          <a:solidFill>
                            <a:srgbClr val="002060"/>
                          </a:solidFill>
                        </a:rPr>
                        <a:t>morning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weekends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and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used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play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soccer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whit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sister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,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used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have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a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nicknames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“Vicky”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or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grandmother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called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me “carita de luna”.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didn’t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used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get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out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vacations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and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used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like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Mole,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but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i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now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like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es-MX" sz="2400" b="1" dirty="0">
                          <a:solidFill>
                            <a:srgbClr val="002060"/>
                          </a:solidFill>
                        </a:rPr>
                        <a:t> Picadillo.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9B11909-C9AF-3665-FA78-C1AF37916DE8}"/>
                  </a:ext>
                </a:extLst>
              </p14:cNvPr>
              <p14:cNvContentPartPr/>
              <p14:nvPr/>
            </p14:nvContentPartPr>
            <p14:xfrm>
              <a:off x="-2032600" y="1438760"/>
              <a:ext cx="360" cy="3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9B11909-C9AF-3665-FA78-C1AF37916D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04240" y="129512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1741DEAD-815D-5EB7-3408-B72C4378A149}"/>
                  </a:ext>
                </a:extLst>
              </p14:cNvPr>
              <p14:cNvContentPartPr/>
              <p14:nvPr/>
            </p14:nvContentPartPr>
            <p14:xfrm>
              <a:off x="3691040" y="1286480"/>
              <a:ext cx="36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1741DEAD-815D-5EB7-3408-B72C4378A1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9040" y="114284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A1A4283-84D0-0C95-6CAD-F7F2C0076FDD}"/>
                  </a:ext>
                </a:extLst>
              </p14:cNvPr>
              <p14:cNvContentPartPr/>
              <p14:nvPr/>
            </p14:nvContentPartPr>
            <p14:xfrm>
              <a:off x="3809480" y="1337240"/>
              <a:ext cx="36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A1A4283-84D0-0C95-6CAD-F7F2C0076F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7480" y="119324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8CDF285-1CF3-2DC7-6144-98F781711D4B}"/>
                  </a:ext>
                </a:extLst>
              </p14:cNvPr>
              <p14:cNvContentPartPr/>
              <p14:nvPr/>
            </p14:nvContentPartPr>
            <p14:xfrm>
              <a:off x="3642080" y="1252640"/>
              <a:ext cx="21888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8CDF285-1CF3-2DC7-6144-98F781711D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0080" y="1108640"/>
                <a:ext cx="362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0AB9C13A-176B-4E88-113E-3CF66A47BAEB}"/>
                  </a:ext>
                </a:extLst>
              </p14:cNvPr>
              <p14:cNvContentPartPr/>
              <p14:nvPr/>
            </p14:nvContentPartPr>
            <p14:xfrm>
              <a:off x="5401040" y="1675640"/>
              <a:ext cx="1014480" cy="691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0AB9C13A-176B-4E88-113E-3CF66A47BA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9400" y="1532000"/>
                <a:ext cx="11581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5E872C6D-1E59-01F5-CC32-E87666E8CE73}"/>
                  </a:ext>
                </a:extLst>
              </p14:cNvPr>
              <p14:cNvContentPartPr/>
              <p14:nvPr/>
            </p14:nvContentPartPr>
            <p14:xfrm>
              <a:off x="5553320" y="2470880"/>
              <a:ext cx="828360" cy="3636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E872C6D-1E59-01F5-CC32-E87666E8CE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1680" y="2326880"/>
                <a:ext cx="972000" cy="324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50DD55B4-3C27-973F-4535-20011F357AD0}"/>
              </a:ext>
            </a:extLst>
          </p:cNvPr>
          <p:cNvSpPr txBox="1"/>
          <p:nvPr/>
        </p:nvSpPr>
        <p:spPr>
          <a:xfrm>
            <a:off x="1676400" y="1032933"/>
            <a:ext cx="15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295C98-D9C2-1A5D-5E70-4FB4AF671602}"/>
              </a:ext>
            </a:extLst>
          </p:cNvPr>
          <p:cNvSpPr txBox="1"/>
          <p:nvPr/>
        </p:nvSpPr>
        <p:spPr>
          <a:xfrm>
            <a:off x="1943820" y="1402265"/>
            <a:ext cx="15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camp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5F3289-FA2D-E7C1-CC10-40D5591D0D65}"/>
              </a:ext>
            </a:extLst>
          </p:cNvPr>
          <p:cNvSpPr txBox="1"/>
          <p:nvPr/>
        </p:nvSpPr>
        <p:spPr>
          <a:xfrm>
            <a:off x="2067882" y="2160613"/>
            <a:ext cx="15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playground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5B2558-CF32-81BB-D83C-E4776FE97268}"/>
              </a:ext>
            </a:extLst>
          </p:cNvPr>
          <p:cNvSpPr txBox="1"/>
          <p:nvPr/>
        </p:nvSpPr>
        <p:spPr>
          <a:xfrm>
            <a:off x="1664893" y="4117010"/>
            <a:ext cx="321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play soccer and </a:t>
            </a:r>
            <a:r>
              <a:rPr lang="en-US" sz="1600" b="1" dirty="0" err="1"/>
              <a:t>tochito</a:t>
            </a:r>
            <a:endParaRPr lang="en-US" sz="16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2A88557-F99A-549C-4BEF-CC1466635DC2}"/>
              </a:ext>
            </a:extLst>
          </p:cNvPr>
          <p:cNvSpPr txBox="1"/>
          <p:nvPr/>
        </p:nvSpPr>
        <p:spPr>
          <a:xfrm>
            <a:off x="1238601" y="4366341"/>
            <a:ext cx="321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play volleyball and basketball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F83712-D1CE-4C56-395B-6B0DF0661E67}"/>
              </a:ext>
            </a:extLst>
          </p:cNvPr>
          <p:cNvSpPr txBox="1"/>
          <p:nvPr/>
        </p:nvSpPr>
        <p:spPr>
          <a:xfrm>
            <a:off x="529663" y="5110730"/>
            <a:ext cx="321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used to listen Daddy </a:t>
            </a:r>
            <a:r>
              <a:rPr lang="en-US" sz="1600" b="1" dirty="0" err="1"/>
              <a:t>Yanke</a:t>
            </a:r>
            <a:endParaRPr lang="en-US" sz="1600" b="1" dirty="0"/>
          </a:p>
          <a:p>
            <a:r>
              <a:rPr lang="en-US" sz="1600" b="1" dirty="0"/>
              <a:t>Now I listen Adele and </a:t>
            </a:r>
            <a:r>
              <a:rPr lang="en-US" sz="1600" b="1" dirty="0" err="1"/>
              <a:t>Duelo</a:t>
            </a:r>
            <a:r>
              <a:rPr lang="en-US" sz="1600" b="1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1D88D2-925A-5842-0A28-7BC14850A93F}"/>
              </a:ext>
            </a:extLst>
          </p:cNvPr>
          <p:cNvSpPr txBox="1"/>
          <p:nvPr/>
        </p:nvSpPr>
        <p:spPr>
          <a:xfrm>
            <a:off x="529663" y="6105313"/>
            <a:ext cx="321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used to like wear dress and heels</a:t>
            </a:r>
          </a:p>
          <a:p>
            <a:r>
              <a:rPr lang="en-US" sz="1600" b="1" dirty="0"/>
              <a:t>Now I like wear jeans and tennis</a:t>
            </a:r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</TotalTime>
  <Words>684</Words>
  <Application>Microsoft Office PowerPoint</Application>
  <PresentationFormat>Carta (216 x 279 mm)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victoria hernández</cp:lastModifiedBy>
  <cp:revision>5</cp:revision>
  <dcterms:created xsi:type="dcterms:W3CDTF">2023-03-02T14:31:18Z</dcterms:created>
  <dcterms:modified xsi:type="dcterms:W3CDTF">2023-03-07T02:54:25Z</dcterms:modified>
</cp:coreProperties>
</file>