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9CD5E-15D7-4D92-86F8-B2DB11858A6C}"/>
              </a:ext>
            </a:extLst>
          </p:cNvPr>
          <p:cNvSpPr txBox="1"/>
          <p:nvPr/>
        </p:nvSpPr>
        <p:spPr>
          <a:xfrm>
            <a:off x="442913" y="250031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F3AF9A-2498-44E1-8CD3-1478111604D7}"/>
              </a:ext>
            </a:extLst>
          </p:cNvPr>
          <p:cNvSpPr txBox="1"/>
          <p:nvPr/>
        </p:nvSpPr>
        <p:spPr>
          <a:xfrm>
            <a:off x="442913" y="553332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4D591B-8BE0-4208-98F6-63B7EA9A1823}"/>
              </a:ext>
            </a:extLst>
          </p:cNvPr>
          <p:cNvSpPr txBox="1"/>
          <p:nvPr/>
        </p:nvSpPr>
        <p:spPr>
          <a:xfrm>
            <a:off x="442913" y="4817941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60399" y="2437863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48E685-CEB4-49A0-ADB5-D08559386A7B}"/>
              </a:ext>
            </a:extLst>
          </p:cNvPr>
          <p:cNvSpPr txBox="1"/>
          <p:nvPr/>
        </p:nvSpPr>
        <p:spPr>
          <a:xfrm>
            <a:off x="1200149" y="1298583"/>
            <a:ext cx="174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526D02-584B-4CFA-AF52-477142038F45}"/>
              </a:ext>
            </a:extLst>
          </p:cNvPr>
          <p:cNvSpPr txBox="1"/>
          <p:nvPr/>
        </p:nvSpPr>
        <p:spPr>
          <a:xfrm>
            <a:off x="2070878" y="4353917"/>
            <a:ext cx="18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38A2B-B6B5-476C-8FCD-1E8FF40544C0}"/>
              </a:ext>
            </a:extLst>
          </p:cNvPr>
          <p:cNvSpPr txBox="1"/>
          <p:nvPr/>
        </p:nvSpPr>
        <p:spPr>
          <a:xfrm>
            <a:off x="585788" y="2437863"/>
            <a:ext cx="132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C5DA64-0AE4-41D9-9951-A0F33FB83F1B}"/>
              </a:ext>
            </a:extLst>
          </p:cNvPr>
          <p:cNvSpPr txBox="1"/>
          <p:nvPr/>
        </p:nvSpPr>
        <p:spPr>
          <a:xfrm>
            <a:off x="3849316" y="2454410"/>
            <a:ext cx="132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4049A9-AA32-4B1D-B8B9-2C3541985456}"/>
              </a:ext>
            </a:extLst>
          </p:cNvPr>
          <p:cNvSpPr txBox="1"/>
          <p:nvPr/>
        </p:nvSpPr>
        <p:spPr>
          <a:xfrm>
            <a:off x="1250156" y="2977208"/>
            <a:ext cx="117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Didn´t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B020456-8A00-4319-8117-35E25A4A6953}"/>
              </a:ext>
            </a:extLst>
          </p:cNvPr>
          <p:cNvSpPr txBox="1"/>
          <p:nvPr/>
        </p:nvSpPr>
        <p:spPr>
          <a:xfrm>
            <a:off x="4572000" y="30009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509E15C-F815-445D-9F59-CCF72DC176F5}"/>
              </a:ext>
            </a:extLst>
          </p:cNvPr>
          <p:cNvSpPr txBox="1"/>
          <p:nvPr/>
        </p:nvSpPr>
        <p:spPr>
          <a:xfrm>
            <a:off x="4082773" y="4353917"/>
            <a:ext cx="1835916" cy="36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55B199-0554-48D9-8305-7C4542CA37CF}"/>
              </a:ext>
            </a:extLst>
          </p:cNvPr>
          <p:cNvSpPr txBox="1"/>
          <p:nvPr/>
        </p:nvSpPr>
        <p:spPr>
          <a:xfrm>
            <a:off x="986561" y="4865969"/>
            <a:ext cx="171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E0F77B1-2A8C-42E0-B57F-BB12D8F2F700}"/>
              </a:ext>
            </a:extLst>
          </p:cNvPr>
          <p:cNvSpPr txBox="1"/>
          <p:nvPr/>
        </p:nvSpPr>
        <p:spPr>
          <a:xfrm>
            <a:off x="1914525" y="5844330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A920FE-D8DE-46AC-A992-27CB567E5215}"/>
              </a:ext>
            </a:extLst>
          </p:cNvPr>
          <p:cNvSpPr txBox="1"/>
          <p:nvPr/>
        </p:nvSpPr>
        <p:spPr>
          <a:xfrm>
            <a:off x="3743325" y="580214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2CC620-31E6-4089-A883-35817057C4AE}"/>
              </a:ext>
            </a:extLst>
          </p:cNvPr>
          <p:cNvSpPr txBox="1"/>
          <p:nvPr/>
        </p:nvSpPr>
        <p:spPr>
          <a:xfrm>
            <a:off x="793630" y="6213662"/>
            <a:ext cx="163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25537" y="1155597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BB080F-E2B5-4FA9-9B6C-99CAC22F6A38}"/>
              </a:ext>
            </a:extLst>
          </p:cNvPr>
          <p:cNvSpPr txBox="1"/>
          <p:nvPr/>
        </p:nvSpPr>
        <p:spPr>
          <a:xfrm>
            <a:off x="1562370" y="176378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8D3D1B-D4A3-47CA-89DA-F6E7C75AA4F8}"/>
              </a:ext>
            </a:extLst>
          </p:cNvPr>
          <p:cNvSpPr txBox="1"/>
          <p:nvPr/>
        </p:nvSpPr>
        <p:spPr>
          <a:xfrm>
            <a:off x="1336465" y="2211939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your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7E32AB-2C43-4A87-86A7-D3219DC29448}"/>
              </a:ext>
            </a:extLst>
          </p:cNvPr>
          <p:cNvSpPr txBox="1"/>
          <p:nvPr/>
        </p:nvSpPr>
        <p:spPr>
          <a:xfrm>
            <a:off x="3625027" y="2221907"/>
            <a:ext cx="158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D9141D-AF36-4D02-BEED-51DAAC270709}"/>
              </a:ext>
            </a:extLst>
          </p:cNvPr>
          <p:cNvSpPr txBox="1"/>
          <p:nvPr/>
        </p:nvSpPr>
        <p:spPr>
          <a:xfrm>
            <a:off x="2697105" y="2581271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C0B616-156B-4C38-A163-880251E68554}"/>
              </a:ext>
            </a:extLst>
          </p:cNvPr>
          <p:cNvSpPr txBox="1"/>
          <p:nvPr/>
        </p:nvSpPr>
        <p:spPr>
          <a:xfrm>
            <a:off x="801855" y="2945233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BE3C3B-EF5C-4FFD-ADF3-DAB7C1CA7397}"/>
              </a:ext>
            </a:extLst>
          </p:cNvPr>
          <p:cNvSpPr txBox="1"/>
          <p:nvPr/>
        </p:nvSpPr>
        <p:spPr>
          <a:xfrm>
            <a:off x="705120" y="4147362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did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B6EAC8-FE44-41DB-8E1C-2E29B5E8AF4F}"/>
              </a:ext>
            </a:extLst>
          </p:cNvPr>
          <p:cNvSpPr txBox="1"/>
          <p:nvPr/>
        </p:nvSpPr>
        <p:spPr>
          <a:xfrm>
            <a:off x="2955539" y="4151208"/>
            <a:ext cx="176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D255CAB-09B2-43C6-9CE9-EB9C85D1E302}"/>
              </a:ext>
            </a:extLst>
          </p:cNvPr>
          <p:cNvSpPr txBox="1"/>
          <p:nvPr/>
        </p:nvSpPr>
        <p:spPr>
          <a:xfrm>
            <a:off x="1228725" y="4516694"/>
            <a:ext cx="199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27D3B8-67A3-4AE6-AC83-B73B20025543}"/>
              </a:ext>
            </a:extLst>
          </p:cNvPr>
          <p:cNvSpPr txBox="1"/>
          <p:nvPr/>
        </p:nvSpPr>
        <p:spPr>
          <a:xfrm>
            <a:off x="4946534" y="4516694"/>
            <a:ext cx="158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158A7A-08A2-4587-9B10-3F848FA37776}"/>
              </a:ext>
            </a:extLst>
          </p:cNvPr>
          <p:cNvSpPr txBox="1"/>
          <p:nvPr/>
        </p:nvSpPr>
        <p:spPr>
          <a:xfrm>
            <a:off x="1228725" y="5471190"/>
            <a:ext cx="146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856869C-B44B-4E07-AD19-A26A4EE2A803}"/>
              </a:ext>
            </a:extLst>
          </p:cNvPr>
          <p:cNvSpPr txBox="1"/>
          <p:nvPr/>
        </p:nvSpPr>
        <p:spPr>
          <a:xfrm>
            <a:off x="801855" y="5956982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6E38FB-1115-487B-A338-BF0B3F87EAF3}"/>
              </a:ext>
            </a:extLst>
          </p:cNvPr>
          <p:cNvSpPr txBox="1"/>
          <p:nvPr/>
        </p:nvSpPr>
        <p:spPr>
          <a:xfrm>
            <a:off x="4972050" y="2268667"/>
            <a:ext cx="29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theri</a:t>
            </a:r>
            <a:r>
              <a:rPr lang="es-MX" dirty="0"/>
              <a:t> </a:t>
            </a:r>
            <a:r>
              <a:rPr lang="es-MX" dirty="0" err="1"/>
              <a:t>byciclets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37779E-B971-419B-B3CD-9FA442173D25}"/>
              </a:ext>
            </a:extLst>
          </p:cNvPr>
          <p:cNvSpPr txBox="1"/>
          <p:nvPr/>
        </p:nvSpPr>
        <p:spPr>
          <a:xfrm>
            <a:off x="4757738" y="34290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CB6038-06B0-4A10-B1D1-C9C15FBF619B}"/>
              </a:ext>
            </a:extLst>
          </p:cNvPr>
          <p:cNvSpPr txBox="1"/>
          <p:nvPr/>
        </p:nvSpPr>
        <p:spPr>
          <a:xfrm>
            <a:off x="4686300" y="4589333"/>
            <a:ext cx="29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comics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750E4A-6838-4917-8071-3722D685C21A}"/>
              </a:ext>
            </a:extLst>
          </p:cNvPr>
          <p:cNvSpPr txBox="1"/>
          <p:nvPr/>
        </p:nvSpPr>
        <p:spPr>
          <a:xfrm>
            <a:off x="4572000" y="5757863"/>
            <a:ext cx="30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88469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- I used to go on vacation with my family to my favorite restaurant. I used drawing, I used to listen music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- my mother used to have a nickname for me, I used to like it, not now.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- I didn´t play sports because of health problems.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I used to not eat vegetables, now I eat everything.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E03292-6CAC-41B3-AADC-62BFE98A31DA}"/>
              </a:ext>
            </a:extLst>
          </p:cNvPr>
          <p:cNvSpPr txBox="1"/>
          <p:nvPr/>
        </p:nvSpPr>
        <p:spPr>
          <a:xfrm>
            <a:off x="1471613" y="1085850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pet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FFF13F-0823-498A-95A6-B124252F8B0A}"/>
              </a:ext>
            </a:extLst>
          </p:cNvPr>
          <p:cNvSpPr txBox="1"/>
          <p:nvPr/>
        </p:nvSpPr>
        <p:spPr>
          <a:xfrm>
            <a:off x="1957388" y="1516032"/>
            <a:ext cx="18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Summer camp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1A037A-DA58-46F2-A95A-6D90D66D58ED}"/>
              </a:ext>
            </a:extLst>
          </p:cNvPr>
          <p:cNvSpPr txBox="1"/>
          <p:nvPr/>
        </p:nvSpPr>
        <p:spPr>
          <a:xfrm>
            <a:off x="1957387" y="2233915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pleygroung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BC7B7C-3012-494A-92E0-E5424B5A98F2}"/>
              </a:ext>
            </a:extLst>
          </p:cNvPr>
          <p:cNvSpPr txBox="1"/>
          <p:nvPr/>
        </p:nvSpPr>
        <p:spPr>
          <a:xfrm>
            <a:off x="1471612" y="4099863"/>
            <a:ext cx="47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slepping</a:t>
            </a:r>
            <a:endParaRPr lang="es-MX" dirty="0"/>
          </a:p>
          <a:p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music, </a:t>
            </a:r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BAA2A5-5496-42E0-9E35-1D387995ABA6}"/>
              </a:ext>
            </a:extLst>
          </p:cNvPr>
          <p:cNvSpPr txBox="1"/>
          <p:nvPr/>
        </p:nvSpPr>
        <p:spPr>
          <a:xfrm>
            <a:off x="785003" y="5068134"/>
            <a:ext cx="39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listen banda, baladas </a:t>
            </a:r>
          </a:p>
          <a:p>
            <a:r>
              <a:rPr lang="es-MX" dirty="0"/>
              <a:t>And </a:t>
            </a:r>
            <a:r>
              <a:rPr lang="es-MX" dirty="0" err="1"/>
              <a:t>now</a:t>
            </a:r>
            <a:r>
              <a:rPr lang="es-MX" dirty="0"/>
              <a:t>, listen </a:t>
            </a:r>
            <a:r>
              <a:rPr lang="es-MX" dirty="0" err="1"/>
              <a:t>to</a:t>
            </a:r>
            <a:r>
              <a:rPr lang="es-MX" dirty="0"/>
              <a:t>  pop y </a:t>
            </a:r>
            <a:r>
              <a:rPr lang="es-MX" dirty="0" err="1"/>
              <a:t>jrock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7EA6BD-6F01-4C97-8BF0-66C2C8ECBC6B}"/>
              </a:ext>
            </a:extLst>
          </p:cNvPr>
          <p:cNvSpPr txBox="1"/>
          <p:nvPr/>
        </p:nvSpPr>
        <p:spPr>
          <a:xfrm>
            <a:off x="600075" y="619099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pants and </a:t>
            </a:r>
            <a:r>
              <a:rPr lang="es-MX" dirty="0" err="1"/>
              <a:t>now</a:t>
            </a:r>
            <a:r>
              <a:rPr lang="es-MX" dirty="0"/>
              <a:t> </a:t>
            </a:r>
            <a:r>
              <a:rPr lang="es-MX" dirty="0" err="1"/>
              <a:t>dress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199</TotalTime>
  <Words>617</Words>
  <Application>Microsoft Office PowerPoint</Application>
  <PresentationFormat>Carta (216 x 279 mm)</PresentationFormat>
  <Paragraphs>95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meritxell gil rodriguez</cp:lastModifiedBy>
  <cp:revision>9</cp:revision>
  <dcterms:created xsi:type="dcterms:W3CDTF">2023-03-02T14:31:18Z</dcterms:created>
  <dcterms:modified xsi:type="dcterms:W3CDTF">2023-03-06T18:21:01Z</dcterms:modified>
</cp:coreProperties>
</file>