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352" r:id="rId4"/>
    <p:sldId id="256" r:id="rId5"/>
    <p:sldId id="346" r:id="rId6"/>
    <p:sldId id="348" r:id="rId7"/>
    <p:sldId id="347" r:id="rId8"/>
    <p:sldId id="351" r:id="rId9"/>
    <p:sldId id="349" r:id="rId10"/>
    <p:sldId id="350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D60093"/>
    <a:srgbClr val="CC99FF"/>
    <a:srgbClr val="CC66FF"/>
    <a:srgbClr val="DB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2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9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44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25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11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9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2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9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7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3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7CA701-F3DE-C22D-C28C-A962DB6A9E36}"/>
              </a:ext>
            </a:extLst>
          </p:cNvPr>
          <p:cNvSpPr txBox="1"/>
          <p:nvPr/>
        </p:nvSpPr>
        <p:spPr>
          <a:xfrm>
            <a:off x="0" y="722982"/>
            <a:ext cx="91344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5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use to </a:t>
            </a:r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6A0D6F-500C-D71D-4B71-F3C669C3AE29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1435D2-3965-05FA-022C-91C58F57D020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John Lennon | New York NY">
            <a:extLst>
              <a:ext uri="{FF2B5EF4-FFF2-40B4-BE49-F238E27FC236}">
                <a16:creationId xmlns:a16="http://schemas.microsoft.com/office/drawing/2014/main" id="{B68A7D68-E9D4-1624-5D26-B9A3DB0D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0" y="2232098"/>
            <a:ext cx="3441940" cy="39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48603B-2B12-32AC-CF1D-9233CAB9F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2" t="12653" r="4529" b="21572"/>
          <a:stretch/>
        </p:blipFill>
        <p:spPr>
          <a:xfrm>
            <a:off x="146648" y="707442"/>
            <a:ext cx="8255479" cy="60988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D23F39-B981-822C-BA54-3110C0220A45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7856885-EE67-EEE3-A121-77C4AF52F4FA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90620A-8470-13AB-40E9-09FEEE432DEB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F1C0364F-03EE-94F6-E4A5-47BA4A75A050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7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AE1CC7-0961-ECCD-28C7-D60F4F7A9B70}"/>
              </a:ext>
            </a:extLst>
          </p:cNvPr>
          <p:cNvSpPr txBox="1"/>
          <p:nvPr/>
        </p:nvSpPr>
        <p:spPr>
          <a:xfrm>
            <a:off x="614149" y="4640239"/>
            <a:ext cx="472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and </a:t>
            </a:r>
            <a:r>
              <a:rPr lang="es-MX" dirty="0" err="1"/>
              <a:t>your</a:t>
            </a:r>
            <a:r>
              <a:rPr lang="es-MX" dirty="0"/>
              <a:t> Friends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collect</a:t>
            </a:r>
            <a:r>
              <a:rPr lang="es-MX" dirty="0"/>
              <a:t>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8D4A89-C176-BF2D-6494-C4FDAC4C5AA5}"/>
              </a:ext>
            </a:extLst>
          </p:cNvPr>
          <p:cNvSpPr txBox="1"/>
          <p:nvPr/>
        </p:nvSpPr>
        <p:spPr>
          <a:xfrm>
            <a:off x="614148" y="5121321"/>
            <a:ext cx="472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Mike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play</a:t>
            </a:r>
            <a:r>
              <a:rPr lang="es-MX" dirty="0"/>
              <a:t> sport?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911BF3-3B34-BE42-F589-339B3119A88F}"/>
              </a:ext>
            </a:extLst>
          </p:cNvPr>
          <p:cNvSpPr txBox="1"/>
          <p:nvPr/>
        </p:nvSpPr>
        <p:spPr>
          <a:xfrm>
            <a:off x="1767385" y="5648462"/>
            <a:ext cx="472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and Mike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play</a:t>
            </a:r>
            <a:r>
              <a:rPr lang="es-MX" dirty="0"/>
              <a:t> sport?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1BC85B-966E-7000-D4D4-9BABA60184FB}"/>
              </a:ext>
            </a:extLst>
          </p:cNvPr>
          <p:cNvSpPr txBox="1"/>
          <p:nvPr/>
        </p:nvSpPr>
        <p:spPr>
          <a:xfrm>
            <a:off x="741873" y="6148880"/>
            <a:ext cx="472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and Mike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lose? </a:t>
            </a:r>
          </a:p>
        </p:txBody>
      </p:sp>
    </p:spTree>
    <p:extLst>
      <p:ext uri="{BB962C8B-B14F-4D97-AF65-F5344CB8AC3E}">
        <p14:creationId xmlns:p14="http://schemas.microsoft.com/office/powerpoint/2010/main" val="1867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2BCA553-3FD0-A976-E637-2A4B247A03B7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C6269AC-AECA-EAF3-9953-6765D727B353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7" name="Tabla 21">
            <a:extLst>
              <a:ext uri="{FF2B5EF4-FFF2-40B4-BE49-F238E27FC236}">
                <a16:creationId xmlns:a16="http://schemas.microsoft.com/office/drawing/2014/main" id="{F83C9E4C-9466-441B-6043-1FF2A454F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71787"/>
              </p:ext>
            </p:extLst>
          </p:nvPr>
        </p:nvGraphicFramePr>
        <p:xfrm>
          <a:off x="122704" y="706581"/>
          <a:ext cx="8822887" cy="590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43">
                  <a:extLst>
                    <a:ext uri="{9D8B030D-6E8A-4147-A177-3AD203B41FA5}">
                      <a16:colId xmlns:a16="http://schemas.microsoft.com/office/drawing/2014/main" val="204680391"/>
                    </a:ext>
                  </a:extLst>
                </a:gridCol>
                <a:gridCol w="4707161">
                  <a:extLst>
                    <a:ext uri="{9D8B030D-6E8A-4147-A177-3AD203B41FA5}">
                      <a16:colId xmlns:a16="http://schemas.microsoft.com/office/drawing/2014/main" val="1064212695"/>
                    </a:ext>
                  </a:extLst>
                </a:gridCol>
                <a:gridCol w="2803583">
                  <a:extLst>
                    <a:ext uri="{9D8B030D-6E8A-4147-A177-3AD203B41FA5}">
                      <a16:colId xmlns:a16="http://schemas.microsoft.com/office/drawing/2014/main" val="3130355965"/>
                    </a:ext>
                  </a:extLst>
                </a:gridCol>
              </a:tblGrid>
              <a:tr h="147884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Affirmative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commic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9759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266610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06567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88143"/>
                  </a:ext>
                </a:extLst>
              </a:tr>
            </a:tbl>
          </a:graphicData>
        </a:graphic>
      </p:graphicFrame>
      <p:pic>
        <p:nvPicPr>
          <p:cNvPr id="4098" name="Picture 2" descr="Containing Your Kids' Collections | Kids Activities Blog">
            <a:extLst>
              <a:ext uri="{FF2B5EF4-FFF2-40B4-BE49-F238E27FC236}">
                <a16:creationId xmlns:a16="http://schemas.microsoft.com/office/drawing/2014/main" id="{BDA35977-2F39-BE71-9D4C-8C32553B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9" y="956744"/>
            <a:ext cx="2706472" cy="54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8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579B0F-CC06-CC96-7FB8-217C1CA8A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5" t="41083" r="58931" b="47848"/>
          <a:stretch/>
        </p:blipFill>
        <p:spPr>
          <a:xfrm>
            <a:off x="2053085" y="5615791"/>
            <a:ext cx="6892506" cy="1095549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706DB6D5-1726-31E0-BEB0-A60CB3D2237D}"/>
              </a:ext>
            </a:extLst>
          </p:cNvPr>
          <p:cNvSpPr/>
          <p:nvPr/>
        </p:nvSpPr>
        <p:spPr>
          <a:xfrm>
            <a:off x="1388645" y="5749102"/>
            <a:ext cx="569627" cy="2848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B7304572-2070-AF34-A2C6-10BBFAD1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6" y="5499424"/>
            <a:ext cx="1303989" cy="1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BA060A-A700-8DA7-9F49-7025BC8AEB7C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D18886A-687B-10CE-545D-EC28DA17939D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6F311F-AFB4-AEF1-44C2-5173D6E11806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435922-5386-5332-2D5C-DFB9F8D75820}"/>
              </a:ext>
            </a:extLst>
          </p:cNvPr>
          <p:cNvSpPr txBox="1"/>
          <p:nvPr/>
        </p:nvSpPr>
        <p:spPr>
          <a:xfrm>
            <a:off x="357385" y="993721"/>
            <a:ext cx="4214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BF7CA2D-1862-CE0D-33E7-FF741AC19412}"/>
              </a:ext>
            </a:extLst>
          </p:cNvPr>
          <p:cNvSpPr txBox="1"/>
          <p:nvPr/>
        </p:nvSpPr>
        <p:spPr>
          <a:xfrm>
            <a:off x="5623043" y="3290953"/>
            <a:ext cx="490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35DC9F-DB39-1F5D-A28B-240B7459511B}"/>
              </a:ext>
            </a:extLst>
          </p:cNvPr>
          <p:cNvSpPr txBox="1"/>
          <p:nvPr/>
        </p:nvSpPr>
        <p:spPr>
          <a:xfrm>
            <a:off x="5572668" y="4473517"/>
            <a:ext cx="2855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ADE60C-09EE-9838-C68D-94D0DD65CE71}"/>
              </a:ext>
            </a:extLst>
          </p:cNvPr>
          <p:cNvSpPr txBox="1"/>
          <p:nvPr/>
        </p:nvSpPr>
        <p:spPr>
          <a:xfrm>
            <a:off x="5620102" y="878637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D5FCBF-966B-42CD-3287-D61CAC7F9756}"/>
              </a:ext>
            </a:extLst>
          </p:cNvPr>
          <p:cNvSpPr txBox="1"/>
          <p:nvPr/>
        </p:nvSpPr>
        <p:spPr>
          <a:xfrm>
            <a:off x="5331126" y="2161890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 and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 descr="74.827 fotos e imágenes de Two People Standing Talking - Getty Images">
            <a:extLst>
              <a:ext uri="{FF2B5EF4-FFF2-40B4-BE49-F238E27FC236}">
                <a16:creationId xmlns:a16="http://schemas.microsoft.com/office/drawing/2014/main" id="{695D3AF1-515F-2133-BFFD-CED4565DF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1931" r="12708" b="42675"/>
          <a:stretch/>
        </p:blipFill>
        <p:spPr bwMode="auto">
          <a:xfrm>
            <a:off x="715992" y="1883793"/>
            <a:ext cx="3856008" cy="32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0AD57845-7D99-53D9-3AF9-EA325BF843B1}"/>
              </a:ext>
            </a:extLst>
          </p:cNvPr>
          <p:cNvSpPr/>
          <p:nvPr/>
        </p:nvSpPr>
        <p:spPr>
          <a:xfrm>
            <a:off x="5499338" y="759125"/>
            <a:ext cx="3446253" cy="544676"/>
          </a:xfrm>
          <a:prstGeom prst="wedgeEllipseCallout">
            <a:avLst>
              <a:gd name="adj1" fmla="val -73648"/>
              <a:gd name="adj2" fmla="val 23671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86B492B9-B6BE-04C0-F14E-C2D28A3DAEF6}"/>
              </a:ext>
            </a:extLst>
          </p:cNvPr>
          <p:cNvSpPr/>
          <p:nvPr/>
        </p:nvSpPr>
        <p:spPr>
          <a:xfrm>
            <a:off x="5331126" y="2029352"/>
            <a:ext cx="3700730" cy="544676"/>
          </a:xfrm>
          <a:prstGeom prst="wedgeEllipseCallout">
            <a:avLst>
              <a:gd name="adj1" fmla="val -63654"/>
              <a:gd name="adj2" fmla="val 78337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Bocadillo: ovalado 17">
            <a:extLst>
              <a:ext uri="{FF2B5EF4-FFF2-40B4-BE49-F238E27FC236}">
                <a16:creationId xmlns:a16="http://schemas.microsoft.com/office/drawing/2014/main" id="{BB8B05B7-73A9-3AFD-6E99-915024D6A603}"/>
              </a:ext>
            </a:extLst>
          </p:cNvPr>
          <p:cNvSpPr/>
          <p:nvPr/>
        </p:nvSpPr>
        <p:spPr>
          <a:xfrm>
            <a:off x="5281989" y="3246765"/>
            <a:ext cx="3361680" cy="652380"/>
          </a:xfrm>
          <a:prstGeom prst="wedgeEllipseCallout">
            <a:avLst>
              <a:gd name="adj1" fmla="val -65438"/>
              <a:gd name="adj2" fmla="val -8162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03647225-C30A-883F-44B0-54E0A0D86DE8}"/>
              </a:ext>
            </a:extLst>
          </p:cNvPr>
          <p:cNvSpPr/>
          <p:nvPr/>
        </p:nvSpPr>
        <p:spPr>
          <a:xfrm>
            <a:off x="4930607" y="4487737"/>
            <a:ext cx="3662055" cy="618261"/>
          </a:xfrm>
          <a:prstGeom prst="wedgeEllipseCallout">
            <a:avLst>
              <a:gd name="adj1" fmla="val -63764"/>
              <a:gd name="adj2" fmla="val -22793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84AE0D0-30CC-4CB3-0F99-4C36AB792CE1}"/>
              </a:ext>
            </a:extLst>
          </p:cNvPr>
          <p:cNvSpPr/>
          <p:nvPr/>
        </p:nvSpPr>
        <p:spPr>
          <a:xfrm>
            <a:off x="646981" y="927343"/>
            <a:ext cx="3597212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2A9A178-5017-0947-3ACD-F0E9B0CD1F04}"/>
              </a:ext>
            </a:extLst>
          </p:cNvPr>
          <p:cNvSpPr/>
          <p:nvPr/>
        </p:nvSpPr>
        <p:spPr>
          <a:xfrm>
            <a:off x="350160" y="1490907"/>
            <a:ext cx="4214614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: curvada hacia la derecha 22">
            <a:extLst>
              <a:ext uri="{FF2B5EF4-FFF2-40B4-BE49-F238E27FC236}">
                <a16:creationId xmlns:a16="http://schemas.microsoft.com/office/drawing/2014/main" id="{DB96C588-C782-E086-2888-E084A702CD10}"/>
              </a:ext>
            </a:extLst>
          </p:cNvPr>
          <p:cNvSpPr/>
          <p:nvPr/>
        </p:nvSpPr>
        <p:spPr>
          <a:xfrm>
            <a:off x="98305" y="1311857"/>
            <a:ext cx="731520" cy="1216152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Flecha: curvada hacia la izquierda 23">
            <a:extLst>
              <a:ext uri="{FF2B5EF4-FFF2-40B4-BE49-F238E27FC236}">
                <a16:creationId xmlns:a16="http://schemas.microsoft.com/office/drawing/2014/main" id="{C7FD5403-B333-2142-D6BA-0128DDE6ADE1}"/>
              </a:ext>
            </a:extLst>
          </p:cNvPr>
          <p:cNvSpPr/>
          <p:nvPr/>
        </p:nvSpPr>
        <p:spPr>
          <a:xfrm>
            <a:off x="3994029" y="2099892"/>
            <a:ext cx="850017" cy="1434633"/>
          </a:xfrm>
          <a:prstGeom prst="curvedLef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394E19-0174-0BEA-7AF0-D25796149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16100" r="5094" b="50748"/>
          <a:stretch/>
        </p:blipFill>
        <p:spPr>
          <a:xfrm>
            <a:off x="163901" y="739898"/>
            <a:ext cx="8747015" cy="59110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2602413-9989-E858-80C7-F7182E518126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true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7728E2-94DA-3810-F691-D2B79A01FF1E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88DC723-A38B-746C-9C80-AD9EFC7AE4C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igno de multiplicación 1">
            <a:extLst>
              <a:ext uri="{FF2B5EF4-FFF2-40B4-BE49-F238E27FC236}">
                <a16:creationId xmlns:a16="http://schemas.microsoft.com/office/drawing/2014/main" id="{C2E8744A-495F-10CB-4EB2-0DA9D08465BA}"/>
              </a:ext>
            </a:extLst>
          </p:cNvPr>
          <p:cNvSpPr/>
          <p:nvPr/>
        </p:nvSpPr>
        <p:spPr>
          <a:xfrm>
            <a:off x="436728" y="1842448"/>
            <a:ext cx="341194" cy="3002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14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E2189F-B7A0-B445-C9BC-D1BE8881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3532" r="8207" b="41873"/>
          <a:stretch/>
        </p:blipFill>
        <p:spPr>
          <a:xfrm>
            <a:off x="60399" y="750501"/>
            <a:ext cx="7789643" cy="9575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6E313A8-C8A2-B0FC-7141-3F4EBE3E7B10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compare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41017B-D2B4-FB70-7341-CC6EC1D20C46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B38471C-A4AE-F64E-8614-060139AE9402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02E80B32-D6F4-1502-1277-50361E3A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8135" r="8207" b="37269"/>
          <a:stretch/>
        </p:blipFill>
        <p:spPr>
          <a:xfrm>
            <a:off x="86276" y="2596171"/>
            <a:ext cx="7366949" cy="10786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9F274B-F3AC-AEB2-9FD8-6F8968418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2636" r="19090" b="33498"/>
          <a:stretch/>
        </p:blipFill>
        <p:spPr>
          <a:xfrm>
            <a:off x="94729" y="4410299"/>
            <a:ext cx="6711513" cy="7828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AB06E7-5055-0074-1BA0-6610DD1FF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6929" r="8207" b="28476"/>
          <a:stretch/>
        </p:blipFill>
        <p:spPr>
          <a:xfrm>
            <a:off x="94729" y="5886520"/>
            <a:ext cx="8255641" cy="874252"/>
          </a:xfrm>
          <a:prstGeom prst="rect">
            <a:avLst/>
          </a:prstGeom>
        </p:spPr>
      </p:pic>
      <p:pic>
        <p:nvPicPr>
          <p:cNvPr id="1026" name="Picture 2" descr="Girl with his cat. Cute girl with white cat smiling at camera on isolated  white background. | CanStock">
            <a:extLst>
              <a:ext uri="{FF2B5EF4-FFF2-40B4-BE49-F238E27FC236}">
                <a16:creationId xmlns:a16="http://schemas.microsoft.com/office/drawing/2014/main" id="{99315E51-6C32-12D1-1FB5-90BBB2A79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6392" r="8976" b="15767"/>
          <a:stretch/>
        </p:blipFill>
        <p:spPr bwMode="auto">
          <a:xfrm>
            <a:off x="6202394" y="645886"/>
            <a:ext cx="1716656" cy="14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studying Stock Photos and Images. 247,617 Kids studying pictures and  royalty free photography available to search from thousands of stock  photographers.">
            <a:extLst>
              <a:ext uri="{FF2B5EF4-FFF2-40B4-BE49-F238E27FC236}">
                <a16:creationId xmlns:a16="http://schemas.microsoft.com/office/drawing/2014/main" id="{2D0238A4-5110-0866-1F8C-4D2FA0226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2383" r="303" b="6474"/>
          <a:stretch/>
        </p:blipFill>
        <p:spPr bwMode="auto">
          <a:xfrm>
            <a:off x="6831951" y="2728581"/>
            <a:ext cx="2078966" cy="13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y listening music in headphones Stock Photo by ©Kokhanchikov 1594470">
            <a:extLst>
              <a:ext uri="{FF2B5EF4-FFF2-40B4-BE49-F238E27FC236}">
                <a16:creationId xmlns:a16="http://schemas.microsoft.com/office/drawing/2014/main" id="{65917A9B-A0BD-0F52-EA2E-40F46466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7302" y="4077996"/>
            <a:ext cx="1989298" cy="16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69FFEE7-08B4-E7FC-01DA-6D49D9D58449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57C361-B68E-E19B-6EA6-35D570968224}"/>
              </a:ext>
            </a:extLst>
          </p:cNvPr>
          <p:cNvSpPr txBox="1"/>
          <p:nvPr/>
        </p:nvSpPr>
        <p:spPr>
          <a:xfrm>
            <a:off x="1134583" y="1274478"/>
            <a:ext cx="109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0D0A38-3703-14A0-6394-EC7F76D062F2}"/>
              </a:ext>
            </a:extLst>
          </p:cNvPr>
          <p:cNvSpPr txBox="1"/>
          <p:nvPr/>
        </p:nvSpPr>
        <p:spPr>
          <a:xfrm>
            <a:off x="805217" y="2596171"/>
            <a:ext cx="109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 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84EE4A-D95C-51C4-1A4B-56B90DEF0051}"/>
              </a:ext>
            </a:extLst>
          </p:cNvPr>
          <p:cNvSpPr txBox="1"/>
          <p:nvPr/>
        </p:nvSpPr>
        <p:spPr>
          <a:xfrm>
            <a:off x="1134583" y="3159281"/>
            <a:ext cx="156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didn’t</a:t>
            </a:r>
            <a:r>
              <a:rPr lang="es-MX" dirty="0"/>
              <a:t>, use </a:t>
            </a:r>
            <a:r>
              <a:rPr lang="es-MX" dirty="0" err="1"/>
              <a:t>to</a:t>
            </a:r>
            <a:r>
              <a:rPr lang="es-MX" dirty="0"/>
              <a:t>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B4995C-D89B-41AD-29D2-FC04F1F43C1A}"/>
              </a:ext>
            </a:extLst>
          </p:cNvPr>
          <p:cNvSpPr txBox="1"/>
          <p:nvPr/>
        </p:nvSpPr>
        <p:spPr>
          <a:xfrm>
            <a:off x="4696895" y="3147222"/>
            <a:ext cx="109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A3691D4-FAB8-A10E-AB00-196988AE4AA8}"/>
              </a:ext>
            </a:extLst>
          </p:cNvPr>
          <p:cNvSpPr txBox="1"/>
          <p:nvPr/>
        </p:nvSpPr>
        <p:spPr>
          <a:xfrm>
            <a:off x="4026089" y="2632972"/>
            <a:ext cx="109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CA7E67-888F-A331-BDDA-4B795E351DBD}"/>
              </a:ext>
            </a:extLst>
          </p:cNvPr>
          <p:cNvSpPr txBox="1"/>
          <p:nvPr/>
        </p:nvSpPr>
        <p:spPr>
          <a:xfrm>
            <a:off x="2358664" y="4423849"/>
            <a:ext cx="109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 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FA3E3B-6511-4563-16F2-A8890A0441DC}"/>
              </a:ext>
            </a:extLst>
          </p:cNvPr>
          <p:cNvSpPr txBox="1"/>
          <p:nvPr/>
        </p:nvSpPr>
        <p:spPr>
          <a:xfrm>
            <a:off x="4612892" y="4411359"/>
            <a:ext cx="109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use </a:t>
            </a:r>
            <a:r>
              <a:rPr lang="es-MX" dirty="0" err="1"/>
              <a:t>to</a:t>
            </a:r>
            <a:r>
              <a:rPr lang="es-MX" dirty="0"/>
              <a:t> 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179A3B7-AFF7-B276-FBB9-90D8677CA59C}"/>
              </a:ext>
            </a:extLst>
          </p:cNvPr>
          <p:cNvSpPr txBox="1"/>
          <p:nvPr/>
        </p:nvSpPr>
        <p:spPr>
          <a:xfrm>
            <a:off x="1200548" y="4823779"/>
            <a:ext cx="109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BED152C-7661-36FF-5A1B-C235DA2CEC3F}"/>
              </a:ext>
            </a:extLst>
          </p:cNvPr>
          <p:cNvSpPr txBox="1"/>
          <p:nvPr/>
        </p:nvSpPr>
        <p:spPr>
          <a:xfrm>
            <a:off x="2117223" y="5747838"/>
            <a:ext cx="109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8A4AC71-F943-494A-0DEC-FF05559D760E}"/>
              </a:ext>
            </a:extLst>
          </p:cNvPr>
          <p:cNvSpPr txBox="1"/>
          <p:nvPr/>
        </p:nvSpPr>
        <p:spPr>
          <a:xfrm>
            <a:off x="4066981" y="5891940"/>
            <a:ext cx="109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use </a:t>
            </a:r>
            <a:r>
              <a:rPr lang="es-MX" dirty="0" err="1"/>
              <a:t>to</a:t>
            </a:r>
            <a:r>
              <a:rPr lang="es-MX" dirty="0"/>
              <a:t> 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A70B608-BEAA-42B3-D9AC-0D58C0FDA6C5}"/>
              </a:ext>
            </a:extLst>
          </p:cNvPr>
          <p:cNvSpPr txBox="1"/>
          <p:nvPr/>
        </p:nvSpPr>
        <p:spPr>
          <a:xfrm>
            <a:off x="682387" y="6302565"/>
            <a:ext cx="161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Didn’t</a:t>
            </a:r>
            <a:r>
              <a:rPr lang="es-MX" dirty="0"/>
              <a:t>, Used </a:t>
            </a:r>
            <a:r>
              <a:rPr lang="es-MX" dirty="0" err="1"/>
              <a:t>to</a:t>
            </a:r>
            <a:r>
              <a:rPr lang="es-MX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0326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A188C-B04A-054D-8E7C-A40EB44B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69021" r="51321" b="16709"/>
          <a:stretch/>
        </p:blipFill>
        <p:spPr>
          <a:xfrm>
            <a:off x="103522" y="4166564"/>
            <a:ext cx="6987392" cy="24930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504562-2E18-103D-4118-29C83505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56570" r="51321" b="30962"/>
          <a:stretch/>
        </p:blipFill>
        <p:spPr>
          <a:xfrm>
            <a:off x="103522" y="1250830"/>
            <a:ext cx="7456093" cy="21781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1FC557-D75F-64B1-B835-484346BC3025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C35273B-C817-3C37-9484-BBAC7BFDD4C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6B26785-8489-2836-4C0D-FF1D1970FBC0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Young boy and girl in a swimming suits with gold medals isolated on white  background Stock Photo - Alamy">
            <a:extLst>
              <a:ext uri="{FF2B5EF4-FFF2-40B4-BE49-F238E27FC236}">
                <a16:creationId xmlns:a16="http://schemas.microsoft.com/office/drawing/2014/main" id="{66452145-156F-3CE9-CC8A-BFEF4C44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3300" r="29905" b="6338"/>
          <a:stretch/>
        </p:blipFill>
        <p:spPr bwMode="auto">
          <a:xfrm>
            <a:off x="6883880" y="4050104"/>
            <a:ext cx="1815265" cy="27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56E892-9D00-6400-1FB0-5139B4429DC4}"/>
              </a:ext>
            </a:extLst>
          </p:cNvPr>
          <p:cNvSpPr txBox="1"/>
          <p:nvPr/>
        </p:nvSpPr>
        <p:spPr>
          <a:xfrm>
            <a:off x="6780370" y="51757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132 ex 2</a:t>
            </a:r>
          </a:p>
        </p:txBody>
      </p:sp>
      <p:sp>
        <p:nvSpPr>
          <p:cNvPr id="10" name="AutoShape 6" descr="Boys Full Sleeve Printed T-shirt With Jeans Pant Combo">
            <a:extLst>
              <a:ext uri="{FF2B5EF4-FFF2-40B4-BE49-F238E27FC236}">
                <a16:creationId xmlns:a16="http://schemas.microsoft.com/office/drawing/2014/main" id="{5D3ABB1A-8848-8880-C6D5-73B0B14C8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F69951-0B54-4995-87CB-5A7CB5092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2"/>
          <a:stretch/>
        </p:blipFill>
        <p:spPr>
          <a:xfrm>
            <a:off x="6535948" y="1061539"/>
            <a:ext cx="1788543" cy="260468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BC30F5A-7427-A0C7-7CDC-B025F5C7B1D1}"/>
              </a:ext>
            </a:extLst>
          </p:cNvPr>
          <p:cNvSpPr txBox="1"/>
          <p:nvPr/>
        </p:nvSpPr>
        <p:spPr>
          <a:xfrm>
            <a:off x="1569793" y="1944130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8030E0-410E-6DAA-0E4D-B2DA04C7D69F}"/>
              </a:ext>
            </a:extLst>
          </p:cNvPr>
          <p:cNvSpPr txBox="1"/>
          <p:nvPr/>
        </p:nvSpPr>
        <p:spPr>
          <a:xfrm>
            <a:off x="1652924" y="2313500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61239C-09A1-B325-312C-CE89AB7C1438}"/>
              </a:ext>
            </a:extLst>
          </p:cNvPr>
          <p:cNvSpPr txBox="1"/>
          <p:nvPr/>
        </p:nvSpPr>
        <p:spPr>
          <a:xfrm>
            <a:off x="3597218" y="2322104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5959AB1-C0AF-2A80-88FC-0FFFA48867FA}"/>
              </a:ext>
            </a:extLst>
          </p:cNvPr>
          <p:cNvSpPr txBox="1"/>
          <p:nvPr/>
        </p:nvSpPr>
        <p:spPr>
          <a:xfrm>
            <a:off x="1288986" y="4516119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B5FFC2-0632-304F-F5A2-0C207AEEA694}"/>
              </a:ext>
            </a:extLst>
          </p:cNvPr>
          <p:cNvSpPr txBox="1"/>
          <p:nvPr/>
        </p:nvSpPr>
        <p:spPr>
          <a:xfrm>
            <a:off x="1135213" y="5607170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53E93CC-5545-1526-134B-B1CA983E27A9}"/>
              </a:ext>
            </a:extLst>
          </p:cNvPr>
          <p:cNvSpPr txBox="1"/>
          <p:nvPr/>
        </p:nvSpPr>
        <p:spPr>
          <a:xfrm>
            <a:off x="2620173" y="2654109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3689E1A-7ED2-3153-6D83-8C3BE507117C}"/>
              </a:ext>
            </a:extLst>
          </p:cNvPr>
          <p:cNvSpPr txBox="1"/>
          <p:nvPr/>
        </p:nvSpPr>
        <p:spPr>
          <a:xfrm>
            <a:off x="847706" y="3051026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FEFF1C2-563E-80AC-0AC6-0D8558F81719}"/>
              </a:ext>
            </a:extLst>
          </p:cNvPr>
          <p:cNvSpPr txBox="1"/>
          <p:nvPr/>
        </p:nvSpPr>
        <p:spPr>
          <a:xfrm>
            <a:off x="2961564" y="4166564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44F2E1-BAE9-C88F-114D-73402447D7E4}"/>
              </a:ext>
            </a:extLst>
          </p:cNvPr>
          <p:cNvSpPr txBox="1"/>
          <p:nvPr/>
        </p:nvSpPr>
        <p:spPr>
          <a:xfrm>
            <a:off x="1051343" y="4132183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94790A0-093A-9CC6-760C-D7B6AC54953B}"/>
              </a:ext>
            </a:extLst>
          </p:cNvPr>
          <p:cNvSpPr txBox="1"/>
          <p:nvPr/>
        </p:nvSpPr>
        <p:spPr>
          <a:xfrm>
            <a:off x="4968537" y="4470300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AEE49B5-C371-798A-851E-A068372B638A}"/>
              </a:ext>
            </a:extLst>
          </p:cNvPr>
          <p:cNvSpPr txBox="1"/>
          <p:nvPr/>
        </p:nvSpPr>
        <p:spPr>
          <a:xfrm>
            <a:off x="805717" y="6029260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7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7BD3B6-5703-40D8-F4B9-A760F250E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08" t="77516" r="30351" b="17852"/>
          <a:stretch/>
        </p:blipFill>
        <p:spPr>
          <a:xfrm>
            <a:off x="224287" y="3174520"/>
            <a:ext cx="2978189" cy="4420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30B4118-C9C9-D0A3-F96D-153E16DDA402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 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7FB20F-4BA5-B031-848F-48B1ACD22DA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2B92201-7CDA-7C98-7F43-12137D803C6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66E510F-0B7A-08CA-8140-EB93F05F08AB}"/>
              </a:ext>
            </a:extLst>
          </p:cNvPr>
          <p:cNvSpPr txBox="1"/>
          <p:nvPr/>
        </p:nvSpPr>
        <p:spPr>
          <a:xfrm>
            <a:off x="172529" y="2877005"/>
            <a:ext cx="308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You</a:t>
            </a:r>
            <a:r>
              <a:rPr lang="es-MX" sz="1400" dirty="0"/>
              <a:t> can use </a:t>
            </a:r>
            <a:r>
              <a:rPr lang="es-MX" sz="1400" dirty="0" err="1"/>
              <a:t>one</a:t>
            </a:r>
            <a:r>
              <a:rPr lang="es-MX" sz="1400" dirty="0"/>
              <a:t> </a:t>
            </a:r>
            <a:r>
              <a:rPr lang="es-MX" sz="1400" dirty="0" err="1"/>
              <a:t>of</a:t>
            </a:r>
            <a:r>
              <a:rPr lang="es-MX" sz="1400" dirty="0"/>
              <a:t> </a:t>
            </a:r>
            <a:r>
              <a:rPr lang="es-MX" sz="1400" dirty="0" err="1"/>
              <a:t>these</a:t>
            </a:r>
            <a:r>
              <a:rPr lang="es-MX" sz="1400" dirty="0"/>
              <a:t> </a:t>
            </a:r>
            <a:r>
              <a:rPr lang="es-MX" sz="1400" dirty="0" err="1"/>
              <a:t>topics</a:t>
            </a:r>
            <a:r>
              <a:rPr lang="es-MX" sz="1400" dirty="0"/>
              <a:t>.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E860B9A-0AF6-0BF9-E964-7B509FBB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59980"/>
              </p:ext>
            </p:extLst>
          </p:nvPr>
        </p:nvGraphicFramePr>
        <p:xfrm>
          <a:off x="4028536" y="810883"/>
          <a:ext cx="4781110" cy="588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110">
                  <a:extLst>
                    <a:ext uri="{9D8B030D-6E8A-4147-A177-3AD203B41FA5}">
                      <a16:colId xmlns:a16="http://schemas.microsoft.com/office/drawing/2014/main" val="603224913"/>
                    </a:ext>
                  </a:extLst>
                </a:gridCol>
              </a:tblGrid>
              <a:tr h="438571"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Write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here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your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rgbClr val="DB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510933"/>
                  </a:ext>
                </a:extLst>
              </a:tr>
              <a:tr h="54446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12767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400C0E2-4D9F-C0B2-2505-ACBC2C796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51389" r="68773" b="33182"/>
          <a:stretch/>
        </p:blipFill>
        <p:spPr>
          <a:xfrm>
            <a:off x="69012" y="3823463"/>
            <a:ext cx="3959524" cy="303453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964C611-6EBD-A721-CE3A-0F3EC7A07587}"/>
              </a:ext>
            </a:extLst>
          </p:cNvPr>
          <p:cNvSpPr txBox="1"/>
          <p:nvPr/>
        </p:nvSpPr>
        <p:spPr>
          <a:xfrm>
            <a:off x="6970148" y="51757"/>
            <a:ext cx="22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6 ex 11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2E22162-7480-15F2-0744-3388596B66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3" t="46931" r="54811" b="41700"/>
          <a:stretch/>
        </p:blipFill>
        <p:spPr>
          <a:xfrm>
            <a:off x="69012" y="975915"/>
            <a:ext cx="3959524" cy="17803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60C4E8A-30D2-8F39-1B19-07A287A893AA}"/>
              </a:ext>
            </a:extLst>
          </p:cNvPr>
          <p:cNvSpPr txBox="1"/>
          <p:nvPr/>
        </p:nvSpPr>
        <p:spPr>
          <a:xfrm>
            <a:off x="4394579" y="1801504"/>
            <a:ext cx="3959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 was little, I used to eat </a:t>
            </a:r>
            <a:r>
              <a:rPr lang="en-US" dirty="0" err="1"/>
              <a:t>kfc</a:t>
            </a:r>
            <a:r>
              <a:rPr lang="en-US" dirty="0"/>
              <a:t> chicken, that's why I used to have the nickname "</a:t>
            </a:r>
            <a:r>
              <a:rPr lang="en-US" dirty="0" err="1"/>
              <a:t>bolu</a:t>
            </a:r>
            <a:r>
              <a:rPr lang="en-US" dirty="0"/>
              <a:t>", even with my weight</a:t>
            </a:r>
          </a:p>
          <a:p>
            <a:r>
              <a:rPr lang="en-US" dirty="0"/>
              <a:t>I used to play softball, it's still my favorite sport.</a:t>
            </a:r>
          </a:p>
          <a:p>
            <a:r>
              <a:rPr lang="en-US" dirty="0"/>
              <a:t>On vacation I used to visit Cancun, I loved sea food,</a:t>
            </a:r>
          </a:p>
          <a:p>
            <a:r>
              <a:rPr lang="en-US" dirty="0"/>
              <a:t>Now I usually eat Italian food.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059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2048FD-F0EA-5BD9-8AC2-6B685930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1" t="13257" r="52538" b="9161"/>
          <a:stretch/>
        </p:blipFill>
        <p:spPr>
          <a:xfrm>
            <a:off x="301925" y="924563"/>
            <a:ext cx="7858664" cy="56918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28F6DF4-2AEB-A569-A0B0-3022B8FDB227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Allie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Robert.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54ED099-9A96-CB40-F4AA-D693D9BEF57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92CCCED-1DF5-C202-8252-1D7C6899A4F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6C7A913-B281-E01E-7285-9E6ECBD8722E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51650B-81B4-6FDD-852B-F8CE24E960B8}"/>
              </a:ext>
            </a:extLst>
          </p:cNvPr>
          <p:cNvSpPr txBox="1"/>
          <p:nvPr/>
        </p:nvSpPr>
        <p:spPr>
          <a:xfrm>
            <a:off x="4981433" y="2240199"/>
            <a:ext cx="282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CC"/>
                </a:solidFill>
              </a:rPr>
              <a:t>Used </a:t>
            </a:r>
            <a:r>
              <a:rPr lang="es-MX" dirty="0" err="1">
                <a:solidFill>
                  <a:srgbClr val="9900CC"/>
                </a:solidFill>
              </a:rPr>
              <a:t>to</a:t>
            </a:r>
            <a:r>
              <a:rPr lang="es-MX" dirty="0">
                <a:solidFill>
                  <a:srgbClr val="9900CC"/>
                </a:solidFill>
              </a:rPr>
              <a:t> </a:t>
            </a:r>
            <a:r>
              <a:rPr lang="es-MX" dirty="0" err="1">
                <a:solidFill>
                  <a:srgbClr val="9900CC"/>
                </a:solidFill>
              </a:rPr>
              <a:t>ride</a:t>
            </a:r>
            <a:r>
              <a:rPr lang="es-MX" dirty="0">
                <a:solidFill>
                  <a:srgbClr val="9900CC"/>
                </a:solidFill>
              </a:rPr>
              <a:t> </a:t>
            </a:r>
            <a:r>
              <a:rPr lang="es-MX" dirty="0" err="1">
                <a:solidFill>
                  <a:srgbClr val="9900CC"/>
                </a:solidFill>
              </a:rPr>
              <a:t>their</a:t>
            </a:r>
            <a:r>
              <a:rPr lang="es-MX" dirty="0">
                <a:solidFill>
                  <a:srgbClr val="9900CC"/>
                </a:solidFill>
              </a:rPr>
              <a:t> </a:t>
            </a:r>
            <a:r>
              <a:rPr lang="es-MX" dirty="0" err="1">
                <a:solidFill>
                  <a:srgbClr val="9900CC"/>
                </a:solidFill>
              </a:rPr>
              <a:t>bicycles</a:t>
            </a:r>
            <a:r>
              <a:rPr lang="es-MX" dirty="0">
                <a:solidFill>
                  <a:srgbClr val="9900CC"/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2192F5-0F7D-DFF1-C5E0-03FF2A7F5830}"/>
              </a:ext>
            </a:extLst>
          </p:cNvPr>
          <p:cNvSpPr txBox="1"/>
          <p:nvPr/>
        </p:nvSpPr>
        <p:spPr>
          <a:xfrm>
            <a:off x="4645905" y="3342115"/>
            <a:ext cx="282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CC"/>
                </a:solidFill>
              </a:rPr>
              <a:t>Used </a:t>
            </a:r>
            <a:r>
              <a:rPr lang="es-MX" dirty="0" err="1">
                <a:solidFill>
                  <a:srgbClr val="9900CC"/>
                </a:solidFill>
              </a:rPr>
              <a:t>to</a:t>
            </a:r>
            <a:r>
              <a:rPr lang="es-MX" dirty="0">
                <a:solidFill>
                  <a:srgbClr val="9900CC"/>
                </a:solidFill>
              </a:rPr>
              <a:t> </a:t>
            </a:r>
            <a:r>
              <a:rPr lang="es-MX" dirty="0" err="1">
                <a:solidFill>
                  <a:srgbClr val="9900CC"/>
                </a:solidFill>
              </a:rPr>
              <a:t>go</a:t>
            </a:r>
            <a:r>
              <a:rPr lang="es-MX" dirty="0">
                <a:solidFill>
                  <a:srgbClr val="9900CC"/>
                </a:solidFill>
              </a:rPr>
              <a:t> </a:t>
            </a:r>
            <a:r>
              <a:rPr lang="es-MX" dirty="0" err="1">
                <a:solidFill>
                  <a:srgbClr val="9900CC"/>
                </a:solidFill>
              </a:rPr>
              <a:t>to</a:t>
            </a:r>
            <a:r>
              <a:rPr lang="es-MX" dirty="0">
                <a:solidFill>
                  <a:srgbClr val="9900CC"/>
                </a:solidFill>
              </a:rPr>
              <a:t> </a:t>
            </a:r>
            <a:r>
              <a:rPr lang="es-MX" dirty="0" err="1">
                <a:solidFill>
                  <a:srgbClr val="9900CC"/>
                </a:solidFill>
              </a:rPr>
              <a:t>the</a:t>
            </a:r>
            <a:r>
              <a:rPr lang="es-MX" dirty="0">
                <a:solidFill>
                  <a:srgbClr val="9900CC"/>
                </a:solidFill>
              </a:rPr>
              <a:t> </a:t>
            </a:r>
            <a:r>
              <a:rPr lang="es-MX" dirty="0" err="1">
                <a:solidFill>
                  <a:srgbClr val="9900CC"/>
                </a:solidFill>
              </a:rPr>
              <a:t>beach</a:t>
            </a:r>
            <a:r>
              <a:rPr lang="es-MX" dirty="0">
                <a:solidFill>
                  <a:srgbClr val="9900CC"/>
                </a:solidFill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203D9A-86E3-4738-7396-73D06D1896C8}"/>
              </a:ext>
            </a:extLst>
          </p:cNvPr>
          <p:cNvSpPr txBox="1"/>
          <p:nvPr/>
        </p:nvSpPr>
        <p:spPr>
          <a:xfrm>
            <a:off x="4712986" y="4645511"/>
            <a:ext cx="282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CC"/>
                </a:solidFill>
              </a:rPr>
              <a:t>Used </a:t>
            </a:r>
            <a:r>
              <a:rPr lang="es-MX" dirty="0" err="1">
                <a:solidFill>
                  <a:srgbClr val="9900CC"/>
                </a:solidFill>
              </a:rPr>
              <a:t>to</a:t>
            </a:r>
            <a:r>
              <a:rPr lang="es-MX" dirty="0">
                <a:solidFill>
                  <a:srgbClr val="9900CC"/>
                </a:solidFill>
              </a:rPr>
              <a:t> </a:t>
            </a:r>
            <a:r>
              <a:rPr lang="es-MX" dirty="0" err="1">
                <a:solidFill>
                  <a:srgbClr val="9900CC"/>
                </a:solidFill>
              </a:rPr>
              <a:t>collect</a:t>
            </a:r>
            <a:r>
              <a:rPr lang="es-MX" dirty="0">
                <a:solidFill>
                  <a:srgbClr val="9900CC"/>
                </a:solidFill>
              </a:rPr>
              <a:t> </a:t>
            </a:r>
            <a:r>
              <a:rPr lang="es-MX" dirty="0" err="1">
                <a:solidFill>
                  <a:srgbClr val="9900CC"/>
                </a:solidFill>
              </a:rPr>
              <a:t>commics</a:t>
            </a:r>
            <a:endParaRPr lang="es-MX" dirty="0">
              <a:solidFill>
                <a:srgbClr val="9900CC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35C49C6-0059-F957-10E6-DF9C9B4D4353}"/>
              </a:ext>
            </a:extLst>
          </p:cNvPr>
          <p:cNvSpPr txBox="1"/>
          <p:nvPr/>
        </p:nvSpPr>
        <p:spPr>
          <a:xfrm>
            <a:off x="4838090" y="5748771"/>
            <a:ext cx="282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CC"/>
                </a:solidFill>
              </a:rPr>
              <a:t>Used </a:t>
            </a:r>
            <a:r>
              <a:rPr lang="es-MX" dirty="0" err="1">
                <a:solidFill>
                  <a:srgbClr val="9900CC"/>
                </a:solidFill>
              </a:rPr>
              <a:t>to</a:t>
            </a:r>
            <a:r>
              <a:rPr lang="es-MX" dirty="0">
                <a:solidFill>
                  <a:srgbClr val="9900CC"/>
                </a:solidFill>
              </a:rPr>
              <a:t> </a:t>
            </a:r>
            <a:r>
              <a:rPr lang="es-MX" dirty="0" err="1">
                <a:solidFill>
                  <a:srgbClr val="9900CC"/>
                </a:solidFill>
              </a:rPr>
              <a:t>have</a:t>
            </a:r>
            <a:r>
              <a:rPr lang="es-MX" dirty="0">
                <a:solidFill>
                  <a:srgbClr val="9900CC"/>
                </a:solidFill>
              </a:rPr>
              <a:t> a </a:t>
            </a:r>
            <a:r>
              <a:rPr lang="es-MX" dirty="0" err="1">
                <a:solidFill>
                  <a:srgbClr val="9900CC"/>
                </a:solidFill>
              </a:rPr>
              <a:t>pet</a:t>
            </a:r>
            <a:endParaRPr lang="es-MX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1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58F796-4294-BEA7-0EB9-4ECAC5E6F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" t="16632" r="51132" b="67359"/>
          <a:stretch/>
        </p:blipFill>
        <p:spPr>
          <a:xfrm>
            <a:off x="258796" y="737299"/>
            <a:ext cx="8151961" cy="2401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F4115B-0165-3473-D685-E62E1240D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51" t="55404" r="5000" b="12684"/>
          <a:stretch/>
        </p:blipFill>
        <p:spPr>
          <a:xfrm>
            <a:off x="327804" y="3743863"/>
            <a:ext cx="8031193" cy="30106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5E59D0D-983E-5F77-D5BD-77FC9E98A9AB}"/>
              </a:ext>
            </a:extLst>
          </p:cNvPr>
          <p:cNvSpPr/>
          <p:nvPr/>
        </p:nvSpPr>
        <p:spPr>
          <a:xfrm>
            <a:off x="951" y="91674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CE1DD3F-3659-8FEA-0820-481FF349E992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80D06C8-0F40-74B0-5783-4FB2267C477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DC88BCF-350C-C927-85A8-96A438F0687D}"/>
              </a:ext>
            </a:extLst>
          </p:cNvPr>
          <p:cNvSpPr txBox="1"/>
          <p:nvPr/>
        </p:nvSpPr>
        <p:spPr>
          <a:xfrm>
            <a:off x="3310165" y="363150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02C36D2-ADA3-DA6D-B73A-4D0A9FA8404B}"/>
              </a:ext>
            </a:extLst>
          </p:cNvPr>
          <p:cNvSpPr/>
          <p:nvPr/>
        </p:nvSpPr>
        <p:spPr>
          <a:xfrm>
            <a:off x="35631" y="3141336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8CA8FA-05F5-913C-65F6-5C4FADD2C0A6}"/>
              </a:ext>
            </a:extLst>
          </p:cNvPr>
          <p:cNvSpPr txBox="1"/>
          <p:nvPr/>
        </p:nvSpPr>
        <p:spPr>
          <a:xfrm>
            <a:off x="7378321" y="3392456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DA94D5-01C9-5D1A-6361-98790B6CEA6A}"/>
              </a:ext>
            </a:extLst>
          </p:cNvPr>
          <p:cNvSpPr txBox="1"/>
          <p:nvPr/>
        </p:nvSpPr>
        <p:spPr>
          <a:xfrm>
            <a:off x="1700434" y="1099000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pet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469728-971B-9843-CDB0-910996738BEB}"/>
              </a:ext>
            </a:extLst>
          </p:cNvPr>
          <p:cNvSpPr txBox="1"/>
          <p:nvPr/>
        </p:nvSpPr>
        <p:spPr>
          <a:xfrm>
            <a:off x="2096219" y="1486084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Summer camp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68C6D04-5F9B-A807-687A-572AE7E2CA46}"/>
              </a:ext>
            </a:extLst>
          </p:cNvPr>
          <p:cNvSpPr txBox="1"/>
          <p:nvPr/>
        </p:nvSpPr>
        <p:spPr>
          <a:xfrm>
            <a:off x="2205146" y="2286295"/>
            <a:ext cx="161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Playground</a:t>
            </a:r>
            <a:r>
              <a:rPr lang="es-MX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BD7BFE-7746-5BDF-4BA2-545FE99AC9D6}"/>
              </a:ext>
            </a:extLst>
          </p:cNvPr>
          <p:cNvSpPr txBox="1"/>
          <p:nvPr/>
        </p:nvSpPr>
        <p:spPr>
          <a:xfrm>
            <a:off x="1400183" y="4088322"/>
            <a:ext cx="211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Dance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000AE15-217F-3F56-EA96-6B33D10EB943}"/>
              </a:ext>
            </a:extLst>
          </p:cNvPr>
          <p:cNvSpPr txBox="1"/>
          <p:nvPr/>
        </p:nvSpPr>
        <p:spPr>
          <a:xfrm>
            <a:off x="481234" y="5314833"/>
            <a:ext cx="579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Now</a:t>
            </a:r>
            <a:r>
              <a:rPr lang="es-MX" dirty="0"/>
              <a:t> i </a:t>
            </a:r>
            <a:r>
              <a:rPr lang="es-MX" dirty="0" err="1"/>
              <a:t>like</a:t>
            </a:r>
            <a:r>
              <a:rPr lang="es-MX" dirty="0"/>
              <a:t> regional music, </a:t>
            </a:r>
            <a:r>
              <a:rPr lang="es-MX" dirty="0" err="1"/>
              <a:t>my</a:t>
            </a:r>
            <a:r>
              <a:rPr lang="es-MX" dirty="0"/>
              <a:t> favorite band </a:t>
            </a:r>
            <a:r>
              <a:rPr lang="es-MX" dirty="0" err="1"/>
              <a:t>is</a:t>
            </a:r>
            <a:r>
              <a:rPr lang="es-MX" dirty="0"/>
              <a:t> Duelo.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407028-CC20-5445-D3E0-FF1E99BF2AAA}"/>
              </a:ext>
            </a:extLst>
          </p:cNvPr>
          <p:cNvSpPr txBox="1"/>
          <p:nvPr/>
        </p:nvSpPr>
        <p:spPr>
          <a:xfrm>
            <a:off x="481233" y="5072209"/>
            <a:ext cx="590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listen </a:t>
            </a:r>
            <a:r>
              <a:rPr lang="es-MX" dirty="0" err="1"/>
              <a:t>to</a:t>
            </a:r>
            <a:r>
              <a:rPr lang="es-MX" dirty="0"/>
              <a:t> pop as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Directon</a:t>
            </a:r>
            <a:r>
              <a:rPr lang="es-MX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6C824EA-C717-CD81-6824-53D475B9AC0B}"/>
              </a:ext>
            </a:extLst>
          </p:cNvPr>
          <p:cNvSpPr txBox="1"/>
          <p:nvPr/>
        </p:nvSpPr>
        <p:spPr>
          <a:xfrm>
            <a:off x="481233" y="6242632"/>
            <a:ext cx="504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Now</a:t>
            </a:r>
            <a:r>
              <a:rPr lang="es-MX" dirty="0"/>
              <a:t> I </a:t>
            </a:r>
            <a:r>
              <a:rPr lang="es-MX" dirty="0" err="1"/>
              <a:t>wear</a:t>
            </a:r>
            <a:r>
              <a:rPr lang="es-MX" dirty="0"/>
              <a:t> </a:t>
            </a:r>
            <a:r>
              <a:rPr lang="es-MX" dirty="0" err="1"/>
              <a:t>very</a:t>
            </a:r>
            <a:r>
              <a:rPr lang="es-MX" dirty="0"/>
              <a:t> </a:t>
            </a:r>
            <a:r>
              <a:rPr lang="es-MX" dirty="0" err="1"/>
              <a:t>loose</a:t>
            </a:r>
            <a:r>
              <a:rPr lang="es-MX" dirty="0"/>
              <a:t> </a:t>
            </a:r>
            <a:r>
              <a:rPr lang="es-MX" dirty="0" err="1"/>
              <a:t>clothes</a:t>
            </a:r>
            <a:r>
              <a:rPr lang="es-MX" dirty="0"/>
              <a:t>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A4CE580-0360-180C-6534-0F7CE3FB57D3}"/>
              </a:ext>
            </a:extLst>
          </p:cNvPr>
          <p:cNvSpPr txBox="1"/>
          <p:nvPr/>
        </p:nvSpPr>
        <p:spPr>
          <a:xfrm>
            <a:off x="481233" y="6006332"/>
            <a:ext cx="42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wear</a:t>
            </a:r>
            <a:r>
              <a:rPr lang="es-MX" dirty="0"/>
              <a:t> </a:t>
            </a:r>
            <a:r>
              <a:rPr lang="es-MX" dirty="0" err="1"/>
              <a:t>tight</a:t>
            </a:r>
            <a:r>
              <a:rPr lang="es-MX" dirty="0"/>
              <a:t> </a:t>
            </a:r>
            <a:r>
              <a:rPr lang="es-MX" dirty="0" err="1"/>
              <a:t>clothes</a:t>
            </a:r>
            <a:r>
              <a:rPr lang="es-MX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D2D688D-6EF7-83A6-840D-A0AFD0E7E268}"/>
              </a:ext>
            </a:extLst>
          </p:cNvPr>
          <p:cNvSpPr txBox="1"/>
          <p:nvPr/>
        </p:nvSpPr>
        <p:spPr>
          <a:xfrm>
            <a:off x="1243360" y="4330946"/>
            <a:ext cx="287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romantic</a:t>
            </a:r>
            <a:r>
              <a:rPr lang="es-MX" dirty="0"/>
              <a:t> </a:t>
            </a:r>
            <a:r>
              <a:rPr lang="es-MX" dirty="0" err="1"/>
              <a:t>novels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1791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733</TotalTime>
  <Words>686</Words>
  <Application>Microsoft Office PowerPoint</Application>
  <PresentationFormat>Carta (216 x 279 mm)</PresentationFormat>
  <Paragraphs>99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vanessa garza</cp:lastModifiedBy>
  <cp:revision>7</cp:revision>
  <dcterms:created xsi:type="dcterms:W3CDTF">2023-03-02T14:31:18Z</dcterms:created>
  <dcterms:modified xsi:type="dcterms:W3CDTF">2023-03-07T06:23:55Z</dcterms:modified>
</cp:coreProperties>
</file>