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352" r:id="rId4"/>
    <p:sldId id="256" r:id="rId5"/>
    <p:sldId id="346" r:id="rId6"/>
    <p:sldId id="348" r:id="rId7"/>
    <p:sldId id="351" r:id="rId8"/>
    <p:sldId id="347" r:id="rId9"/>
    <p:sldId id="350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99FF"/>
    <a:srgbClr val="CC66FF"/>
    <a:srgbClr val="9900CC"/>
    <a:srgbClr val="D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9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4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2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11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2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9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7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3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7CA701-F3DE-C22D-C28C-A962DB6A9E36}"/>
              </a:ext>
            </a:extLst>
          </p:cNvPr>
          <p:cNvSpPr txBox="1"/>
          <p:nvPr/>
        </p:nvSpPr>
        <p:spPr>
          <a:xfrm>
            <a:off x="0" y="722982"/>
            <a:ext cx="9134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5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use to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6A0D6F-500C-D71D-4B71-F3C669C3AE29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1435D2-3965-05FA-022C-91C58F57D020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John Lennon | New York NY">
            <a:extLst>
              <a:ext uri="{FF2B5EF4-FFF2-40B4-BE49-F238E27FC236}">
                <a16:creationId xmlns:a16="http://schemas.microsoft.com/office/drawing/2014/main" id="{B68A7D68-E9D4-1624-5D26-B9A3DB0D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2232098"/>
            <a:ext cx="3441940" cy="39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2BCA553-3FD0-A976-E637-2A4B247A03B7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C6269AC-AECA-EAF3-9953-6765D727B353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7" name="Tabla 21">
            <a:extLst>
              <a:ext uri="{FF2B5EF4-FFF2-40B4-BE49-F238E27FC236}">
                <a16:creationId xmlns:a16="http://schemas.microsoft.com/office/drawing/2014/main" id="{F83C9E4C-9466-441B-6043-1FF2A454F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71787"/>
              </p:ext>
            </p:extLst>
          </p:nvPr>
        </p:nvGraphicFramePr>
        <p:xfrm>
          <a:off x="122704" y="706581"/>
          <a:ext cx="8822887" cy="590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43">
                  <a:extLst>
                    <a:ext uri="{9D8B030D-6E8A-4147-A177-3AD203B41FA5}">
                      <a16:colId xmlns:a16="http://schemas.microsoft.com/office/drawing/2014/main" val="204680391"/>
                    </a:ext>
                  </a:extLst>
                </a:gridCol>
                <a:gridCol w="4707161">
                  <a:extLst>
                    <a:ext uri="{9D8B030D-6E8A-4147-A177-3AD203B41FA5}">
                      <a16:colId xmlns:a16="http://schemas.microsoft.com/office/drawing/2014/main" val="1064212695"/>
                    </a:ext>
                  </a:extLst>
                </a:gridCol>
                <a:gridCol w="2803583">
                  <a:extLst>
                    <a:ext uri="{9D8B030D-6E8A-4147-A177-3AD203B41FA5}">
                      <a16:colId xmlns:a16="http://schemas.microsoft.com/office/drawing/2014/main" val="3130355965"/>
                    </a:ext>
                  </a:extLst>
                </a:gridCol>
              </a:tblGrid>
              <a:tr h="147884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Affirmative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commic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9759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66610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6567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88143"/>
                  </a:ext>
                </a:extLst>
              </a:tr>
            </a:tbl>
          </a:graphicData>
        </a:graphic>
      </p:graphicFrame>
      <p:pic>
        <p:nvPicPr>
          <p:cNvPr id="4098" name="Picture 2" descr="Containing Your Kids' Collections | Kids Activities Blog">
            <a:extLst>
              <a:ext uri="{FF2B5EF4-FFF2-40B4-BE49-F238E27FC236}">
                <a16:creationId xmlns:a16="http://schemas.microsoft.com/office/drawing/2014/main" id="{BDA35977-2F39-BE71-9D4C-8C32553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9" y="956744"/>
            <a:ext cx="2706472" cy="54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79B0F-CC06-CC96-7FB8-217C1CA8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5" t="41083" r="58931" b="47848"/>
          <a:stretch/>
        </p:blipFill>
        <p:spPr>
          <a:xfrm>
            <a:off x="2053085" y="5615791"/>
            <a:ext cx="6892506" cy="1095549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06DB6D5-1726-31E0-BEB0-A60CB3D2237D}"/>
              </a:ext>
            </a:extLst>
          </p:cNvPr>
          <p:cNvSpPr/>
          <p:nvPr/>
        </p:nvSpPr>
        <p:spPr>
          <a:xfrm>
            <a:off x="1388645" y="5749102"/>
            <a:ext cx="569627" cy="2848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B7304572-2070-AF34-A2C6-10BBFAD1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" y="549942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BA060A-A700-8DA7-9F49-7025BC8AEB7C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18886A-687B-10CE-545D-EC28DA17939D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6F311F-AFB4-AEF1-44C2-5173D6E11806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435922-5386-5332-2D5C-DFB9F8D75820}"/>
              </a:ext>
            </a:extLst>
          </p:cNvPr>
          <p:cNvSpPr txBox="1"/>
          <p:nvPr/>
        </p:nvSpPr>
        <p:spPr>
          <a:xfrm>
            <a:off x="357385" y="993721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F7CA2D-1862-CE0D-33E7-FF741AC19412}"/>
              </a:ext>
            </a:extLst>
          </p:cNvPr>
          <p:cNvSpPr txBox="1"/>
          <p:nvPr/>
        </p:nvSpPr>
        <p:spPr>
          <a:xfrm>
            <a:off x="5623043" y="3290953"/>
            <a:ext cx="4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35DC9F-DB39-1F5D-A28B-240B7459511B}"/>
              </a:ext>
            </a:extLst>
          </p:cNvPr>
          <p:cNvSpPr txBox="1"/>
          <p:nvPr/>
        </p:nvSpPr>
        <p:spPr>
          <a:xfrm>
            <a:off x="5572668" y="4473517"/>
            <a:ext cx="2855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ADE60C-09EE-9838-C68D-94D0DD65CE71}"/>
              </a:ext>
            </a:extLst>
          </p:cNvPr>
          <p:cNvSpPr txBox="1"/>
          <p:nvPr/>
        </p:nvSpPr>
        <p:spPr>
          <a:xfrm>
            <a:off x="5620102" y="878637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D5FCBF-966B-42CD-3287-D61CAC7F9756}"/>
              </a:ext>
            </a:extLst>
          </p:cNvPr>
          <p:cNvSpPr txBox="1"/>
          <p:nvPr/>
        </p:nvSpPr>
        <p:spPr>
          <a:xfrm>
            <a:off x="5331126" y="2161890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 and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74.827 fotos e imágenes de Two People Standing Talking - Getty Images">
            <a:extLst>
              <a:ext uri="{FF2B5EF4-FFF2-40B4-BE49-F238E27FC236}">
                <a16:creationId xmlns:a16="http://schemas.microsoft.com/office/drawing/2014/main" id="{695D3AF1-515F-2133-BFFD-CED4565DF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931" r="12708" b="42675"/>
          <a:stretch/>
        </p:blipFill>
        <p:spPr bwMode="auto">
          <a:xfrm>
            <a:off x="715992" y="1883793"/>
            <a:ext cx="3856008" cy="32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0AD57845-7D99-53D9-3AF9-EA325BF843B1}"/>
              </a:ext>
            </a:extLst>
          </p:cNvPr>
          <p:cNvSpPr/>
          <p:nvPr/>
        </p:nvSpPr>
        <p:spPr>
          <a:xfrm>
            <a:off x="5499338" y="759125"/>
            <a:ext cx="3446253" cy="544676"/>
          </a:xfrm>
          <a:prstGeom prst="wedgeEllipseCallout">
            <a:avLst>
              <a:gd name="adj1" fmla="val -73648"/>
              <a:gd name="adj2" fmla="val 23671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86B492B9-B6BE-04C0-F14E-C2D28A3DAEF6}"/>
              </a:ext>
            </a:extLst>
          </p:cNvPr>
          <p:cNvSpPr/>
          <p:nvPr/>
        </p:nvSpPr>
        <p:spPr>
          <a:xfrm>
            <a:off x="5331126" y="2029352"/>
            <a:ext cx="3700730" cy="544676"/>
          </a:xfrm>
          <a:prstGeom prst="wedgeEllipseCallout">
            <a:avLst>
              <a:gd name="adj1" fmla="val -63654"/>
              <a:gd name="adj2" fmla="val 78337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BB8B05B7-73A9-3AFD-6E99-915024D6A603}"/>
              </a:ext>
            </a:extLst>
          </p:cNvPr>
          <p:cNvSpPr/>
          <p:nvPr/>
        </p:nvSpPr>
        <p:spPr>
          <a:xfrm>
            <a:off x="5281989" y="3246765"/>
            <a:ext cx="3361680" cy="652380"/>
          </a:xfrm>
          <a:prstGeom prst="wedgeEllipseCallout">
            <a:avLst>
              <a:gd name="adj1" fmla="val -65438"/>
              <a:gd name="adj2" fmla="val -8162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03647225-C30A-883F-44B0-54E0A0D86DE8}"/>
              </a:ext>
            </a:extLst>
          </p:cNvPr>
          <p:cNvSpPr/>
          <p:nvPr/>
        </p:nvSpPr>
        <p:spPr>
          <a:xfrm>
            <a:off x="4930607" y="4487737"/>
            <a:ext cx="3662055" cy="618261"/>
          </a:xfrm>
          <a:prstGeom prst="wedgeEllipseCallout">
            <a:avLst>
              <a:gd name="adj1" fmla="val -63764"/>
              <a:gd name="adj2" fmla="val -22793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84AE0D0-30CC-4CB3-0F99-4C36AB792CE1}"/>
              </a:ext>
            </a:extLst>
          </p:cNvPr>
          <p:cNvSpPr/>
          <p:nvPr/>
        </p:nvSpPr>
        <p:spPr>
          <a:xfrm>
            <a:off x="646981" y="927343"/>
            <a:ext cx="3597212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2A9A178-5017-0947-3ACD-F0E9B0CD1F04}"/>
              </a:ext>
            </a:extLst>
          </p:cNvPr>
          <p:cNvSpPr/>
          <p:nvPr/>
        </p:nvSpPr>
        <p:spPr>
          <a:xfrm>
            <a:off x="350160" y="1490907"/>
            <a:ext cx="4214614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id="{DB96C588-C782-E086-2888-E084A702CD10}"/>
              </a:ext>
            </a:extLst>
          </p:cNvPr>
          <p:cNvSpPr/>
          <p:nvPr/>
        </p:nvSpPr>
        <p:spPr>
          <a:xfrm>
            <a:off x="98305" y="1311857"/>
            <a:ext cx="731520" cy="1216152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id="{C7FD5403-B333-2142-D6BA-0128DDE6ADE1}"/>
              </a:ext>
            </a:extLst>
          </p:cNvPr>
          <p:cNvSpPr/>
          <p:nvPr/>
        </p:nvSpPr>
        <p:spPr>
          <a:xfrm>
            <a:off x="3994029" y="2099892"/>
            <a:ext cx="850017" cy="1434633"/>
          </a:xfrm>
          <a:prstGeom prst="curvedLef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394E19-0174-0BEA-7AF0-D2579614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16100" r="5094" b="50748"/>
          <a:stretch/>
        </p:blipFill>
        <p:spPr>
          <a:xfrm>
            <a:off x="163901" y="739898"/>
            <a:ext cx="8747015" cy="5911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2602413-9989-E858-80C7-F7182E518126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true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7728E2-94DA-3810-F691-D2B79A01FF1E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88DC723-A38B-746C-9C80-AD9EFC7AE4C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00CB72BB-6876-F31E-C6A8-69895E2F797D}"/>
              </a:ext>
            </a:extLst>
          </p:cNvPr>
          <p:cNvSpPr/>
          <p:nvPr/>
        </p:nvSpPr>
        <p:spPr>
          <a:xfrm>
            <a:off x="466445" y="1828800"/>
            <a:ext cx="297830" cy="3548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DC260C2E-23AF-F9B2-0885-35D5B2B2019C}"/>
              </a:ext>
            </a:extLst>
          </p:cNvPr>
          <p:cNvSpPr/>
          <p:nvPr/>
        </p:nvSpPr>
        <p:spPr>
          <a:xfrm>
            <a:off x="466445" y="3417934"/>
            <a:ext cx="297830" cy="3548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CF8F4E87-CAF5-EA30-A3D6-36F1FF61444F}"/>
              </a:ext>
            </a:extLst>
          </p:cNvPr>
          <p:cNvSpPr/>
          <p:nvPr/>
        </p:nvSpPr>
        <p:spPr>
          <a:xfrm>
            <a:off x="466445" y="4925182"/>
            <a:ext cx="297830" cy="3548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1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E2189F-B7A0-B445-C9BC-D1BE8881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3532" r="8207" b="41873"/>
          <a:stretch/>
        </p:blipFill>
        <p:spPr>
          <a:xfrm>
            <a:off x="60399" y="750501"/>
            <a:ext cx="7789643" cy="9575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6E313A8-C8A2-B0FC-7141-3F4EBE3E7B10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41017B-D2B4-FB70-7341-CC6EC1D20C46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B38471C-A4AE-F64E-8614-060139AE9402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02E80B32-D6F4-1502-1277-50361E3A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8135" r="8207" b="37269"/>
          <a:stretch/>
        </p:blipFill>
        <p:spPr>
          <a:xfrm>
            <a:off x="86276" y="2596171"/>
            <a:ext cx="7366949" cy="10786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9F274B-F3AC-AEB2-9FD8-6F896841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2636" r="19090" b="33498"/>
          <a:stretch/>
        </p:blipFill>
        <p:spPr>
          <a:xfrm>
            <a:off x="94729" y="4410299"/>
            <a:ext cx="6711513" cy="7828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AB06E7-5055-0074-1BA0-6610DD1F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6929" r="8207" b="28476"/>
          <a:stretch/>
        </p:blipFill>
        <p:spPr>
          <a:xfrm>
            <a:off x="94729" y="5886520"/>
            <a:ext cx="8255641" cy="874252"/>
          </a:xfrm>
          <a:prstGeom prst="rect">
            <a:avLst/>
          </a:prstGeom>
        </p:spPr>
      </p:pic>
      <p:pic>
        <p:nvPicPr>
          <p:cNvPr id="1026" name="Picture 2" descr="Girl with his cat. Cute girl with white cat smiling at camera on isolated  white background. | CanStock">
            <a:extLst>
              <a:ext uri="{FF2B5EF4-FFF2-40B4-BE49-F238E27FC236}">
                <a16:creationId xmlns:a16="http://schemas.microsoft.com/office/drawing/2014/main" id="{99315E51-6C32-12D1-1FB5-90BBB2A7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6392" r="8976" b="15767"/>
          <a:stretch/>
        </p:blipFill>
        <p:spPr bwMode="auto">
          <a:xfrm>
            <a:off x="6202394" y="645886"/>
            <a:ext cx="1716656" cy="14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studying Stock Photos and Images. 247,617 Kids studying pictures and  royalty free photography available to search from thousands of stock  photographers.">
            <a:extLst>
              <a:ext uri="{FF2B5EF4-FFF2-40B4-BE49-F238E27FC236}">
                <a16:creationId xmlns:a16="http://schemas.microsoft.com/office/drawing/2014/main" id="{2D0238A4-5110-0866-1F8C-4D2FA0226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2383" r="303" b="6474"/>
          <a:stretch/>
        </p:blipFill>
        <p:spPr bwMode="auto">
          <a:xfrm>
            <a:off x="6831951" y="2728581"/>
            <a:ext cx="2078966" cy="13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y listening music in headphones Stock Photo by ©Kokhanchikov 1594470">
            <a:extLst>
              <a:ext uri="{FF2B5EF4-FFF2-40B4-BE49-F238E27FC236}">
                <a16:creationId xmlns:a16="http://schemas.microsoft.com/office/drawing/2014/main" id="{65917A9B-A0BD-0F52-EA2E-40F4646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7302" y="4077996"/>
            <a:ext cx="1989298" cy="1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FFEE7-08B4-E7FC-01DA-6D49D9D58449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48C1BC-C8C9-68AC-005F-AF703E6FB36D}"/>
              </a:ext>
            </a:extLst>
          </p:cNvPr>
          <p:cNvSpPr txBox="1"/>
          <p:nvPr/>
        </p:nvSpPr>
        <p:spPr>
          <a:xfrm>
            <a:off x="1260373" y="1227930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F4913E-353F-AB30-8819-8B59820A49F6}"/>
              </a:ext>
            </a:extLst>
          </p:cNvPr>
          <p:cNvSpPr txBox="1"/>
          <p:nvPr/>
        </p:nvSpPr>
        <p:spPr>
          <a:xfrm>
            <a:off x="1013337" y="2629193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27F695-648E-DC92-83B0-F9CC462B1A33}"/>
              </a:ext>
            </a:extLst>
          </p:cNvPr>
          <p:cNvSpPr txBox="1"/>
          <p:nvPr/>
        </p:nvSpPr>
        <p:spPr>
          <a:xfrm>
            <a:off x="3955220" y="2648924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E690B8-B1B6-2416-5AD8-7C767EBFF8FA}"/>
              </a:ext>
            </a:extLst>
          </p:cNvPr>
          <p:cNvSpPr txBox="1"/>
          <p:nvPr/>
        </p:nvSpPr>
        <p:spPr>
          <a:xfrm>
            <a:off x="1129820" y="3131561"/>
            <a:ext cx="143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didn´t</a:t>
            </a:r>
            <a:r>
              <a:rPr lang="es-MX" dirty="0"/>
              <a:t> 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AAAD7C-B088-B1BA-C4EB-8E058BA32335}"/>
              </a:ext>
            </a:extLst>
          </p:cNvPr>
          <p:cNvSpPr txBox="1"/>
          <p:nvPr/>
        </p:nvSpPr>
        <p:spPr>
          <a:xfrm>
            <a:off x="4572000" y="3148555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E04AE5-D527-C7B0-EA21-D4D730A990D1}"/>
              </a:ext>
            </a:extLst>
          </p:cNvPr>
          <p:cNvSpPr txBox="1"/>
          <p:nvPr/>
        </p:nvSpPr>
        <p:spPr>
          <a:xfrm>
            <a:off x="2656507" y="4368271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5A54E70-12D9-E80F-E0D4-5F034DDFE6E3}"/>
              </a:ext>
            </a:extLst>
          </p:cNvPr>
          <p:cNvSpPr txBox="1"/>
          <p:nvPr/>
        </p:nvSpPr>
        <p:spPr>
          <a:xfrm>
            <a:off x="4375831" y="4410299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70F401-7F8E-93FE-2D5F-D819FACD681D}"/>
              </a:ext>
            </a:extLst>
          </p:cNvPr>
          <p:cNvSpPr txBox="1"/>
          <p:nvPr/>
        </p:nvSpPr>
        <p:spPr>
          <a:xfrm>
            <a:off x="3928738" y="5886520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7288CAA-82F4-6737-C80C-C313B1C488C5}"/>
              </a:ext>
            </a:extLst>
          </p:cNvPr>
          <p:cNvSpPr txBox="1"/>
          <p:nvPr/>
        </p:nvSpPr>
        <p:spPr>
          <a:xfrm>
            <a:off x="2471037" y="5886520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C66C322-477B-BEE0-DC1F-01A5A5324362}"/>
              </a:ext>
            </a:extLst>
          </p:cNvPr>
          <p:cNvSpPr txBox="1"/>
          <p:nvPr/>
        </p:nvSpPr>
        <p:spPr>
          <a:xfrm>
            <a:off x="1260373" y="4807049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A3A923B-49FE-6098-965D-998B6031B51F}"/>
              </a:ext>
            </a:extLst>
          </p:cNvPr>
          <p:cNvSpPr txBox="1"/>
          <p:nvPr/>
        </p:nvSpPr>
        <p:spPr>
          <a:xfrm>
            <a:off x="1013336" y="6230174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2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A188C-B04A-054D-8E7C-A40EB44B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69021" r="51321" b="16709"/>
          <a:stretch/>
        </p:blipFill>
        <p:spPr>
          <a:xfrm>
            <a:off x="103522" y="4166564"/>
            <a:ext cx="6987392" cy="24930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504562-2E18-103D-4118-29C83505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56570" r="51321" b="30962"/>
          <a:stretch/>
        </p:blipFill>
        <p:spPr>
          <a:xfrm>
            <a:off x="103522" y="1250830"/>
            <a:ext cx="7456093" cy="21781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1FC557-D75F-64B1-B835-484346BC3025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C35273B-C817-3C37-9484-BBAC7BFDD4C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B26785-8489-2836-4C0D-FF1D1970FBC0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Young boy and girl in a swimming suits with gold medals isolated on white  background Stock Photo - Alamy">
            <a:extLst>
              <a:ext uri="{FF2B5EF4-FFF2-40B4-BE49-F238E27FC236}">
                <a16:creationId xmlns:a16="http://schemas.microsoft.com/office/drawing/2014/main" id="{66452145-156F-3CE9-CC8A-BFEF4C44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300" r="29905" b="6338"/>
          <a:stretch/>
        </p:blipFill>
        <p:spPr bwMode="auto">
          <a:xfrm>
            <a:off x="6883880" y="4050104"/>
            <a:ext cx="1815265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56E892-9D00-6400-1FB0-5139B4429DC4}"/>
              </a:ext>
            </a:extLst>
          </p:cNvPr>
          <p:cNvSpPr txBox="1"/>
          <p:nvPr/>
        </p:nvSpPr>
        <p:spPr>
          <a:xfrm>
            <a:off x="6780370" y="5175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132 ex 2</a:t>
            </a:r>
          </a:p>
        </p:txBody>
      </p:sp>
      <p:sp>
        <p:nvSpPr>
          <p:cNvPr id="10" name="AutoShape 6" descr="Boys Full Sleeve Printed T-shirt With Jeans Pant Combo">
            <a:extLst>
              <a:ext uri="{FF2B5EF4-FFF2-40B4-BE49-F238E27FC236}">
                <a16:creationId xmlns:a16="http://schemas.microsoft.com/office/drawing/2014/main" id="{5D3ABB1A-8848-8880-C6D5-73B0B14C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F69951-0B54-4995-87CB-5A7CB509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2"/>
          <a:stretch/>
        </p:blipFill>
        <p:spPr>
          <a:xfrm>
            <a:off x="6535948" y="1061539"/>
            <a:ext cx="1788543" cy="26046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4E1D2A-4CF8-529F-5A87-1B5C1FB653A5}"/>
              </a:ext>
            </a:extLst>
          </p:cNvPr>
          <p:cNvSpPr txBox="1"/>
          <p:nvPr/>
        </p:nvSpPr>
        <p:spPr>
          <a:xfrm>
            <a:off x="1166191" y="4138353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CD2EED-1EDC-9DAC-5EFE-2969F7FA9330}"/>
              </a:ext>
            </a:extLst>
          </p:cNvPr>
          <p:cNvSpPr txBox="1"/>
          <p:nvPr/>
        </p:nvSpPr>
        <p:spPr>
          <a:xfrm>
            <a:off x="3208310" y="4081737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820E28-F4F1-2EE0-9B86-0C861773A428}"/>
              </a:ext>
            </a:extLst>
          </p:cNvPr>
          <p:cNvSpPr txBox="1"/>
          <p:nvPr/>
        </p:nvSpPr>
        <p:spPr>
          <a:xfrm>
            <a:off x="5169632" y="4489190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D0458F-782F-27C2-3F7F-40F67FFA5E2D}"/>
              </a:ext>
            </a:extLst>
          </p:cNvPr>
          <p:cNvSpPr txBox="1"/>
          <p:nvPr/>
        </p:nvSpPr>
        <p:spPr>
          <a:xfrm>
            <a:off x="1529879" y="4489190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451DB8-F66D-D180-3DFF-511EE9482ABC}"/>
              </a:ext>
            </a:extLst>
          </p:cNvPr>
          <p:cNvSpPr txBox="1"/>
          <p:nvPr/>
        </p:nvSpPr>
        <p:spPr>
          <a:xfrm>
            <a:off x="1426362" y="5607170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96806A-A310-F3D2-0A76-B72F3E6F2DD0}"/>
              </a:ext>
            </a:extLst>
          </p:cNvPr>
          <p:cNvSpPr txBox="1"/>
          <p:nvPr/>
        </p:nvSpPr>
        <p:spPr>
          <a:xfrm>
            <a:off x="1019416" y="5969107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E097595-0524-D34F-7303-D07845CD4CE1}"/>
              </a:ext>
            </a:extLst>
          </p:cNvPr>
          <p:cNvSpPr txBox="1"/>
          <p:nvPr/>
        </p:nvSpPr>
        <p:spPr>
          <a:xfrm>
            <a:off x="1584385" y="1885089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6EC9159-66E4-6535-923D-C2B5B021C0E8}"/>
              </a:ext>
            </a:extLst>
          </p:cNvPr>
          <p:cNvSpPr txBox="1"/>
          <p:nvPr/>
        </p:nvSpPr>
        <p:spPr>
          <a:xfrm>
            <a:off x="1613078" y="2292542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C5321F-FEFC-E328-9B9A-28008A7EF9D1}"/>
              </a:ext>
            </a:extLst>
          </p:cNvPr>
          <p:cNvSpPr txBox="1"/>
          <p:nvPr/>
        </p:nvSpPr>
        <p:spPr>
          <a:xfrm>
            <a:off x="3985218" y="2285490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8E800E0-9B6C-F20C-E2DA-26E4210F8CFC}"/>
              </a:ext>
            </a:extLst>
          </p:cNvPr>
          <p:cNvSpPr txBox="1"/>
          <p:nvPr/>
        </p:nvSpPr>
        <p:spPr>
          <a:xfrm>
            <a:off x="3017096" y="2661874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  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D7B9780-ED31-F46C-DB6A-0D9C74F3F03C}"/>
              </a:ext>
            </a:extLst>
          </p:cNvPr>
          <p:cNvSpPr txBox="1"/>
          <p:nvPr/>
        </p:nvSpPr>
        <p:spPr>
          <a:xfrm>
            <a:off x="1026296" y="3014383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03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048FD-F0EA-5BD9-8AC2-6B685930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1" t="13257" r="52538" b="9161"/>
          <a:stretch/>
        </p:blipFill>
        <p:spPr>
          <a:xfrm>
            <a:off x="343181" y="858770"/>
            <a:ext cx="7858664" cy="56918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28F6DF4-2AEB-A569-A0B0-3022B8FDB227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Allie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Robert.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54ED099-9A96-CB40-F4AA-D693D9BEF57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92CCCED-1DF5-C202-8252-1D7C6899A4F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6C7A913-B281-E01E-7285-9E6ECBD8722E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DB3975-C6B3-A02B-1369-3D27B57EDE02}"/>
              </a:ext>
            </a:extLst>
          </p:cNvPr>
          <p:cNvSpPr txBox="1"/>
          <p:nvPr/>
        </p:nvSpPr>
        <p:spPr>
          <a:xfrm>
            <a:off x="5075582" y="2246917"/>
            <a:ext cx="3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ride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bicycles</a:t>
            </a:r>
            <a:r>
              <a:rPr lang="es-MX" dirty="0"/>
              <a:t>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6BDCD0-92B1-C05F-38E8-96334580F6C3}"/>
              </a:ext>
            </a:extLst>
          </p:cNvPr>
          <p:cNvSpPr txBox="1"/>
          <p:nvPr/>
        </p:nvSpPr>
        <p:spPr>
          <a:xfrm>
            <a:off x="4915181" y="3244334"/>
            <a:ext cx="3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980543-56DB-C697-8A9B-DC7244A004D5}"/>
              </a:ext>
            </a:extLst>
          </p:cNvPr>
          <p:cNvSpPr txBox="1"/>
          <p:nvPr/>
        </p:nvSpPr>
        <p:spPr>
          <a:xfrm>
            <a:off x="4915180" y="4566688"/>
            <a:ext cx="3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collect</a:t>
            </a:r>
            <a:r>
              <a:rPr lang="es-MX" dirty="0"/>
              <a:t> comics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8F3DD3-D1C0-518F-1AE6-B1DFF8D2DD9D}"/>
              </a:ext>
            </a:extLst>
          </p:cNvPr>
          <p:cNvSpPr txBox="1"/>
          <p:nvPr/>
        </p:nvSpPr>
        <p:spPr>
          <a:xfrm>
            <a:off x="4572000" y="5748771"/>
            <a:ext cx="422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pet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381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7BD3B6-5703-40D8-F4B9-A760F250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8" t="77516" r="30351" b="17852"/>
          <a:stretch/>
        </p:blipFill>
        <p:spPr>
          <a:xfrm>
            <a:off x="224287" y="3174520"/>
            <a:ext cx="2978189" cy="4420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30B4118-C9C9-D0A3-F96D-153E16DDA402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 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7FB20F-4BA5-B031-848F-48B1ACD22DA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2B92201-7CDA-7C98-7F43-12137D803C6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66E510F-0B7A-08CA-8140-EB93F05F08AB}"/>
              </a:ext>
            </a:extLst>
          </p:cNvPr>
          <p:cNvSpPr txBox="1"/>
          <p:nvPr/>
        </p:nvSpPr>
        <p:spPr>
          <a:xfrm>
            <a:off x="172529" y="2877005"/>
            <a:ext cx="308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You</a:t>
            </a:r>
            <a:r>
              <a:rPr lang="es-MX" sz="1400" dirty="0"/>
              <a:t> can use </a:t>
            </a:r>
            <a:r>
              <a:rPr lang="es-MX" sz="1400" dirty="0" err="1"/>
              <a:t>one</a:t>
            </a:r>
            <a:r>
              <a:rPr lang="es-MX" sz="1400" dirty="0"/>
              <a:t> </a:t>
            </a:r>
            <a:r>
              <a:rPr lang="es-MX" sz="1400" dirty="0" err="1"/>
              <a:t>of</a:t>
            </a:r>
            <a:r>
              <a:rPr lang="es-MX" sz="1400" dirty="0"/>
              <a:t> </a:t>
            </a:r>
            <a:r>
              <a:rPr lang="es-MX" sz="1400" dirty="0" err="1"/>
              <a:t>these</a:t>
            </a:r>
            <a:r>
              <a:rPr lang="es-MX" sz="1400" dirty="0"/>
              <a:t> </a:t>
            </a:r>
            <a:r>
              <a:rPr lang="es-MX" sz="1400" dirty="0" err="1"/>
              <a:t>topics</a:t>
            </a:r>
            <a:r>
              <a:rPr lang="es-MX" sz="1400" dirty="0"/>
              <a:t>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E860B9A-0AF6-0BF9-E964-7B509FBB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44976"/>
              </p:ext>
            </p:extLst>
          </p:nvPr>
        </p:nvGraphicFramePr>
        <p:xfrm>
          <a:off x="4181565" y="737506"/>
          <a:ext cx="4781110" cy="588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110">
                  <a:extLst>
                    <a:ext uri="{9D8B030D-6E8A-4147-A177-3AD203B41FA5}">
                      <a16:colId xmlns:a16="http://schemas.microsoft.com/office/drawing/2014/main" val="603224913"/>
                    </a:ext>
                  </a:extLst>
                </a:gridCol>
              </a:tblGrid>
              <a:tr h="438571"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Write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here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DB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10933"/>
                  </a:ext>
                </a:extLst>
              </a:tr>
              <a:tr h="54446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12767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400C0E2-4D9F-C0B2-2505-ACBC2C796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51389" r="68773" b="33182"/>
          <a:stretch/>
        </p:blipFill>
        <p:spPr>
          <a:xfrm>
            <a:off x="69012" y="3823463"/>
            <a:ext cx="3959524" cy="30345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964C611-6EBD-A721-CE3A-0F3EC7A07587}"/>
              </a:ext>
            </a:extLst>
          </p:cNvPr>
          <p:cNvSpPr txBox="1"/>
          <p:nvPr/>
        </p:nvSpPr>
        <p:spPr>
          <a:xfrm>
            <a:off x="6970148" y="51757"/>
            <a:ext cx="22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6 ex 11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2E22162-7480-15F2-0744-3388596B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3" t="46931" r="54811" b="41700"/>
          <a:stretch/>
        </p:blipFill>
        <p:spPr>
          <a:xfrm>
            <a:off x="69012" y="975915"/>
            <a:ext cx="3959524" cy="178032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3996B1F-0A6C-287E-BE33-A07D3E378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29" y="543739"/>
            <a:ext cx="8713339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FD5E06D-6EAA-D401-0E11-7EBDE79DE252}"/>
              </a:ext>
            </a:extLst>
          </p:cNvPr>
          <p:cNvSpPr txBox="1"/>
          <p:nvPr/>
        </p:nvSpPr>
        <p:spPr>
          <a:xfrm>
            <a:off x="4398263" y="1687407"/>
            <a:ext cx="43477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My favorite childhood memory was when I lived in Ramos and had friends to play with. I practiced basketball in elementary school and later trained swimming. The nickname she used to have when she was little was the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Gaviota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. On vacation they sent me to summer courses in the mornings and in the afternoons I really liked to watch movies. My taste in food hasn't changed much, just some things that I didn't like before now I can eat but I don't love them.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059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48603B-2B12-32AC-CF1D-9233CAB9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2" t="12653" r="4529" b="21572"/>
          <a:stretch/>
        </p:blipFill>
        <p:spPr>
          <a:xfrm>
            <a:off x="146648" y="707442"/>
            <a:ext cx="8255479" cy="60988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D23F39-B981-822C-BA54-3110C0220A45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856885-EE67-EEE3-A121-77C4AF52F4FA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90620A-8470-13AB-40E9-09FEEE432DEB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1C0364F-03EE-94F6-E4A5-47BA4A75A050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98289D-38DD-AE39-AD98-22E404F46C29}"/>
              </a:ext>
            </a:extLst>
          </p:cNvPr>
          <p:cNvSpPr txBox="1"/>
          <p:nvPr/>
        </p:nvSpPr>
        <p:spPr>
          <a:xfrm>
            <a:off x="622852" y="4657947"/>
            <a:ext cx="29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collect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shells</a:t>
            </a:r>
            <a:r>
              <a:rPr lang="es-MX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06DEAD-3BD3-0817-B7F9-34DE23562AD4}"/>
              </a:ext>
            </a:extLst>
          </p:cNvPr>
          <p:cNvSpPr txBox="1"/>
          <p:nvPr/>
        </p:nvSpPr>
        <p:spPr>
          <a:xfrm>
            <a:off x="622852" y="5181600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use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1F5825-27F0-2998-EF25-043B25E11EA6}"/>
              </a:ext>
            </a:extLst>
          </p:cNvPr>
          <p:cNvSpPr txBox="1"/>
          <p:nvPr/>
        </p:nvSpPr>
        <p:spPr>
          <a:xfrm>
            <a:off x="1649895" y="5634961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do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AC083B-8ADC-125F-67BF-D2AF2E6C3F5F}"/>
              </a:ext>
            </a:extLst>
          </p:cNvPr>
          <p:cNvSpPr txBox="1"/>
          <p:nvPr/>
        </p:nvSpPr>
        <p:spPr>
          <a:xfrm>
            <a:off x="622852" y="6145269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lose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game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716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213</TotalTime>
  <Words>621</Words>
  <Application>Microsoft Office PowerPoint</Application>
  <PresentationFormat>Carta (216 x 279 mm)</PresentationFormat>
  <Paragraphs>82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UI Historic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Mateo</cp:lastModifiedBy>
  <cp:revision>6</cp:revision>
  <dcterms:created xsi:type="dcterms:W3CDTF">2023-03-02T14:31:18Z</dcterms:created>
  <dcterms:modified xsi:type="dcterms:W3CDTF">2023-03-07T03:29:05Z</dcterms:modified>
</cp:coreProperties>
</file>