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352" r:id="rId4"/>
    <p:sldId id="256" r:id="rId5"/>
    <p:sldId id="346" r:id="rId6"/>
    <p:sldId id="348" r:id="rId7"/>
    <p:sldId id="351" r:id="rId8"/>
    <p:sldId id="347" r:id="rId9"/>
    <p:sldId id="349" r:id="rId10"/>
    <p:sldId id="350" r:id="rId11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CC99FF"/>
    <a:srgbClr val="CC66FF"/>
    <a:srgbClr val="9900CC"/>
    <a:srgbClr val="DBC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7257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0909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104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2443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525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9116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891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2237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1223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399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177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034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5B7CA701-F3DE-C22D-C28C-A962DB6A9E36}"/>
              </a:ext>
            </a:extLst>
          </p:cNvPr>
          <p:cNvSpPr txBox="1"/>
          <p:nvPr/>
        </p:nvSpPr>
        <p:spPr>
          <a:xfrm>
            <a:off x="0" y="722982"/>
            <a:ext cx="913441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5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  <a:p>
            <a:pPr algn="ctr"/>
            <a:r>
              <a:rPr lang="es-MX" sz="48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es-MX" sz="48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 </a:t>
            </a:r>
            <a:r>
              <a:rPr lang="es-MX" sz="48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s-MX" sz="48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s-MX" sz="48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smoke</a:t>
            </a:r>
            <a:r>
              <a:rPr lang="es-MX" sz="48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D6A0D6F-500C-D71D-4B71-F3C669C3AE29}"/>
              </a:ext>
            </a:extLst>
          </p:cNvPr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1 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01435D2-3965-05FA-022C-91C58F57D020}"/>
              </a:ext>
            </a:extLst>
          </p:cNvPr>
          <p:cNvSpPr txBox="1"/>
          <p:nvPr/>
        </p:nvSpPr>
        <p:spPr>
          <a:xfrm>
            <a:off x="9588" y="6156702"/>
            <a:ext cx="9134412" cy="707886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 descr="John Lennon | New York NY">
            <a:extLst>
              <a:ext uri="{FF2B5EF4-FFF2-40B4-BE49-F238E27FC236}">
                <a16:creationId xmlns:a16="http://schemas.microsoft.com/office/drawing/2014/main" xmlns="" id="{B68A7D68-E9D4-1624-5D26-B9A3DB0DF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060" y="2232098"/>
            <a:ext cx="3441940" cy="390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356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B48603B-2B12-32AC-CF1D-9233CAB9F6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962" t="12653" r="4529" b="21572"/>
          <a:stretch/>
        </p:blipFill>
        <p:spPr>
          <a:xfrm>
            <a:off x="146648" y="707442"/>
            <a:ext cx="8255479" cy="6098801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6DD23F39-B981-822C-BA54-3110C0220A45}"/>
              </a:ext>
            </a:extLst>
          </p:cNvPr>
          <p:cNvSpPr/>
          <p:nvPr/>
        </p:nvSpPr>
        <p:spPr>
          <a:xfrm>
            <a:off x="951" y="307332"/>
            <a:ext cx="8909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Look at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C7856885-EE67-EEE3-A121-77C4AF52F4FA}"/>
              </a:ext>
            </a:extLst>
          </p:cNvPr>
          <p:cNvSpPr/>
          <p:nvPr/>
        </p:nvSpPr>
        <p:spPr>
          <a:xfrm>
            <a:off x="0" y="-38184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“Used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MX" sz="2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B090620A-8470-13AB-40E9-09FEEE432DEB}"/>
              </a:ext>
            </a:extLst>
          </p:cNvPr>
          <p:cNvCxnSpPr/>
          <p:nvPr/>
        </p:nvCxnSpPr>
        <p:spPr>
          <a:xfrm>
            <a:off x="0" y="33978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F1C0364F-03EE-94F6-E4A5-47BA4A75A050}"/>
              </a:ext>
            </a:extLst>
          </p:cNvPr>
          <p:cNvSpPr txBox="1"/>
          <p:nvPr/>
        </p:nvSpPr>
        <p:spPr>
          <a:xfrm>
            <a:off x="7358330" y="51757"/>
            <a:ext cx="1773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Workbook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5 ex 7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715617" y="4691269"/>
            <a:ext cx="2305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Did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collect</a:t>
            </a:r>
            <a:r>
              <a:rPr lang="es-ES" dirty="0" smtClean="0"/>
              <a:t> </a:t>
            </a:r>
            <a:r>
              <a:rPr lang="es-ES" dirty="0" err="1" smtClean="0"/>
              <a:t>shells</a:t>
            </a:r>
            <a:r>
              <a:rPr lang="es-ES" dirty="0" smtClean="0"/>
              <a:t>? 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715617" y="5122157"/>
            <a:ext cx="3087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Did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use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swim</a:t>
            </a:r>
            <a:r>
              <a:rPr lang="es-ES" dirty="0" smtClean="0"/>
              <a:t> </a:t>
            </a:r>
            <a:r>
              <a:rPr lang="es-ES" dirty="0" err="1" smtClean="0"/>
              <a:t>much</a:t>
            </a:r>
            <a:r>
              <a:rPr lang="es-ES" dirty="0" smtClean="0"/>
              <a:t>? 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1868556" y="5594868"/>
            <a:ext cx="3750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hobbies </a:t>
            </a:r>
            <a:r>
              <a:rPr lang="es-ES" dirty="0" err="1" smtClean="0"/>
              <a:t>did</a:t>
            </a:r>
            <a:r>
              <a:rPr lang="es-ES" dirty="0" smtClean="0"/>
              <a:t> use </a:t>
            </a:r>
            <a:r>
              <a:rPr lang="es-ES" dirty="0" err="1" smtClean="0"/>
              <a:t>to</a:t>
            </a:r>
            <a:r>
              <a:rPr lang="es-ES" dirty="0" smtClean="0"/>
              <a:t> do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beach</a:t>
            </a:r>
            <a:r>
              <a:rPr lang="es-ES" dirty="0" smtClean="0"/>
              <a:t>? </a:t>
            </a:r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821634" y="6067579"/>
            <a:ext cx="3750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Did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use </a:t>
            </a:r>
            <a:r>
              <a:rPr lang="es-ES" dirty="0" err="1" smtClean="0"/>
              <a:t>to</a:t>
            </a:r>
            <a:r>
              <a:rPr lang="es-ES" smtClean="0"/>
              <a:t> lose? 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6716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E2BCA553-3FD0-A976-E637-2A4B247A03B7}"/>
              </a:ext>
            </a:extLst>
          </p:cNvPr>
          <p:cNvSpPr txBox="1"/>
          <p:nvPr/>
        </p:nvSpPr>
        <p:spPr>
          <a:xfrm>
            <a:off x="20098" y="319584"/>
            <a:ext cx="8015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Used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refers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something</a:t>
            </a:r>
            <a:r>
              <a:rPr lang="es-MX" dirty="0"/>
              <a:t> </a:t>
            </a:r>
            <a:r>
              <a:rPr lang="es-MX" dirty="0" err="1"/>
              <a:t>that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regularly</a:t>
            </a:r>
            <a:r>
              <a:rPr lang="es-MX" dirty="0"/>
              <a:t> </a:t>
            </a:r>
            <a:r>
              <a:rPr lang="es-MX" dirty="0" err="1"/>
              <a:t>did</a:t>
            </a:r>
            <a:r>
              <a:rPr lang="es-MX" dirty="0"/>
              <a:t> in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past</a:t>
            </a:r>
            <a:r>
              <a:rPr lang="es-MX" dirty="0"/>
              <a:t> </a:t>
            </a:r>
            <a:r>
              <a:rPr lang="es-MX" dirty="0" err="1"/>
              <a:t>but</a:t>
            </a:r>
            <a:r>
              <a:rPr lang="es-MX" dirty="0"/>
              <a:t> </a:t>
            </a:r>
            <a:r>
              <a:rPr lang="es-MX" dirty="0" err="1"/>
              <a:t>don´t</a:t>
            </a:r>
            <a:r>
              <a:rPr lang="es-MX" dirty="0"/>
              <a:t> do </a:t>
            </a:r>
            <a:r>
              <a:rPr lang="es-MX" dirty="0" err="1"/>
              <a:t>anymore</a:t>
            </a:r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4C6269AC-AECA-EAF3-9953-6765D727B353}"/>
              </a:ext>
            </a:extLst>
          </p:cNvPr>
          <p:cNvSpPr/>
          <p:nvPr/>
        </p:nvSpPr>
        <p:spPr>
          <a:xfrm>
            <a:off x="0" y="-10230"/>
            <a:ext cx="9144000" cy="369332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“Used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graphicFrame>
        <p:nvGraphicFramePr>
          <p:cNvPr id="7" name="Tabla 21">
            <a:extLst>
              <a:ext uri="{FF2B5EF4-FFF2-40B4-BE49-F238E27FC236}">
                <a16:creationId xmlns:a16="http://schemas.microsoft.com/office/drawing/2014/main" xmlns="" id="{F83C9E4C-9466-441B-6043-1FF2A454F2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971787"/>
              </p:ext>
            </p:extLst>
          </p:nvPr>
        </p:nvGraphicFramePr>
        <p:xfrm>
          <a:off x="122704" y="706581"/>
          <a:ext cx="8822887" cy="5901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2143">
                  <a:extLst>
                    <a:ext uri="{9D8B030D-6E8A-4147-A177-3AD203B41FA5}">
                      <a16:colId xmlns:a16="http://schemas.microsoft.com/office/drawing/2014/main" xmlns="" val="204680391"/>
                    </a:ext>
                  </a:extLst>
                </a:gridCol>
                <a:gridCol w="4707161">
                  <a:extLst>
                    <a:ext uri="{9D8B030D-6E8A-4147-A177-3AD203B41FA5}">
                      <a16:colId xmlns:a16="http://schemas.microsoft.com/office/drawing/2014/main" xmlns="" val="1064212695"/>
                    </a:ext>
                  </a:extLst>
                </a:gridCol>
                <a:gridCol w="2803583">
                  <a:extLst>
                    <a:ext uri="{9D8B030D-6E8A-4147-A177-3AD203B41FA5}">
                      <a16:colId xmlns:a16="http://schemas.microsoft.com/office/drawing/2014/main" xmlns="" val="3130355965"/>
                    </a:ext>
                  </a:extLst>
                </a:gridCol>
              </a:tblGrid>
              <a:tr h="1478848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Affirmative</a:t>
                      </a:r>
                      <a:r>
                        <a:rPr lang="es-MX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statements</a:t>
                      </a:r>
                      <a:endParaRPr lang="es-MX" sz="1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F9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MX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</a:t>
                      </a:r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</a:t>
                      </a:r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commic</a:t>
                      </a:r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books</a:t>
                      </a:r>
                      <a:endParaRPr lang="es-MX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</a:t>
                      </a:r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complement</a:t>
                      </a:r>
                      <a:endParaRPr lang="es-MX" sz="1400" b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AD5FF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EA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069759"/>
                  </a:ext>
                </a:extLst>
              </a:tr>
              <a:tr h="1474135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 </a:t>
                      </a:r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statements</a:t>
                      </a:r>
                      <a:endParaRPr lang="es-MX" sz="1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F9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didn´t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anything</a:t>
                      </a:r>
                      <a:endParaRPr lang="es-MX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didn´t</a:t>
                      </a:r>
                      <a:r>
                        <a:rPr lang="es-MX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complement</a:t>
                      </a:r>
                      <a:endParaRPr lang="es-MX" sz="1400" b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AD5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EA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8266610"/>
                  </a:ext>
                </a:extLst>
              </a:tr>
              <a:tr h="1474135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Yes/No </a:t>
                      </a:r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questions</a:t>
                      </a:r>
                      <a:endParaRPr lang="es-MX" sz="1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F9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things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complement</a:t>
                      </a:r>
                      <a:endParaRPr lang="es-MX" sz="1400" b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AD5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EA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7706567"/>
                  </a:ext>
                </a:extLst>
              </a:tr>
              <a:tr h="1474135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</a:t>
                      </a:r>
                      <a:r>
                        <a:rPr lang="es-MX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questions</a:t>
                      </a:r>
                      <a:endParaRPr lang="es-MX" sz="1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F9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 + </a:t>
                      </a:r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complement</a:t>
                      </a:r>
                      <a:endParaRPr lang="es-MX" sz="1400" b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AD5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EA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7488143"/>
                  </a:ext>
                </a:extLst>
              </a:tr>
            </a:tbl>
          </a:graphicData>
        </a:graphic>
      </p:graphicFrame>
      <p:pic>
        <p:nvPicPr>
          <p:cNvPr id="4098" name="Picture 2" descr="Containing Your Kids' Collections | Kids Activities Blog">
            <a:extLst>
              <a:ext uri="{FF2B5EF4-FFF2-40B4-BE49-F238E27FC236}">
                <a16:creationId xmlns:a16="http://schemas.microsoft.com/office/drawing/2014/main" xmlns="" id="{BDA35977-2F39-BE71-9D4C-8C32553B5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989" y="956744"/>
            <a:ext cx="2706472" cy="546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087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F579B0F-CC06-CC96-7FB8-217C1CA8A0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65" t="41083" r="58931" b="47848"/>
          <a:stretch/>
        </p:blipFill>
        <p:spPr>
          <a:xfrm>
            <a:off x="2053085" y="5615791"/>
            <a:ext cx="6892506" cy="1095549"/>
          </a:xfrm>
          <a:prstGeom prst="rect">
            <a:avLst/>
          </a:prstGeom>
        </p:spPr>
      </p:pic>
      <p:sp>
        <p:nvSpPr>
          <p:cNvPr id="4" name="Flecha: a la derecha 3">
            <a:extLst>
              <a:ext uri="{FF2B5EF4-FFF2-40B4-BE49-F238E27FC236}">
                <a16:creationId xmlns:a16="http://schemas.microsoft.com/office/drawing/2014/main" xmlns="" id="{706DB6D5-1726-31E0-BEB0-A60CB3D2237D}"/>
              </a:ext>
            </a:extLst>
          </p:cNvPr>
          <p:cNvSpPr/>
          <p:nvPr/>
        </p:nvSpPr>
        <p:spPr>
          <a:xfrm>
            <a:off x="1388645" y="5749102"/>
            <a:ext cx="569627" cy="284814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Picture 6" descr="250 ideas de Personas animadas en 2022 | dibujos para niños ...">
            <a:extLst>
              <a:ext uri="{FF2B5EF4-FFF2-40B4-BE49-F238E27FC236}">
                <a16:creationId xmlns:a16="http://schemas.microsoft.com/office/drawing/2014/main" xmlns="" id="{B7304572-2070-AF34-A2C6-10BBFAD1E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6" y="5499424"/>
            <a:ext cx="1303989" cy="130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B7BA060A-A700-8DA7-9F49-7025BC8AEB7C}"/>
              </a:ext>
            </a:extLst>
          </p:cNvPr>
          <p:cNvSpPr txBox="1"/>
          <p:nvPr/>
        </p:nvSpPr>
        <p:spPr>
          <a:xfrm>
            <a:off x="20098" y="319584"/>
            <a:ext cx="8015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Used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refers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something</a:t>
            </a:r>
            <a:r>
              <a:rPr lang="es-MX" dirty="0"/>
              <a:t> </a:t>
            </a:r>
            <a:r>
              <a:rPr lang="es-MX" dirty="0" err="1"/>
              <a:t>that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regularly</a:t>
            </a:r>
            <a:r>
              <a:rPr lang="es-MX" dirty="0"/>
              <a:t> </a:t>
            </a:r>
            <a:r>
              <a:rPr lang="es-MX" dirty="0" err="1"/>
              <a:t>did</a:t>
            </a:r>
            <a:r>
              <a:rPr lang="es-MX" dirty="0"/>
              <a:t> in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past</a:t>
            </a:r>
            <a:r>
              <a:rPr lang="es-MX" dirty="0"/>
              <a:t> </a:t>
            </a:r>
            <a:r>
              <a:rPr lang="es-MX" dirty="0" err="1"/>
              <a:t>but</a:t>
            </a:r>
            <a:r>
              <a:rPr lang="es-MX" dirty="0"/>
              <a:t> </a:t>
            </a:r>
            <a:r>
              <a:rPr lang="es-MX" dirty="0" err="1"/>
              <a:t>don´t</a:t>
            </a:r>
            <a:r>
              <a:rPr lang="es-MX" dirty="0"/>
              <a:t> do </a:t>
            </a:r>
            <a:r>
              <a:rPr lang="es-MX" dirty="0" err="1"/>
              <a:t>anymore</a:t>
            </a:r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4D18886A-687B-10CE-545D-EC28DA17939D}"/>
              </a:ext>
            </a:extLst>
          </p:cNvPr>
          <p:cNvSpPr/>
          <p:nvPr/>
        </p:nvSpPr>
        <p:spPr>
          <a:xfrm>
            <a:off x="0" y="-10230"/>
            <a:ext cx="9144000" cy="369332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“Used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A66F311F-AFB4-AEF1-44C2-5173D6E11806}"/>
              </a:ext>
            </a:extLst>
          </p:cNvPr>
          <p:cNvSpPr txBox="1"/>
          <p:nvPr/>
        </p:nvSpPr>
        <p:spPr>
          <a:xfrm>
            <a:off x="6987400" y="51757"/>
            <a:ext cx="2173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Student´s</a:t>
            </a:r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ex 8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E9435922-5386-5332-2D5C-DFB9F8D75820}"/>
              </a:ext>
            </a:extLst>
          </p:cNvPr>
          <p:cNvSpPr txBox="1"/>
          <p:nvPr/>
        </p:nvSpPr>
        <p:spPr>
          <a:xfrm>
            <a:off x="357385" y="993721"/>
            <a:ext cx="42146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sports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sports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DBF7CA2D-1862-CE0D-33E7-FF741AC19412}"/>
              </a:ext>
            </a:extLst>
          </p:cNvPr>
          <p:cNvSpPr txBox="1"/>
          <p:nvPr/>
        </p:nvSpPr>
        <p:spPr>
          <a:xfrm>
            <a:off x="5623043" y="3290953"/>
            <a:ext cx="49084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never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sports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tennis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D835DC9F-DB39-1F5D-A28B-240B7459511B}"/>
              </a:ext>
            </a:extLst>
          </p:cNvPr>
          <p:cNvSpPr txBox="1"/>
          <p:nvPr/>
        </p:nvSpPr>
        <p:spPr>
          <a:xfrm>
            <a:off x="5572668" y="4473517"/>
            <a:ext cx="28553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didn´t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sports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tennis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16ADE60C-09EE-9838-C68D-94D0DD65CE71}"/>
              </a:ext>
            </a:extLst>
          </p:cNvPr>
          <p:cNvSpPr txBox="1"/>
          <p:nvPr/>
        </p:nvSpPr>
        <p:spPr>
          <a:xfrm>
            <a:off x="5620102" y="878637"/>
            <a:ext cx="46065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Yes I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, I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soccer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F7D5FCBF-966B-42CD-3287-D61CAC7F9756}"/>
              </a:ext>
            </a:extLst>
          </p:cNvPr>
          <p:cNvSpPr txBox="1"/>
          <p:nvPr/>
        </p:nvSpPr>
        <p:spPr>
          <a:xfrm>
            <a:off x="5331126" y="2161890"/>
            <a:ext cx="46065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soccer and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basketball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194" name="Picture 2" descr="74.827 fotos e imágenes de Two People Standing Talking - Getty Images">
            <a:extLst>
              <a:ext uri="{FF2B5EF4-FFF2-40B4-BE49-F238E27FC236}">
                <a16:creationId xmlns:a16="http://schemas.microsoft.com/office/drawing/2014/main" xmlns="" id="{695D3AF1-515F-2133-BFFD-CED4565DFF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3" t="1931" r="12708" b="42675"/>
          <a:stretch/>
        </p:blipFill>
        <p:spPr bwMode="auto">
          <a:xfrm>
            <a:off x="715992" y="1883793"/>
            <a:ext cx="3856008" cy="322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Bocadillo: ovalado 15">
            <a:extLst>
              <a:ext uri="{FF2B5EF4-FFF2-40B4-BE49-F238E27FC236}">
                <a16:creationId xmlns:a16="http://schemas.microsoft.com/office/drawing/2014/main" xmlns="" id="{0AD57845-7D99-53D9-3AF9-EA325BF843B1}"/>
              </a:ext>
            </a:extLst>
          </p:cNvPr>
          <p:cNvSpPr/>
          <p:nvPr/>
        </p:nvSpPr>
        <p:spPr>
          <a:xfrm>
            <a:off x="5499338" y="759125"/>
            <a:ext cx="3446253" cy="544676"/>
          </a:xfrm>
          <a:prstGeom prst="wedgeEllipseCallout">
            <a:avLst>
              <a:gd name="adj1" fmla="val -73648"/>
              <a:gd name="adj2" fmla="val 236714"/>
            </a:avLst>
          </a:prstGeom>
          <a:noFill/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Bocadillo: ovalado 16">
            <a:extLst>
              <a:ext uri="{FF2B5EF4-FFF2-40B4-BE49-F238E27FC236}">
                <a16:creationId xmlns:a16="http://schemas.microsoft.com/office/drawing/2014/main" xmlns="" id="{86B492B9-B6BE-04C0-F14E-C2D28A3DAEF6}"/>
              </a:ext>
            </a:extLst>
          </p:cNvPr>
          <p:cNvSpPr/>
          <p:nvPr/>
        </p:nvSpPr>
        <p:spPr>
          <a:xfrm>
            <a:off x="5331126" y="2029352"/>
            <a:ext cx="3700730" cy="544676"/>
          </a:xfrm>
          <a:prstGeom prst="wedgeEllipseCallout">
            <a:avLst>
              <a:gd name="adj1" fmla="val -63654"/>
              <a:gd name="adj2" fmla="val 78337"/>
            </a:avLst>
          </a:prstGeom>
          <a:noFill/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Bocadillo: ovalado 17">
            <a:extLst>
              <a:ext uri="{FF2B5EF4-FFF2-40B4-BE49-F238E27FC236}">
                <a16:creationId xmlns:a16="http://schemas.microsoft.com/office/drawing/2014/main" xmlns="" id="{BB8B05B7-73A9-3AFD-6E99-915024D6A603}"/>
              </a:ext>
            </a:extLst>
          </p:cNvPr>
          <p:cNvSpPr/>
          <p:nvPr/>
        </p:nvSpPr>
        <p:spPr>
          <a:xfrm>
            <a:off x="5281989" y="3246765"/>
            <a:ext cx="3361680" cy="652380"/>
          </a:xfrm>
          <a:prstGeom prst="wedgeEllipseCallout">
            <a:avLst>
              <a:gd name="adj1" fmla="val -65438"/>
              <a:gd name="adj2" fmla="val -81624"/>
            </a:avLst>
          </a:prstGeom>
          <a:noFill/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Bocadillo: ovalado 18">
            <a:extLst>
              <a:ext uri="{FF2B5EF4-FFF2-40B4-BE49-F238E27FC236}">
                <a16:creationId xmlns:a16="http://schemas.microsoft.com/office/drawing/2014/main" xmlns="" id="{03647225-C30A-883F-44B0-54E0A0D86DE8}"/>
              </a:ext>
            </a:extLst>
          </p:cNvPr>
          <p:cNvSpPr/>
          <p:nvPr/>
        </p:nvSpPr>
        <p:spPr>
          <a:xfrm>
            <a:off x="4930607" y="4487737"/>
            <a:ext cx="3662055" cy="618261"/>
          </a:xfrm>
          <a:prstGeom prst="wedgeEllipseCallout">
            <a:avLst>
              <a:gd name="adj1" fmla="val -63764"/>
              <a:gd name="adj2" fmla="val -227934"/>
            </a:avLst>
          </a:prstGeom>
          <a:noFill/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xmlns="" id="{A84AE0D0-30CC-4CB3-0F99-4C36AB792CE1}"/>
              </a:ext>
            </a:extLst>
          </p:cNvPr>
          <p:cNvSpPr/>
          <p:nvPr/>
        </p:nvSpPr>
        <p:spPr>
          <a:xfrm>
            <a:off x="646981" y="927343"/>
            <a:ext cx="3597212" cy="5307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xmlns="" id="{72A9A178-5017-0947-3ACD-F0E9B0CD1F04}"/>
              </a:ext>
            </a:extLst>
          </p:cNvPr>
          <p:cNvSpPr/>
          <p:nvPr/>
        </p:nvSpPr>
        <p:spPr>
          <a:xfrm>
            <a:off x="350160" y="1490907"/>
            <a:ext cx="4214614" cy="5307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Flecha: curvada hacia la derecha 22">
            <a:extLst>
              <a:ext uri="{FF2B5EF4-FFF2-40B4-BE49-F238E27FC236}">
                <a16:creationId xmlns:a16="http://schemas.microsoft.com/office/drawing/2014/main" xmlns="" id="{DB96C588-C782-E086-2888-E084A702CD10}"/>
              </a:ext>
            </a:extLst>
          </p:cNvPr>
          <p:cNvSpPr/>
          <p:nvPr/>
        </p:nvSpPr>
        <p:spPr>
          <a:xfrm>
            <a:off x="98305" y="1311857"/>
            <a:ext cx="731520" cy="1216152"/>
          </a:xfrm>
          <a:prstGeom prst="curved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4" name="Flecha: curvada hacia la izquierda 23">
            <a:extLst>
              <a:ext uri="{FF2B5EF4-FFF2-40B4-BE49-F238E27FC236}">
                <a16:creationId xmlns:a16="http://schemas.microsoft.com/office/drawing/2014/main" xmlns="" id="{C7FD5403-B333-2142-D6BA-0128DDE6ADE1}"/>
              </a:ext>
            </a:extLst>
          </p:cNvPr>
          <p:cNvSpPr/>
          <p:nvPr/>
        </p:nvSpPr>
        <p:spPr>
          <a:xfrm>
            <a:off x="3994029" y="2099892"/>
            <a:ext cx="850017" cy="1434633"/>
          </a:xfrm>
          <a:prstGeom prst="curvedLeftArrow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343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5394E19-0174-0BEA-7AF0-D257961499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57" t="16100" r="5094" b="50748"/>
          <a:stretch/>
        </p:blipFill>
        <p:spPr>
          <a:xfrm>
            <a:off x="163901" y="739898"/>
            <a:ext cx="8747015" cy="591106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62602413-9989-E858-80C7-F7182E518126}"/>
              </a:ext>
            </a:extLst>
          </p:cNvPr>
          <p:cNvSpPr/>
          <p:nvPr/>
        </p:nvSpPr>
        <p:spPr>
          <a:xfrm>
            <a:off x="951" y="307332"/>
            <a:ext cx="8909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those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are true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37728E2-94DA-3810-F691-D2B79A01FF1E}"/>
              </a:ext>
            </a:extLst>
          </p:cNvPr>
          <p:cNvSpPr/>
          <p:nvPr/>
        </p:nvSpPr>
        <p:spPr>
          <a:xfrm>
            <a:off x="0" y="-38184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/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“Used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MX" sz="2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388DC723-A38B-746C-9C80-AD9EFC7AE4C3}"/>
              </a:ext>
            </a:extLst>
          </p:cNvPr>
          <p:cNvCxnSpPr/>
          <p:nvPr/>
        </p:nvCxnSpPr>
        <p:spPr>
          <a:xfrm>
            <a:off x="0" y="33978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trella de 4 puntas 1"/>
          <p:cNvSpPr/>
          <p:nvPr/>
        </p:nvSpPr>
        <p:spPr>
          <a:xfrm>
            <a:off x="477078" y="2650435"/>
            <a:ext cx="265044" cy="318052"/>
          </a:xfrm>
          <a:prstGeom prst="star4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9143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37E2189F-B7A0-B445-C9BC-D1BE8881AB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22" t="53532" r="8207" b="41873"/>
          <a:stretch/>
        </p:blipFill>
        <p:spPr>
          <a:xfrm>
            <a:off x="60399" y="750501"/>
            <a:ext cx="7789643" cy="95752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86E313A8-C8A2-B0FC-7141-3F4EBE3E7B10}"/>
              </a:ext>
            </a:extLst>
          </p:cNvPr>
          <p:cNvSpPr/>
          <p:nvPr/>
        </p:nvSpPr>
        <p:spPr>
          <a:xfrm>
            <a:off x="951" y="307332"/>
            <a:ext cx="8909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compare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3641017B-D2B4-FB70-7341-CC6EC1D20C46}"/>
              </a:ext>
            </a:extLst>
          </p:cNvPr>
          <p:cNvSpPr/>
          <p:nvPr/>
        </p:nvSpPr>
        <p:spPr>
          <a:xfrm>
            <a:off x="0" y="-38184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“Used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MX" sz="2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xmlns="" id="{8B38471C-A4AE-F64E-8614-060139AE9402}"/>
              </a:ext>
            </a:extLst>
          </p:cNvPr>
          <p:cNvCxnSpPr/>
          <p:nvPr/>
        </p:nvCxnSpPr>
        <p:spPr>
          <a:xfrm>
            <a:off x="0" y="33978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02E80B32-D6F4-1502-1277-50361E3A50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22" t="58135" r="8207" b="37269"/>
          <a:stretch/>
        </p:blipFill>
        <p:spPr>
          <a:xfrm>
            <a:off x="86276" y="2596171"/>
            <a:ext cx="7366949" cy="107869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B39F274B-F3AC-AEB2-9FD8-6F8968418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22" t="62636" r="19090" b="33498"/>
          <a:stretch/>
        </p:blipFill>
        <p:spPr>
          <a:xfrm>
            <a:off x="94729" y="4410299"/>
            <a:ext cx="6711513" cy="78281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20AB06E7-5055-0074-1BA0-6610DD1FF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22" t="66929" r="8207" b="28476"/>
          <a:stretch/>
        </p:blipFill>
        <p:spPr>
          <a:xfrm>
            <a:off x="94729" y="5886520"/>
            <a:ext cx="8255641" cy="874252"/>
          </a:xfrm>
          <a:prstGeom prst="rect">
            <a:avLst/>
          </a:prstGeom>
        </p:spPr>
      </p:pic>
      <p:pic>
        <p:nvPicPr>
          <p:cNvPr id="1026" name="Picture 2" descr="Girl with his cat. Cute girl with white cat smiling at camera on isolated  white background. | CanStock">
            <a:extLst>
              <a:ext uri="{FF2B5EF4-FFF2-40B4-BE49-F238E27FC236}">
                <a16:creationId xmlns:a16="http://schemas.microsoft.com/office/drawing/2014/main" xmlns="" id="{99315E51-6C32-12D1-1FB5-90BBB2A795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t="6392" r="8976" b="15767"/>
          <a:stretch/>
        </p:blipFill>
        <p:spPr bwMode="auto">
          <a:xfrm>
            <a:off x="6202394" y="645886"/>
            <a:ext cx="1716656" cy="145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ds studying Stock Photos and Images. 247,617 Kids studying pictures and  royalty free photography available to search from thousands of stock  photographers.">
            <a:extLst>
              <a:ext uri="{FF2B5EF4-FFF2-40B4-BE49-F238E27FC236}">
                <a16:creationId xmlns:a16="http://schemas.microsoft.com/office/drawing/2014/main" xmlns="" id="{2D0238A4-5110-0866-1F8C-4D2FA02269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" t="12383" r="303" b="6474"/>
          <a:stretch/>
        </p:blipFill>
        <p:spPr bwMode="auto">
          <a:xfrm>
            <a:off x="6831951" y="2728581"/>
            <a:ext cx="2078966" cy="134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oy listening music in headphones Stock Photo by ©Kokhanchikov 1594470">
            <a:extLst>
              <a:ext uri="{FF2B5EF4-FFF2-40B4-BE49-F238E27FC236}">
                <a16:creationId xmlns:a16="http://schemas.microsoft.com/office/drawing/2014/main" xmlns="" id="{65917A9B-A0BD-0F52-EA2E-40F464665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37302" y="4077996"/>
            <a:ext cx="1989298" cy="161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369FFEE7-08B4-E7FC-01DA-6D49D9D58449}"/>
              </a:ext>
            </a:extLst>
          </p:cNvPr>
          <p:cNvSpPr txBox="1"/>
          <p:nvPr/>
        </p:nvSpPr>
        <p:spPr>
          <a:xfrm>
            <a:off x="6987400" y="51757"/>
            <a:ext cx="2173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Student´s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5 ex 8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821635" y="2543915"/>
            <a:ext cx="715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/>
              <a:t>Did</a:t>
            </a:r>
            <a:r>
              <a:rPr lang="es-ES" sz="2000" b="1" dirty="0"/>
              <a:t> </a:t>
            </a:r>
            <a:endParaRPr lang="es-MX" sz="2000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137430" y="2574929"/>
            <a:ext cx="924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use </a:t>
            </a:r>
            <a:r>
              <a:rPr lang="es-ES" sz="2000" b="1" dirty="0" err="1"/>
              <a:t>to</a:t>
            </a:r>
            <a:r>
              <a:rPr lang="es-ES" sz="2000" b="1" dirty="0"/>
              <a:t> </a:t>
            </a:r>
            <a:endParaRPr lang="es-MX" sz="2000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387604" y="3107025"/>
            <a:ext cx="924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/>
              <a:t>d</a:t>
            </a:r>
            <a:r>
              <a:rPr lang="es-ES" sz="2000" b="1" dirty="0" err="1"/>
              <a:t>idn’t</a:t>
            </a:r>
            <a:r>
              <a:rPr lang="es-ES" sz="2000" b="1" dirty="0"/>
              <a:t> </a:t>
            </a:r>
            <a:endParaRPr lang="es-MX" sz="2000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4733778" y="3107025"/>
            <a:ext cx="924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use </a:t>
            </a:r>
            <a:r>
              <a:rPr lang="es-ES" sz="2000" b="1" dirty="0" err="1" smtClean="0"/>
              <a:t>to</a:t>
            </a:r>
            <a:r>
              <a:rPr lang="es-ES" sz="2000" b="1" dirty="0" smtClean="0"/>
              <a:t>  </a:t>
            </a:r>
            <a:endParaRPr lang="es-MX" sz="2000" b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1330721" y="1198083"/>
            <a:ext cx="715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/>
              <a:t>d</a:t>
            </a:r>
            <a:r>
              <a:rPr lang="es-ES" sz="2000" b="1" dirty="0" err="1" smtClean="0"/>
              <a:t>id</a:t>
            </a:r>
            <a:r>
              <a:rPr lang="es-ES" dirty="0" smtClean="0"/>
              <a:t> </a:t>
            </a:r>
            <a:endParaRPr lang="es-MX" dirty="0"/>
          </a:p>
        </p:txBody>
      </p:sp>
      <p:sp>
        <p:nvSpPr>
          <p:cNvPr id="19" name="CuadroTexto 18"/>
          <p:cNvSpPr txBox="1"/>
          <p:nvPr/>
        </p:nvSpPr>
        <p:spPr>
          <a:xfrm>
            <a:off x="2608207" y="4327308"/>
            <a:ext cx="715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 smtClean="0"/>
              <a:t>did</a:t>
            </a:r>
            <a:r>
              <a:rPr lang="es-ES" sz="2000" b="1" dirty="0" smtClean="0"/>
              <a:t> </a:t>
            </a:r>
            <a:endParaRPr lang="es-MX" sz="2000" b="1" dirty="0"/>
          </a:p>
        </p:txBody>
      </p:sp>
      <p:sp>
        <p:nvSpPr>
          <p:cNvPr id="20" name="CuadroTexto 19"/>
          <p:cNvSpPr txBox="1"/>
          <p:nvPr/>
        </p:nvSpPr>
        <p:spPr>
          <a:xfrm>
            <a:off x="4354494" y="4362948"/>
            <a:ext cx="924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use </a:t>
            </a:r>
            <a:r>
              <a:rPr lang="es-ES" sz="2000" b="1" dirty="0" err="1"/>
              <a:t>to</a:t>
            </a:r>
            <a:r>
              <a:rPr lang="es-ES" sz="2000" b="1" dirty="0"/>
              <a:t> </a:t>
            </a:r>
            <a:endParaRPr lang="es-MX" sz="2000" b="1" dirty="0"/>
          </a:p>
        </p:txBody>
      </p:sp>
      <p:sp>
        <p:nvSpPr>
          <p:cNvPr id="21" name="CuadroTexto 20"/>
          <p:cNvSpPr txBox="1"/>
          <p:nvPr/>
        </p:nvSpPr>
        <p:spPr>
          <a:xfrm>
            <a:off x="1166191" y="4782203"/>
            <a:ext cx="1033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 smtClean="0"/>
              <a:t>used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to</a:t>
            </a:r>
            <a:r>
              <a:rPr lang="es-ES" sz="2000" b="1" dirty="0" smtClean="0"/>
              <a:t> </a:t>
            </a:r>
            <a:endParaRPr lang="es-MX" sz="2000" b="1" dirty="0"/>
          </a:p>
        </p:txBody>
      </p:sp>
      <p:sp>
        <p:nvSpPr>
          <p:cNvPr id="22" name="CuadroTexto 21"/>
          <p:cNvSpPr txBox="1"/>
          <p:nvPr/>
        </p:nvSpPr>
        <p:spPr>
          <a:xfrm>
            <a:off x="2312504" y="5728493"/>
            <a:ext cx="715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 smtClean="0"/>
              <a:t>did</a:t>
            </a:r>
            <a:r>
              <a:rPr lang="es-ES" sz="2000" b="1" dirty="0" smtClean="0"/>
              <a:t> </a:t>
            </a:r>
            <a:endParaRPr lang="es-MX" sz="2000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3993484" y="5728493"/>
            <a:ext cx="924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use </a:t>
            </a:r>
            <a:r>
              <a:rPr lang="es-ES" sz="2000" b="1" dirty="0" err="1"/>
              <a:t>to</a:t>
            </a:r>
            <a:r>
              <a:rPr lang="es-ES" sz="2000" b="1" dirty="0"/>
              <a:t> </a:t>
            </a:r>
            <a:endParaRPr lang="es-MX" sz="2000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637480" y="6323646"/>
            <a:ext cx="1562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 smtClean="0"/>
              <a:t>didn’t</a:t>
            </a:r>
            <a:r>
              <a:rPr lang="es-ES" sz="2000" b="1" dirty="0" smtClean="0"/>
              <a:t> use </a:t>
            </a:r>
            <a:r>
              <a:rPr lang="es-ES" sz="2000" b="1" dirty="0" err="1" smtClean="0"/>
              <a:t>to</a:t>
            </a:r>
            <a:r>
              <a:rPr lang="es-ES" sz="2000" b="1" dirty="0" smtClean="0"/>
              <a:t> 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3903261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A8DA188C-B04A-054D-8E7C-A40EB44BB0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68" t="69021" r="51321" b="16709"/>
          <a:stretch/>
        </p:blipFill>
        <p:spPr>
          <a:xfrm>
            <a:off x="103522" y="4166564"/>
            <a:ext cx="6987392" cy="249303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2504562-2E18-103D-4118-29C8350597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68" t="56570" r="51321" b="30962"/>
          <a:stretch/>
        </p:blipFill>
        <p:spPr>
          <a:xfrm>
            <a:off x="103522" y="1250830"/>
            <a:ext cx="7456093" cy="217817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11FC557-D75F-64B1-B835-484346BC3025}"/>
              </a:ext>
            </a:extLst>
          </p:cNvPr>
          <p:cNvSpPr/>
          <p:nvPr/>
        </p:nvSpPr>
        <p:spPr>
          <a:xfrm>
            <a:off x="951" y="307332"/>
            <a:ext cx="8909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conversations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roleplay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C35273B-C817-3C37-9484-BBAC7BFDD4C1}"/>
              </a:ext>
            </a:extLst>
          </p:cNvPr>
          <p:cNvSpPr/>
          <p:nvPr/>
        </p:nvSpPr>
        <p:spPr>
          <a:xfrm>
            <a:off x="0" y="-38184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“Used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MX" sz="2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16B26785-8489-2836-4C0D-FF1D1970FBC0}"/>
              </a:ext>
            </a:extLst>
          </p:cNvPr>
          <p:cNvCxnSpPr/>
          <p:nvPr/>
        </p:nvCxnSpPr>
        <p:spPr>
          <a:xfrm>
            <a:off x="0" y="33978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Young boy and girl in a swimming suits with gold medals isolated on white  background Stock Photo - Alamy">
            <a:extLst>
              <a:ext uri="{FF2B5EF4-FFF2-40B4-BE49-F238E27FC236}">
                <a16:creationId xmlns:a16="http://schemas.microsoft.com/office/drawing/2014/main" xmlns="" id="{66452145-156F-3CE9-CC8A-BFEF4C441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6" t="3300" r="29905" b="6338"/>
          <a:stretch/>
        </p:blipFill>
        <p:spPr bwMode="auto">
          <a:xfrm>
            <a:off x="6883880" y="4050104"/>
            <a:ext cx="1815265" cy="272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8256E892-9D00-6400-1FB0-5139B4429DC4}"/>
              </a:ext>
            </a:extLst>
          </p:cNvPr>
          <p:cNvSpPr txBox="1"/>
          <p:nvPr/>
        </p:nvSpPr>
        <p:spPr>
          <a:xfrm>
            <a:off x="6780370" y="51757"/>
            <a:ext cx="2372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Student´s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132 ex 2</a:t>
            </a:r>
          </a:p>
        </p:txBody>
      </p:sp>
      <p:sp>
        <p:nvSpPr>
          <p:cNvPr id="10" name="AutoShape 6" descr="Boys Full Sleeve Printed T-shirt With Jeans Pant Combo">
            <a:extLst>
              <a:ext uri="{FF2B5EF4-FFF2-40B4-BE49-F238E27FC236}">
                <a16:creationId xmlns:a16="http://schemas.microsoft.com/office/drawing/2014/main" xmlns="" id="{5D3ABB1A-8848-8880-C6D5-73B0B14C8C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D0F69951-0B54-4995-87CB-5A7CB5092B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912"/>
          <a:stretch/>
        </p:blipFill>
        <p:spPr>
          <a:xfrm>
            <a:off x="6535948" y="1061539"/>
            <a:ext cx="1788543" cy="260468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45704" y="1934817"/>
            <a:ext cx="145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/>
              <a:t>Used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245704" y="2303599"/>
            <a:ext cx="145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/>
              <a:t>Did</a:t>
            </a:r>
            <a:r>
              <a:rPr lang="es-ES" dirty="0" smtClean="0"/>
              <a:t> </a:t>
            </a:r>
            <a:r>
              <a:rPr lang="es-ES" dirty="0" err="1" smtClean="0"/>
              <a:t>your</a:t>
            </a:r>
            <a:r>
              <a:rPr lang="es-ES" dirty="0" smtClean="0"/>
              <a:t> </a:t>
            </a:r>
            <a:endParaRPr lang="es-MX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557461" y="2273087"/>
            <a:ext cx="145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Use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endParaRPr lang="es-MX" dirty="0"/>
          </a:p>
        </p:txBody>
      </p:sp>
      <p:sp>
        <p:nvSpPr>
          <p:cNvPr id="14" name="CuadroTexto 13"/>
          <p:cNvSpPr txBox="1"/>
          <p:nvPr/>
        </p:nvSpPr>
        <p:spPr>
          <a:xfrm>
            <a:off x="2703443" y="2664749"/>
            <a:ext cx="145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/>
              <a:t>Used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 </a:t>
            </a:r>
            <a:endParaRPr lang="es-MX" dirty="0"/>
          </a:p>
        </p:txBody>
      </p:sp>
      <p:sp>
        <p:nvSpPr>
          <p:cNvPr id="15" name="CuadroTexto 14"/>
          <p:cNvSpPr txBox="1"/>
          <p:nvPr/>
        </p:nvSpPr>
        <p:spPr>
          <a:xfrm>
            <a:off x="803822" y="2988602"/>
            <a:ext cx="145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/>
              <a:t>Used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 </a:t>
            </a:r>
            <a:endParaRPr lang="es-MX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03822" y="4095498"/>
            <a:ext cx="145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/>
              <a:t>Did</a:t>
            </a:r>
            <a:r>
              <a:rPr lang="es-ES" dirty="0"/>
              <a:t> </a:t>
            </a:r>
            <a:r>
              <a:rPr lang="es-ES" dirty="0" smtClean="0"/>
              <a:t> </a:t>
            </a:r>
            <a:endParaRPr lang="es-MX" dirty="0"/>
          </a:p>
        </p:txBody>
      </p:sp>
      <p:sp>
        <p:nvSpPr>
          <p:cNvPr id="17" name="CuadroTexto 16"/>
          <p:cNvSpPr txBox="1"/>
          <p:nvPr/>
        </p:nvSpPr>
        <p:spPr>
          <a:xfrm>
            <a:off x="2823277" y="4100637"/>
            <a:ext cx="145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Use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endParaRPr lang="es-MX" dirty="0"/>
          </a:p>
        </p:txBody>
      </p:sp>
      <p:sp>
        <p:nvSpPr>
          <p:cNvPr id="18" name="CuadroTexto 17"/>
          <p:cNvSpPr txBox="1"/>
          <p:nvPr/>
        </p:nvSpPr>
        <p:spPr>
          <a:xfrm>
            <a:off x="1307093" y="4518682"/>
            <a:ext cx="145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/>
              <a:t>Used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endParaRPr lang="es-MX" dirty="0"/>
          </a:p>
        </p:txBody>
      </p:sp>
      <p:sp>
        <p:nvSpPr>
          <p:cNvPr id="19" name="CuadroTexto 18"/>
          <p:cNvSpPr txBox="1"/>
          <p:nvPr/>
        </p:nvSpPr>
        <p:spPr>
          <a:xfrm>
            <a:off x="4922870" y="4501032"/>
            <a:ext cx="145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/>
              <a:t>Used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endParaRPr lang="es-MX" dirty="0"/>
          </a:p>
        </p:txBody>
      </p:sp>
      <p:sp>
        <p:nvSpPr>
          <p:cNvPr id="20" name="CuadroTexto 19"/>
          <p:cNvSpPr txBox="1"/>
          <p:nvPr/>
        </p:nvSpPr>
        <p:spPr>
          <a:xfrm>
            <a:off x="1245703" y="5603308"/>
            <a:ext cx="145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/>
              <a:t>Used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endParaRPr lang="es-MX" dirty="0"/>
          </a:p>
        </p:txBody>
      </p:sp>
      <p:sp>
        <p:nvSpPr>
          <p:cNvPr id="21" name="CuadroTexto 20"/>
          <p:cNvSpPr txBox="1"/>
          <p:nvPr/>
        </p:nvSpPr>
        <p:spPr>
          <a:xfrm>
            <a:off x="825766" y="5946787"/>
            <a:ext cx="145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/>
              <a:t>Used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0376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42048FD-F0EA-5BD9-8AC2-6B68593056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31" t="13257" r="52538" b="9161"/>
          <a:stretch/>
        </p:blipFill>
        <p:spPr>
          <a:xfrm>
            <a:off x="301925" y="924563"/>
            <a:ext cx="7858664" cy="569189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428F6DF4-2AEB-A569-A0B0-3022B8FDB227}"/>
              </a:ext>
            </a:extLst>
          </p:cNvPr>
          <p:cNvSpPr/>
          <p:nvPr/>
        </p:nvSpPr>
        <p:spPr>
          <a:xfrm>
            <a:off x="951" y="307332"/>
            <a:ext cx="8909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Look at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childhood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Allie and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her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brother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Robert.</a:t>
            </a:r>
          </a:p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sentences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D54ED099-9A96-CB40-F4AA-D693D9BEF571}"/>
              </a:ext>
            </a:extLst>
          </p:cNvPr>
          <p:cNvSpPr/>
          <p:nvPr/>
        </p:nvSpPr>
        <p:spPr>
          <a:xfrm>
            <a:off x="0" y="-38184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“Used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MX" sz="2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492CCCED-1DF5-C202-8252-1D7C6899A4F8}"/>
              </a:ext>
            </a:extLst>
          </p:cNvPr>
          <p:cNvCxnSpPr/>
          <p:nvPr/>
        </p:nvCxnSpPr>
        <p:spPr>
          <a:xfrm>
            <a:off x="0" y="33978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C6C7A913-B281-E01E-7285-9E6ECBD8722E}"/>
              </a:ext>
            </a:extLst>
          </p:cNvPr>
          <p:cNvSpPr txBox="1"/>
          <p:nvPr/>
        </p:nvSpPr>
        <p:spPr>
          <a:xfrm>
            <a:off x="7358330" y="51757"/>
            <a:ext cx="1773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Workbook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4 ex 6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009322" y="2239618"/>
            <a:ext cx="2623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u</a:t>
            </a:r>
            <a:r>
              <a:rPr lang="es-ES" dirty="0" err="1" smtClean="0"/>
              <a:t>sed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ride</a:t>
            </a:r>
            <a:r>
              <a:rPr lang="es-ES" dirty="0" smtClean="0"/>
              <a:t> </a:t>
            </a:r>
            <a:r>
              <a:rPr lang="es-ES" dirty="0" err="1" smtClean="0"/>
              <a:t>their</a:t>
            </a:r>
            <a:r>
              <a:rPr lang="es-ES" dirty="0" smtClean="0"/>
              <a:t> </a:t>
            </a:r>
            <a:r>
              <a:rPr lang="es-ES" dirty="0" err="1" smtClean="0"/>
              <a:t>bicycles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4734400" y="3266661"/>
            <a:ext cx="2623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u</a:t>
            </a:r>
            <a:r>
              <a:rPr lang="es-ES" dirty="0" err="1" smtClean="0"/>
              <a:t>sed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go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beach</a:t>
            </a:r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5009322" y="4428039"/>
            <a:ext cx="3485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u</a:t>
            </a:r>
            <a:r>
              <a:rPr lang="es-ES" dirty="0" err="1" smtClean="0"/>
              <a:t>sed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go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collect</a:t>
            </a:r>
            <a:r>
              <a:rPr lang="es-ES" dirty="0" smtClean="0"/>
              <a:t> </a:t>
            </a:r>
            <a:r>
              <a:rPr lang="es-ES" dirty="0" err="1" smtClean="0"/>
              <a:t>commics</a:t>
            </a:r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759598" y="5743094"/>
            <a:ext cx="3485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u</a:t>
            </a:r>
            <a:r>
              <a:rPr lang="es-ES" dirty="0" err="1" smtClean="0"/>
              <a:t>sed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a </a:t>
            </a:r>
            <a:r>
              <a:rPr lang="es-ES" dirty="0" err="1" smtClean="0"/>
              <a:t>pet</a:t>
            </a:r>
            <a:r>
              <a:rPr lang="es-ES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73815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507BD3B6-5703-40D8-F4B9-A760F250E3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208" t="77516" r="30351" b="17852"/>
          <a:stretch/>
        </p:blipFill>
        <p:spPr>
          <a:xfrm>
            <a:off x="224287" y="3174520"/>
            <a:ext cx="2978189" cy="44209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230B4118-C9C9-D0A3-F96D-153E16DDA402}"/>
              </a:ext>
            </a:extLst>
          </p:cNvPr>
          <p:cNvSpPr/>
          <p:nvPr/>
        </p:nvSpPr>
        <p:spPr>
          <a:xfrm>
            <a:off x="951" y="307332"/>
            <a:ext cx="8909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things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do as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child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sentences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didn´t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share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47FB20F-4BA5-B031-848F-48B1ACD22DA1}"/>
              </a:ext>
            </a:extLst>
          </p:cNvPr>
          <p:cNvSpPr/>
          <p:nvPr/>
        </p:nvSpPr>
        <p:spPr>
          <a:xfrm>
            <a:off x="0" y="-38184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“Used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MX" sz="2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22B92201-7CDA-7C98-7F43-12137D803C63}"/>
              </a:ext>
            </a:extLst>
          </p:cNvPr>
          <p:cNvCxnSpPr/>
          <p:nvPr/>
        </p:nvCxnSpPr>
        <p:spPr>
          <a:xfrm>
            <a:off x="0" y="33978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D66E510F-0B7A-08CA-8140-EB93F05F08AB}"/>
              </a:ext>
            </a:extLst>
          </p:cNvPr>
          <p:cNvSpPr txBox="1"/>
          <p:nvPr/>
        </p:nvSpPr>
        <p:spPr>
          <a:xfrm>
            <a:off x="172529" y="2877005"/>
            <a:ext cx="3081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/>
              <a:t>You</a:t>
            </a:r>
            <a:r>
              <a:rPr lang="es-MX" sz="1400" dirty="0"/>
              <a:t> can use </a:t>
            </a:r>
            <a:r>
              <a:rPr lang="es-MX" sz="1400" dirty="0" err="1"/>
              <a:t>one</a:t>
            </a:r>
            <a:r>
              <a:rPr lang="es-MX" sz="1400" dirty="0"/>
              <a:t> </a:t>
            </a:r>
            <a:r>
              <a:rPr lang="es-MX" sz="1400" dirty="0" err="1"/>
              <a:t>of</a:t>
            </a:r>
            <a:r>
              <a:rPr lang="es-MX" sz="1400" dirty="0"/>
              <a:t> </a:t>
            </a:r>
            <a:r>
              <a:rPr lang="es-MX" sz="1400" dirty="0" err="1"/>
              <a:t>these</a:t>
            </a:r>
            <a:r>
              <a:rPr lang="es-MX" sz="1400" dirty="0"/>
              <a:t> </a:t>
            </a:r>
            <a:r>
              <a:rPr lang="es-MX" sz="1400" dirty="0" err="1"/>
              <a:t>topics</a:t>
            </a:r>
            <a:r>
              <a:rPr lang="es-MX" sz="1400" dirty="0"/>
              <a:t>.</a:t>
            </a:r>
          </a:p>
        </p:txBody>
      </p:sp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xmlns="" id="{5E860B9A-0AF6-0BF9-E964-7B509FBB3D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119278"/>
              </p:ext>
            </p:extLst>
          </p:nvPr>
        </p:nvGraphicFramePr>
        <p:xfrm>
          <a:off x="4028536" y="810883"/>
          <a:ext cx="4781110" cy="5883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1110">
                  <a:extLst>
                    <a:ext uri="{9D8B030D-6E8A-4147-A177-3AD203B41FA5}">
                      <a16:colId xmlns:a16="http://schemas.microsoft.com/office/drawing/2014/main" xmlns="" val="603224913"/>
                    </a:ext>
                  </a:extLst>
                </a:gridCol>
              </a:tblGrid>
              <a:tr h="438571">
                <a:tc>
                  <a:txBody>
                    <a:bodyPr/>
                    <a:lstStyle/>
                    <a:p>
                      <a:r>
                        <a:rPr lang="es-MX" dirty="0" err="1">
                          <a:solidFill>
                            <a:srgbClr val="7030A0"/>
                          </a:solidFill>
                        </a:rPr>
                        <a:t>Write</a:t>
                      </a:r>
                      <a:r>
                        <a:rPr lang="es-MX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MX" dirty="0" err="1">
                          <a:solidFill>
                            <a:srgbClr val="7030A0"/>
                          </a:solidFill>
                        </a:rPr>
                        <a:t>here</a:t>
                      </a:r>
                      <a:r>
                        <a:rPr lang="es-MX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MX" dirty="0" err="1">
                          <a:solidFill>
                            <a:srgbClr val="7030A0"/>
                          </a:solidFill>
                        </a:rPr>
                        <a:t>your</a:t>
                      </a:r>
                      <a:r>
                        <a:rPr lang="es-MX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MX" dirty="0" err="1">
                          <a:solidFill>
                            <a:srgbClr val="7030A0"/>
                          </a:solidFill>
                        </a:rPr>
                        <a:t>text</a:t>
                      </a:r>
                      <a:r>
                        <a:rPr lang="es-MX" dirty="0">
                          <a:solidFill>
                            <a:srgbClr val="7030A0"/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rgbClr val="DBC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5510933"/>
                  </a:ext>
                </a:extLst>
              </a:tr>
              <a:tr h="5444644">
                <a:tc>
                  <a:txBody>
                    <a:bodyPr/>
                    <a:lstStyle/>
                    <a:p>
                      <a:r>
                        <a:rPr lang="es-ES" dirty="0" smtClean="0"/>
                        <a:t> </a:t>
                      </a:r>
                      <a:r>
                        <a:rPr lang="es-ES" sz="2000" dirty="0" err="1" smtClean="0"/>
                        <a:t>Many</a:t>
                      </a:r>
                      <a:r>
                        <a:rPr lang="es-ES" sz="2000" dirty="0" smtClean="0"/>
                        <a:t> </a:t>
                      </a:r>
                      <a:r>
                        <a:rPr lang="es-ES" sz="2000" dirty="0" err="1" smtClean="0"/>
                        <a:t>years</a:t>
                      </a:r>
                      <a:r>
                        <a:rPr lang="es-ES" sz="2000" baseline="0" dirty="0" smtClean="0"/>
                        <a:t> </a:t>
                      </a:r>
                      <a:r>
                        <a:rPr lang="es-ES" sz="2000" baseline="0" dirty="0" err="1" smtClean="0"/>
                        <a:t>ago</a:t>
                      </a:r>
                      <a:r>
                        <a:rPr lang="es-ES" sz="2000" baseline="0" dirty="0" smtClean="0"/>
                        <a:t>, </a:t>
                      </a:r>
                      <a:r>
                        <a:rPr lang="es-ES" sz="2000" dirty="0" smtClean="0"/>
                        <a:t>I</a:t>
                      </a:r>
                      <a:r>
                        <a:rPr lang="es-ES" sz="2000" baseline="0" dirty="0" smtClean="0"/>
                        <a:t> </a:t>
                      </a:r>
                      <a:r>
                        <a:rPr lang="es-ES" sz="2000" baseline="0" dirty="0" err="1" smtClean="0"/>
                        <a:t>used</a:t>
                      </a:r>
                      <a:r>
                        <a:rPr lang="es-ES" sz="2000" baseline="0" dirty="0" smtClean="0"/>
                        <a:t> </a:t>
                      </a:r>
                      <a:r>
                        <a:rPr lang="es-ES" sz="2000" baseline="0" dirty="0" err="1" smtClean="0"/>
                        <a:t>to</a:t>
                      </a:r>
                      <a:r>
                        <a:rPr lang="es-ES" sz="2000" baseline="0" dirty="0" smtClean="0"/>
                        <a:t> </a:t>
                      </a:r>
                      <a:r>
                        <a:rPr lang="es-ES" sz="2000" baseline="0" dirty="0" err="1" smtClean="0"/>
                        <a:t>have</a:t>
                      </a:r>
                      <a:r>
                        <a:rPr lang="es-ES" sz="2000" baseline="0" dirty="0" smtClean="0"/>
                        <a:t> a </a:t>
                      </a:r>
                      <a:r>
                        <a:rPr lang="es-ES" sz="2000" baseline="0" dirty="0" err="1" smtClean="0"/>
                        <a:t>nickname</a:t>
                      </a:r>
                      <a:r>
                        <a:rPr lang="es-ES" sz="2000" baseline="0" dirty="0" smtClean="0"/>
                        <a:t> </a:t>
                      </a:r>
                      <a:r>
                        <a:rPr lang="es-ES" sz="2000" baseline="0" dirty="0" err="1" smtClean="0"/>
                        <a:t>very</a:t>
                      </a:r>
                      <a:r>
                        <a:rPr lang="es-ES" sz="2000" baseline="0" dirty="0" smtClean="0"/>
                        <a:t> </a:t>
                      </a:r>
                      <a:r>
                        <a:rPr lang="es-ES" sz="2000" baseline="0" dirty="0" err="1" smtClean="0"/>
                        <a:t>funny</a:t>
                      </a:r>
                      <a:r>
                        <a:rPr lang="es-ES" sz="2000" baseline="0" dirty="0" smtClean="0"/>
                        <a:t>, </a:t>
                      </a:r>
                      <a:r>
                        <a:rPr lang="es-ES" sz="2000" baseline="0" dirty="0" err="1" smtClean="0"/>
                        <a:t>it</a:t>
                      </a:r>
                      <a:r>
                        <a:rPr lang="es-ES" sz="2000" baseline="0" dirty="0" smtClean="0"/>
                        <a:t>  </a:t>
                      </a:r>
                      <a:r>
                        <a:rPr lang="es-ES" sz="2000" baseline="0" dirty="0" err="1" smtClean="0"/>
                        <a:t>was</a:t>
                      </a:r>
                      <a:r>
                        <a:rPr lang="es-ES" sz="2000" baseline="0" dirty="0" smtClean="0"/>
                        <a:t> </a:t>
                      </a:r>
                      <a:r>
                        <a:rPr lang="es-ES" sz="2000" baseline="0" dirty="0" err="1" smtClean="0"/>
                        <a:t>Moso</a:t>
                      </a:r>
                      <a:r>
                        <a:rPr lang="es-ES" sz="2000" baseline="0" dirty="0" smtClean="0"/>
                        <a:t>. I </a:t>
                      </a:r>
                      <a:r>
                        <a:rPr lang="es-ES" sz="2000" baseline="0" dirty="0" err="1" smtClean="0"/>
                        <a:t>grew</a:t>
                      </a:r>
                      <a:r>
                        <a:rPr lang="es-ES" sz="2000" baseline="0" dirty="0" smtClean="0"/>
                        <a:t> up in a </a:t>
                      </a:r>
                      <a:r>
                        <a:rPr lang="es-ES" sz="2000" baseline="0" dirty="0" err="1" smtClean="0"/>
                        <a:t>very</a:t>
                      </a:r>
                      <a:r>
                        <a:rPr lang="es-ES" sz="2000" baseline="0" dirty="0" smtClean="0"/>
                        <a:t> </a:t>
                      </a:r>
                      <a:r>
                        <a:rPr lang="es-ES" sz="2000" baseline="0" dirty="0" err="1" smtClean="0"/>
                        <a:t>old</a:t>
                      </a:r>
                      <a:r>
                        <a:rPr lang="es-ES" sz="2000" baseline="0" dirty="0" smtClean="0"/>
                        <a:t> </a:t>
                      </a:r>
                      <a:r>
                        <a:rPr lang="es-ES" sz="2000" baseline="0" dirty="0" err="1" smtClean="0"/>
                        <a:t>neighborhood</a:t>
                      </a:r>
                      <a:r>
                        <a:rPr lang="es-ES" sz="2000" baseline="0" dirty="0" smtClean="0"/>
                        <a:t>, </a:t>
                      </a:r>
                      <a:r>
                        <a:rPr lang="es-ES" sz="2000" baseline="0" dirty="0" err="1" smtClean="0"/>
                        <a:t>thats</a:t>
                      </a:r>
                      <a:r>
                        <a:rPr lang="es-ES" sz="2000" baseline="0" dirty="0" smtClean="0"/>
                        <a:t> </a:t>
                      </a:r>
                      <a:r>
                        <a:rPr lang="es-ES" sz="2000" baseline="0" dirty="0" err="1" smtClean="0"/>
                        <a:t>the</a:t>
                      </a:r>
                      <a:r>
                        <a:rPr lang="es-ES" sz="2000" baseline="0" dirty="0" smtClean="0"/>
                        <a:t> </a:t>
                      </a:r>
                      <a:r>
                        <a:rPr lang="es-ES" sz="2000" baseline="0" dirty="0" err="1" smtClean="0"/>
                        <a:t>reason</a:t>
                      </a:r>
                      <a:r>
                        <a:rPr lang="es-ES" sz="2000" baseline="0" dirty="0" smtClean="0"/>
                        <a:t> </a:t>
                      </a:r>
                      <a:r>
                        <a:rPr lang="es-ES" sz="2000" baseline="0" dirty="0" err="1" smtClean="0"/>
                        <a:t>why</a:t>
                      </a:r>
                      <a:r>
                        <a:rPr lang="es-ES" sz="2000" baseline="0" dirty="0" smtClean="0"/>
                        <a:t> i </a:t>
                      </a:r>
                      <a:r>
                        <a:rPr lang="es-ES" sz="2000" baseline="0" dirty="0" err="1" smtClean="0"/>
                        <a:t>didn’t</a:t>
                      </a:r>
                      <a:r>
                        <a:rPr lang="es-ES" sz="2000" baseline="0" dirty="0" smtClean="0"/>
                        <a:t> </a:t>
                      </a:r>
                      <a:r>
                        <a:rPr lang="es-ES" sz="2000" baseline="0" dirty="0" err="1" smtClean="0"/>
                        <a:t>used</a:t>
                      </a:r>
                      <a:r>
                        <a:rPr lang="es-ES" sz="2000" baseline="0" dirty="0" smtClean="0"/>
                        <a:t> </a:t>
                      </a:r>
                      <a:r>
                        <a:rPr lang="es-ES" sz="2000" baseline="0" dirty="0" err="1" smtClean="0"/>
                        <a:t>to</a:t>
                      </a:r>
                      <a:r>
                        <a:rPr lang="es-ES" sz="2000" baseline="0" dirty="0" smtClean="0"/>
                        <a:t> </a:t>
                      </a:r>
                      <a:r>
                        <a:rPr lang="es-ES" sz="2000" baseline="0" dirty="0" err="1" smtClean="0"/>
                        <a:t>play</a:t>
                      </a:r>
                      <a:r>
                        <a:rPr lang="es-ES" sz="2000" baseline="0" dirty="0" smtClean="0"/>
                        <a:t> </a:t>
                      </a:r>
                      <a:r>
                        <a:rPr lang="es-ES" sz="2000" baseline="0" dirty="0" err="1" smtClean="0"/>
                        <a:t>out</a:t>
                      </a:r>
                      <a:r>
                        <a:rPr lang="es-ES" sz="2000" baseline="0" dirty="0" smtClean="0"/>
                        <a:t>. </a:t>
                      </a:r>
                    </a:p>
                    <a:p>
                      <a:r>
                        <a:rPr lang="es-ES" sz="2000" baseline="0" dirty="0" smtClean="0"/>
                        <a:t>I </a:t>
                      </a:r>
                      <a:r>
                        <a:rPr lang="es-ES" sz="2000" baseline="0" dirty="0" err="1" smtClean="0"/>
                        <a:t>used</a:t>
                      </a:r>
                      <a:r>
                        <a:rPr lang="es-ES" sz="2000" baseline="0" dirty="0" smtClean="0"/>
                        <a:t> </a:t>
                      </a:r>
                      <a:r>
                        <a:rPr lang="es-ES" sz="2000" baseline="0" dirty="0" err="1" smtClean="0"/>
                        <a:t>to</a:t>
                      </a:r>
                      <a:r>
                        <a:rPr lang="es-ES" sz="2000" baseline="0" dirty="0" smtClean="0"/>
                        <a:t> </a:t>
                      </a:r>
                      <a:r>
                        <a:rPr lang="es-ES" sz="2000" baseline="0" dirty="0" err="1" smtClean="0"/>
                        <a:t>like</a:t>
                      </a:r>
                      <a:r>
                        <a:rPr lang="es-ES" sz="2000" baseline="0" dirty="0" smtClean="0"/>
                        <a:t> </a:t>
                      </a:r>
                      <a:r>
                        <a:rPr lang="es-ES" sz="2000" baseline="0" dirty="0" err="1" smtClean="0"/>
                        <a:t>eat</a:t>
                      </a:r>
                      <a:r>
                        <a:rPr lang="es-ES" sz="2000" baseline="0" dirty="0" smtClean="0"/>
                        <a:t> </a:t>
                      </a:r>
                      <a:r>
                        <a:rPr lang="es-ES" sz="2000" baseline="0" dirty="0" err="1" smtClean="0"/>
                        <a:t>many</a:t>
                      </a:r>
                      <a:r>
                        <a:rPr lang="es-ES" sz="2000" baseline="0" dirty="0" smtClean="0"/>
                        <a:t> </a:t>
                      </a:r>
                      <a:r>
                        <a:rPr lang="es-ES" sz="2000" baseline="0" dirty="0" err="1" smtClean="0"/>
                        <a:t>candies</a:t>
                      </a:r>
                      <a:r>
                        <a:rPr lang="es-ES" sz="2000" baseline="0" dirty="0" smtClean="0"/>
                        <a:t> and </a:t>
                      </a:r>
                      <a:r>
                        <a:rPr lang="es-ES" sz="2000" baseline="0" dirty="0" err="1" smtClean="0"/>
                        <a:t>fries</a:t>
                      </a:r>
                      <a:r>
                        <a:rPr lang="es-ES" sz="2000" baseline="0" dirty="0" smtClean="0"/>
                        <a:t>, </a:t>
                      </a:r>
                      <a:r>
                        <a:rPr lang="en-US" sz="2000" baseline="0" dirty="0" smtClean="0"/>
                        <a:t>I didn't used to eat vegetables. Now I use to like much the food my mom cooks. </a:t>
                      </a:r>
                    </a:p>
                    <a:p>
                      <a:endParaRPr lang="es-ES" baseline="0" dirty="0" smtClean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8712767"/>
                  </a:ext>
                </a:extLst>
              </a:tr>
            </a:tbl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D400C0E2-4D9F-C0B2-2505-ACBC2C7960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47" t="51389" r="68773" b="33182"/>
          <a:stretch/>
        </p:blipFill>
        <p:spPr>
          <a:xfrm>
            <a:off x="69012" y="3823463"/>
            <a:ext cx="3959524" cy="303453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2964C611-6EBD-A721-CE3A-0F3EC7A07587}"/>
              </a:ext>
            </a:extLst>
          </p:cNvPr>
          <p:cNvSpPr txBox="1"/>
          <p:nvPr/>
        </p:nvSpPr>
        <p:spPr>
          <a:xfrm>
            <a:off x="6970148" y="51757"/>
            <a:ext cx="22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Student´s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6 ex 11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F2E22162-7480-15F2-0744-3388596B66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53" t="46931" r="54811" b="41700"/>
          <a:stretch/>
        </p:blipFill>
        <p:spPr>
          <a:xfrm>
            <a:off x="69012" y="975915"/>
            <a:ext cx="3959524" cy="178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96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7558F796-4294-BEA7-0EB9-4ECAC5E6FB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35" t="16632" r="51132" b="67359"/>
          <a:stretch/>
        </p:blipFill>
        <p:spPr>
          <a:xfrm>
            <a:off x="258796" y="737299"/>
            <a:ext cx="8151961" cy="240172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7F4115B-0165-3473-D685-E62E1240DB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151" t="55404" r="5000" b="12684"/>
          <a:stretch/>
        </p:blipFill>
        <p:spPr>
          <a:xfrm>
            <a:off x="327804" y="3743863"/>
            <a:ext cx="8031193" cy="301060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95E59D0D-983E-5F77-D5BD-77FC9E98A9AB}"/>
              </a:ext>
            </a:extLst>
          </p:cNvPr>
          <p:cNvSpPr/>
          <p:nvPr/>
        </p:nvSpPr>
        <p:spPr>
          <a:xfrm>
            <a:off x="951" y="91674"/>
            <a:ext cx="8909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Word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phrase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FCE1DD3F-3659-8FEA-0820-481FF349E992}"/>
              </a:ext>
            </a:extLst>
          </p:cNvPr>
          <p:cNvSpPr/>
          <p:nvPr/>
        </p:nvSpPr>
        <p:spPr>
          <a:xfrm>
            <a:off x="0" y="-38184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“Used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MX" sz="2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080D06C8-0F40-74B0-5783-4FB2267C4778}"/>
              </a:ext>
            </a:extLst>
          </p:cNvPr>
          <p:cNvCxnSpPr/>
          <p:nvPr/>
        </p:nvCxnSpPr>
        <p:spPr>
          <a:xfrm>
            <a:off x="0" y="33978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DC88BCF-350C-C927-85A8-96A438F0687D}"/>
              </a:ext>
            </a:extLst>
          </p:cNvPr>
          <p:cNvSpPr txBox="1"/>
          <p:nvPr/>
        </p:nvSpPr>
        <p:spPr>
          <a:xfrm>
            <a:off x="3310165" y="363150"/>
            <a:ext cx="1773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Workbook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4 ex 5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802C36D2-ADA3-DA6D-B73A-4D0A9FA8404B}"/>
              </a:ext>
            </a:extLst>
          </p:cNvPr>
          <p:cNvSpPr/>
          <p:nvPr/>
        </p:nvSpPr>
        <p:spPr>
          <a:xfrm>
            <a:off x="35631" y="3141336"/>
            <a:ext cx="8909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changed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last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DC8CA8FA-05F5-913C-65F6-5C4FADD2C0A6}"/>
              </a:ext>
            </a:extLst>
          </p:cNvPr>
          <p:cNvSpPr txBox="1"/>
          <p:nvPr/>
        </p:nvSpPr>
        <p:spPr>
          <a:xfrm>
            <a:off x="7378321" y="3392456"/>
            <a:ext cx="1773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Workbook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5 ex 8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749286" y="1040371"/>
            <a:ext cx="1325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/>
              <a:t>pet</a:t>
            </a:r>
            <a:endParaRPr lang="es-MX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054087" y="1427455"/>
            <a:ext cx="1702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/>
              <a:t>Summer</a:t>
            </a:r>
            <a:r>
              <a:rPr lang="es-ES" b="1" dirty="0" smtClean="0"/>
              <a:t> camp</a:t>
            </a:r>
            <a:endParaRPr lang="es-MX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2223051" y="2283241"/>
            <a:ext cx="1702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/>
              <a:t>playground</a:t>
            </a:r>
            <a:endParaRPr lang="es-MX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1749286" y="4077008"/>
            <a:ext cx="2007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play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my</a:t>
            </a:r>
            <a:r>
              <a:rPr lang="es-ES" dirty="0" smtClean="0"/>
              <a:t> </a:t>
            </a:r>
            <a:r>
              <a:rPr lang="es-ES" dirty="0" err="1" smtClean="0"/>
              <a:t>dogs</a:t>
            </a:r>
            <a:endParaRPr lang="es-MX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749286" y="4315638"/>
            <a:ext cx="2007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 </a:t>
            </a:r>
            <a:r>
              <a:rPr lang="es-ES" dirty="0" err="1" smtClean="0"/>
              <a:t>draw</a:t>
            </a:r>
            <a:r>
              <a:rPr lang="es-ES" dirty="0" smtClean="0"/>
              <a:t> and </a:t>
            </a:r>
            <a:r>
              <a:rPr lang="es-ES" dirty="0" err="1" smtClean="0"/>
              <a:t>paint</a:t>
            </a:r>
            <a:endParaRPr lang="es-MX" dirty="0"/>
          </a:p>
        </p:txBody>
      </p:sp>
      <p:sp>
        <p:nvSpPr>
          <p:cNvPr id="15" name="CuadroTexto 14"/>
          <p:cNvSpPr txBox="1"/>
          <p:nvPr/>
        </p:nvSpPr>
        <p:spPr>
          <a:xfrm>
            <a:off x="897834" y="5064501"/>
            <a:ext cx="635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 </a:t>
            </a:r>
            <a:r>
              <a:rPr lang="es-ES" dirty="0" err="1" smtClean="0"/>
              <a:t>used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like</a:t>
            </a:r>
            <a:r>
              <a:rPr lang="es-ES" dirty="0" smtClean="0"/>
              <a:t> a pop </a:t>
            </a:r>
            <a:r>
              <a:rPr lang="es-ES" dirty="0" err="1" smtClean="0"/>
              <a:t>music</a:t>
            </a:r>
            <a:r>
              <a:rPr lang="es-ES" dirty="0" smtClean="0"/>
              <a:t> and </a:t>
            </a:r>
            <a:r>
              <a:rPr lang="es-ES" dirty="0" err="1" smtClean="0"/>
              <a:t>boybands</a:t>
            </a:r>
            <a:r>
              <a:rPr lang="es-ES" dirty="0" smtClean="0"/>
              <a:t> </a:t>
            </a:r>
            <a:r>
              <a:rPr lang="es-ES" dirty="0" err="1" smtClean="0"/>
              <a:t>like</a:t>
            </a:r>
            <a:r>
              <a:rPr lang="es-ES" dirty="0" smtClean="0"/>
              <a:t> “Big time Rush”</a:t>
            </a:r>
            <a:endParaRPr lang="es-MX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97834" y="5341133"/>
            <a:ext cx="635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Now</a:t>
            </a:r>
            <a:r>
              <a:rPr lang="es-ES" dirty="0" smtClean="0"/>
              <a:t> i </a:t>
            </a:r>
            <a:r>
              <a:rPr lang="es-ES" dirty="0" err="1" smtClean="0"/>
              <a:t>like</a:t>
            </a:r>
            <a:r>
              <a:rPr lang="es-ES" dirty="0" smtClean="0"/>
              <a:t> a </a:t>
            </a:r>
            <a:r>
              <a:rPr lang="es-ES" dirty="0" err="1" smtClean="0"/>
              <a:t>balads</a:t>
            </a:r>
            <a:r>
              <a:rPr lang="es-ES" dirty="0" smtClean="0"/>
              <a:t> </a:t>
            </a:r>
            <a:r>
              <a:rPr lang="es-ES" dirty="0" err="1" smtClean="0"/>
              <a:t>music</a:t>
            </a:r>
            <a:endParaRPr lang="es-MX" dirty="0"/>
          </a:p>
        </p:txBody>
      </p:sp>
      <p:sp>
        <p:nvSpPr>
          <p:cNvPr id="17" name="CuadroTexto 16"/>
          <p:cNvSpPr txBox="1"/>
          <p:nvPr/>
        </p:nvSpPr>
        <p:spPr>
          <a:xfrm>
            <a:off x="897834" y="6047802"/>
            <a:ext cx="635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 </a:t>
            </a:r>
            <a:r>
              <a:rPr lang="es-ES" dirty="0" err="1" smtClean="0"/>
              <a:t>used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like</a:t>
            </a:r>
            <a:r>
              <a:rPr lang="es-ES" dirty="0" smtClean="0"/>
              <a:t> </a:t>
            </a:r>
            <a:r>
              <a:rPr lang="es-ES" dirty="0" err="1" smtClean="0"/>
              <a:t>wear</a:t>
            </a:r>
            <a:r>
              <a:rPr lang="es-ES" dirty="0" smtClean="0"/>
              <a:t> t-</a:t>
            </a:r>
            <a:r>
              <a:rPr lang="es-ES" dirty="0" err="1" smtClean="0"/>
              <a:t>shirts</a:t>
            </a:r>
            <a:r>
              <a:rPr lang="es-ES" dirty="0" smtClean="0"/>
              <a:t> and </a:t>
            </a:r>
            <a:r>
              <a:rPr lang="es-ES" dirty="0" err="1" smtClean="0"/>
              <a:t>dress</a:t>
            </a:r>
            <a:endParaRPr lang="es-MX" dirty="0"/>
          </a:p>
        </p:txBody>
      </p:sp>
      <p:sp>
        <p:nvSpPr>
          <p:cNvPr id="18" name="CuadroTexto 17"/>
          <p:cNvSpPr txBox="1"/>
          <p:nvPr/>
        </p:nvSpPr>
        <p:spPr>
          <a:xfrm>
            <a:off x="897834" y="6344086"/>
            <a:ext cx="635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Now</a:t>
            </a:r>
            <a:r>
              <a:rPr lang="es-ES" dirty="0" smtClean="0"/>
              <a:t> i </a:t>
            </a:r>
            <a:r>
              <a:rPr lang="es-ES" dirty="0" err="1" smtClean="0"/>
              <a:t>love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use </a:t>
            </a:r>
            <a:r>
              <a:rPr lang="es-ES" dirty="0" err="1" smtClean="0"/>
              <a:t>jeans</a:t>
            </a:r>
            <a:r>
              <a:rPr lang="es-ES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617913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197</TotalTime>
  <Words>627</Words>
  <Application>Microsoft Office PowerPoint</Application>
  <PresentationFormat>Carta (216 x 279 mm)</PresentationFormat>
  <Paragraphs>97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MAYELA ALEJANDRA DEL CARMEN GAONA GARCIA</dc:creator>
  <cp:lastModifiedBy>LILO</cp:lastModifiedBy>
  <cp:revision>10</cp:revision>
  <dcterms:created xsi:type="dcterms:W3CDTF">2023-03-02T14:31:18Z</dcterms:created>
  <dcterms:modified xsi:type="dcterms:W3CDTF">2023-03-06T18:26:16Z</dcterms:modified>
</cp:coreProperties>
</file>