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Lst>
  <p:notesMasterIdLst>
    <p:notesMasterId r:id="rId9"/>
  </p:notesMasterIdLst>
  <p:sldIdLst>
    <p:sldId id="256" r:id="rId2"/>
    <p:sldId id="257" r:id="rId3"/>
    <p:sldId id="259" r:id="rId4"/>
    <p:sldId id="260" r:id="rId5"/>
    <p:sldId id="264" r:id="rId6"/>
    <p:sldId id="261" r:id="rId7"/>
    <p:sldId id="263" r:id="rId8"/>
  </p:sldIdLst>
  <p:sldSz cx="9144000" cy="5143500" type="screen16x9"/>
  <p:notesSz cx="6858000" cy="9144000"/>
  <p:embeddedFontLst>
    <p:embeddedFont>
      <p:font typeface="Cabin" panose="020B060402020202020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Palanquin Dark" panose="020B0604020202020204" charset="0"/>
      <p:regular r:id="rId18"/>
      <p:bold r:id="rId19"/>
    </p:embeddedFont>
    <p:embeddedFont>
      <p:font typeface="Roboto Condensed Light" panose="02000000000000000000" pitchFamily="2" charset="0"/>
      <p:regular r:id="rId20"/>
      <p: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B067B9-F343-42E6-9475-0E5FB2B102BF}">
  <a:tblStyle styleId="{37B067B9-F343-42E6-9475-0E5FB2B102B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e47e84f11d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e47e84f11d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ee5ba07d2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ee5ba07d2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e47e84f11d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e47e84f11d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ee73cee7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ee73cee7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3698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ee73cee7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ee73cee7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ee73cee79a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ee73cee79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998917">
            <a:off x="6070985" y="1746706"/>
            <a:ext cx="5186694" cy="3745340"/>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chemeClr val="lt2">
              <a:alpha val="575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19495" y="2690540"/>
            <a:ext cx="4512818" cy="3732581"/>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chemeClr val="accen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356655">
            <a:off x="-1531471" y="-284583"/>
            <a:ext cx="6807804" cy="540786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chemeClr val="lt2">
              <a:alpha val="575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52253">
            <a:off x="5491935" y="-301751"/>
            <a:ext cx="4356918" cy="390030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chemeClr val="dk2">
              <a:alpha val="54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15575" y="-142773"/>
            <a:ext cx="2413507" cy="1384738"/>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78081" y="3271196"/>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927800" y="1438848"/>
            <a:ext cx="5288400" cy="1704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solidFill>
                  <a:schemeClr val="accent3"/>
                </a:solidFill>
                <a:latin typeface="Palanquin Dark"/>
                <a:ea typeface="Palanquin Dark"/>
                <a:cs typeface="Palanquin Dark"/>
                <a:sym typeface="Palanquin Dar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1927800" y="3143150"/>
            <a:ext cx="5288400" cy="68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solidFill>
                  <a:schemeClr val="accent3"/>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6_1">
    <p:spTree>
      <p:nvGrpSpPr>
        <p:cNvPr id="1" name="Shape 497"/>
        <p:cNvGrpSpPr/>
        <p:nvPr/>
      </p:nvGrpSpPr>
      <p:grpSpPr>
        <a:xfrm>
          <a:off x="0" y="0"/>
          <a:ext cx="0" cy="0"/>
          <a:chOff x="0" y="0"/>
          <a:chExt cx="0" cy="0"/>
        </a:xfrm>
      </p:grpSpPr>
      <p:sp>
        <p:nvSpPr>
          <p:cNvPr id="498" name="Google Shape;498;p50"/>
          <p:cNvSpPr/>
          <p:nvPr/>
        </p:nvSpPr>
        <p:spPr>
          <a:xfrm rot="-928921">
            <a:off x="2122187" y="-624817"/>
            <a:ext cx="4357078" cy="3900449"/>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chemeClr val="lt2">
              <a:alpha val="575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0"/>
          <p:cNvSpPr/>
          <p:nvPr/>
        </p:nvSpPr>
        <p:spPr>
          <a:xfrm rot="9772828">
            <a:off x="7239597" y="3280594"/>
            <a:ext cx="3201185" cy="2647695"/>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chemeClr val="accen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0"/>
          <p:cNvSpPr/>
          <p:nvPr/>
        </p:nvSpPr>
        <p:spPr>
          <a:xfrm rot="-891676">
            <a:off x="-1488054" y="-779896"/>
            <a:ext cx="6807831" cy="5407884"/>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chemeClr val="dk2">
              <a:alpha val="54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0"/>
          <p:cNvSpPr/>
          <p:nvPr/>
        </p:nvSpPr>
        <p:spPr>
          <a:xfrm rot="9726913">
            <a:off x="-492559" y="73675"/>
            <a:ext cx="2413700" cy="1384849"/>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0"/>
          <p:cNvSpPr/>
          <p:nvPr/>
        </p:nvSpPr>
        <p:spPr>
          <a:xfrm rot="10263989">
            <a:off x="7061232" y="3116875"/>
            <a:ext cx="2321378" cy="1990129"/>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subTitle" idx="1"/>
          </p:nvPr>
        </p:nvSpPr>
        <p:spPr>
          <a:xfrm>
            <a:off x="714300" y="1104900"/>
            <a:ext cx="7715400" cy="3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AutoNum type="arabicPeriod"/>
              <a:defRPr sz="1200"/>
            </a:lvl1pPr>
            <a:lvl2pPr lvl="1" rtl="0">
              <a:lnSpc>
                <a:spcPct val="100000"/>
              </a:lnSpc>
              <a:spcBef>
                <a:spcPts val="0"/>
              </a:spcBef>
              <a:spcAft>
                <a:spcPts val="0"/>
              </a:spcAft>
              <a:buClr>
                <a:srgbClr val="434343"/>
              </a:buClr>
              <a:buSzPts val="1200"/>
              <a:buFont typeface="Roboto Condensed Light"/>
              <a:buAutoNum type="alphaLcPeriod"/>
              <a:defRPr sz="1200"/>
            </a:lvl2pPr>
            <a:lvl3pPr lvl="2" rtl="0">
              <a:lnSpc>
                <a:spcPct val="100000"/>
              </a:lnSpc>
              <a:spcBef>
                <a:spcPts val="0"/>
              </a:spcBef>
              <a:spcAft>
                <a:spcPts val="0"/>
              </a:spcAft>
              <a:buClr>
                <a:srgbClr val="434343"/>
              </a:buClr>
              <a:buSzPts val="1200"/>
              <a:buFont typeface="Roboto Condensed Light"/>
              <a:buAutoNum type="romanLcPeriod"/>
              <a:defRPr sz="1200"/>
            </a:lvl3pPr>
            <a:lvl4pPr lvl="3" rtl="0">
              <a:lnSpc>
                <a:spcPct val="100000"/>
              </a:lnSpc>
              <a:spcBef>
                <a:spcPts val="0"/>
              </a:spcBef>
              <a:spcAft>
                <a:spcPts val="0"/>
              </a:spcAft>
              <a:buClr>
                <a:srgbClr val="434343"/>
              </a:buClr>
              <a:buSzPts val="1200"/>
              <a:buFont typeface="Roboto Condensed Light"/>
              <a:buAutoNum type="arabicPeriod"/>
              <a:defRPr sz="1200"/>
            </a:lvl4pPr>
            <a:lvl5pPr lvl="4" rtl="0">
              <a:lnSpc>
                <a:spcPct val="100000"/>
              </a:lnSpc>
              <a:spcBef>
                <a:spcPts val="0"/>
              </a:spcBef>
              <a:spcAft>
                <a:spcPts val="0"/>
              </a:spcAft>
              <a:buClr>
                <a:srgbClr val="434343"/>
              </a:buClr>
              <a:buSzPts val="1200"/>
              <a:buFont typeface="Roboto Condensed Light"/>
              <a:buAutoNum type="alphaLcPeriod"/>
              <a:defRPr sz="1200"/>
            </a:lvl5pPr>
            <a:lvl6pPr lvl="5" rtl="0">
              <a:lnSpc>
                <a:spcPct val="100000"/>
              </a:lnSpc>
              <a:spcBef>
                <a:spcPts val="0"/>
              </a:spcBef>
              <a:spcAft>
                <a:spcPts val="0"/>
              </a:spcAft>
              <a:buClr>
                <a:srgbClr val="434343"/>
              </a:buClr>
              <a:buSzPts val="1200"/>
              <a:buFont typeface="Roboto Condensed Light"/>
              <a:buAutoNum type="romanLcPeriod"/>
              <a:defRPr sz="1200"/>
            </a:lvl6pPr>
            <a:lvl7pPr lvl="6" rtl="0">
              <a:lnSpc>
                <a:spcPct val="100000"/>
              </a:lnSpc>
              <a:spcBef>
                <a:spcPts val="0"/>
              </a:spcBef>
              <a:spcAft>
                <a:spcPts val="0"/>
              </a:spcAft>
              <a:buClr>
                <a:srgbClr val="434343"/>
              </a:buClr>
              <a:buSzPts val="1200"/>
              <a:buFont typeface="Roboto Condensed Light"/>
              <a:buAutoNum type="arabicPeriod"/>
              <a:defRPr sz="1200"/>
            </a:lvl7pPr>
            <a:lvl8pPr lvl="7" rtl="0">
              <a:lnSpc>
                <a:spcPct val="100000"/>
              </a:lnSpc>
              <a:spcBef>
                <a:spcPts val="0"/>
              </a:spcBef>
              <a:spcAft>
                <a:spcPts val="0"/>
              </a:spcAft>
              <a:buClr>
                <a:srgbClr val="434343"/>
              </a:buClr>
              <a:buSzPts val="1200"/>
              <a:buFont typeface="Roboto Condensed Light"/>
              <a:buAutoNum type="alphaLcPeriod"/>
              <a:defRPr sz="1200"/>
            </a:lvl8pPr>
            <a:lvl9pPr lvl="8"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30" name="Google Shape;30;p4"/>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4"/>
          <p:cNvSpPr/>
          <p:nvPr/>
        </p:nvSpPr>
        <p:spPr>
          <a:xfrm rot="-4566704">
            <a:off x="7182910" y="-571588"/>
            <a:ext cx="3423849" cy="2472526"/>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rot="3773783">
            <a:off x="6146568" y="-706038"/>
            <a:ext cx="2568737" cy="2040507"/>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chemeClr val="lt2">
              <a:alpha val="575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7391375">
            <a:off x="8457991" y="-41986"/>
            <a:ext cx="1236155" cy="1183127"/>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rot="-3794629">
            <a:off x="-798574" y="3754548"/>
            <a:ext cx="1898849" cy="169984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chemeClr val="dk2">
              <a:alpha val="54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3690150" y="2003913"/>
            <a:ext cx="3309900" cy="82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9" name="Google Shape;89;p13"/>
          <p:cNvSpPr txBox="1">
            <a:spLocks noGrp="1"/>
          </p:cNvSpPr>
          <p:nvPr>
            <p:ph type="subTitle" idx="1"/>
          </p:nvPr>
        </p:nvSpPr>
        <p:spPr>
          <a:xfrm>
            <a:off x="2143950" y="2830588"/>
            <a:ext cx="4856100" cy="3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 name="Google Shape;90;p13"/>
          <p:cNvSpPr txBox="1">
            <a:spLocks noGrp="1"/>
          </p:cNvSpPr>
          <p:nvPr>
            <p:ph type="title" idx="2" hasCustomPrompt="1"/>
          </p:nvPr>
        </p:nvSpPr>
        <p:spPr>
          <a:xfrm>
            <a:off x="2143950" y="1927713"/>
            <a:ext cx="1622400" cy="82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8000">
                <a:solidFill>
                  <a:schemeClr val="lt2"/>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91" name="Google Shape;91;p13"/>
          <p:cNvSpPr/>
          <p:nvPr/>
        </p:nvSpPr>
        <p:spPr>
          <a:xfrm rot="10644270">
            <a:off x="-1781492" y="-1358166"/>
            <a:ext cx="4199607" cy="3032865"/>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rot="-10594046" flipH="1">
            <a:off x="7301307" y="-899849"/>
            <a:ext cx="3042706" cy="2516615"/>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chemeClr val="accen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rot="-584335" flipH="1">
            <a:off x="-1405877" y="3460115"/>
            <a:ext cx="3153543" cy="3108970"/>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chemeClr val="accen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rot="5820532" flipH="1">
            <a:off x="818166" y="-904949"/>
            <a:ext cx="2375348" cy="2126407"/>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chemeClr val="dk2">
              <a:alpha val="54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rot="-6182090">
            <a:off x="6524081" y="-291506"/>
            <a:ext cx="3342564" cy="1917780"/>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rot="4859924">
            <a:off x="-629230" y="2913019"/>
            <a:ext cx="3033026" cy="2600229"/>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rot="-2892946">
            <a:off x="-1714072" y="-831744"/>
            <a:ext cx="4390382" cy="2380372"/>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
  <p:cSld name="CUSTOM">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1" name="Google Shape;141;p20"/>
          <p:cNvSpPr txBox="1">
            <a:spLocks noGrp="1"/>
          </p:cNvSpPr>
          <p:nvPr>
            <p:ph type="title" idx="2"/>
          </p:nvPr>
        </p:nvSpPr>
        <p:spPr>
          <a:xfrm>
            <a:off x="1996388" y="1517850"/>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2" name="Google Shape;142;p20"/>
          <p:cNvSpPr txBox="1">
            <a:spLocks noGrp="1"/>
          </p:cNvSpPr>
          <p:nvPr>
            <p:ph type="subTitle" idx="1"/>
          </p:nvPr>
        </p:nvSpPr>
        <p:spPr>
          <a:xfrm>
            <a:off x="1996388" y="1966800"/>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3" name="Google Shape;143;p20"/>
          <p:cNvSpPr txBox="1">
            <a:spLocks noGrp="1"/>
          </p:cNvSpPr>
          <p:nvPr>
            <p:ph type="title" idx="3" hasCustomPrompt="1"/>
          </p:nvPr>
        </p:nvSpPr>
        <p:spPr>
          <a:xfrm>
            <a:off x="984912" y="1705700"/>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44" name="Google Shape;144;p20"/>
          <p:cNvSpPr txBox="1">
            <a:spLocks noGrp="1"/>
          </p:cNvSpPr>
          <p:nvPr>
            <p:ph type="title" idx="4"/>
          </p:nvPr>
        </p:nvSpPr>
        <p:spPr>
          <a:xfrm>
            <a:off x="5825438" y="1517850"/>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5" name="Google Shape;145;p20"/>
          <p:cNvSpPr txBox="1">
            <a:spLocks noGrp="1"/>
          </p:cNvSpPr>
          <p:nvPr>
            <p:ph type="subTitle" idx="5"/>
          </p:nvPr>
        </p:nvSpPr>
        <p:spPr>
          <a:xfrm>
            <a:off x="5825438" y="1966800"/>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6" name="Google Shape;146;p20"/>
          <p:cNvSpPr txBox="1">
            <a:spLocks noGrp="1"/>
          </p:cNvSpPr>
          <p:nvPr>
            <p:ph type="title" idx="6" hasCustomPrompt="1"/>
          </p:nvPr>
        </p:nvSpPr>
        <p:spPr>
          <a:xfrm>
            <a:off x="4813962" y="1705700"/>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47" name="Google Shape;147;p20"/>
          <p:cNvSpPr txBox="1">
            <a:spLocks noGrp="1"/>
          </p:cNvSpPr>
          <p:nvPr>
            <p:ph type="title" idx="7"/>
          </p:nvPr>
        </p:nvSpPr>
        <p:spPr>
          <a:xfrm>
            <a:off x="1996388" y="3134625"/>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8" name="Google Shape;148;p20"/>
          <p:cNvSpPr txBox="1">
            <a:spLocks noGrp="1"/>
          </p:cNvSpPr>
          <p:nvPr>
            <p:ph type="subTitle" idx="8"/>
          </p:nvPr>
        </p:nvSpPr>
        <p:spPr>
          <a:xfrm>
            <a:off x="1996388" y="3583575"/>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9" name="Google Shape;149;p20"/>
          <p:cNvSpPr txBox="1">
            <a:spLocks noGrp="1"/>
          </p:cNvSpPr>
          <p:nvPr>
            <p:ph type="title" idx="9" hasCustomPrompt="1"/>
          </p:nvPr>
        </p:nvSpPr>
        <p:spPr>
          <a:xfrm>
            <a:off x="984912" y="3322475"/>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50" name="Google Shape;150;p20"/>
          <p:cNvSpPr txBox="1">
            <a:spLocks noGrp="1"/>
          </p:cNvSpPr>
          <p:nvPr>
            <p:ph type="title" idx="13"/>
          </p:nvPr>
        </p:nvSpPr>
        <p:spPr>
          <a:xfrm>
            <a:off x="5825438" y="3134625"/>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1" name="Google Shape;151;p20"/>
          <p:cNvSpPr txBox="1">
            <a:spLocks noGrp="1"/>
          </p:cNvSpPr>
          <p:nvPr>
            <p:ph type="subTitle" idx="14"/>
          </p:nvPr>
        </p:nvSpPr>
        <p:spPr>
          <a:xfrm>
            <a:off x="5825438" y="3583575"/>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2" name="Google Shape;152;p20"/>
          <p:cNvSpPr txBox="1">
            <a:spLocks noGrp="1"/>
          </p:cNvSpPr>
          <p:nvPr>
            <p:ph type="title" idx="15" hasCustomPrompt="1"/>
          </p:nvPr>
        </p:nvSpPr>
        <p:spPr>
          <a:xfrm>
            <a:off x="4813962" y="3322475"/>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53" name="Google Shape;153;p20"/>
          <p:cNvSpPr/>
          <p:nvPr/>
        </p:nvSpPr>
        <p:spPr>
          <a:xfrm rot="5270767">
            <a:off x="6651499" y="-644138"/>
            <a:ext cx="3164683" cy="2617605"/>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chemeClr val="accen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p:nvPr/>
        </p:nvSpPr>
        <p:spPr>
          <a:xfrm rot="-4956263">
            <a:off x="7218527" y="-335331"/>
            <a:ext cx="3503719" cy="2530055"/>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chemeClr val="lt2">
              <a:alpha val="575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rot="4415037">
            <a:off x="7380578" y="-251825"/>
            <a:ext cx="1869657" cy="1602867"/>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627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0"/>
          <p:cNvSpPr/>
          <p:nvPr/>
        </p:nvSpPr>
        <p:spPr>
          <a:xfrm rot="4500066">
            <a:off x="-362918" y="3520386"/>
            <a:ext cx="2413501" cy="1384735"/>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1">
  <p:cSld name="CUSTOM_9">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914338" y="2058319"/>
            <a:ext cx="2333700" cy="297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9" name="Google Shape;159;p21"/>
          <p:cNvSpPr txBox="1">
            <a:spLocks noGrp="1"/>
          </p:cNvSpPr>
          <p:nvPr>
            <p:ph type="subTitle" idx="1"/>
          </p:nvPr>
        </p:nvSpPr>
        <p:spPr>
          <a:xfrm>
            <a:off x="914338" y="2355469"/>
            <a:ext cx="2333700" cy="468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0" name="Google Shape;160;p21"/>
          <p:cNvSpPr txBox="1">
            <a:spLocks noGrp="1"/>
          </p:cNvSpPr>
          <p:nvPr>
            <p:ph type="title" idx="2" hasCustomPrompt="1"/>
          </p:nvPr>
        </p:nvSpPr>
        <p:spPr>
          <a:xfrm>
            <a:off x="1642138" y="1307844"/>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61" name="Google Shape;161;p21"/>
          <p:cNvSpPr txBox="1">
            <a:spLocks noGrp="1"/>
          </p:cNvSpPr>
          <p:nvPr>
            <p:ph type="title" idx="3"/>
          </p:nvPr>
        </p:nvSpPr>
        <p:spPr>
          <a:xfrm>
            <a:off x="5929269" y="2058319"/>
            <a:ext cx="2333700" cy="297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62" name="Google Shape;162;p21"/>
          <p:cNvSpPr txBox="1">
            <a:spLocks noGrp="1"/>
          </p:cNvSpPr>
          <p:nvPr>
            <p:ph type="subTitle" idx="4"/>
          </p:nvPr>
        </p:nvSpPr>
        <p:spPr>
          <a:xfrm>
            <a:off x="5929269" y="2355469"/>
            <a:ext cx="2333700" cy="468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3" name="Google Shape;163;p21"/>
          <p:cNvSpPr txBox="1">
            <a:spLocks noGrp="1"/>
          </p:cNvSpPr>
          <p:nvPr>
            <p:ph type="title" idx="5" hasCustomPrompt="1"/>
          </p:nvPr>
        </p:nvSpPr>
        <p:spPr>
          <a:xfrm>
            <a:off x="6657069" y="1307844"/>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64" name="Google Shape;164;p21"/>
          <p:cNvSpPr txBox="1">
            <a:spLocks noGrp="1"/>
          </p:cNvSpPr>
          <p:nvPr>
            <p:ph type="title" idx="6"/>
          </p:nvPr>
        </p:nvSpPr>
        <p:spPr>
          <a:xfrm>
            <a:off x="914338" y="3819881"/>
            <a:ext cx="2333700" cy="297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65" name="Google Shape;165;p21"/>
          <p:cNvSpPr txBox="1">
            <a:spLocks noGrp="1"/>
          </p:cNvSpPr>
          <p:nvPr>
            <p:ph type="subTitle" idx="7"/>
          </p:nvPr>
        </p:nvSpPr>
        <p:spPr>
          <a:xfrm>
            <a:off x="914338" y="4116969"/>
            <a:ext cx="2333700" cy="468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6" name="Google Shape;166;p21"/>
          <p:cNvSpPr txBox="1">
            <a:spLocks noGrp="1"/>
          </p:cNvSpPr>
          <p:nvPr>
            <p:ph type="title" idx="8" hasCustomPrompt="1"/>
          </p:nvPr>
        </p:nvSpPr>
        <p:spPr>
          <a:xfrm>
            <a:off x="1642138" y="3058744"/>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67" name="Google Shape;167;p21"/>
          <p:cNvSpPr txBox="1">
            <a:spLocks noGrp="1"/>
          </p:cNvSpPr>
          <p:nvPr>
            <p:ph type="title" idx="9"/>
          </p:nvPr>
        </p:nvSpPr>
        <p:spPr>
          <a:xfrm>
            <a:off x="5929269" y="3819881"/>
            <a:ext cx="2333700" cy="297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68" name="Google Shape;168;p21"/>
          <p:cNvSpPr txBox="1">
            <a:spLocks noGrp="1"/>
          </p:cNvSpPr>
          <p:nvPr>
            <p:ph type="subTitle" idx="13"/>
          </p:nvPr>
        </p:nvSpPr>
        <p:spPr>
          <a:xfrm>
            <a:off x="5929269" y="4116969"/>
            <a:ext cx="2333700" cy="468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9" name="Google Shape;169;p21"/>
          <p:cNvSpPr txBox="1">
            <a:spLocks noGrp="1"/>
          </p:cNvSpPr>
          <p:nvPr>
            <p:ph type="title" idx="14" hasCustomPrompt="1"/>
          </p:nvPr>
        </p:nvSpPr>
        <p:spPr>
          <a:xfrm>
            <a:off x="6657069" y="3058744"/>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70" name="Google Shape;170;p21"/>
          <p:cNvSpPr/>
          <p:nvPr/>
        </p:nvSpPr>
        <p:spPr>
          <a:xfrm>
            <a:off x="-339623" y="-54252"/>
            <a:ext cx="2107854" cy="1959169"/>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1"/>
          <p:cNvSpPr/>
          <p:nvPr/>
        </p:nvSpPr>
        <p:spPr>
          <a:xfrm rot="-1682655">
            <a:off x="7528356" y="-2259949"/>
            <a:ext cx="1460998" cy="1398326"/>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1"/>
          <p:cNvSpPr/>
          <p:nvPr/>
        </p:nvSpPr>
        <p:spPr>
          <a:xfrm rot="-5164642">
            <a:off x="7003703" y="348528"/>
            <a:ext cx="3236035" cy="2497119"/>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1"/>
          <p:cNvSpPr/>
          <p:nvPr/>
        </p:nvSpPr>
        <p:spPr>
          <a:xfrm rot="10800000">
            <a:off x="7556770" y="3295940"/>
            <a:ext cx="2107854" cy="1959169"/>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1"/>
          <p:cNvSpPr/>
          <p:nvPr/>
        </p:nvSpPr>
        <p:spPr>
          <a:xfrm rot="5687021">
            <a:off x="-484067" y="3248154"/>
            <a:ext cx="2396735" cy="2054734"/>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1"/>
          <p:cNvSpPr txBox="1">
            <a:spLocks noGrp="1"/>
          </p:cNvSpPr>
          <p:nvPr>
            <p:ph type="title" idx="15"/>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6" name="Google Shape;176;p21"/>
          <p:cNvSpPr txBox="1">
            <a:spLocks noGrp="1"/>
          </p:cNvSpPr>
          <p:nvPr>
            <p:ph type="title" idx="16"/>
          </p:nvPr>
        </p:nvSpPr>
        <p:spPr>
          <a:xfrm>
            <a:off x="3421803" y="2058319"/>
            <a:ext cx="2333700" cy="297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77" name="Google Shape;177;p21"/>
          <p:cNvSpPr txBox="1">
            <a:spLocks noGrp="1"/>
          </p:cNvSpPr>
          <p:nvPr>
            <p:ph type="subTitle" idx="17"/>
          </p:nvPr>
        </p:nvSpPr>
        <p:spPr>
          <a:xfrm>
            <a:off x="3421803" y="2355469"/>
            <a:ext cx="2333700" cy="468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8" name="Google Shape;178;p21"/>
          <p:cNvSpPr txBox="1">
            <a:spLocks noGrp="1"/>
          </p:cNvSpPr>
          <p:nvPr>
            <p:ph type="title" idx="18" hasCustomPrompt="1"/>
          </p:nvPr>
        </p:nvSpPr>
        <p:spPr>
          <a:xfrm>
            <a:off x="4152206" y="1307844"/>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79" name="Google Shape;179;p21"/>
          <p:cNvSpPr txBox="1">
            <a:spLocks noGrp="1"/>
          </p:cNvSpPr>
          <p:nvPr>
            <p:ph type="title" idx="19"/>
          </p:nvPr>
        </p:nvSpPr>
        <p:spPr>
          <a:xfrm>
            <a:off x="3421803" y="3819881"/>
            <a:ext cx="2333700" cy="297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80" name="Google Shape;180;p21"/>
          <p:cNvSpPr txBox="1">
            <a:spLocks noGrp="1"/>
          </p:cNvSpPr>
          <p:nvPr>
            <p:ph type="subTitle" idx="20"/>
          </p:nvPr>
        </p:nvSpPr>
        <p:spPr>
          <a:xfrm>
            <a:off x="3421803" y="4116969"/>
            <a:ext cx="2333700" cy="468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1" name="Google Shape;181;p21"/>
          <p:cNvSpPr txBox="1">
            <a:spLocks noGrp="1"/>
          </p:cNvSpPr>
          <p:nvPr>
            <p:ph type="title" idx="21" hasCustomPrompt="1"/>
          </p:nvPr>
        </p:nvSpPr>
        <p:spPr>
          <a:xfrm>
            <a:off x="4152206" y="3058744"/>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82" name="Google Shape;182;p21"/>
          <p:cNvSpPr/>
          <p:nvPr/>
        </p:nvSpPr>
        <p:spPr>
          <a:xfrm rot="9302787">
            <a:off x="7764311" y="3855799"/>
            <a:ext cx="2513109" cy="2078668"/>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1"/>
          <p:cNvSpPr/>
          <p:nvPr/>
        </p:nvSpPr>
        <p:spPr>
          <a:xfrm rot="-1546540">
            <a:off x="-808634" y="-1103350"/>
            <a:ext cx="2513096" cy="2078657"/>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1"/>
          <p:cNvSpPr/>
          <p:nvPr/>
        </p:nvSpPr>
        <p:spPr>
          <a:xfrm rot="6003062">
            <a:off x="-1657404" y="3969352"/>
            <a:ext cx="3496958" cy="2486758"/>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chemeClr val="accen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1"/>
          <p:cNvSpPr/>
          <p:nvPr/>
        </p:nvSpPr>
        <p:spPr>
          <a:xfrm rot="-5250844">
            <a:off x="7570587" y="-690766"/>
            <a:ext cx="3122919" cy="2480729"/>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chemeClr val="dk2">
              <a:alpha val="54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4">
  <p:cSld name="CUSTOM_8_1">
    <p:spTree>
      <p:nvGrpSpPr>
        <p:cNvPr id="1" name="Shape 473"/>
        <p:cNvGrpSpPr/>
        <p:nvPr/>
      </p:nvGrpSpPr>
      <p:grpSpPr>
        <a:xfrm>
          <a:off x="0" y="0"/>
          <a:ext cx="0" cy="0"/>
          <a:chOff x="0" y="0"/>
          <a:chExt cx="0" cy="0"/>
        </a:xfrm>
      </p:grpSpPr>
      <p:sp>
        <p:nvSpPr>
          <p:cNvPr id="474" name="Google Shape;474;p46"/>
          <p:cNvSpPr/>
          <p:nvPr/>
        </p:nvSpPr>
        <p:spPr>
          <a:xfrm rot="9442166">
            <a:off x="4417872" y="2430214"/>
            <a:ext cx="4000107" cy="3308471"/>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6"/>
          <p:cNvSpPr/>
          <p:nvPr/>
        </p:nvSpPr>
        <p:spPr>
          <a:xfrm rot="-276306">
            <a:off x="-944726" y="-694683"/>
            <a:ext cx="6884592" cy="4667605"/>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6"/>
          <p:cNvSpPr txBox="1">
            <a:spLocks noGrp="1"/>
          </p:cNvSpPr>
          <p:nvPr>
            <p:ph type="title"/>
          </p:nvPr>
        </p:nvSpPr>
        <p:spPr>
          <a:xfrm>
            <a:off x="942900" y="726300"/>
            <a:ext cx="3648300" cy="1342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8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77" name="Google Shape;477;p46"/>
          <p:cNvSpPr txBox="1">
            <a:spLocks noGrp="1"/>
          </p:cNvSpPr>
          <p:nvPr>
            <p:ph type="subTitle" idx="1"/>
          </p:nvPr>
        </p:nvSpPr>
        <p:spPr>
          <a:xfrm>
            <a:off x="942900" y="2068800"/>
            <a:ext cx="4663500" cy="71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478" name="Google Shape;478;p46"/>
          <p:cNvSpPr/>
          <p:nvPr/>
        </p:nvSpPr>
        <p:spPr>
          <a:xfrm rot="-1526205">
            <a:off x="5305308" y="503127"/>
            <a:ext cx="6807873" cy="5407918"/>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chemeClr val="dk2">
              <a:alpha val="54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6"/>
          <p:cNvSpPr/>
          <p:nvPr/>
        </p:nvSpPr>
        <p:spPr>
          <a:xfrm rot="-5851861">
            <a:off x="-915584" y="3397745"/>
            <a:ext cx="3259751" cy="2794602"/>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6"/>
          <p:cNvSpPr/>
          <p:nvPr/>
        </p:nvSpPr>
        <p:spPr>
          <a:xfrm rot="3726705">
            <a:off x="6697838" y="-216193"/>
            <a:ext cx="3463722" cy="1987392"/>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49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6">
    <p:spTree>
      <p:nvGrpSpPr>
        <p:cNvPr id="1" name="Shape 492"/>
        <p:cNvGrpSpPr/>
        <p:nvPr/>
      </p:nvGrpSpPr>
      <p:grpSpPr>
        <a:xfrm>
          <a:off x="0" y="0"/>
          <a:ext cx="0" cy="0"/>
          <a:chOff x="0" y="0"/>
          <a:chExt cx="0" cy="0"/>
        </a:xfrm>
      </p:grpSpPr>
      <p:sp>
        <p:nvSpPr>
          <p:cNvPr id="493" name="Google Shape;493;p49"/>
          <p:cNvSpPr/>
          <p:nvPr/>
        </p:nvSpPr>
        <p:spPr>
          <a:xfrm rot="-5400000">
            <a:off x="3248800" y="-132152"/>
            <a:ext cx="6807742" cy="540781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9"/>
          <p:cNvSpPr/>
          <p:nvPr/>
        </p:nvSpPr>
        <p:spPr>
          <a:xfrm rot="4954971">
            <a:off x="4031396" y="2247772"/>
            <a:ext cx="4512762" cy="3732537"/>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chemeClr val="lt2">
              <a:alpha val="575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9"/>
          <p:cNvSpPr/>
          <p:nvPr/>
        </p:nvSpPr>
        <p:spPr>
          <a:xfrm rot="-5400000">
            <a:off x="-292863" y="3119028"/>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9"/>
          <p:cNvSpPr/>
          <p:nvPr/>
        </p:nvSpPr>
        <p:spPr>
          <a:xfrm>
            <a:off x="8569369" y="172875"/>
            <a:ext cx="787204" cy="753435"/>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9600"/>
            <a:ext cx="7715400" cy="468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3000"/>
              <a:buFont typeface="Palanquin Dark"/>
              <a:buNone/>
              <a:defRPr sz="3000">
                <a:solidFill>
                  <a:schemeClr val="accent3"/>
                </a:solidFill>
                <a:latin typeface="Palanquin Dark"/>
                <a:ea typeface="Palanquin Dark"/>
                <a:cs typeface="Palanquin Dark"/>
                <a:sym typeface="Palanquin Dark"/>
              </a:defRPr>
            </a:lvl1pPr>
            <a:lvl2pPr lvl="1">
              <a:lnSpc>
                <a:spcPct val="100000"/>
              </a:lnSpc>
              <a:spcBef>
                <a:spcPts val="0"/>
              </a:spcBef>
              <a:spcAft>
                <a:spcPts val="0"/>
              </a:spcAft>
              <a:buClr>
                <a:schemeClr val="accent3"/>
              </a:buClr>
              <a:buSzPts val="3000"/>
              <a:buNone/>
              <a:defRPr sz="3000">
                <a:solidFill>
                  <a:schemeClr val="accent3"/>
                </a:solidFill>
              </a:defRPr>
            </a:lvl2pPr>
            <a:lvl3pPr lvl="2">
              <a:lnSpc>
                <a:spcPct val="100000"/>
              </a:lnSpc>
              <a:spcBef>
                <a:spcPts val="0"/>
              </a:spcBef>
              <a:spcAft>
                <a:spcPts val="0"/>
              </a:spcAft>
              <a:buClr>
                <a:schemeClr val="accent3"/>
              </a:buClr>
              <a:buSzPts val="3000"/>
              <a:buNone/>
              <a:defRPr sz="3000">
                <a:solidFill>
                  <a:schemeClr val="accent3"/>
                </a:solidFill>
              </a:defRPr>
            </a:lvl3pPr>
            <a:lvl4pPr lvl="3">
              <a:lnSpc>
                <a:spcPct val="100000"/>
              </a:lnSpc>
              <a:spcBef>
                <a:spcPts val="0"/>
              </a:spcBef>
              <a:spcAft>
                <a:spcPts val="0"/>
              </a:spcAft>
              <a:buClr>
                <a:schemeClr val="accent3"/>
              </a:buClr>
              <a:buSzPts val="3000"/>
              <a:buNone/>
              <a:defRPr sz="3000">
                <a:solidFill>
                  <a:schemeClr val="accent3"/>
                </a:solidFill>
              </a:defRPr>
            </a:lvl4pPr>
            <a:lvl5pPr lvl="4">
              <a:lnSpc>
                <a:spcPct val="100000"/>
              </a:lnSpc>
              <a:spcBef>
                <a:spcPts val="0"/>
              </a:spcBef>
              <a:spcAft>
                <a:spcPts val="0"/>
              </a:spcAft>
              <a:buClr>
                <a:schemeClr val="accent3"/>
              </a:buClr>
              <a:buSzPts val="3000"/>
              <a:buNone/>
              <a:defRPr sz="3000">
                <a:solidFill>
                  <a:schemeClr val="accent3"/>
                </a:solidFill>
              </a:defRPr>
            </a:lvl5pPr>
            <a:lvl6pPr lvl="5">
              <a:lnSpc>
                <a:spcPct val="100000"/>
              </a:lnSpc>
              <a:spcBef>
                <a:spcPts val="0"/>
              </a:spcBef>
              <a:spcAft>
                <a:spcPts val="0"/>
              </a:spcAft>
              <a:buClr>
                <a:schemeClr val="accent3"/>
              </a:buClr>
              <a:buSzPts val="3000"/>
              <a:buNone/>
              <a:defRPr sz="3000">
                <a:solidFill>
                  <a:schemeClr val="accent3"/>
                </a:solidFill>
              </a:defRPr>
            </a:lvl6pPr>
            <a:lvl7pPr lvl="6">
              <a:lnSpc>
                <a:spcPct val="100000"/>
              </a:lnSpc>
              <a:spcBef>
                <a:spcPts val="0"/>
              </a:spcBef>
              <a:spcAft>
                <a:spcPts val="0"/>
              </a:spcAft>
              <a:buClr>
                <a:schemeClr val="accent3"/>
              </a:buClr>
              <a:buSzPts val="3000"/>
              <a:buNone/>
              <a:defRPr sz="3000">
                <a:solidFill>
                  <a:schemeClr val="accent3"/>
                </a:solidFill>
              </a:defRPr>
            </a:lvl7pPr>
            <a:lvl8pPr lvl="7">
              <a:lnSpc>
                <a:spcPct val="100000"/>
              </a:lnSpc>
              <a:spcBef>
                <a:spcPts val="0"/>
              </a:spcBef>
              <a:spcAft>
                <a:spcPts val="0"/>
              </a:spcAft>
              <a:buClr>
                <a:schemeClr val="accent3"/>
              </a:buClr>
              <a:buSzPts val="3000"/>
              <a:buNone/>
              <a:defRPr sz="3000">
                <a:solidFill>
                  <a:schemeClr val="accent3"/>
                </a:solidFill>
              </a:defRPr>
            </a:lvl8pPr>
            <a:lvl9pPr lvl="8">
              <a:lnSpc>
                <a:spcPct val="100000"/>
              </a:lnSpc>
              <a:spcBef>
                <a:spcPts val="0"/>
              </a:spcBef>
              <a:spcAft>
                <a:spcPts val="0"/>
              </a:spcAft>
              <a:buClr>
                <a:schemeClr val="accent3"/>
              </a:buClr>
              <a:buSzPts val="3000"/>
              <a:buNone/>
              <a:defRPr sz="3000">
                <a:solidFill>
                  <a:schemeClr val="accent3"/>
                </a:solidFill>
              </a:defRPr>
            </a:lvl9pPr>
          </a:lstStyle>
          <a:p>
            <a:endParaRPr/>
          </a:p>
        </p:txBody>
      </p:sp>
      <p:sp>
        <p:nvSpPr>
          <p:cNvPr id="7" name="Google Shape;7;p1"/>
          <p:cNvSpPr txBox="1">
            <a:spLocks noGrp="1"/>
          </p:cNvSpPr>
          <p:nvPr>
            <p:ph type="body" idx="1"/>
          </p:nvPr>
        </p:nvSpPr>
        <p:spPr>
          <a:xfrm>
            <a:off x="714300" y="1152475"/>
            <a:ext cx="77154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3"/>
              </a:buClr>
              <a:buSzPts val="1800"/>
              <a:buFont typeface="Cabin"/>
              <a:buChar char="●"/>
              <a:defRPr sz="1800">
                <a:solidFill>
                  <a:schemeClr val="accent3"/>
                </a:solidFill>
                <a:latin typeface="Cabin"/>
                <a:ea typeface="Cabin"/>
                <a:cs typeface="Cabin"/>
                <a:sym typeface="Cabin"/>
              </a:defRPr>
            </a:lvl1pPr>
            <a:lvl2pPr marL="914400" lvl="1"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2pPr>
            <a:lvl3pPr marL="1371600" lvl="2"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3pPr>
            <a:lvl4pPr marL="1828800" lvl="3"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4pPr>
            <a:lvl5pPr marL="2286000" lvl="4"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5pPr>
            <a:lvl6pPr marL="2743200" lvl="5"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6pPr>
            <a:lvl7pPr marL="3200400" lvl="6"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7pPr>
            <a:lvl8pPr marL="3657600" lvl="7"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8pPr>
            <a:lvl9pPr marL="4114800" lvl="8"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59" r:id="rId4"/>
    <p:sldLayoutId id="2147483666" r:id="rId5"/>
    <p:sldLayoutId id="2147483667" r:id="rId6"/>
    <p:sldLayoutId id="2147483692" r:id="rId7"/>
    <p:sldLayoutId id="2147483694" r:id="rId8"/>
    <p:sldLayoutId id="2147483695" r:id="rId9"/>
    <p:sldLayoutId id="214748369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GVhNXwnNssQ"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6"/>
          <p:cNvSpPr/>
          <p:nvPr/>
        </p:nvSpPr>
        <p:spPr>
          <a:xfrm rot="-10523714" flipH="1">
            <a:off x="1400566" y="927378"/>
            <a:ext cx="6335608" cy="3288745"/>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6"/>
          <p:cNvSpPr txBox="1">
            <a:spLocks noGrp="1"/>
          </p:cNvSpPr>
          <p:nvPr>
            <p:ph type="ctrTitle"/>
          </p:nvPr>
        </p:nvSpPr>
        <p:spPr>
          <a:xfrm>
            <a:off x="1928776" y="2068874"/>
            <a:ext cx="5279188" cy="4147540"/>
          </a:xfrm>
          <a:prstGeom prst="rect">
            <a:avLst/>
          </a:prstGeom>
        </p:spPr>
        <p:txBody>
          <a:bodyPr spcFirstLastPara="1" wrap="square" lIns="91425" tIns="91425" rIns="91425" bIns="91425" anchor="b" anchorCtr="0">
            <a:noAutofit/>
          </a:bodyPr>
          <a:lstStyle/>
          <a:p>
            <a:pPr>
              <a:lnSpc>
                <a:spcPct val="107000"/>
              </a:lnSpc>
              <a:spcAft>
                <a:spcPts val="800"/>
              </a:spcAft>
            </a:pPr>
            <a:r>
              <a:rPr lang="en" dirty="0"/>
              <a:t> </a:t>
            </a:r>
            <a:r>
              <a:rPr lang="en-US" sz="1800" b="1" i="1" dirty="0">
                <a:effectLst/>
                <a:latin typeface="Arial" panose="020B0604020202020204" pitchFamily="34" charset="0"/>
                <a:ea typeface="Calibri" panose="020F0502020204030204" pitchFamily="34" charset="0"/>
                <a:cs typeface="Times New Roman" panose="02020603050405020304" pitchFamily="18" charset="0"/>
              </a:rPr>
              <a:t>Escuela Normal De Educación Preescolar  </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i="1" dirty="0">
                <a:effectLst/>
                <a:latin typeface="Arial" panose="020B0604020202020204" pitchFamily="34" charset="0"/>
                <a:ea typeface="Calibri" panose="020F0502020204030204" pitchFamily="34" charset="0"/>
                <a:cs typeface="Times New Roman" panose="02020603050405020304" pitchFamily="18" charset="0"/>
              </a:rPr>
              <a:t>English Project: </a:t>
            </a:r>
            <a:r>
              <a:rPr lang="en-US" sz="1800" i="1" dirty="0">
                <a:effectLst/>
                <a:latin typeface="Arial" panose="020B0604020202020204" pitchFamily="34" charset="0"/>
                <a:ea typeface="Calibri" panose="020F0502020204030204" pitchFamily="34" charset="0"/>
                <a:cs typeface="Times New Roman" panose="02020603050405020304" pitchFamily="18" charset="0"/>
              </a:rPr>
              <a:t>A life in paintings</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i="1" dirty="0">
                <a:effectLst/>
                <a:latin typeface="Arial" panose="020B0604020202020204" pitchFamily="34" charset="0"/>
                <a:ea typeface="Calibri" panose="020F0502020204030204" pitchFamily="34" charset="0"/>
                <a:cs typeface="Times New Roman" panose="02020603050405020304" pitchFamily="18" charset="0"/>
              </a:rPr>
              <a:t> </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i="1" dirty="0">
                <a:effectLst/>
                <a:latin typeface="Arial" panose="020B0604020202020204" pitchFamily="34" charset="0"/>
                <a:ea typeface="Calibri" panose="020F0502020204030204" pitchFamily="34" charset="0"/>
                <a:cs typeface="Times New Roman" panose="02020603050405020304" pitchFamily="18" charset="0"/>
              </a:rPr>
              <a:t>Student´s name: </a:t>
            </a:r>
            <a:r>
              <a:rPr lang="en-US" sz="1800" i="1" dirty="0">
                <a:effectLst/>
                <a:latin typeface="Arial" panose="020B0604020202020204" pitchFamily="34" charset="0"/>
                <a:ea typeface="Calibri" panose="020F0502020204030204" pitchFamily="34" charset="0"/>
                <a:cs typeface="Times New Roman" panose="02020603050405020304" pitchFamily="18" charset="0"/>
              </a:rPr>
              <a:t>María Guadalupe Salazar Martínez  </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i="1" dirty="0">
                <a:effectLst/>
                <a:latin typeface="Arial" panose="020B0604020202020204" pitchFamily="34" charset="0"/>
                <a:ea typeface="Calibri" panose="020F0502020204030204" pitchFamily="34" charset="0"/>
                <a:cs typeface="Times New Roman" panose="02020603050405020304" pitchFamily="18" charset="0"/>
              </a:rPr>
              <a:t> </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i="1" dirty="0">
                <a:effectLst/>
                <a:latin typeface="Arial" panose="020B0604020202020204" pitchFamily="34" charset="0"/>
                <a:ea typeface="Calibri" panose="020F0502020204030204" pitchFamily="34" charset="0"/>
                <a:cs typeface="Times New Roman" panose="02020603050405020304" pitchFamily="18" charset="0"/>
              </a:rPr>
              <a:t>Teacher´s name: </a:t>
            </a:r>
            <a:r>
              <a:rPr lang="en-US" sz="1800" i="1" dirty="0">
                <a:effectLst/>
                <a:latin typeface="Arial" panose="020B0604020202020204" pitchFamily="34" charset="0"/>
                <a:ea typeface="Calibri" panose="020F0502020204030204" pitchFamily="34" charset="0"/>
                <a:cs typeface="Times New Roman" panose="02020603050405020304" pitchFamily="18" charset="0"/>
              </a:rPr>
              <a:t>Guadalupe del Rocío Robledo Corpus.</a:t>
            </a:r>
            <a:br>
              <a:rPr lang="en-US" sz="1800" i="1" dirty="0">
                <a:effectLst/>
                <a:latin typeface="Arial" panose="020B0604020202020204" pitchFamily="34" charset="0"/>
                <a:ea typeface="Calibri" panose="020F0502020204030204" pitchFamily="34" charset="0"/>
                <a:cs typeface="Times New Roman" panose="02020603050405020304" pitchFamily="18" charset="0"/>
              </a:rPr>
            </a:br>
            <a:br>
              <a:rPr lang="en-US" sz="1800" i="1" dirty="0">
                <a:effectLst/>
                <a:latin typeface="Arial" panose="020B0604020202020204" pitchFamily="34" charset="0"/>
                <a:ea typeface="Calibri" panose="020F0502020204030204" pitchFamily="34" charset="0"/>
                <a:cs typeface="Times New Roman" panose="02020603050405020304" pitchFamily="18" charset="0"/>
              </a:rPr>
            </a:br>
            <a:r>
              <a:rPr lang="en-US" sz="1800" i="1" dirty="0">
                <a:effectLst/>
                <a:latin typeface="Arial" panose="020B0604020202020204" pitchFamily="34" charset="0"/>
                <a:ea typeface="Calibri" panose="020F0502020204030204" pitchFamily="34" charset="0"/>
                <a:cs typeface="Times New Roman" panose="02020603050405020304" pitchFamily="18" charset="0"/>
              </a:rPr>
              <a:t>Saltillo, Coahuila.                                                          March 2023</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i="1" dirty="0">
                <a:effectLst/>
                <a:latin typeface="Arial" panose="020B0604020202020204" pitchFamily="34" charset="0"/>
                <a:ea typeface="Calibri" panose="020F0502020204030204" pitchFamily="34" charset="0"/>
                <a:cs typeface="Times New Roman" panose="02020603050405020304" pitchFamily="18" charset="0"/>
              </a:rPr>
              <a:t> </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endParaRPr dirty="0"/>
          </a:p>
        </p:txBody>
      </p:sp>
      <p:sp>
        <p:nvSpPr>
          <p:cNvPr id="520" name="Google Shape;520;p56"/>
          <p:cNvSpPr/>
          <p:nvPr/>
        </p:nvSpPr>
        <p:spPr>
          <a:xfrm>
            <a:off x="5303875" y="497980"/>
            <a:ext cx="1249169" cy="779146"/>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6"/>
          <p:cNvSpPr/>
          <p:nvPr/>
        </p:nvSpPr>
        <p:spPr>
          <a:xfrm rot="2468524">
            <a:off x="1008058" y="2932724"/>
            <a:ext cx="1028556" cy="779115"/>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solidFill>
            <a:schemeClr val="dk2">
              <a:alpha val="54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6"/>
          <p:cNvSpPr/>
          <p:nvPr/>
        </p:nvSpPr>
        <p:spPr>
          <a:xfrm>
            <a:off x="5545725" y="262755"/>
            <a:ext cx="1249169" cy="779146"/>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2" descr="Puede ser una imagen de texto que dice &quot;ESPERTA LA LUZ POR LSABER Rumbo al ANIVERSARIO ANIVE Escuela Normal de Educación Preescolar del Estado de Coahuila&quot;">
            <a:extLst>
              <a:ext uri="{FF2B5EF4-FFF2-40B4-BE49-F238E27FC236}">
                <a16:creationId xmlns:a16="http://schemas.microsoft.com/office/drawing/2014/main" id="{3C2FE99F-17BA-EFC8-EAB8-13AB111C9E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2828" y="254578"/>
            <a:ext cx="1302879" cy="125143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7"/>
          <p:cNvSpPr txBox="1">
            <a:spLocks noGrp="1"/>
          </p:cNvSpPr>
          <p:nvPr>
            <p:ph type="subTitle" idx="1"/>
          </p:nvPr>
        </p:nvSpPr>
        <p:spPr>
          <a:xfrm>
            <a:off x="714300" y="1104900"/>
            <a:ext cx="7715400" cy="3499800"/>
          </a:xfrm>
          <a:prstGeom prst="rect">
            <a:avLst/>
          </a:prstGeom>
        </p:spPr>
        <p:txBody>
          <a:bodyPr spcFirstLastPara="1" wrap="square" lIns="91425" tIns="91425" rIns="91425" bIns="91425" anchor="t" anchorCtr="0">
            <a:noAutofit/>
          </a:bodyPr>
          <a:lstStyle/>
          <a:p>
            <a:pPr marL="114300" indent="0" algn="ctr">
              <a:lnSpc>
                <a:spcPct val="107000"/>
              </a:lnSpc>
              <a:spcAft>
                <a:spcPts val="800"/>
              </a:spcAft>
              <a:buNone/>
            </a:pPr>
            <a:r>
              <a:rPr lang="en-US" sz="1800" dirty="0">
                <a:solidFill>
                  <a:schemeClr val="bg1">
                    <a:lumMod val="10000"/>
                  </a:schemeClr>
                </a:solidFill>
                <a:effectLst/>
                <a:latin typeface="Arial" panose="020B0604020202020204" pitchFamily="34" charset="0"/>
                <a:ea typeface="Calibri" panose="020F0502020204030204" pitchFamily="34" charset="0"/>
                <a:cs typeface="Times New Roman" panose="02020603050405020304" pitchFamily="18" charset="0"/>
              </a:rPr>
              <a:t>Competences: Devise learning and teaching proposal using innovative methodologies and applying new technologies to education.</a:t>
            </a:r>
            <a:endParaRPr lang="es-MX"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14300" indent="0" algn="ctr">
              <a:lnSpc>
                <a:spcPct val="107000"/>
              </a:lnSpc>
              <a:spcAft>
                <a:spcPts val="800"/>
              </a:spcAft>
              <a:buNone/>
            </a:pPr>
            <a:r>
              <a:rPr lang="en-US" sz="1800" dirty="0">
                <a:solidFill>
                  <a:schemeClr val="bg1">
                    <a:lumMod val="10000"/>
                  </a:schemeClr>
                </a:solidFill>
                <a:effectLst/>
                <a:latin typeface="Arial" panose="020B0604020202020204" pitchFamily="34" charset="0"/>
                <a:ea typeface="Calibri" panose="020F0502020204030204" pitchFamily="34" charset="0"/>
                <a:cs typeface="Times New Roman" panose="02020603050405020304" pitchFamily="18" charset="0"/>
              </a:rPr>
              <a:t>Reflect on one´s own learning process to act consciously in communicative exchanges.</a:t>
            </a:r>
            <a:endParaRPr lang="es-MX"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14300" indent="0" algn="ctr">
              <a:lnSpc>
                <a:spcPct val="107000"/>
              </a:lnSpc>
              <a:spcAft>
                <a:spcPts val="800"/>
              </a:spcAft>
              <a:buNone/>
            </a:pPr>
            <a:r>
              <a:rPr lang="en-US" sz="1800" dirty="0">
                <a:solidFill>
                  <a:schemeClr val="bg1">
                    <a:lumMod val="10000"/>
                  </a:schemeClr>
                </a:solidFill>
                <a:effectLst/>
                <a:latin typeface="Arial" panose="020B0604020202020204" pitchFamily="34" charset="0"/>
                <a:ea typeface="Calibri" panose="020F0502020204030204" pitchFamily="34" charset="0"/>
                <a:cs typeface="Times New Roman" panose="02020603050405020304" pitchFamily="18" charset="0"/>
              </a:rPr>
              <a:t>Instructions: Choose a famous painter and research about his/her life.</a:t>
            </a:r>
            <a:endParaRPr lang="es-MX"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14300" indent="0" algn="ctr">
              <a:lnSpc>
                <a:spcPct val="107000"/>
              </a:lnSpc>
              <a:spcAft>
                <a:spcPts val="800"/>
              </a:spcAft>
              <a:buNone/>
            </a:pPr>
            <a:r>
              <a:rPr lang="en-US" sz="1800" dirty="0">
                <a:solidFill>
                  <a:schemeClr val="bg1">
                    <a:lumMod val="10000"/>
                  </a:schemeClr>
                </a:solidFill>
                <a:effectLst/>
                <a:latin typeface="Arial" panose="020B0604020202020204" pitchFamily="34" charset="0"/>
                <a:ea typeface="Calibri" panose="020F0502020204030204" pitchFamily="34" charset="0"/>
                <a:cs typeface="Times New Roman" panose="02020603050405020304" pitchFamily="18" charset="0"/>
              </a:rPr>
              <a:t>You have to write his/her biography, childhood, his/her work, then with the information create a collage and use it to explain his/her life to your classmates.</a:t>
            </a:r>
            <a:endParaRPr lang="es-MX"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14300" indent="0" algn="ctr">
              <a:lnSpc>
                <a:spcPct val="107000"/>
              </a:lnSpc>
              <a:spcAft>
                <a:spcPts val="800"/>
              </a:spcAft>
              <a:buNone/>
            </a:pPr>
            <a:r>
              <a:rPr lang="en-US" sz="1800" dirty="0">
                <a:solidFill>
                  <a:schemeClr val="bg1">
                    <a:lumMod val="10000"/>
                  </a:schemeClr>
                </a:solidFill>
                <a:effectLst/>
                <a:latin typeface="Arial" panose="020B0604020202020204" pitchFamily="34" charset="0"/>
                <a:ea typeface="Calibri" panose="020F0502020204030204" pitchFamily="34" charset="0"/>
                <a:cs typeface="Times New Roman" panose="02020603050405020304" pitchFamily="18" charset="0"/>
              </a:rPr>
              <a:t>Remember that you have to use the past tense, auxiliar did and the used to.</a:t>
            </a:r>
            <a:endParaRPr lang="es-MX"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p>
        </p:txBody>
      </p:sp>
      <p:sp>
        <p:nvSpPr>
          <p:cNvPr id="528" name="Google Shape;528;p57"/>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algn="ctr"/>
            <a:r>
              <a:rPr lang="es-MX" dirty="0"/>
              <a:t>PROJECT UNIT I : </a:t>
            </a:r>
            <a:r>
              <a:rPr lang="en-US" sz="3200" i="1" dirty="0">
                <a:latin typeface="Arial" panose="020B0604020202020204" pitchFamily="34" charset="0"/>
                <a:ea typeface="Calibri" panose="020F0502020204030204" pitchFamily="34" charset="0"/>
                <a:cs typeface="Times New Roman" panose="02020603050405020304" pitchFamily="18" charset="0"/>
              </a:rPr>
              <a:t>A LIFE IN PAINTINGS</a:t>
            </a:r>
            <a:br>
              <a:rPr lang="es-MX" sz="3200" dirty="0">
                <a:latin typeface="Calibri" panose="020F0502020204030204" pitchFamily="34" charset="0"/>
                <a:ea typeface="Calibri" panose="020F0502020204030204" pitchFamily="34" charset="0"/>
                <a:cs typeface="Times New Roman" panose="02020603050405020304" pitchFamily="18" charset="0"/>
              </a:rPr>
            </a:br>
            <a:endParaRPr dirty="0"/>
          </a:p>
        </p:txBody>
      </p:sp>
      <p:sp>
        <p:nvSpPr>
          <p:cNvPr id="2" name="Google Shape;528;p57">
            <a:extLst>
              <a:ext uri="{FF2B5EF4-FFF2-40B4-BE49-F238E27FC236}">
                <a16:creationId xmlns:a16="http://schemas.microsoft.com/office/drawing/2014/main" id="{68969D2D-48DB-07BF-19B5-0901CADAA245}"/>
              </a:ext>
            </a:extLst>
          </p:cNvPr>
          <p:cNvSpPr txBox="1">
            <a:spLocks/>
          </p:cNvSpPr>
          <p:nvPr/>
        </p:nvSpPr>
        <p:spPr>
          <a:xfrm>
            <a:off x="714300" y="538800"/>
            <a:ext cx="7715400" cy="46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Palanquin Dark"/>
              <a:buNone/>
              <a:defRPr sz="3000" b="0" i="0" u="none" strike="noStrike" cap="none">
                <a:solidFill>
                  <a:schemeClr val="accent3"/>
                </a:solidFill>
                <a:latin typeface="Palanquin Dark"/>
                <a:ea typeface="Palanquin Dark"/>
                <a:cs typeface="Palanquin Dark"/>
                <a:sym typeface="Palanquin Dark"/>
              </a:defRPr>
            </a:lvl1pPr>
            <a:lvl2pPr marR="0" lvl="1"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2pPr>
            <a:lvl3pPr marR="0" lvl="2"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3pPr>
            <a:lvl4pPr marR="0" lvl="3"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4pPr>
            <a:lvl5pPr marR="0" lvl="4"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5pPr>
            <a:lvl6pPr marR="0" lvl="5"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6pPr>
            <a:lvl7pPr marR="0" lvl="6"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7pPr>
            <a:lvl8pPr marR="0" lvl="7"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8pPr>
            <a:lvl9pPr marR="0" lvl="8"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9pPr>
          </a:lstStyle>
          <a:p>
            <a:pPr algn="ctr"/>
            <a:r>
              <a:rPr lang="en-US" dirty="0">
                <a:solidFill>
                  <a:schemeClr val="tx2"/>
                </a:solidFill>
              </a:rPr>
              <a:t>PROJECT UNIT I : </a:t>
            </a:r>
            <a:r>
              <a:rPr lang="en-US" sz="3200" i="1" dirty="0">
                <a:solidFill>
                  <a:schemeClr val="tx2"/>
                </a:solidFill>
                <a:latin typeface="Arial" panose="020B0604020202020204" pitchFamily="34" charset="0"/>
                <a:ea typeface="Calibri" panose="020F0502020204030204" pitchFamily="34" charset="0"/>
                <a:cs typeface="Times New Roman" panose="02020603050405020304" pitchFamily="18" charset="0"/>
              </a:rPr>
              <a:t>A LIFE IN PAINTINGS</a:t>
            </a:r>
            <a:br>
              <a:rPr lang="en-US" sz="3200" dirty="0">
                <a:solidFill>
                  <a:schemeClr val="tx2"/>
                </a:solidFill>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59"/>
          <p:cNvSpPr/>
          <p:nvPr/>
        </p:nvSpPr>
        <p:spPr>
          <a:xfrm rot="2370266">
            <a:off x="749050" y="3607513"/>
            <a:ext cx="1369585" cy="900464"/>
          </a:xfrm>
          <a:custGeom>
            <a:avLst/>
            <a:gdLst/>
            <a:ahLst/>
            <a:cxnLst/>
            <a:rect l="l" t="t" r="r" b="b"/>
            <a:pathLst>
              <a:path w="32686" h="25905" extrusionOk="0">
                <a:moveTo>
                  <a:pt x="21329" y="0"/>
                </a:moveTo>
                <a:cubicBezTo>
                  <a:pt x="19366" y="0"/>
                  <a:pt x="17336" y="548"/>
                  <a:pt x="15527" y="1166"/>
                </a:cubicBezTo>
                <a:cubicBezTo>
                  <a:pt x="11384" y="2547"/>
                  <a:pt x="7324" y="4723"/>
                  <a:pt x="4143" y="7737"/>
                </a:cubicBezTo>
                <a:cubicBezTo>
                  <a:pt x="1758" y="9997"/>
                  <a:pt x="0" y="13052"/>
                  <a:pt x="544" y="16442"/>
                </a:cubicBezTo>
                <a:cubicBezTo>
                  <a:pt x="963" y="18576"/>
                  <a:pt x="2051" y="20543"/>
                  <a:pt x="3641" y="22050"/>
                </a:cubicBezTo>
                <a:cubicBezTo>
                  <a:pt x="3683" y="22133"/>
                  <a:pt x="3767" y="22259"/>
                  <a:pt x="3850" y="22343"/>
                </a:cubicBezTo>
                <a:cubicBezTo>
                  <a:pt x="6010" y="24865"/>
                  <a:pt x="8762" y="25904"/>
                  <a:pt x="11596" y="25904"/>
                </a:cubicBezTo>
                <a:cubicBezTo>
                  <a:pt x="15627" y="25904"/>
                  <a:pt x="19825" y="23802"/>
                  <a:pt x="22725" y="20878"/>
                </a:cubicBezTo>
                <a:cubicBezTo>
                  <a:pt x="27329" y="16316"/>
                  <a:pt x="32686" y="7151"/>
                  <a:pt x="26241" y="1668"/>
                </a:cubicBezTo>
                <a:cubicBezTo>
                  <a:pt x="24796" y="441"/>
                  <a:pt x="23089" y="0"/>
                  <a:pt x="21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 name="Tabla 5">
            <a:extLst>
              <a:ext uri="{FF2B5EF4-FFF2-40B4-BE49-F238E27FC236}">
                <a16:creationId xmlns:a16="http://schemas.microsoft.com/office/drawing/2014/main" id="{25A0D24F-EE17-E2C8-7D81-CD9289EC19B6}"/>
              </a:ext>
            </a:extLst>
          </p:cNvPr>
          <p:cNvGraphicFramePr>
            <a:graphicFrameLocks noGrp="1"/>
          </p:cNvGraphicFramePr>
          <p:nvPr>
            <p:extLst>
              <p:ext uri="{D42A27DB-BD31-4B8C-83A1-F6EECF244321}">
                <p14:modId xmlns:p14="http://schemas.microsoft.com/office/powerpoint/2010/main" val="3622606707"/>
              </p:ext>
            </p:extLst>
          </p:nvPr>
        </p:nvGraphicFramePr>
        <p:xfrm>
          <a:off x="1742894" y="745079"/>
          <a:ext cx="4777677" cy="3653341"/>
        </p:xfrm>
        <a:graphic>
          <a:graphicData uri="http://schemas.openxmlformats.org/drawingml/2006/table">
            <a:tbl>
              <a:tblPr firstRow="1" firstCol="1" bandRow="1">
                <a:tableStyleId>{69C7853C-536D-4A76-A0AE-DD22124D55A5}</a:tableStyleId>
              </a:tblPr>
              <a:tblGrid>
                <a:gridCol w="955752">
                  <a:extLst>
                    <a:ext uri="{9D8B030D-6E8A-4147-A177-3AD203B41FA5}">
                      <a16:colId xmlns:a16="http://schemas.microsoft.com/office/drawing/2014/main" val="2011051791"/>
                    </a:ext>
                  </a:extLst>
                </a:gridCol>
                <a:gridCol w="961164">
                  <a:extLst>
                    <a:ext uri="{9D8B030D-6E8A-4147-A177-3AD203B41FA5}">
                      <a16:colId xmlns:a16="http://schemas.microsoft.com/office/drawing/2014/main" val="2149620104"/>
                    </a:ext>
                  </a:extLst>
                </a:gridCol>
                <a:gridCol w="953046">
                  <a:extLst>
                    <a:ext uri="{9D8B030D-6E8A-4147-A177-3AD203B41FA5}">
                      <a16:colId xmlns:a16="http://schemas.microsoft.com/office/drawing/2014/main" val="2481976087"/>
                    </a:ext>
                  </a:extLst>
                </a:gridCol>
                <a:gridCol w="953046">
                  <a:extLst>
                    <a:ext uri="{9D8B030D-6E8A-4147-A177-3AD203B41FA5}">
                      <a16:colId xmlns:a16="http://schemas.microsoft.com/office/drawing/2014/main" val="797524874"/>
                    </a:ext>
                  </a:extLst>
                </a:gridCol>
                <a:gridCol w="954669">
                  <a:extLst>
                    <a:ext uri="{9D8B030D-6E8A-4147-A177-3AD203B41FA5}">
                      <a16:colId xmlns:a16="http://schemas.microsoft.com/office/drawing/2014/main" val="1218990955"/>
                    </a:ext>
                  </a:extLst>
                </a:gridCol>
              </a:tblGrid>
              <a:tr h="146123">
                <a:tc>
                  <a:txBody>
                    <a:bodyPr/>
                    <a:lstStyle/>
                    <a:p>
                      <a:pPr algn="l">
                        <a:lnSpc>
                          <a:spcPct val="107000"/>
                        </a:lnSpc>
                        <a:spcAft>
                          <a:spcPts val="800"/>
                        </a:spcAft>
                        <a:tabLst>
                          <a:tab pos="2457450" algn="l"/>
                        </a:tabLst>
                      </a:pPr>
                      <a:r>
                        <a:rPr lang="es-MX" sz="900" dirty="0" err="1">
                          <a:solidFill>
                            <a:schemeClr val="bg1">
                              <a:lumMod val="10000"/>
                            </a:schemeClr>
                          </a:solidFill>
                          <a:effectLst/>
                        </a:rPr>
                        <a:t>Category</a:t>
                      </a:r>
                      <a:endParaRPr lang="es-MX" sz="9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tc>
                  <a:txBody>
                    <a:bodyPr/>
                    <a:lstStyle/>
                    <a:p>
                      <a:pPr algn="l">
                        <a:lnSpc>
                          <a:spcPct val="107000"/>
                        </a:lnSpc>
                        <a:spcAft>
                          <a:spcPts val="800"/>
                        </a:spcAft>
                        <a:tabLst>
                          <a:tab pos="2457450" algn="l"/>
                        </a:tabLst>
                      </a:pPr>
                      <a:r>
                        <a:rPr lang="es-MX" sz="900" dirty="0" err="1">
                          <a:solidFill>
                            <a:schemeClr val="bg1">
                              <a:lumMod val="10000"/>
                            </a:schemeClr>
                          </a:solidFill>
                          <a:effectLst/>
                        </a:rPr>
                        <a:t>Unsatisfactory</a:t>
                      </a:r>
                      <a:r>
                        <a:rPr lang="es-MX" sz="900" dirty="0">
                          <a:solidFill>
                            <a:schemeClr val="bg1">
                              <a:lumMod val="10000"/>
                            </a:schemeClr>
                          </a:solidFill>
                          <a:effectLst/>
                        </a:rPr>
                        <a:t>  2</a:t>
                      </a:r>
                      <a:endParaRPr lang="es-MX" sz="9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tc>
                  <a:txBody>
                    <a:bodyPr/>
                    <a:lstStyle/>
                    <a:p>
                      <a:pPr algn="l">
                        <a:lnSpc>
                          <a:spcPct val="107000"/>
                        </a:lnSpc>
                        <a:spcAft>
                          <a:spcPts val="800"/>
                        </a:spcAft>
                        <a:tabLst>
                          <a:tab pos="2457450" algn="l"/>
                        </a:tabLst>
                      </a:pPr>
                      <a:r>
                        <a:rPr lang="es-MX" sz="900" dirty="0" err="1">
                          <a:solidFill>
                            <a:schemeClr val="bg1">
                              <a:lumMod val="10000"/>
                            </a:schemeClr>
                          </a:solidFill>
                          <a:effectLst/>
                        </a:rPr>
                        <a:t>Satisfactory</a:t>
                      </a:r>
                      <a:r>
                        <a:rPr lang="es-MX" sz="900" dirty="0">
                          <a:solidFill>
                            <a:schemeClr val="bg1">
                              <a:lumMod val="10000"/>
                            </a:schemeClr>
                          </a:solidFill>
                          <a:effectLst/>
                        </a:rPr>
                        <a:t>  3</a:t>
                      </a:r>
                      <a:endParaRPr lang="es-MX" sz="9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tc>
                  <a:txBody>
                    <a:bodyPr/>
                    <a:lstStyle/>
                    <a:p>
                      <a:pPr algn="l">
                        <a:lnSpc>
                          <a:spcPct val="107000"/>
                        </a:lnSpc>
                        <a:spcAft>
                          <a:spcPts val="800"/>
                        </a:spcAft>
                        <a:tabLst>
                          <a:tab pos="2457450" algn="l"/>
                        </a:tabLst>
                      </a:pPr>
                      <a:r>
                        <a:rPr lang="es-MX" sz="900">
                          <a:solidFill>
                            <a:schemeClr val="bg1">
                              <a:lumMod val="10000"/>
                            </a:schemeClr>
                          </a:solidFill>
                          <a:effectLst/>
                        </a:rPr>
                        <a:t>Proficient  4</a:t>
                      </a:r>
                      <a:endParaRPr lang="es-MX" sz="9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tc>
                  <a:txBody>
                    <a:bodyPr/>
                    <a:lstStyle/>
                    <a:p>
                      <a:pPr algn="l">
                        <a:lnSpc>
                          <a:spcPct val="107000"/>
                        </a:lnSpc>
                        <a:spcAft>
                          <a:spcPts val="800"/>
                        </a:spcAft>
                        <a:tabLst>
                          <a:tab pos="2457450" algn="l"/>
                        </a:tabLst>
                      </a:pPr>
                      <a:r>
                        <a:rPr lang="es-MX" sz="900">
                          <a:solidFill>
                            <a:schemeClr val="bg1">
                              <a:lumMod val="10000"/>
                            </a:schemeClr>
                          </a:solidFill>
                          <a:effectLst/>
                        </a:rPr>
                        <a:t>Excellent  5</a:t>
                      </a:r>
                      <a:endParaRPr lang="es-MX" sz="9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extLst>
                  <a:ext uri="{0D108BD9-81ED-4DB2-BD59-A6C34878D82A}">
                    <a16:rowId xmlns:a16="http://schemas.microsoft.com/office/drawing/2014/main" val="2755721863"/>
                  </a:ext>
                </a:extLst>
              </a:tr>
              <a:tr h="604787">
                <a:tc>
                  <a:txBody>
                    <a:bodyPr/>
                    <a:lstStyle/>
                    <a:p>
                      <a:pPr algn="l">
                        <a:lnSpc>
                          <a:spcPct val="107000"/>
                        </a:lnSpc>
                        <a:spcAft>
                          <a:spcPts val="800"/>
                        </a:spcAft>
                        <a:tabLst>
                          <a:tab pos="2457450" algn="l"/>
                        </a:tabLst>
                      </a:pPr>
                      <a:r>
                        <a:rPr lang="es-MX" sz="900">
                          <a:solidFill>
                            <a:schemeClr val="bg1">
                              <a:lumMod val="10000"/>
                            </a:schemeClr>
                          </a:solidFill>
                          <a:effectLst/>
                        </a:rPr>
                        <a:t> </a:t>
                      </a:r>
                    </a:p>
                    <a:p>
                      <a:pPr algn="l">
                        <a:lnSpc>
                          <a:spcPct val="107000"/>
                        </a:lnSpc>
                        <a:spcAft>
                          <a:spcPts val="800"/>
                        </a:spcAft>
                        <a:tabLst>
                          <a:tab pos="2457450" algn="l"/>
                        </a:tabLst>
                      </a:pPr>
                      <a:r>
                        <a:rPr lang="es-MX" sz="900">
                          <a:solidFill>
                            <a:schemeClr val="bg1">
                              <a:lumMod val="10000"/>
                            </a:schemeClr>
                          </a:solidFill>
                          <a:effectLst/>
                        </a:rPr>
                        <a:t>On time </a:t>
                      </a:r>
                      <a:endParaRPr lang="es-MX" sz="9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tc>
                  <a:txBody>
                    <a:bodyPr/>
                    <a:lstStyle/>
                    <a:p>
                      <a:pPr algn="l">
                        <a:lnSpc>
                          <a:spcPct val="107000"/>
                        </a:lnSpc>
                        <a:spcAft>
                          <a:spcPts val="800"/>
                        </a:spcAft>
                        <a:tabLst>
                          <a:tab pos="2457450" algn="l"/>
                        </a:tabLst>
                      </a:pPr>
                      <a:r>
                        <a:rPr lang="en-US" sz="900">
                          <a:solidFill>
                            <a:schemeClr val="bg1">
                              <a:lumMod val="10000"/>
                            </a:schemeClr>
                          </a:solidFill>
                          <a:effectLst/>
                        </a:rPr>
                        <a:t>Doesn’t deliver the project</a:t>
                      </a:r>
                      <a:endParaRPr lang="es-MX" sz="9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tc>
                  <a:txBody>
                    <a:bodyPr/>
                    <a:lstStyle/>
                    <a:p>
                      <a:pPr algn="l">
                        <a:lnSpc>
                          <a:spcPct val="107000"/>
                        </a:lnSpc>
                        <a:spcAft>
                          <a:spcPts val="800"/>
                        </a:spcAft>
                        <a:tabLst>
                          <a:tab pos="2457450" algn="l"/>
                        </a:tabLst>
                      </a:pPr>
                      <a:r>
                        <a:rPr lang="en-US" sz="900">
                          <a:solidFill>
                            <a:schemeClr val="bg1">
                              <a:lumMod val="10000"/>
                            </a:schemeClr>
                          </a:solidFill>
                          <a:effectLst/>
                        </a:rPr>
                        <a:t>Deliver the project out of time.</a:t>
                      </a:r>
                      <a:endParaRPr lang="es-MX" sz="9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tc>
                  <a:txBody>
                    <a:bodyPr/>
                    <a:lstStyle/>
                    <a:p>
                      <a:pPr algn="l">
                        <a:lnSpc>
                          <a:spcPct val="107000"/>
                        </a:lnSpc>
                        <a:spcAft>
                          <a:spcPts val="800"/>
                        </a:spcAft>
                        <a:tabLst>
                          <a:tab pos="2457450" algn="l"/>
                        </a:tabLst>
                      </a:pPr>
                      <a:r>
                        <a:rPr lang="en-US" sz="900" dirty="0">
                          <a:solidFill>
                            <a:schemeClr val="bg1">
                              <a:lumMod val="10000"/>
                            </a:schemeClr>
                          </a:solidFill>
                          <a:effectLst/>
                        </a:rPr>
                        <a:t>Deliver the project out of time but show a formal excuse.</a:t>
                      </a:r>
                      <a:endParaRPr lang="es-MX" sz="9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tc>
                  <a:txBody>
                    <a:bodyPr/>
                    <a:lstStyle/>
                    <a:p>
                      <a:pPr algn="l">
                        <a:lnSpc>
                          <a:spcPct val="107000"/>
                        </a:lnSpc>
                        <a:spcAft>
                          <a:spcPts val="800"/>
                        </a:spcAft>
                        <a:tabLst>
                          <a:tab pos="2457450" algn="l"/>
                        </a:tabLst>
                      </a:pPr>
                      <a:r>
                        <a:rPr lang="en-US" sz="900">
                          <a:solidFill>
                            <a:schemeClr val="bg1">
                              <a:lumMod val="10000"/>
                            </a:schemeClr>
                          </a:solidFill>
                          <a:effectLst/>
                        </a:rPr>
                        <a:t>Deliver the project on time </a:t>
                      </a:r>
                      <a:endParaRPr lang="es-MX" sz="9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extLst>
                  <a:ext uri="{0D108BD9-81ED-4DB2-BD59-A6C34878D82A}">
                    <a16:rowId xmlns:a16="http://schemas.microsoft.com/office/drawing/2014/main" val="1773333435"/>
                  </a:ext>
                </a:extLst>
              </a:tr>
              <a:tr h="451898">
                <a:tc>
                  <a:txBody>
                    <a:bodyPr/>
                    <a:lstStyle/>
                    <a:p>
                      <a:pPr algn="l">
                        <a:lnSpc>
                          <a:spcPct val="107000"/>
                        </a:lnSpc>
                        <a:spcAft>
                          <a:spcPts val="800"/>
                        </a:spcAft>
                        <a:tabLst>
                          <a:tab pos="2457450" algn="l"/>
                        </a:tabLst>
                      </a:pPr>
                      <a:r>
                        <a:rPr lang="es-MX" sz="900">
                          <a:solidFill>
                            <a:schemeClr val="bg1">
                              <a:lumMod val="10000"/>
                            </a:schemeClr>
                          </a:solidFill>
                          <a:effectLst/>
                        </a:rPr>
                        <a:t>Creativity</a:t>
                      </a:r>
                      <a:endParaRPr lang="es-MX" sz="9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tc>
                  <a:txBody>
                    <a:bodyPr/>
                    <a:lstStyle/>
                    <a:p>
                      <a:pPr algn="l">
                        <a:lnSpc>
                          <a:spcPct val="107000"/>
                        </a:lnSpc>
                        <a:spcAft>
                          <a:spcPts val="800"/>
                        </a:spcAft>
                        <a:tabLst>
                          <a:tab pos="2457450" algn="l"/>
                        </a:tabLst>
                      </a:pPr>
                      <a:r>
                        <a:rPr lang="en-US" sz="900">
                          <a:solidFill>
                            <a:schemeClr val="bg1">
                              <a:lumMod val="10000"/>
                            </a:schemeClr>
                          </a:solidFill>
                          <a:effectLst/>
                        </a:rPr>
                        <a:t>Not creative or original</a:t>
                      </a:r>
                      <a:endParaRPr lang="es-MX" sz="9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tc>
                  <a:txBody>
                    <a:bodyPr/>
                    <a:lstStyle/>
                    <a:p>
                      <a:pPr algn="l">
                        <a:lnSpc>
                          <a:spcPct val="107000"/>
                        </a:lnSpc>
                        <a:spcAft>
                          <a:spcPts val="800"/>
                        </a:spcAft>
                        <a:tabLst>
                          <a:tab pos="2457450" algn="l"/>
                        </a:tabLst>
                      </a:pPr>
                      <a:r>
                        <a:rPr lang="en-US" sz="900">
                          <a:solidFill>
                            <a:schemeClr val="bg1">
                              <a:lumMod val="10000"/>
                            </a:schemeClr>
                          </a:solidFill>
                          <a:effectLst/>
                        </a:rPr>
                        <a:t>It is creative and original enough</a:t>
                      </a:r>
                      <a:endParaRPr lang="es-MX" sz="9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tc>
                  <a:txBody>
                    <a:bodyPr/>
                    <a:lstStyle/>
                    <a:p>
                      <a:pPr algn="l">
                        <a:lnSpc>
                          <a:spcPct val="107000"/>
                        </a:lnSpc>
                        <a:spcAft>
                          <a:spcPts val="800"/>
                        </a:spcAft>
                        <a:tabLst>
                          <a:tab pos="2457450" algn="l"/>
                        </a:tabLst>
                      </a:pPr>
                      <a:r>
                        <a:rPr lang="en-US" sz="900" dirty="0">
                          <a:solidFill>
                            <a:schemeClr val="bg1">
                              <a:lumMod val="10000"/>
                            </a:schemeClr>
                          </a:solidFill>
                          <a:effectLst/>
                        </a:rPr>
                        <a:t>It is quite creative and original</a:t>
                      </a:r>
                      <a:endParaRPr lang="es-MX" sz="9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tc>
                  <a:txBody>
                    <a:bodyPr/>
                    <a:lstStyle/>
                    <a:p>
                      <a:pPr algn="l">
                        <a:lnSpc>
                          <a:spcPct val="107000"/>
                        </a:lnSpc>
                        <a:spcAft>
                          <a:spcPts val="800"/>
                        </a:spcAft>
                        <a:tabLst>
                          <a:tab pos="2457450" algn="l"/>
                        </a:tabLst>
                      </a:pPr>
                      <a:r>
                        <a:rPr lang="en-US" sz="900">
                          <a:solidFill>
                            <a:schemeClr val="bg1">
                              <a:lumMod val="10000"/>
                            </a:schemeClr>
                          </a:solidFill>
                          <a:effectLst/>
                        </a:rPr>
                        <a:t>It is very creative and original</a:t>
                      </a:r>
                      <a:endParaRPr lang="es-MX" sz="9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extLst>
                  <a:ext uri="{0D108BD9-81ED-4DB2-BD59-A6C34878D82A}">
                    <a16:rowId xmlns:a16="http://schemas.microsoft.com/office/drawing/2014/main" val="79290055"/>
                  </a:ext>
                </a:extLst>
              </a:tr>
              <a:tr h="997154">
                <a:tc>
                  <a:txBody>
                    <a:bodyPr/>
                    <a:lstStyle/>
                    <a:p>
                      <a:pPr algn="l">
                        <a:lnSpc>
                          <a:spcPct val="107000"/>
                        </a:lnSpc>
                        <a:spcAft>
                          <a:spcPts val="800"/>
                        </a:spcAft>
                        <a:tabLst>
                          <a:tab pos="2457450" algn="l"/>
                        </a:tabLst>
                      </a:pPr>
                      <a:r>
                        <a:rPr lang="es-MX" sz="900">
                          <a:solidFill>
                            <a:schemeClr val="bg1">
                              <a:lumMod val="10000"/>
                            </a:schemeClr>
                          </a:solidFill>
                          <a:effectLst/>
                        </a:rPr>
                        <a:t>Contents</a:t>
                      </a:r>
                      <a:endParaRPr lang="es-MX" sz="9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tc>
                  <a:txBody>
                    <a:bodyPr/>
                    <a:lstStyle/>
                    <a:p>
                      <a:pPr algn="l">
                        <a:lnSpc>
                          <a:spcPct val="107000"/>
                        </a:lnSpc>
                        <a:spcAft>
                          <a:spcPts val="800"/>
                        </a:spcAft>
                        <a:tabLst>
                          <a:tab pos="2457450" algn="l"/>
                        </a:tabLst>
                      </a:pPr>
                      <a:r>
                        <a:rPr lang="en-US" sz="900">
                          <a:solidFill>
                            <a:schemeClr val="bg1">
                              <a:lumMod val="10000"/>
                            </a:schemeClr>
                          </a:solidFill>
                          <a:effectLst/>
                        </a:rPr>
                        <a:t>Insufficient or improper contents.</a:t>
                      </a:r>
                      <a:endParaRPr lang="es-MX" sz="900">
                        <a:solidFill>
                          <a:schemeClr val="bg1">
                            <a:lumMod val="10000"/>
                          </a:schemeClr>
                        </a:solidFill>
                        <a:effectLst/>
                      </a:endParaRPr>
                    </a:p>
                    <a:p>
                      <a:pPr algn="l">
                        <a:lnSpc>
                          <a:spcPct val="107000"/>
                        </a:lnSpc>
                        <a:spcAft>
                          <a:spcPts val="800"/>
                        </a:spcAft>
                        <a:tabLst>
                          <a:tab pos="2457450" algn="l"/>
                        </a:tabLst>
                      </a:pPr>
                      <a:r>
                        <a:rPr lang="en-US" sz="900">
                          <a:solidFill>
                            <a:schemeClr val="bg1">
                              <a:lumMod val="10000"/>
                            </a:schemeClr>
                          </a:solidFill>
                          <a:effectLst/>
                        </a:rPr>
                        <a:t>Doesn’t show evidence of knowledge.</a:t>
                      </a:r>
                      <a:endParaRPr lang="es-MX" sz="9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tc>
                  <a:txBody>
                    <a:bodyPr/>
                    <a:lstStyle/>
                    <a:p>
                      <a:pPr algn="l">
                        <a:lnSpc>
                          <a:spcPct val="107000"/>
                        </a:lnSpc>
                        <a:spcAft>
                          <a:spcPts val="800"/>
                        </a:spcAft>
                        <a:tabLst>
                          <a:tab pos="2457450" algn="l"/>
                        </a:tabLst>
                      </a:pPr>
                      <a:r>
                        <a:rPr lang="en-US" sz="900">
                          <a:solidFill>
                            <a:schemeClr val="bg1">
                              <a:lumMod val="10000"/>
                            </a:schemeClr>
                          </a:solidFill>
                          <a:effectLst/>
                        </a:rPr>
                        <a:t>Show evidence of knowledge. Enough contents.</a:t>
                      </a:r>
                      <a:endParaRPr lang="es-MX" sz="9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tc>
                  <a:txBody>
                    <a:bodyPr/>
                    <a:lstStyle/>
                    <a:p>
                      <a:pPr algn="l">
                        <a:lnSpc>
                          <a:spcPct val="107000"/>
                        </a:lnSpc>
                        <a:spcAft>
                          <a:spcPts val="800"/>
                        </a:spcAft>
                        <a:tabLst>
                          <a:tab pos="2457450" algn="l"/>
                        </a:tabLst>
                      </a:pPr>
                      <a:r>
                        <a:rPr lang="en-US" sz="900" dirty="0">
                          <a:solidFill>
                            <a:schemeClr val="bg1">
                              <a:lumMod val="10000"/>
                            </a:schemeClr>
                          </a:solidFill>
                          <a:effectLst/>
                        </a:rPr>
                        <a:t>Enough contents</a:t>
                      </a:r>
                      <a:endParaRPr lang="es-MX" sz="900" dirty="0">
                        <a:solidFill>
                          <a:schemeClr val="bg1">
                            <a:lumMod val="10000"/>
                          </a:schemeClr>
                        </a:solidFill>
                        <a:effectLst/>
                      </a:endParaRPr>
                    </a:p>
                    <a:p>
                      <a:pPr algn="l">
                        <a:lnSpc>
                          <a:spcPct val="107000"/>
                        </a:lnSpc>
                        <a:spcAft>
                          <a:spcPts val="800"/>
                        </a:spcAft>
                        <a:tabLst>
                          <a:tab pos="2457450" algn="l"/>
                        </a:tabLst>
                      </a:pPr>
                      <a:r>
                        <a:rPr lang="en-US" sz="900" dirty="0">
                          <a:solidFill>
                            <a:schemeClr val="bg1">
                              <a:lumMod val="10000"/>
                            </a:schemeClr>
                          </a:solidFill>
                          <a:effectLst/>
                        </a:rPr>
                        <a:t>Show mastery of knowledge. </a:t>
                      </a:r>
                      <a:endParaRPr lang="es-MX" sz="900" dirty="0">
                        <a:solidFill>
                          <a:schemeClr val="bg1">
                            <a:lumMod val="10000"/>
                          </a:schemeClr>
                        </a:solidFill>
                        <a:effectLst/>
                      </a:endParaRPr>
                    </a:p>
                    <a:p>
                      <a:pPr algn="l">
                        <a:lnSpc>
                          <a:spcPct val="107000"/>
                        </a:lnSpc>
                        <a:spcAft>
                          <a:spcPts val="800"/>
                        </a:spcAft>
                        <a:tabLst>
                          <a:tab pos="2457450" algn="l"/>
                        </a:tabLst>
                      </a:pPr>
                      <a:r>
                        <a:rPr lang="en-US" sz="900" dirty="0">
                          <a:solidFill>
                            <a:schemeClr val="bg1">
                              <a:lumMod val="10000"/>
                            </a:schemeClr>
                          </a:solidFill>
                          <a:effectLst/>
                        </a:rPr>
                        <a:t> </a:t>
                      </a:r>
                      <a:endParaRPr lang="es-MX" sz="9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tc>
                  <a:txBody>
                    <a:bodyPr/>
                    <a:lstStyle/>
                    <a:p>
                      <a:pPr algn="l">
                        <a:lnSpc>
                          <a:spcPct val="107000"/>
                        </a:lnSpc>
                        <a:spcAft>
                          <a:spcPts val="800"/>
                        </a:spcAft>
                        <a:tabLst>
                          <a:tab pos="2457450" algn="l"/>
                        </a:tabLst>
                      </a:pPr>
                      <a:r>
                        <a:rPr lang="en-US" sz="900" dirty="0">
                          <a:solidFill>
                            <a:schemeClr val="bg1">
                              <a:lumMod val="10000"/>
                            </a:schemeClr>
                          </a:solidFill>
                          <a:effectLst/>
                        </a:rPr>
                        <a:t>Outstanding content</a:t>
                      </a:r>
                      <a:endParaRPr lang="es-MX" sz="900" dirty="0">
                        <a:solidFill>
                          <a:schemeClr val="bg1">
                            <a:lumMod val="10000"/>
                          </a:schemeClr>
                        </a:solidFill>
                        <a:effectLst/>
                      </a:endParaRPr>
                    </a:p>
                    <a:p>
                      <a:pPr algn="l">
                        <a:lnSpc>
                          <a:spcPct val="107000"/>
                        </a:lnSpc>
                        <a:spcAft>
                          <a:spcPts val="800"/>
                        </a:spcAft>
                        <a:tabLst>
                          <a:tab pos="2457450" algn="l"/>
                        </a:tabLst>
                      </a:pPr>
                      <a:r>
                        <a:rPr lang="en-US" sz="900" dirty="0">
                          <a:solidFill>
                            <a:schemeClr val="bg1">
                              <a:lumMod val="10000"/>
                            </a:schemeClr>
                          </a:solidFill>
                          <a:effectLst/>
                        </a:rPr>
                        <a:t>Show excellent knowledge.</a:t>
                      </a:r>
                      <a:endParaRPr lang="es-MX" sz="9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extLst>
                  <a:ext uri="{0D108BD9-81ED-4DB2-BD59-A6C34878D82A}">
                    <a16:rowId xmlns:a16="http://schemas.microsoft.com/office/drawing/2014/main" val="2678842180"/>
                  </a:ext>
                </a:extLst>
              </a:tr>
              <a:tr h="1216338">
                <a:tc>
                  <a:txBody>
                    <a:bodyPr/>
                    <a:lstStyle/>
                    <a:p>
                      <a:pPr algn="l">
                        <a:lnSpc>
                          <a:spcPct val="107000"/>
                        </a:lnSpc>
                        <a:spcAft>
                          <a:spcPts val="800"/>
                        </a:spcAft>
                        <a:tabLst>
                          <a:tab pos="2457450" algn="l"/>
                        </a:tabLst>
                      </a:pPr>
                      <a:r>
                        <a:rPr lang="es-MX" sz="900">
                          <a:solidFill>
                            <a:schemeClr val="bg1">
                              <a:lumMod val="10000"/>
                            </a:schemeClr>
                          </a:solidFill>
                          <a:effectLst/>
                        </a:rPr>
                        <a:t>Presentation</a:t>
                      </a:r>
                      <a:endParaRPr lang="es-MX" sz="9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tc>
                  <a:txBody>
                    <a:bodyPr/>
                    <a:lstStyle/>
                    <a:p>
                      <a:pPr algn="l">
                        <a:lnSpc>
                          <a:spcPct val="107000"/>
                        </a:lnSpc>
                        <a:spcAft>
                          <a:spcPts val="800"/>
                        </a:spcAft>
                        <a:tabLst>
                          <a:tab pos="2457450" algn="l"/>
                        </a:tabLst>
                      </a:pPr>
                      <a:r>
                        <a:rPr lang="en-US" sz="900">
                          <a:solidFill>
                            <a:schemeClr val="bg1">
                              <a:lumMod val="10000"/>
                            </a:schemeClr>
                          </a:solidFill>
                          <a:effectLst/>
                        </a:rPr>
                        <a:t>Information and ideas are poorly sequenced (the author jumps around).</a:t>
                      </a:r>
                      <a:endParaRPr lang="es-MX" sz="9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tc>
                  <a:txBody>
                    <a:bodyPr/>
                    <a:lstStyle/>
                    <a:p>
                      <a:pPr algn="l">
                        <a:lnSpc>
                          <a:spcPct val="107000"/>
                        </a:lnSpc>
                        <a:spcAft>
                          <a:spcPts val="800"/>
                        </a:spcAft>
                        <a:tabLst>
                          <a:tab pos="2457450" algn="l"/>
                        </a:tabLst>
                      </a:pPr>
                      <a:r>
                        <a:rPr lang="en-US" sz="900">
                          <a:solidFill>
                            <a:schemeClr val="bg1">
                              <a:lumMod val="10000"/>
                            </a:schemeClr>
                          </a:solidFill>
                          <a:effectLst/>
                        </a:rPr>
                        <a:t>Information and ideas are presented in an order that the audience can follow with minimum difficulty.</a:t>
                      </a:r>
                      <a:endParaRPr lang="es-MX" sz="9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tc>
                  <a:txBody>
                    <a:bodyPr/>
                    <a:lstStyle/>
                    <a:p>
                      <a:pPr algn="l">
                        <a:lnSpc>
                          <a:spcPct val="107000"/>
                        </a:lnSpc>
                        <a:spcAft>
                          <a:spcPts val="800"/>
                        </a:spcAft>
                        <a:tabLst>
                          <a:tab pos="2457450" algn="l"/>
                        </a:tabLst>
                      </a:pPr>
                      <a:r>
                        <a:rPr lang="en-US" sz="900">
                          <a:solidFill>
                            <a:schemeClr val="bg1">
                              <a:lumMod val="10000"/>
                            </a:schemeClr>
                          </a:solidFill>
                          <a:effectLst/>
                        </a:rPr>
                        <a:t>Information and ideas are presented in a logical sequence which is followed by the reader with little or no difficulty.</a:t>
                      </a:r>
                      <a:endParaRPr lang="es-MX" sz="9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tc>
                  <a:txBody>
                    <a:bodyPr/>
                    <a:lstStyle/>
                    <a:p>
                      <a:pPr algn="l">
                        <a:lnSpc>
                          <a:spcPct val="107000"/>
                        </a:lnSpc>
                        <a:spcAft>
                          <a:spcPts val="800"/>
                        </a:spcAft>
                        <a:tabLst>
                          <a:tab pos="2457450" algn="l"/>
                        </a:tabLst>
                      </a:pPr>
                      <a:r>
                        <a:rPr lang="en-US" sz="900" dirty="0">
                          <a:solidFill>
                            <a:schemeClr val="bg1">
                              <a:lumMod val="10000"/>
                            </a:schemeClr>
                          </a:solidFill>
                          <a:effectLst/>
                        </a:rPr>
                        <a:t>Information and ideas are presented in a logical sequence which flows naturally and is engaging to the audience.</a:t>
                      </a:r>
                      <a:endParaRPr lang="es-MX" sz="9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49" marR="58449" marT="0" marB="0"/>
                </a:tc>
                <a:extLst>
                  <a:ext uri="{0D108BD9-81ED-4DB2-BD59-A6C34878D82A}">
                    <a16:rowId xmlns:a16="http://schemas.microsoft.com/office/drawing/2014/main" val="254164790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3" name="Título 2">
            <a:extLst>
              <a:ext uri="{FF2B5EF4-FFF2-40B4-BE49-F238E27FC236}">
                <a16:creationId xmlns:a16="http://schemas.microsoft.com/office/drawing/2014/main" id="{F6C35B24-E0F6-0E70-5CB6-1A7C72208AA8}"/>
              </a:ext>
            </a:extLst>
          </p:cNvPr>
          <p:cNvSpPr>
            <a:spLocks noGrp="1"/>
          </p:cNvSpPr>
          <p:nvPr>
            <p:ph type="title"/>
          </p:nvPr>
        </p:nvSpPr>
        <p:spPr/>
        <p:txBody>
          <a:bodyPr/>
          <a:lstStyle/>
          <a:p>
            <a:pPr algn="ctr"/>
            <a:r>
              <a:rPr lang="es-MX" b="1" dirty="0"/>
              <a:t>Guillermo del Toro </a:t>
            </a:r>
          </a:p>
        </p:txBody>
      </p:sp>
      <p:sp>
        <p:nvSpPr>
          <p:cNvPr id="28" name="Google Shape;580;p61">
            <a:extLst>
              <a:ext uri="{FF2B5EF4-FFF2-40B4-BE49-F238E27FC236}">
                <a16:creationId xmlns:a16="http://schemas.microsoft.com/office/drawing/2014/main" id="{B15FE799-8E86-7D10-BC18-B32B496D2599}"/>
              </a:ext>
            </a:extLst>
          </p:cNvPr>
          <p:cNvSpPr txBox="1">
            <a:spLocks noGrp="1"/>
          </p:cNvSpPr>
          <p:nvPr>
            <p:ph type="subTitle" idx="1"/>
          </p:nvPr>
        </p:nvSpPr>
        <p:spPr>
          <a:xfrm>
            <a:off x="3725334" y="1486224"/>
            <a:ext cx="4865511" cy="322660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The director, producer, screenwriter and novelist Guillermo del Toro was born in Mexico on October 9, 1964, in the city of Guadalajara, Jalisco.</a:t>
            </a:r>
          </a:p>
          <a:p>
            <a:pPr marL="0" lvl="0" indent="0" algn="ctr" rtl="0">
              <a:spcBef>
                <a:spcPts val="0"/>
              </a:spcBef>
              <a:spcAft>
                <a:spcPts val="0"/>
              </a:spcAft>
              <a:buNone/>
            </a:pPr>
            <a:endParaRPr lang="en-US" sz="1200" dirty="0"/>
          </a:p>
          <a:p>
            <a:pPr marL="0" lvl="0" indent="0" algn="ctr" rtl="0">
              <a:spcBef>
                <a:spcPts val="0"/>
              </a:spcBef>
              <a:spcAft>
                <a:spcPts val="0"/>
              </a:spcAft>
              <a:buNone/>
            </a:pPr>
            <a:r>
              <a:rPr lang="en-US" sz="1200" dirty="0"/>
              <a:t>He started filming in his hometown as a teenager. He made the short films "Doña Lupe" (1985 thousand nine hundred eighty-five) and "Geometry" (1987 thousand nine hundred eighty-seven). For ten years he specialized in the direction of make-up design works he created his own company "</a:t>
            </a:r>
            <a:r>
              <a:rPr lang="en-US" sz="1200" dirty="0" err="1"/>
              <a:t>Necropia</a:t>
            </a:r>
            <a:r>
              <a:rPr lang="en-US" sz="1200" dirty="0"/>
              <a:t>“</a:t>
            </a:r>
          </a:p>
          <a:p>
            <a:pPr marL="0" lvl="0" indent="0" algn="ctr" rtl="0">
              <a:spcBef>
                <a:spcPts val="0"/>
              </a:spcBef>
              <a:spcAft>
                <a:spcPts val="0"/>
              </a:spcAft>
              <a:buNone/>
            </a:pPr>
            <a:endParaRPr lang="en-US" sz="1200" dirty="0"/>
          </a:p>
          <a:p>
            <a:pPr marL="0" lvl="0" indent="0" algn="ctr" rtl="0">
              <a:spcBef>
                <a:spcPts val="0"/>
              </a:spcBef>
              <a:spcAft>
                <a:spcPts val="0"/>
              </a:spcAft>
              <a:buNone/>
            </a:pPr>
            <a:r>
              <a:rPr lang="en-US" sz="1200" dirty="0"/>
              <a:t>He created the production company Tequila Gang.</a:t>
            </a:r>
          </a:p>
          <a:p>
            <a:pPr marL="0" lvl="0" indent="0" algn="ctr" rtl="0">
              <a:spcBef>
                <a:spcPts val="0"/>
              </a:spcBef>
              <a:spcAft>
                <a:spcPts val="0"/>
              </a:spcAft>
              <a:buNone/>
            </a:pPr>
            <a:endParaRPr lang="en-US" sz="1200" dirty="0"/>
          </a:p>
          <a:p>
            <a:pPr marL="0" lvl="0" indent="0" algn="ctr" rtl="0">
              <a:spcBef>
                <a:spcPts val="0"/>
              </a:spcBef>
              <a:spcAft>
                <a:spcPts val="0"/>
              </a:spcAft>
              <a:buNone/>
            </a:pPr>
            <a:r>
              <a:rPr lang="en-US" sz="1200" dirty="0"/>
              <a:t>His debut, “Cronos” (1993 One thousand, nine hundred and ninety-three), won nine Ariel Awards, including Best Film and Best Director, and won Best Screenplay and Best Actor at the </a:t>
            </a:r>
            <a:r>
              <a:rPr lang="en-US" sz="1200" dirty="0" err="1"/>
              <a:t>Sitges</a:t>
            </a:r>
            <a:r>
              <a:rPr lang="en-US" sz="1200" dirty="0"/>
              <a:t> Festival.</a:t>
            </a:r>
          </a:p>
          <a:p>
            <a:pPr marL="0" lvl="0" indent="0" algn="ctr" rtl="0">
              <a:spcBef>
                <a:spcPts val="0"/>
              </a:spcBef>
              <a:spcAft>
                <a:spcPts val="0"/>
              </a:spcAft>
              <a:buNone/>
            </a:pPr>
            <a:endParaRPr lang="en-US" sz="1200" dirty="0"/>
          </a:p>
          <a:p>
            <a:pPr marL="0" lvl="0" indent="0" algn="ctr" rtl="0">
              <a:spcBef>
                <a:spcPts val="0"/>
              </a:spcBef>
              <a:spcAft>
                <a:spcPts val="0"/>
              </a:spcAft>
              <a:buNone/>
            </a:pPr>
            <a:r>
              <a:rPr lang="en-US" sz="1200" dirty="0"/>
              <a:t>“Mimic” (1997), was his second feature film and his first work produced in the United States.</a:t>
            </a:r>
          </a:p>
          <a:p>
            <a:pPr marL="0" lvl="0" indent="0" algn="ctr" rtl="0">
              <a:spcBef>
                <a:spcPts val="0"/>
              </a:spcBef>
              <a:spcAft>
                <a:spcPts val="0"/>
              </a:spcAft>
              <a:buNone/>
            </a:pPr>
            <a:endParaRPr lang="en-US" sz="1200" dirty="0"/>
          </a:p>
          <a:p>
            <a:pPr marL="0" lvl="0" indent="0" algn="ctr" rtl="0">
              <a:spcBef>
                <a:spcPts val="0"/>
              </a:spcBef>
              <a:spcAft>
                <a:spcPts val="0"/>
              </a:spcAft>
              <a:buNone/>
            </a:pPr>
            <a:r>
              <a:rPr lang="en-US" sz="1200" dirty="0"/>
              <a:t>He undertook new projects fusing effects, such as “El </a:t>
            </a:r>
            <a:r>
              <a:rPr lang="en-US" sz="1200" dirty="0" err="1"/>
              <a:t>espinazo</a:t>
            </a:r>
            <a:r>
              <a:rPr lang="en-US" sz="1200" dirty="0"/>
              <a:t> del diablo” (2002 two thousand and one), a film that had the collaboration of the brothers </a:t>
            </a:r>
            <a:r>
              <a:rPr lang="en-US" sz="1200" dirty="0" err="1"/>
              <a:t>Agustín</a:t>
            </a:r>
            <a:r>
              <a:rPr lang="en-US" sz="1200" dirty="0"/>
              <a:t> and Pedro Almodóvar in the production, and “El </a:t>
            </a:r>
            <a:r>
              <a:rPr lang="en-US" sz="1200" dirty="0" err="1"/>
              <a:t>Laberinto</a:t>
            </a:r>
            <a:r>
              <a:rPr lang="en-US" sz="1200" dirty="0"/>
              <a:t> Del </a:t>
            </a:r>
            <a:r>
              <a:rPr lang="en-US" sz="1200" dirty="0" err="1"/>
              <a:t>Fauno</a:t>
            </a:r>
            <a:r>
              <a:rPr lang="en-US" sz="1200" dirty="0"/>
              <a:t>” (2006), winner of three Oscars. (Best Photography, Best Art Direction and Best Makeup).</a:t>
            </a:r>
          </a:p>
        </p:txBody>
      </p:sp>
      <p:sp>
        <p:nvSpPr>
          <p:cNvPr id="32" name="Título 2">
            <a:extLst>
              <a:ext uri="{FF2B5EF4-FFF2-40B4-BE49-F238E27FC236}">
                <a16:creationId xmlns:a16="http://schemas.microsoft.com/office/drawing/2014/main" id="{A4465D24-9F2C-77A1-D36D-8C9079A94359}"/>
              </a:ext>
            </a:extLst>
          </p:cNvPr>
          <p:cNvSpPr txBox="1">
            <a:spLocks/>
          </p:cNvSpPr>
          <p:nvPr/>
        </p:nvSpPr>
        <p:spPr>
          <a:xfrm>
            <a:off x="736877" y="490449"/>
            <a:ext cx="7715400" cy="46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Palanquin Dark"/>
              <a:buNone/>
              <a:defRPr sz="3000" b="0" i="0" u="none" strike="noStrike" cap="none">
                <a:solidFill>
                  <a:schemeClr val="accent3"/>
                </a:solidFill>
                <a:latin typeface="Palanquin Dark"/>
                <a:ea typeface="Palanquin Dark"/>
                <a:cs typeface="Palanquin Dark"/>
                <a:sym typeface="Palanquin Dark"/>
              </a:defRPr>
            </a:lvl1pPr>
            <a:lvl2pPr marR="0" lvl="1"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2pPr>
            <a:lvl3pPr marR="0" lvl="2"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3pPr>
            <a:lvl4pPr marR="0" lvl="3"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4pPr>
            <a:lvl5pPr marR="0" lvl="4"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5pPr>
            <a:lvl6pPr marR="0" lvl="5"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6pPr>
            <a:lvl7pPr marR="0" lvl="6"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7pPr>
            <a:lvl8pPr marR="0" lvl="7"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8pPr>
            <a:lvl9pPr marR="0" lvl="8"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9pPr>
          </a:lstStyle>
          <a:p>
            <a:pPr algn="ctr"/>
            <a:r>
              <a:rPr lang="es-MX" b="1" dirty="0">
                <a:solidFill>
                  <a:schemeClr val="tx2"/>
                </a:solidFill>
              </a:rPr>
              <a:t>Guillermo del Toro </a:t>
            </a:r>
          </a:p>
        </p:txBody>
      </p:sp>
      <p:pic>
        <p:nvPicPr>
          <p:cNvPr id="34" name="Imagen 33">
            <a:extLst>
              <a:ext uri="{FF2B5EF4-FFF2-40B4-BE49-F238E27FC236}">
                <a16:creationId xmlns:a16="http://schemas.microsoft.com/office/drawing/2014/main" id="{0DBDA913-7836-1229-EA7A-A9936090EF72}"/>
              </a:ext>
            </a:extLst>
          </p:cNvPr>
          <p:cNvPicPr>
            <a:picLocks noChangeAspect="1"/>
          </p:cNvPicPr>
          <p:nvPr/>
        </p:nvPicPr>
        <p:blipFill>
          <a:blip r:embed="rId3"/>
          <a:stretch>
            <a:fillRect/>
          </a:stretch>
        </p:blipFill>
        <p:spPr>
          <a:xfrm>
            <a:off x="553155" y="1486224"/>
            <a:ext cx="3070578" cy="282272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 name="CuadroTexto 4">
            <a:extLst>
              <a:ext uri="{FF2B5EF4-FFF2-40B4-BE49-F238E27FC236}">
                <a16:creationId xmlns:a16="http://schemas.microsoft.com/office/drawing/2014/main" id="{8C50ED3B-822D-6D60-D1B7-A94E65F0A21D}"/>
              </a:ext>
            </a:extLst>
          </p:cNvPr>
          <p:cNvSpPr txBox="1"/>
          <p:nvPr/>
        </p:nvSpPr>
        <p:spPr>
          <a:xfrm>
            <a:off x="1254370" y="1145811"/>
            <a:ext cx="6635260" cy="2031325"/>
          </a:xfrm>
          <a:prstGeom prst="rect">
            <a:avLst/>
          </a:prstGeom>
          <a:noFill/>
        </p:spPr>
        <p:txBody>
          <a:bodyPr wrap="square">
            <a:spAutoFit/>
          </a:bodyPr>
          <a:lstStyle/>
          <a:p>
            <a:pPr marL="0" lvl="0" indent="0" algn="ctr" rtl="0">
              <a:spcBef>
                <a:spcPts val="0"/>
              </a:spcBef>
              <a:spcAft>
                <a:spcPts val="0"/>
              </a:spcAft>
              <a:buNone/>
            </a:pPr>
            <a:endParaRPr lang="en-US" sz="1400" dirty="0"/>
          </a:p>
          <a:p>
            <a:pPr marL="0" lvl="0" indent="0" algn="ctr" rtl="0">
              <a:spcBef>
                <a:spcPts val="0"/>
              </a:spcBef>
              <a:spcAft>
                <a:spcPts val="0"/>
              </a:spcAft>
              <a:buNone/>
            </a:pPr>
            <a:r>
              <a:rPr lang="en-US" sz="1400" dirty="0"/>
              <a:t>In addition to his directing work, he has produced projects for other directors, including the films "The Orphanage," "The Book of Life," "The Thin Yellow Line," and the animated series "</a:t>
            </a:r>
            <a:r>
              <a:rPr lang="en-US" sz="1400" dirty="0" err="1"/>
              <a:t>Trollhunters</a:t>
            </a:r>
            <a:r>
              <a:rPr lang="en-US" sz="1400" dirty="0"/>
              <a:t>.</a:t>
            </a:r>
          </a:p>
          <a:p>
            <a:pPr marL="0" lvl="0" indent="0" algn="ctr" rtl="0">
              <a:spcBef>
                <a:spcPts val="0"/>
              </a:spcBef>
              <a:spcAft>
                <a:spcPts val="0"/>
              </a:spcAft>
              <a:buNone/>
            </a:pPr>
            <a:endParaRPr lang="en-US" dirty="0"/>
          </a:p>
          <a:p>
            <a:pPr marL="0" lvl="0" indent="0" algn="ctr" rtl="0">
              <a:spcBef>
                <a:spcPts val="0"/>
              </a:spcBef>
              <a:spcAft>
                <a:spcPts val="0"/>
              </a:spcAft>
              <a:buNone/>
            </a:pPr>
            <a:r>
              <a:rPr lang="en-US" sz="1400" dirty="0"/>
              <a:t>"He returned to directing with the sci-fi action film “Pacific Rim” (2013 two thousand and thirteen) and then released “Scarlet Summit” (2015)."The Shape of Water" (2017), his most recent film, won more than 90 awards around the world, including a Golden Globe and two Oscars.</a:t>
            </a:r>
          </a:p>
        </p:txBody>
      </p:sp>
    </p:spTree>
    <p:extLst>
      <p:ext uri="{BB962C8B-B14F-4D97-AF65-F5344CB8AC3E}">
        <p14:creationId xmlns:p14="http://schemas.microsoft.com/office/powerpoint/2010/main" val="138913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91" name="Google Shape;591;p61"/>
          <p:cNvSpPr txBox="1">
            <a:spLocks noGrp="1"/>
          </p:cNvSpPr>
          <p:nvPr>
            <p:ph type="title" idx="15"/>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COLLAGE </a:t>
            </a:r>
          </a:p>
        </p:txBody>
      </p:sp>
      <p:sp>
        <p:nvSpPr>
          <p:cNvPr id="38" name="Google Shape;591;p61">
            <a:extLst>
              <a:ext uri="{FF2B5EF4-FFF2-40B4-BE49-F238E27FC236}">
                <a16:creationId xmlns:a16="http://schemas.microsoft.com/office/drawing/2014/main" id="{3CD662F9-3518-7B60-8FF9-E0EFECA09947}"/>
              </a:ext>
            </a:extLst>
          </p:cNvPr>
          <p:cNvSpPr txBox="1">
            <a:spLocks/>
          </p:cNvSpPr>
          <p:nvPr/>
        </p:nvSpPr>
        <p:spPr>
          <a:xfrm>
            <a:off x="714300" y="636304"/>
            <a:ext cx="7715400" cy="46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Palanquin Dark"/>
              <a:buNone/>
              <a:defRPr sz="3000" b="0" i="0" u="none" strike="noStrike" cap="none">
                <a:solidFill>
                  <a:schemeClr val="accent3"/>
                </a:solidFill>
                <a:latin typeface="Palanquin Dark"/>
                <a:ea typeface="Palanquin Dark"/>
                <a:cs typeface="Palanquin Dark"/>
                <a:sym typeface="Palanquin Dark"/>
              </a:defRPr>
            </a:lvl1pPr>
            <a:lvl2pPr marR="0" lvl="1"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2pPr>
            <a:lvl3pPr marR="0" lvl="2"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3pPr>
            <a:lvl4pPr marR="0" lvl="3"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4pPr>
            <a:lvl5pPr marR="0" lvl="4"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5pPr>
            <a:lvl6pPr marR="0" lvl="5"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6pPr>
            <a:lvl7pPr marR="0" lvl="6"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7pPr>
            <a:lvl8pPr marR="0" lvl="7"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8pPr>
            <a:lvl9pPr marR="0" lvl="8" algn="l" rtl="0">
              <a:lnSpc>
                <a:spcPct val="100000"/>
              </a:lnSpc>
              <a:spcBef>
                <a:spcPts val="0"/>
              </a:spcBef>
              <a:spcAft>
                <a:spcPts val="0"/>
              </a:spcAft>
              <a:buClr>
                <a:schemeClr val="accent3"/>
              </a:buClr>
              <a:buSzPts val="3000"/>
              <a:buFont typeface="Arial"/>
              <a:buNone/>
              <a:defRPr sz="3000" b="0" i="0" u="none" strike="noStrike" cap="none">
                <a:solidFill>
                  <a:schemeClr val="accent3"/>
                </a:solidFill>
                <a:latin typeface="Arial"/>
                <a:ea typeface="Arial"/>
                <a:cs typeface="Arial"/>
                <a:sym typeface="Arial"/>
              </a:defRPr>
            </a:lvl9pPr>
          </a:lstStyle>
          <a:p>
            <a:pPr algn="ctr"/>
            <a:r>
              <a:rPr lang="es-MX" dirty="0">
                <a:solidFill>
                  <a:schemeClr val="tx2"/>
                </a:solidFill>
              </a:rPr>
              <a:t>COLLAGE </a:t>
            </a:r>
          </a:p>
        </p:txBody>
      </p:sp>
      <p:pic>
        <p:nvPicPr>
          <p:cNvPr id="40" name="Imagen 39" descr="Imagen que contiene foto, cubierto, diversos, montón&#10;&#10;Descripción generada automáticamente">
            <a:extLst>
              <a:ext uri="{FF2B5EF4-FFF2-40B4-BE49-F238E27FC236}">
                <a16:creationId xmlns:a16="http://schemas.microsoft.com/office/drawing/2014/main" id="{342F22E8-E2D0-2DCB-21D5-3D50904A3485}"/>
              </a:ext>
            </a:extLst>
          </p:cNvPr>
          <p:cNvPicPr>
            <a:picLocks noChangeAspect="1"/>
          </p:cNvPicPr>
          <p:nvPr/>
        </p:nvPicPr>
        <p:blipFill>
          <a:blip r:embed="rId3"/>
          <a:stretch>
            <a:fillRect/>
          </a:stretch>
        </p:blipFill>
        <p:spPr>
          <a:xfrm>
            <a:off x="3652928" y="1104304"/>
            <a:ext cx="2220333" cy="394725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63"/>
          <p:cNvSpPr/>
          <p:nvPr/>
        </p:nvSpPr>
        <p:spPr>
          <a:xfrm rot="312957" flipH="1">
            <a:off x="1283642" y="1335228"/>
            <a:ext cx="6576704" cy="2473038"/>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63"/>
          <p:cNvGrpSpPr/>
          <p:nvPr/>
        </p:nvGrpSpPr>
        <p:grpSpPr>
          <a:xfrm>
            <a:off x="6182332" y="2661449"/>
            <a:ext cx="2598425" cy="2258300"/>
            <a:chOff x="6182332" y="2661449"/>
            <a:chExt cx="2598425" cy="2258300"/>
          </a:xfrm>
        </p:grpSpPr>
        <p:sp>
          <p:nvSpPr>
            <p:cNvPr id="618" name="Google Shape;618;p63"/>
            <p:cNvSpPr/>
            <p:nvPr/>
          </p:nvSpPr>
          <p:spPr>
            <a:xfrm flipH="1">
              <a:off x="6182332" y="4757530"/>
              <a:ext cx="707367" cy="88518"/>
            </a:xfrm>
            <a:custGeom>
              <a:avLst/>
              <a:gdLst/>
              <a:ahLst/>
              <a:cxnLst/>
              <a:rect l="l" t="t" r="r" b="b"/>
              <a:pathLst>
                <a:path w="21912" h="2742" extrusionOk="0">
                  <a:moveTo>
                    <a:pt x="0" y="0"/>
                  </a:moveTo>
                  <a:lnTo>
                    <a:pt x="0" y="2742"/>
                  </a:lnTo>
                  <a:lnTo>
                    <a:pt x="21911" y="2742"/>
                  </a:lnTo>
                  <a:lnTo>
                    <a:pt x="21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3"/>
            <p:cNvSpPr/>
            <p:nvPr/>
          </p:nvSpPr>
          <p:spPr>
            <a:xfrm flipH="1">
              <a:off x="6767414" y="4779773"/>
              <a:ext cx="99720" cy="44033"/>
            </a:xfrm>
            <a:custGeom>
              <a:avLst/>
              <a:gdLst/>
              <a:ahLst/>
              <a:cxnLst/>
              <a:rect l="l" t="t" r="r" b="b"/>
              <a:pathLst>
                <a:path w="3089" h="1364" extrusionOk="0">
                  <a:moveTo>
                    <a:pt x="1" y="0"/>
                  </a:moveTo>
                  <a:lnTo>
                    <a:pt x="1" y="1364"/>
                  </a:lnTo>
                  <a:lnTo>
                    <a:pt x="3089" y="1364"/>
                  </a:lnTo>
                  <a:lnTo>
                    <a:pt x="30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3"/>
            <p:cNvSpPr/>
            <p:nvPr/>
          </p:nvSpPr>
          <p:spPr>
            <a:xfrm flipH="1">
              <a:off x="6314721" y="4779773"/>
              <a:ext cx="356815" cy="44033"/>
            </a:xfrm>
            <a:custGeom>
              <a:avLst/>
              <a:gdLst/>
              <a:ahLst/>
              <a:cxnLst/>
              <a:rect l="l" t="t" r="r" b="b"/>
              <a:pathLst>
                <a:path w="11053" h="1364" extrusionOk="0">
                  <a:moveTo>
                    <a:pt x="1" y="0"/>
                  </a:moveTo>
                  <a:lnTo>
                    <a:pt x="1" y="1364"/>
                  </a:lnTo>
                  <a:lnTo>
                    <a:pt x="11052" y="1364"/>
                  </a:lnTo>
                  <a:lnTo>
                    <a:pt x="110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3"/>
            <p:cNvSpPr/>
            <p:nvPr/>
          </p:nvSpPr>
          <p:spPr>
            <a:xfrm flipH="1">
              <a:off x="6182332" y="4580560"/>
              <a:ext cx="707367" cy="88518"/>
            </a:xfrm>
            <a:custGeom>
              <a:avLst/>
              <a:gdLst/>
              <a:ahLst/>
              <a:cxnLst/>
              <a:rect l="l" t="t" r="r" b="b"/>
              <a:pathLst>
                <a:path w="21912" h="2742" extrusionOk="0">
                  <a:moveTo>
                    <a:pt x="0" y="1"/>
                  </a:moveTo>
                  <a:lnTo>
                    <a:pt x="0" y="2742"/>
                  </a:lnTo>
                  <a:lnTo>
                    <a:pt x="21911" y="2742"/>
                  </a:lnTo>
                  <a:lnTo>
                    <a:pt x="219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3"/>
            <p:cNvSpPr/>
            <p:nvPr/>
          </p:nvSpPr>
          <p:spPr>
            <a:xfrm flipH="1">
              <a:off x="6793013" y="4602802"/>
              <a:ext cx="74120" cy="44065"/>
            </a:xfrm>
            <a:custGeom>
              <a:avLst/>
              <a:gdLst/>
              <a:ahLst/>
              <a:cxnLst/>
              <a:rect l="l" t="t" r="r" b="b"/>
              <a:pathLst>
                <a:path w="2296" h="1365" extrusionOk="0">
                  <a:moveTo>
                    <a:pt x="1" y="1"/>
                  </a:moveTo>
                  <a:lnTo>
                    <a:pt x="1" y="1365"/>
                  </a:lnTo>
                  <a:lnTo>
                    <a:pt x="2296" y="1365"/>
                  </a:lnTo>
                  <a:lnTo>
                    <a:pt x="22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3"/>
            <p:cNvSpPr/>
            <p:nvPr/>
          </p:nvSpPr>
          <p:spPr>
            <a:xfrm flipH="1">
              <a:off x="6314721" y="4602802"/>
              <a:ext cx="419604" cy="44065"/>
            </a:xfrm>
            <a:custGeom>
              <a:avLst/>
              <a:gdLst/>
              <a:ahLst/>
              <a:cxnLst/>
              <a:rect l="l" t="t" r="r" b="b"/>
              <a:pathLst>
                <a:path w="12998" h="1365" extrusionOk="0">
                  <a:moveTo>
                    <a:pt x="1" y="1"/>
                  </a:moveTo>
                  <a:lnTo>
                    <a:pt x="1" y="1365"/>
                  </a:lnTo>
                  <a:lnTo>
                    <a:pt x="12997" y="1365"/>
                  </a:lnTo>
                  <a:lnTo>
                    <a:pt x="129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3"/>
            <p:cNvSpPr/>
            <p:nvPr/>
          </p:nvSpPr>
          <p:spPr>
            <a:xfrm flipH="1">
              <a:off x="6243894" y="4669045"/>
              <a:ext cx="707206" cy="88518"/>
            </a:xfrm>
            <a:custGeom>
              <a:avLst/>
              <a:gdLst/>
              <a:ahLst/>
              <a:cxnLst/>
              <a:rect l="l" t="t" r="r" b="b"/>
              <a:pathLst>
                <a:path w="21907" h="2742" extrusionOk="0">
                  <a:moveTo>
                    <a:pt x="0" y="1"/>
                  </a:moveTo>
                  <a:lnTo>
                    <a:pt x="0" y="403"/>
                  </a:lnTo>
                  <a:lnTo>
                    <a:pt x="14344" y="403"/>
                  </a:lnTo>
                  <a:lnTo>
                    <a:pt x="14344" y="2373"/>
                  </a:lnTo>
                  <a:lnTo>
                    <a:pt x="0" y="2373"/>
                  </a:lnTo>
                  <a:lnTo>
                    <a:pt x="0" y="2741"/>
                  </a:lnTo>
                  <a:lnTo>
                    <a:pt x="21907" y="2741"/>
                  </a:lnTo>
                  <a:lnTo>
                    <a:pt x="219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3"/>
            <p:cNvSpPr/>
            <p:nvPr/>
          </p:nvSpPr>
          <p:spPr>
            <a:xfrm flipH="1">
              <a:off x="6488011" y="4682022"/>
              <a:ext cx="447270" cy="63628"/>
            </a:xfrm>
            <a:custGeom>
              <a:avLst/>
              <a:gdLst/>
              <a:ahLst/>
              <a:cxnLst/>
              <a:rect l="l" t="t" r="r" b="b"/>
              <a:pathLst>
                <a:path w="13855" h="1971" extrusionOk="0">
                  <a:moveTo>
                    <a:pt x="0" y="1"/>
                  </a:moveTo>
                  <a:lnTo>
                    <a:pt x="0" y="1971"/>
                  </a:lnTo>
                  <a:lnTo>
                    <a:pt x="13854" y="1971"/>
                  </a:lnTo>
                  <a:lnTo>
                    <a:pt x="138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3"/>
            <p:cNvSpPr/>
            <p:nvPr/>
          </p:nvSpPr>
          <p:spPr>
            <a:xfrm flipH="1">
              <a:off x="7676544" y="3382955"/>
              <a:ext cx="405044" cy="698974"/>
            </a:xfrm>
            <a:custGeom>
              <a:avLst/>
              <a:gdLst/>
              <a:ahLst/>
              <a:cxnLst/>
              <a:rect l="l" t="t" r="r" b="b"/>
              <a:pathLst>
                <a:path w="12547" h="21652" extrusionOk="0">
                  <a:moveTo>
                    <a:pt x="2208" y="0"/>
                  </a:moveTo>
                  <a:cubicBezTo>
                    <a:pt x="230" y="1067"/>
                    <a:pt x="1" y="3549"/>
                    <a:pt x="590" y="5659"/>
                  </a:cubicBezTo>
                  <a:cubicBezTo>
                    <a:pt x="3062" y="14504"/>
                    <a:pt x="10615" y="21652"/>
                    <a:pt x="11723" y="21652"/>
                  </a:cubicBezTo>
                  <a:cubicBezTo>
                    <a:pt x="10293" y="18529"/>
                    <a:pt x="12547" y="16121"/>
                    <a:pt x="12547" y="16121"/>
                  </a:cubicBezTo>
                  <a:cubicBezTo>
                    <a:pt x="11461" y="15734"/>
                    <a:pt x="6562" y="5507"/>
                    <a:pt x="4925" y="2419"/>
                  </a:cubicBezTo>
                  <a:cubicBezTo>
                    <a:pt x="3855" y="399"/>
                    <a:pt x="2208" y="0"/>
                    <a:pt x="2208" y="0"/>
                  </a:cubicBezTo>
                  <a:close/>
                </a:path>
              </a:pathLst>
            </a:custGeom>
            <a:solidFill>
              <a:srgbClr val="9C8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3"/>
            <p:cNvSpPr/>
            <p:nvPr/>
          </p:nvSpPr>
          <p:spPr>
            <a:xfrm flipH="1">
              <a:off x="7801444" y="3335372"/>
              <a:ext cx="302549" cy="401171"/>
            </a:xfrm>
            <a:custGeom>
              <a:avLst/>
              <a:gdLst/>
              <a:ahLst/>
              <a:cxnLst/>
              <a:rect l="l" t="t" r="r" b="b"/>
              <a:pathLst>
                <a:path w="9372" h="12427" extrusionOk="0">
                  <a:moveTo>
                    <a:pt x="1901" y="1"/>
                  </a:moveTo>
                  <a:lnTo>
                    <a:pt x="304" y="7839"/>
                  </a:lnTo>
                  <a:cubicBezTo>
                    <a:pt x="152" y="8400"/>
                    <a:pt x="1" y="8993"/>
                    <a:pt x="152" y="9555"/>
                  </a:cubicBezTo>
                  <a:cubicBezTo>
                    <a:pt x="264" y="9969"/>
                    <a:pt x="530" y="10321"/>
                    <a:pt x="795" y="10657"/>
                  </a:cubicBezTo>
                  <a:cubicBezTo>
                    <a:pt x="1106" y="11047"/>
                    <a:pt x="1426" y="11431"/>
                    <a:pt x="1753" y="11808"/>
                  </a:cubicBezTo>
                  <a:cubicBezTo>
                    <a:pt x="1915" y="11991"/>
                    <a:pt x="2083" y="12180"/>
                    <a:pt x="2305" y="12281"/>
                  </a:cubicBezTo>
                  <a:cubicBezTo>
                    <a:pt x="2470" y="12359"/>
                    <a:pt x="2655" y="12382"/>
                    <a:pt x="2835" y="12398"/>
                  </a:cubicBezTo>
                  <a:cubicBezTo>
                    <a:pt x="3048" y="12417"/>
                    <a:pt x="3262" y="12427"/>
                    <a:pt x="3475" y="12427"/>
                  </a:cubicBezTo>
                  <a:cubicBezTo>
                    <a:pt x="4330" y="12427"/>
                    <a:pt x="5181" y="12275"/>
                    <a:pt x="5986" y="11976"/>
                  </a:cubicBezTo>
                  <a:cubicBezTo>
                    <a:pt x="7055" y="11578"/>
                    <a:pt x="8323" y="11189"/>
                    <a:pt x="9372" y="10343"/>
                  </a:cubicBezTo>
                  <a:cubicBezTo>
                    <a:pt x="8605" y="8393"/>
                    <a:pt x="7550" y="6628"/>
                    <a:pt x="6783" y="4678"/>
                  </a:cubicBezTo>
                  <a:cubicBezTo>
                    <a:pt x="6605" y="4223"/>
                    <a:pt x="6426" y="3767"/>
                    <a:pt x="6198" y="3334"/>
                  </a:cubicBezTo>
                  <a:cubicBezTo>
                    <a:pt x="5307" y="1637"/>
                    <a:pt x="3769" y="437"/>
                    <a:pt x="1901" y="1"/>
                  </a:cubicBezTo>
                  <a:close/>
                </a:path>
              </a:pathLst>
            </a:custGeom>
            <a:solidFill>
              <a:srgbClr val="62C1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3"/>
            <p:cNvSpPr/>
            <p:nvPr/>
          </p:nvSpPr>
          <p:spPr>
            <a:xfrm flipH="1">
              <a:off x="7865234" y="3499849"/>
              <a:ext cx="144818" cy="236435"/>
            </a:xfrm>
            <a:custGeom>
              <a:avLst/>
              <a:gdLst/>
              <a:ahLst/>
              <a:cxnLst/>
              <a:rect l="l" t="t" r="r" b="b"/>
              <a:pathLst>
                <a:path w="4486" h="7324" extrusionOk="0">
                  <a:moveTo>
                    <a:pt x="507" y="0"/>
                  </a:moveTo>
                  <a:cubicBezTo>
                    <a:pt x="349" y="0"/>
                    <a:pt x="191" y="110"/>
                    <a:pt x="110" y="252"/>
                  </a:cubicBezTo>
                  <a:cubicBezTo>
                    <a:pt x="8" y="432"/>
                    <a:pt x="0" y="648"/>
                    <a:pt x="2" y="854"/>
                  </a:cubicBezTo>
                  <a:cubicBezTo>
                    <a:pt x="11" y="1645"/>
                    <a:pt x="135" y="2431"/>
                    <a:pt x="370" y="3188"/>
                  </a:cubicBezTo>
                  <a:lnTo>
                    <a:pt x="124" y="7302"/>
                  </a:lnTo>
                  <a:cubicBezTo>
                    <a:pt x="126" y="7304"/>
                    <a:pt x="129" y="7307"/>
                    <a:pt x="130" y="7309"/>
                  </a:cubicBezTo>
                  <a:cubicBezTo>
                    <a:pt x="282" y="7319"/>
                    <a:pt x="434" y="7323"/>
                    <a:pt x="586" y="7323"/>
                  </a:cubicBezTo>
                  <a:cubicBezTo>
                    <a:pt x="1434" y="7323"/>
                    <a:pt x="2282" y="7176"/>
                    <a:pt x="3078" y="6880"/>
                  </a:cubicBezTo>
                  <a:cubicBezTo>
                    <a:pt x="3522" y="6715"/>
                    <a:pt x="4002" y="6544"/>
                    <a:pt x="4486" y="6348"/>
                  </a:cubicBezTo>
                  <a:cubicBezTo>
                    <a:pt x="3992" y="4029"/>
                    <a:pt x="2411" y="2066"/>
                    <a:pt x="874" y="234"/>
                  </a:cubicBezTo>
                  <a:cubicBezTo>
                    <a:pt x="804" y="149"/>
                    <a:pt x="729" y="63"/>
                    <a:pt x="627" y="23"/>
                  </a:cubicBezTo>
                  <a:cubicBezTo>
                    <a:pt x="588" y="8"/>
                    <a:pt x="548" y="0"/>
                    <a:pt x="507" y="0"/>
                  </a:cubicBezTo>
                  <a:close/>
                </a:path>
              </a:pathLst>
            </a:custGeom>
            <a:solidFill>
              <a:srgbClr val="4EA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3"/>
            <p:cNvSpPr/>
            <p:nvPr/>
          </p:nvSpPr>
          <p:spPr>
            <a:xfrm flipH="1">
              <a:off x="7904779" y="2849880"/>
              <a:ext cx="355943" cy="474516"/>
            </a:xfrm>
            <a:custGeom>
              <a:avLst/>
              <a:gdLst/>
              <a:ahLst/>
              <a:cxnLst/>
              <a:rect l="l" t="t" r="r" b="b"/>
              <a:pathLst>
                <a:path w="11026" h="14699" extrusionOk="0">
                  <a:moveTo>
                    <a:pt x="3992" y="1"/>
                  </a:moveTo>
                  <a:cubicBezTo>
                    <a:pt x="2602" y="515"/>
                    <a:pt x="1963" y="2086"/>
                    <a:pt x="1532" y="3503"/>
                  </a:cubicBezTo>
                  <a:cubicBezTo>
                    <a:pt x="666" y="6338"/>
                    <a:pt x="1" y="9417"/>
                    <a:pt x="937" y="12229"/>
                  </a:cubicBezTo>
                  <a:cubicBezTo>
                    <a:pt x="1272" y="13235"/>
                    <a:pt x="1894" y="14249"/>
                    <a:pt x="2899" y="14585"/>
                  </a:cubicBezTo>
                  <a:cubicBezTo>
                    <a:pt x="3132" y="14663"/>
                    <a:pt x="3375" y="14699"/>
                    <a:pt x="3618" y="14699"/>
                  </a:cubicBezTo>
                  <a:cubicBezTo>
                    <a:pt x="4194" y="14699"/>
                    <a:pt x="4777" y="14496"/>
                    <a:pt x="5256" y="14168"/>
                  </a:cubicBezTo>
                  <a:cubicBezTo>
                    <a:pt x="5737" y="13839"/>
                    <a:pt x="6240" y="13364"/>
                    <a:pt x="6786" y="13364"/>
                  </a:cubicBezTo>
                  <a:cubicBezTo>
                    <a:pt x="6872" y="13364"/>
                    <a:pt x="6959" y="13376"/>
                    <a:pt x="7047" y="13402"/>
                  </a:cubicBezTo>
                  <a:cubicBezTo>
                    <a:pt x="7227" y="13455"/>
                    <a:pt x="7384" y="13565"/>
                    <a:pt x="7550" y="13652"/>
                  </a:cubicBezTo>
                  <a:cubicBezTo>
                    <a:pt x="7872" y="13823"/>
                    <a:pt x="8236" y="13906"/>
                    <a:pt x="8600" y="13906"/>
                  </a:cubicBezTo>
                  <a:cubicBezTo>
                    <a:pt x="9106" y="13906"/>
                    <a:pt x="9614" y="13745"/>
                    <a:pt x="10012" y="13432"/>
                  </a:cubicBezTo>
                  <a:cubicBezTo>
                    <a:pt x="10696" y="12895"/>
                    <a:pt x="11025" y="11940"/>
                    <a:pt x="10813" y="11095"/>
                  </a:cubicBezTo>
                  <a:cubicBezTo>
                    <a:pt x="10562" y="10089"/>
                    <a:pt x="9674" y="9386"/>
                    <a:pt x="9150" y="8493"/>
                  </a:cubicBezTo>
                  <a:cubicBezTo>
                    <a:pt x="7841" y="6259"/>
                    <a:pt x="8489" y="2878"/>
                    <a:pt x="7640" y="301"/>
                  </a:cubicBezTo>
                  <a:lnTo>
                    <a:pt x="39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3"/>
            <p:cNvSpPr/>
            <p:nvPr/>
          </p:nvSpPr>
          <p:spPr>
            <a:xfrm flipH="1">
              <a:off x="7478364" y="3160047"/>
              <a:ext cx="240147" cy="181426"/>
            </a:xfrm>
            <a:custGeom>
              <a:avLst/>
              <a:gdLst/>
              <a:ahLst/>
              <a:cxnLst/>
              <a:rect l="l" t="t" r="r" b="b"/>
              <a:pathLst>
                <a:path w="7439" h="5620" extrusionOk="0">
                  <a:moveTo>
                    <a:pt x="7439" y="1"/>
                  </a:moveTo>
                  <a:lnTo>
                    <a:pt x="7439" y="1"/>
                  </a:lnTo>
                  <a:cubicBezTo>
                    <a:pt x="2183" y="1214"/>
                    <a:pt x="0" y="3720"/>
                    <a:pt x="0" y="3720"/>
                  </a:cubicBezTo>
                  <a:lnTo>
                    <a:pt x="5785" y="5620"/>
                  </a:lnTo>
                  <a:lnTo>
                    <a:pt x="74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3"/>
            <p:cNvSpPr/>
            <p:nvPr/>
          </p:nvSpPr>
          <p:spPr>
            <a:xfrm flipH="1">
              <a:off x="7387005" y="3173121"/>
              <a:ext cx="608196" cy="473741"/>
            </a:xfrm>
            <a:custGeom>
              <a:avLst/>
              <a:gdLst/>
              <a:ahLst/>
              <a:cxnLst/>
              <a:rect l="l" t="t" r="r" b="b"/>
              <a:pathLst>
                <a:path w="18840" h="14675" extrusionOk="0">
                  <a:moveTo>
                    <a:pt x="366" y="0"/>
                  </a:moveTo>
                  <a:lnTo>
                    <a:pt x="1" y="1455"/>
                  </a:lnTo>
                  <a:lnTo>
                    <a:pt x="15404" y="14674"/>
                  </a:lnTo>
                  <a:lnTo>
                    <a:pt x="18839" y="2065"/>
                  </a:lnTo>
                  <a:lnTo>
                    <a:pt x="18192" y="1011"/>
                  </a:lnTo>
                  <a:lnTo>
                    <a:pt x="8906" y="3194"/>
                  </a:lnTo>
                  <a:cubicBezTo>
                    <a:pt x="7081" y="1758"/>
                    <a:pt x="366" y="0"/>
                    <a:pt x="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3"/>
            <p:cNvSpPr/>
            <p:nvPr/>
          </p:nvSpPr>
          <p:spPr>
            <a:xfrm flipH="1">
              <a:off x="7368314" y="3188326"/>
              <a:ext cx="796563" cy="676990"/>
            </a:xfrm>
            <a:custGeom>
              <a:avLst/>
              <a:gdLst/>
              <a:ahLst/>
              <a:cxnLst/>
              <a:rect l="l" t="t" r="r" b="b"/>
              <a:pathLst>
                <a:path w="24675" h="20971" extrusionOk="0">
                  <a:moveTo>
                    <a:pt x="4458" y="1"/>
                  </a:moveTo>
                  <a:lnTo>
                    <a:pt x="0" y="17040"/>
                  </a:lnTo>
                  <a:lnTo>
                    <a:pt x="5172" y="17862"/>
                  </a:lnTo>
                  <a:lnTo>
                    <a:pt x="10264" y="20970"/>
                  </a:lnTo>
                  <a:lnTo>
                    <a:pt x="19791" y="18493"/>
                  </a:lnTo>
                  <a:lnTo>
                    <a:pt x="24674" y="940"/>
                  </a:lnTo>
                  <a:lnTo>
                    <a:pt x="24674" y="940"/>
                  </a:lnTo>
                  <a:lnTo>
                    <a:pt x="14162" y="3419"/>
                  </a:lnTo>
                  <a:lnTo>
                    <a:pt x="44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3"/>
            <p:cNvSpPr/>
            <p:nvPr/>
          </p:nvSpPr>
          <p:spPr>
            <a:xfrm flipH="1">
              <a:off x="7451021" y="3364361"/>
              <a:ext cx="343289" cy="737196"/>
            </a:xfrm>
            <a:custGeom>
              <a:avLst/>
              <a:gdLst/>
              <a:ahLst/>
              <a:cxnLst/>
              <a:rect l="l" t="t" r="r" b="b"/>
              <a:pathLst>
                <a:path w="10634" h="22836" extrusionOk="0">
                  <a:moveTo>
                    <a:pt x="9270" y="0"/>
                  </a:moveTo>
                  <a:cubicBezTo>
                    <a:pt x="9130" y="0"/>
                    <a:pt x="8971" y="40"/>
                    <a:pt x="8785" y="158"/>
                  </a:cubicBezTo>
                  <a:cubicBezTo>
                    <a:pt x="7403" y="1016"/>
                    <a:pt x="5890" y="2864"/>
                    <a:pt x="7097" y="5372"/>
                  </a:cubicBezTo>
                  <a:cubicBezTo>
                    <a:pt x="7077" y="5469"/>
                    <a:pt x="1641" y="16064"/>
                    <a:pt x="1" y="20051"/>
                  </a:cubicBezTo>
                  <a:cubicBezTo>
                    <a:pt x="1" y="20051"/>
                    <a:pt x="1500" y="21953"/>
                    <a:pt x="3129" y="22693"/>
                  </a:cubicBezTo>
                  <a:cubicBezTo>
                    <a:pt x="3341" y="22790"/>
                    <a:pt x="3560" y="22835"/>
                    <a:pt x="3775" y="22835"/>
                  </a:cubicBezTo>
                  <a:cubicBezTo>
                    <a:pt x="4392" y="22835"/>
                    <a:pt x="4977" y="22462"/>
                    <a:pt x="5297" y="21870"/>
                  </a:cubicBezTo>
                  <a:cubicBezTo>
                    <a:pt x="6199" y="20201"/>
                    <a:pt x="7617" y="12732"/>
                    <a:pt x="9291" y="7182"/>
                  </a:cubicBezTo>
                  <a:cubicBezTo>
                    <a:pt x="9417" y="6779"/>
                    <a:pt x="9537" y="6454"/>
                    <a:pt x="9684" y="6183"/>
                  </a:cubicBezTo>
                  <a:cubicBezTo>
                    <a:pt x="9684" y="6183"/>
                    <a:pt x="9693" y="6163"/>
                    <a:pt x="9707" y="6124"/>
                  </a:cubicBezTo>
                  <a:cubicBezTo>
                    <a:pt x="9713" y="6120"/>
                    <a:pt x="9713" y="6110"/>
                    <a:pt x="9722" y="6100"/>
                  </a:cubicBezTo>
                  <a:cubicBezTo>
                    <a:pt x="9872" y="5741"/>
                    <a:pt x="10478" y="4238"/>
                    <a:pt x="10552" y="2709"/>
                  </a:cubicBezTo>
                  <a:cubicBezTo>
                    <a:pt x="10633" y="958"/>
                    <a:pt x="9684" y="99"/>
                    <a:pt x="9684" y="99"/>
                  </a:cubicBezTo>
                  <a:cubicBezTo>
                    <a:pt x="9561" y="50"/>
                    <a:pt x="9427" y="0"/>
                    <a:pt x="9270" y="0"/>
                  </a:cubicBezTo>
                  <a:close/>
                </a:path>
              </a:pathLst>
            </a:custGeom>
            <a:solidFill>
              <a:srgbClr val="9C8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3"/>
            <p:cNvSpPr/>
            <p:nvPr/>
          </p:nvSpPr>
          <p:spPr>
            <a:xfrm flipH="1">
              <a:off x="8122167" y="3105264"/>
              <a:ext cx="387128" cy="375571"/>
            </a:xfrm>
            <a:custGeom>
              <a:avLst/>
              <a:gdLst/>
              <a:ahLst/>
              <a:cxnLst/>
              <a:rect l="l" t="t" r="r" b="b"/>
              <a:pathLst>
                <a:path w="11992" h="11634" extrusionOk="0">
                  <a:moveTo>
                    <a:pt x="4948" y="0"/>
                  </a:moveTo>
                  <a:cubicBezTo>
                    <a:pt x="4948" y="1"/>
                    <a:pt x="5167" y="5142"/>
                    <a:pt x="5124" y="5651"/>
                  </a:cubicBezTo>
                  <a:cubicBezTo>
                    <a:pt x="5079" y="6155"/>
                    <a:pt x="0" y="7840"/>
                    <a:pt x="0" y="7840"/>
                  </a:cubicBezTo>
                  <a:lnTo>
                    <a:pt x="4885" y="10560"/>
                  </a:lnTo>
                  <a:lnTo>
                    <a:pt x="11991" y="11633"/>
                  </a:lnTo>
                  <a:lnTo>
                    <a:pt x="11968" y="6302"/>
                  </a:lnTo>
                  <a:cubicBezTo>
                    <a:pt x="11968" y="6302"/>
                    <a:pt x="11086" y="6121"/>
                    <a:pt x="10304" y="5787"/>
                  </a:cubicBezTo>
                  <a:cubicBezTo>
                    <a:pt x="10086" y="5696"/>
                    <a:pt x="10004" y="4885"/>
                    <a:pt x="9974" y="4167"/>
                  </a:cubicBezTo>
                  <a:cubicBezTo>
                    <a:pt x="9950" y="3575"/>
                    <a:pt x="9959" y="3046"/>
                    <a:pt x="9959" y="3046"/>
                  </a:cubicBezTo>
                  <a:lnTo>
                    <a:pt x="7616" y="1620"/>
                  </a:lnTo>
                  <a:lnTo>
                    <a:pt x="4948" y="0"/>
                  </a:lnTo>
                  <a:close/>
                </a:path>
              </a:pathLst>
            </a:custGeom>
            <a:solidFill>
              <a:srgbClr val="9C8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3"/>
            <p:cNvSpPr/>
            <p:nvPr/>
          </p:nvSpPr>
          <p:spPr>
            <a:xfrm flipH="1">
              <a:off x="8187345" y="3154269"/>
              <a:ext cx="91617" cy="85515"/>
            </a:xfrm>
            <a:custGeom>
              <a:avLst/>
              <a:gdLst/>
              <a:ahLst/>
              <a:cxnLst/>
              <a:rect l="l" t="t" r="r" b="b"/>
              <a:pathLst>
                <a:path w="2838" h="2649" extrusionOk="0">
                  <a:moveTo>
                    <a:pt x="1" y="1"/>
                  </a:moveTo>
                  <a:lnTo>
                    <a:pt x="1" y="1"/>
                  </a:lnTo>
                  <a:cubicBezTo>
                    <a:pt x="1" y="1"/>
                    <a:pt x="636" y="1621"/>
                    <a:pt x="2837" y="2649"/>
                  </a:cubicBezTo>
                  <a:cubicBezTo>
                    <a:pt x="2814" y="2057"/>
                    <a:pt x="2823" y="1529"/>
                    <a:pt x="2823" y="1529"/>
                  </a:cubicBezTo>
                  <a:lnTo>
                    <a:pt x="480" y="102"/>
                  </a:lnTo>
                  <a:lnTo>
                    <a:pt x="1" y="1"/>
                  </a:lnTo>
                  <a:close/>
                </a:path>
              </a:pathLst>
            </a:custGeom>
            <a:solidFill>
              <a:srgbClr val="9C8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3"/>
            <p:cNvSpPr/>
            <p:nvPr/>
          </p:nvSpPr>
          <p:spPr>
            <a:xfrm flipH="1">
              <a:off x="7104827" y="4372695"/>
              <a:ext cx="1244252" cy="457116"/>
            </a:xfrm>
            <a:custGeom>
              <a:avLst/>
              <a:gdLst/>
              <a:ahLst/>
              <a:cxnLst/>
              <a:rect l="l" t="t" r="r" b="b"/>
              <a:pathLst>
                <a:path w="38543" h="14160" extrusionOk="0">
                  <a:moveTo>
                    <a:pt x="24416" y="1"/>
                  </a:moveTo>
                  <a:cubicBezTo>
                    <a:pt x="14522" y="1"/>
                    <a:pt x="0" y="3848"/>
                    <a:pt x="0" y="3848"/>
                  </a:cubicBezTo>
                  <a:lnTo>
                    <a:pt x="11557" y="14160"/>
                  </a:lnTo>
                  <a:cubicBezTo>
                    <a:pt x="11557" y="14160"/>
                    <a:pt x="24293" y="14149"/>
                    <a:pt x="29757" y="12313"/>
                  </a:cubicBezTo>
                  <a:cubicBezTo>
                    <a:pt x="35592" y="10350"/>
                    <a:pt x="38542" y="5258"/>
                    <a:pt x="31616" y="1283"/>
                  </a:cubicBezTo>
                  <a:cubicBezTo>
                    <a:pt x="30002" y="356"/>
                    <a:pt x="27423" y="1"/>
                    <a:pt x="24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3"/>
            <p:cNvSpPr/>
            <p:nvPr/>
          </p:nvSpPr>
          <p:spPr>
            <a:xfrm flipH="1">
              <a:off x="7444339" y="4467959"/>
              <a:ext cx="436713" cy="170385"/>
            </a:xfrm>
            <a:custGeom>
              <a:avLst/>
              <a:gdLst/>
              <a:ahLst/>
              <a:cxnLst/>
              <a:rect l="l" t="t" r="r" b="b"/>
              <a:pathLst>
                <a:path w="13528" h="5278" extrusionOk="0">
                  <a:moveTo>
                    <a:pt x="12795" y="0"/>
                  </a:moveTo>
                  <a:cubicBezTo>
                    <a:pt x="11126" y="0"/>
                    <a:pt x="6846" y="330"/>
                    <a:pt x="2466" y="3333"/>
                  </a:cubicBezTo>
                  <a:cubicBezTo>
                    <a:pt x="296" y="4821"/>
                    <a:pt x="0" y="5277"/>
                    <a:pt x="454" y="5277"/>
                  </a:cubicBezTo>
                  <a:cubicBezTo>
                    <a:pt x="1174" y="5277"/>
                    <a:pt x="3780" y="4129"/>
                    <a:pt x="3780" y="4129"/>
                  </a:cubicBezTo>
                  <a:cubicBezTo>
                    <a:pt x="3780" y="4129"/>
                    <a:pt x="8526" y="246"/>
                    <a:pt x="13527" y="27"/>
                  </a:cubicBezTo>
                  <a:cubicBezTo>
                    <a:pt x="13527" y="27"/>
                    <a:pt x="13265" y="0"/>
                    <a:pt x="127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63"/>
            <p:cNvSpPr/>
            <p:nvPr/>
          </p:nvSpPr>
          <p:spPr>
            <a:xfrm flipH="1">
              <a:off x="7902261" y="3303089"/>
              <a:ext cx="751820" cy="1165548"/>
            </a:xfrm>
            <a:custGeom>
              <a:avLst/>
              <a:gdLst/>
              <a:ahLst/>
              <a:cxnLst/>
              <a:rect l="l" t="t" r="r" b="b"/>
              <a:pathLst>
                <a:path w="23289" h="36105" extrusionOk="0">
                  <a:moveTo>
                    <a:pt x="8895" y="0"/>
                  </a:moveTo>
                  <a:cubicBezTo>
                    <a:pt x="8895" y="0"/>
                    <a:pt x="5898" y="561"/>
                    <a:pt x="4230" y="1404"/>
                  </a:cubicBezTo>
                  <a:cubicBezTo>
                    <a:pt x="3695" y="1675"/>
                    <a:pt x="2776" y="2118"/>
                    <a:pt x="2180" y="2886"/>
                  </a:cubicBezTo>
                  <a:cubicBezTo>
                    <a:pt x="1939" y="3197"/>
                    <a:pt x="962" y="4202"/>
                    <a:pt x="1272" y="8023"/>
                  </a:cubicBezTo>
                  <a:cubicBezTo>
                    <a:pt x="1912" y="15821"/>
                    <a:pt x="2469" y="31481"/>
                    <a:pt x="1" y="36085"/>
                  </a:cubicBezTo>
                  <a:cubicBezTo>
                    <a:pt x="20" y="36099"/>
                    <a:pt x="47" y="36105"/>
                    <a:pt x="81" y="36105"/>
                  </a:cubicBezTo>
                  <a:cubicBezTo>
                    <a:pt x="533" y="36105"/>
                    <a:pt x="2208" y="34964"/>
                    <a:pt x="2731" y="34964"/>
                  </a:cubicBezTo>
                  <a:cubicBezTo>
                    <a:pt x="2763" y="34964"/>
                    <a:pt x="2790" y="34968"/>
                    <a:pt x="2813" y="34977"/>
                  </a:cubicBezTo>
                  <a:cubicBezTo>
                    <a:pt x="4646" y="35701"/>
                    <a:pt x="7766" y="36006"/>
                    <a:pt x="10971" y="36006"/>
                  </a:cubicBezTo>
                  <a:cubicBezTo>
                    <a:pt x="15778" y="36006"/>
                    <a:pt x="20776" y="35320"/>
                    <a:pt x="21914" y="34330"/>
                  </a:cubicBezTo>
                  <a:cubicBezTo>
                    <a:pt x="21313" y="32047"/>
                    <a:pt x="20129" y="26856"/>
                    <a:pt x="20129" y="25403"/>
                  </a:cubicBezTo>
                  <a:cubicBezTo>
                    <a:pt x="20129" y="23707"/>
                    <a:pt x="20188" y="21175"/>
                    <a:pt x="20330" y="19788"/>
                  </a:cubicBezTo>
                  <a:cubicBezTo>
                    <a:pt x="20497" y="18191"/>
                    <a:pt x="21053" y="16645"/>
                    <a:pt x="22029" y="15369"/>
                  </a:cubicBezTo>
                  <a:cubicBezTo>
                    <a:pt x="22754" y="14418"/>
                    <a:pt x="23209" y="13490"/>
                    <a:pt x="23235" y="12234"/>
                  </a:cubicBezTo>
                  <a:cubicBezTo>
                    <a:pt x="23288" y="9941"/>
                    <a:pt x="21061" y="7510"/>
                    <a:pt x="20810" y="6812"/>
                  </a:cubicBezTo>
                  <a:cubicBezTo>
                    <a:pt x="19800" y="4013"/>
                    <a:pt x="20338" y="2130"/>
                    <a:pt x="19713" y="1233"/>
                  </a:cubicBezTo>
                  <a:cubicBezTo>
                    <a:pt x="17487" y="574"/>
                    <a:pt x="17166" y="375"/>
                    <a:pt x="16448" y="176"/>
                  </a:cubicBezTo>
                  <a:lnTo>
                    <a:pt x="16448" y="176"/>
                  </a:lnTo>
                  <a:cubicBezTo>
                    <a:pt x="16477" y="1451"/>
                    <a:pt x="16671" y="4231"/>
                    <a:pt x="14475" y="5138"/>
                  </a:cubicBezTo>
                  <a:cubicBezTo>
                    <a:pt x="10443" y="4585"/>
                    <a:pt x="8895" y="0"/>
                    <a:pt x="8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3"/>
            <p:cNvSpPr/>
            <p:nvPr/>
          </p:nvSpPr>
          <p:spPr>
            <a:xfrm flipH="1">
              <a:off x="8009955" y="2833448"/>
              <a:ext cx="475968" cy="398233"/>
            </a:xfrm>
            <a:custGeom>
              <a:avLst/>
              <a:gdLst/>
              <a:ahLst/>
              <a:cxnLst/>
              <a:rect l="l" t="t" r="r" b="b"/>
              <a:pathLst>
                <a:path w="14744" h="12336" extrusionOk="0">
                  <a:moveTo>
                    <a:pt x="10352" y="1"/>
                  </a:moveTo>
                  <a:cubicBezTo>
                    <a:pt x="10352" y="1"/>
                    <a:pt x="1616" y="3391"/>
                    <a:pt x="1584" y="3780"/>
                  </a:cubicBezTo>
                  <a:cubicBezTo>
                    <a:pt x="1554" y="4171"/>
                    <a:pt x="0" y="9906"/>
                    <a:pt x="5945" y="9906"/>
                  </a:cubicBezTo>
                  <a:cubicBezTo>
                    <a:pt x="7427" y="11350"/>
                    <a:pt x="9423" y="12335"/>
                    <a:pt x="10909" y="12335"/>
                  </a:cubicBezTo>
                  <a:cubicBezTo>
                    <a:pt x="11673" y="12335"/>
                    <a:pt x="12302" y="12075"/>
                    <a:pt x="12657" y="11483"/>
                  </a:cubicBezTo>
                  <a:cubicBezTo>
                    <a:pt x="14743" y="7996"/>
                    <a:pt x="14378" y="946"/>
                    <a:pt x="14378" y="946"/>
                  </a:cubicBezTo>
                  <a:lnTo>
                    <a:pt x="10352" y="1"/>
                  </a:lnTo>
                  <a:close/>
                </a:path>
              </a:pathLst>
            </a:custGeom>
            <a:solidFill>
              <a:srgbClr val="BE9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3"/>
            <p:cNvSpPr/>
            <p:nvPr/>
          </p:nvSpPr>
          <p:spPr>
            <a:xfrm flipH="1">
              <a:off x="8001626" y="4449268"/>
              <a:ext cx="32" cy="32"/>
            </a:xfrm>
            <a:custGeom>
              <a:avLst/>
              <a:gdLst/>
              <a:ahLst/>
              <a:cxnLst/>
              <a:rect l="l" t="t" r="r" b="b"/>
              <a:pathLst>
                <a:path w="1" h="1" extrusionOk="0">
                  <a:moveTo>
                    <a:pt x="1" y="1"/>
                  </a:move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3"/>
            <p:cNvSpPr/>
            <p:nvPr/>
          </p:nvSpPr>
          <p:spPr>
            <a:xfrm flipH="1">
              <a:off x="7965276" y="2661449"/>
              <a:ext cx="653068" cy="690032"/>
            </a:xfrm>
            <a:custGeom>
              <a:avLst/>
              <a:gdLst/>
              <a:ahLst/>
              <a:cxnLst/>
              <a:rect l="l" t="t" r="r" b="b"/>
              <a:pathLst>
                <a:path w="20230" h="21375" extrusionOk="0">
                  <a:moveTo>
                    <a:pt x="11574" y="1"/>
                  </a:moveTo>
                  <a:cubicBezTo>
                    <a:pt x="9135" y="1"/>
                    <a:pt x="7069" y="746"/>
                    <a:pt x="5836" y="1776"/>
                  </a:cubicBezTo>
                  <a:cubicBezTo>
                    <a:pt x="4361" y="3013"/>
                    <a:pt x="3813" y="4842"/>
                    <a:pt x="3401" y="6758"/>
                  </a:cubicBezTo>
                  <a:cubicBezTo>
                    <a:pt x="3158" y="7879"/>
                    <a:pt x="3226" y="9043"/>
                    <a:pt x="3168" y="10188"/>
                  </a:cubicBezTo>
                  <a:cubicBezTo>
                    <a:pt x="3109" y="11332"/>
                    <a:pt x="2906" y="12526"/>
                    <a:pt x="2207" y="13437"/>
                  </a:cubicBezTo>
                  <a:cubicBezTo>
                    <a:pt x="1703" y="14097"/>
                    <a:pt x="970" y="14578"/>
                    <a:pt x="578" y="15310"/>
                  </a:cubicBezTo>
                  <a:cubicBezTo>
                    <a:pt x="0" y="16392"/>
                    <a:pt x="199" y="18104"/>
                    <a:pt x="612" y="19220"/>
                  </a:cubicBezTo>
                  <a:cubicBezTo>
                    <a:pt x="897" y="19991"/>
                    <a:pt x="1523" y="20423"/>
                    <a:pt x="2203" y="20826"/>
                  </a:cubicBezTo>
                  <a:cubicBezTo>
                    <a:pt x="2329" y="20902"/>
                    <a:pt x="2459" y="20981"/>
                    <a:pt x="2591" y="21048"/>
                  </a:cubicBezTo>
                  <a:cubicBezTo>
                    <a:pt x="2933" y="21230"/>
                    <a:pt x="3291" y="21374"/>
                    <a:pt x="3658" y="21374"/>
                  </a:cubicBezTo>
                  <a:cubicBezTo>
                    <a:pt x="3734" y="21374"/>
                    <a:pt x="3810" y="21368"/>
                    <a:pt x="3886" y="21355"/>
                  </a:cubicBezTo>
                  <a:cubicBezTo>
                    <a:pt x="4361" y="21277"/>
                    <a:pt x="4754" y="20937"/>
                    <a:pt x="5205" y="20763"/>
                  </a:cubicBezTo>
                  <a:cubicBezTo>
                    <a:pt x="5482" y="20655"/>
                    <a:pt x="5772" y="20612"/>
                    <a:pt x="6066" y="20612"/>
                  </a:cubicBezTo>
                  <a:cubicBezTo>
                    <a:pt x="6565" y="20612"/>
                    <a:pt x="7076" y="20736"/>
                    <a:pt x="7558" y="20880"/>
                  </a:cubicBezTo>
                  <a:lnTo>
                    <a:pt x="7566" y="20882"/>
                  </a:lnTo>
                  <a:cubicBezTo>
                    <a:pt x="7652" y="20908"/>
                    <a:pt x="7739" y="20920"/>
                    <a:pt x="7824" y="20920"/>
                  </a:cubicBezTo>
                  <a:cubicBezTo>
                    <a:pt x="8224" y="20920"/>
                    <a:pt x="8594" y="20654"/>
                    <a:pt x="8686" y="20245"/>
                  </a:cubicBezTo>
                  <a:cubicBezTo>
                    <a:pt x="9235" y="17843"/>
                    <a:pt x="8925" y="14355"/>
                    <a:pt x="8925" y="14355"/>
                  </a:cubicBezTo>
                  <a:cubicBezTo>
                    <a:pt x="8760" y="14137"/>
                    <a:pt x="8242" y="13617"/>
                    <a:pt x="8154" y="13337"/>
                  </a:cubicBezTo>
                  <a:cubicBezTo>
                    <a:pt x="8009" y="12846"/>
                    <a:pt x="7834" y="12332"/>
                    <a:pt x="7937" y="11848"/>
                  </a:cubicBezTo>
                  <a:cubicBezTo>
                    <a:pt x="8019" y="11444"/>
                    <a:pt x="8169" y="11032"/>
                    <a:pt x="8479" y="10766"/>
                  </a:cubicBezTo>
                  <a:cubicBezTo>
                    <a:pt x="8659" y="10611"/>
                    <a:pt x="8901" y="10520"/>
                    <a:pt x="9134" y="10520"/>
                  </a:cubicBezTo>
                  <a:cubicBezTo>
                    <a:pt x="9310" y="10520"/>
                    <a:pt x="9481" y="10572"/>
                    <a:pt x="9615" y="10687"/>
                  </a:cubicBezTo>
                  <a:cubicBezTo>
                    <a:pt x="9935" y="10969"/>
                    <a:pt x="9979" y="11526"/>
                    <a:pt x="10372" y="11701"/>
                  </a:cubicBezTo>
                  <a:cubicBezTo>
                    <a:pt x="10386" y="11284"/>
                    <a:pt x="10401" y="10867"/>
                    <a:pt x="10415" y="10454"/>
                  </a:cubicBezTo>
                  <a:cubicBezTo>
                    <a:pt x="10421" y="10309"/>
                    <a:pt x="10431" y="10154"/>
                    <a:pt x="10503" y="10027"/>
                  </a:cubicBezTo>
                  <a:cubicBezTo>
                    <a:pt x="10576" y="9901"/>
                    <a:pt x="10711" y="9819"/>
                    <a:pt x="10842" y="9751"/>
                  </a:cubicBezTo>
                  <a:cubicBezTo>
                    <a:pt x="11633" y="9320"/>
                    <a:pt x="12667" y="9378"/>
                    <a:pt x="13331" y="8719"/>
                  </a:cubicBezTo>
                  <a:cubicBezTo>
                    <a:pt x="13749" y="8306"/>
                    <a:pt x="13700" y="7694"/>
                    <a:pt x="14054" y="7253"/>
                  </a:cubicBezTo>
                  <a:cubicBezTo>
                    <a:pt x="14361" y="6880"/>
                    <a:pt x="14811" y="6618"/>
                    <a:pt x="15296" y="6569"/>
                  </a:cubicBezTo>
                  <a:cubicBezTo>
                    <a:pt x="15371" y="6561"/>
                    <a:pt x="15444" y="6557"/>
                    <a:pt x="15516" y="6557"/>
                  </a:cubicBezTo>
                  <a:cubicBezTo>
                    <a:pt x="16392" y="6557"/>
                    <a:pt x="17166" y="7098"/>
                    <a:pt x="18079" y="7098"/>
                  </a:cubicBezTo>
                  <a:cubicBezTo>
                    <a:pt x="18094" y="7098"/>
                    <a:pt x="18109" y="7098"/>
                    <a:pt x="18124" y="7097"/>
                  </a:cubicBezTo>
                  <a:cubicBezTo>
                    <a:pt x="18440" y="7093"/>
                    <a:pt x="18760" y="7045"/>
                    <a:pt x="19036" y="6894"/>
                  </a:cubicBezTo>
                  <a:cubicBezTo>
                    <a:pt x="19691" y="6531"/>
                    <a:pt x="20030" y="5606"/>
                    <a:pt x="20113" y="4835"/>
                  </a:cubicBezTo>
                  <a:cubicBezTo>
                    <a:pt x="20229" y="3724"/>
                    <a:pt x="19719" y="2782"/>
                    <a:pt x="18895" y="2251"/>
                  </a:cubicBezTo>
                  <a:cubicBezTo>
                    <a:pt x="16378" y="632"/>
                    <a:pt x="13818" y="1"/>
                    <a:pt x="115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3"/>
            <p:cNvSpPr/>
            <p:nvPr/>
          </p:nvSpPr>
          <p:spPr>
            <a:xfrm flipH="1">
              <a:off x="8172334" y="3434833"/>
              <a:ext cx="365596" cy="710402"/>
            </a:xfrm>
            <a:custGeom>
              <a:avLst/>
              <a:gdLst/>
              <a:ahLst/>
              <a:cxnLst/>
              <a:rect l="l" t="t" r="r" b="b"/>
              <a:pathLst>
                <a:path w="11325" h="22006" extrusionOk="0">
                  <a:moveTo>
                    <a:pt x="2527" y="1"/>
                  </a:moveTo>
                  <a:cubicBezTo>
                    <a:pt x="459" y="880"/>
                    <a:pt x="1" y="3330"/>
                    <a:pt x="391" y="5485"/>
                  </a:cubicBezTo>
                  <a:cubicBezTo>
                    <a:pt x="2029" y="14521"/>
                    <a:pt x="8157" y="21710"/>
                    <a:pt x="9115" y="22005"/>
                  </a:cubicBezTo>
                  <a:cubicBezTo>
                    <a:pt x="7982" y="18764"/>
                    <a:pt x="11325" y="17013"/>
                    <a:pt x="11325" y="17013"/>
                  </a:cubicBezTo>
                  <a:cubicBezTo>
                    <a:pt x="10823" y="15530"/>
                    <a:pt x="6351" y="5888"/>
                    <a:pt x="5009" y="2662"/>
                  </a:cubicBezTo>
                  <a:cubicBezTo>
                    <a:pt x="4131" y="550"/>
                    <a:pt x="2527" y="1"/>
                    <a:pt x="2527" y="1"/>
                  </a:cubicBezTo>
                  <a:close/>
                </a:path>
              </a:pathLst>
            </a:custGeom>
            <a:solidFill>
              <a:srgbClr val="9C8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3"/>
            <p:cNvSpPr/>
            <p:nvPr/>
          </p:nvSpPr>
          <p:spPr>
            <a:xfrm flipH="1">
              <a:off x="7793632" y="3455945"/>
              <a:ext cx="500600" cy="707270"/>
            </a:xfrm>
            <a:custGeom>
              <a:avLst/>
              <a:gdLst/>
              <a:ahLst/>
              <a:cxnLst/>
              <a:rect l="l" t="t" r="r" b="b"/>
              <a:pathLst>
                <a:path w="15507" h="21909" extrusionOk="0">
                  <a:moveTo>
                    <a:pt x="13001" y="1"/>
                  </a:moveTo>
                  <a:cubicBezTo>
                    <a:pt x="12974" y="1"/>
                    <a:pt x="12948" y="5"/>
                    <a:pt x="12924" y="14"/>
                  </a:cubicBezTo>
                  <a:cubicBezTo>
                    <a:pt x="11402" y="590"/>
                    <a:pt x="9193" y="2598"/>
                    <a:pt x="9890" y="5295"/>
                  </a:cubicBezTo>
                  <a:cubicBezTo>
                    <a:pt x="9842" y="5406"/>
                    <a:pt x="100" y="18573"/>
                    <a:pt x="1" y="19673"/>
                  </a:cubicBezTo>
                  <a:cubicBezTo>
                    <a:pt x="1169" y="21353"/>
                    <a:pt x="2209" y="21909"/>
                    <a:pt x="3072" y="21909"/>
                  </a:cubicBezTo>
                  <a:cubicBezTo>
                    <a:pt x="4762" y="21909"/>
                    <a:pt x="5781" y="19783"/>
                    <a:pt x="5781" y="19783"/>
                  </a:cubicBezTo>
                  <a:cubicBezTo>
                    <a:pt x="6797" y="18515"/>
                    <a:pt x="9326" y="12119"/>
                    <a:pt x="12050" y="7001"/>
                  </a:cubicBezTo>
                  <a:cubicBezTo>
                    <a:pt x="12481" y="6209"/>
                    <a:pt x="12846" y="5764"/>
                    <a:pt x="13301" y="5451"/>
                  </a:cubicBezTo>
                  <a:cubicBezTo>
                    <a:pt x="13306" y="5448"/>
                    <a:pt x="13312" y="5443"/>
                    <a:pt x="13313" y="5438"/>
                  </a:cubicBezTo>
                  <a:cubicBezTo>
                    <a:pt x="15506" y="3267"/>
                    <a:pt x="13738" y="1"/>
                    <a:pt x="13001" y="1"/>
                  </a:cubicBezTo>
                  <a:close/>
                </a:path>
              </a:pathLst>
            </a:custGeom>
            <a:solidFill>
              <a:srgbClr val="9C8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3"/>
            <p:cNvSpPr/>
            <p:nvPr/>
          </p:nvSpPr>
          <p:spPr>
            <a:xfrm flipH="1">
              <a:off x="8269181" y="3360584"/>
              <a:ext cx="357299" cy="495112"/>
            </a:xfrm>
            <a:custGeom>
              <a:avLst/>
              <a:gdLst/>
              <a:ahLst/>
              <a:cxnLst/>
              <a:rect l="l" t="t" r="r" b="b"/>
              <a:pathLst>
                <a:path w="11068" h="15337" extrusionOk="0">
                  <a:moveTo>
                    <a:pt x="2814" y="1"/>
                  </a:moveTo>
                  <a:cubicBezTo>
                    <a:pt x="2814" y="1"/>
                    <a:pt x="1" y="1212"/>
                    <a:pt x="470" y="5637"/>
                  </a:cubicBezTo>
                  <a:cubicBezTo>
                    <a:pt x="612" y="6981"/>
                    <a:pt x="2841" y="15316"/>
                    <a:pt x="2841" y="15316"/>
                  </a:cubicBezTo>
                  <a:cubicBezTo>
                    <a:pt x="2841" y="15316"/>
                    <a:pt x="3153" y="15337"/>
                    <a:pt x="3640" y="15337"/>
                  </a:cubicBezTo>
                  <a:cubicBezTo>
                    <a:pt x="4480" y="15337"/>
                    <a:pt x="5840" y="15274"/>
                    <a:pt x="6999" y="14933"/>
                  </a:cubicBezTo>
                  <a:cubicBezTo>
                    <a:pt x="8957" y="14357"/>
                    <a:pt x="11067" y="11809"/>
                    <a:pt x="11067" y="11809"/>
                  </a:cubicBezTo>
                  <a:cubicBezTo>
                    <a:pt x="11067" y="11809"/>
                    <a:pt x="9493" y="9294"/>
                    <a:pt x="9298" y="7496"/>
                  </a:cubicBezTo>
                  <a:cubicBezTo>
                    <a:pt x="9250" y="7057"/>
                    <a:pt x="9455" y="6923"/>
                    <a:pt x="9721" y="6923"/>
                  </a:cubicBezTo>
                  <a:cubicBezTo>
                    <a:pt x="10134" y="6923"/>
                    <a:pt x="10695" y="7244"/>
                    <a:pt x="10695" y="7244"/>
                  </a:cubicBezTo>
                  <a:lnTo>
                    <a:pt x="9444" y="1206"/>
                  </a:lnTo>
                  <a:lnTo>
                    <a:pt x="28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3"/>
            <p:cNvSpPr/>
            <p:nvPr/>
          </p:nvSpPr>
          <p:spPr>
            <a:xfrm flipH="1">
              <a:off x="7474652" y="4291182"/>
              <a:ext cx="1306105" cy="584630"/>
            </a:xfrm>
            <a:custGeom>
              <a:avLst/>
              <a:gdLst/>
              <a:ahLst/>
              <a:cxnLst/>
              <a:rect l="l" t="t" r="r" b="b"/>
              <a:pathLst>
                <a:path w="40459" h="18110" extrusionOk="0">
                  <a:moveTo>
                    <a:pt x="11282" y="0"/>
                  </a:moveTo>
                  <a:cubicBezTo>
                    <a:pt x="11282" y="0"/>
                    <a:pt x="6401" y="1411"/>
                    <a:pt x="3925" y="5477"/>
                  </a:cubicBezTo>
                  <a:cubicBezTo>
                    <a:pt x="3196" y="6671"/>
                    <a:pt x="0" y="15533"/>
                    <a:pt x="8098" y="17751"/>
                  </a:cubicBezTo>
                  <a:cubicBezTo>
                    <a:pt x="9045" y="18010"/>
                    <a:pt x="10127" y="18110"/>
                    <a:pt x="11234" y="18110"/>
                  </a:cubicBezTo>
                  <a:cubicBezTo>
                    <a:pt x="14944" y="18110"/>
                    <a:pt x="18919" y="16987"/>
                    <a:pt x="18919" y="16987"/>
                  </a:cubicBezTo>
                  <a:lnTo>
                    <a:pt x="40387" y="16987"/>
                  </a:lnTo>
                  <a:cubicBezTo>
                    <a:pt x="40432" y="16982"/>
                    <a:pt x="40458" y="16977"/>
                    <a:pt x="40458" y="16977"/>
                  </a:cubicBezTo>
                  <a:lnTo>
                    <a:pt x="11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3"/>
            <p:cNvSpPr/>
            <p:nvPr/>
          </p:nvSpPr>
          <p:spPr>
            <a:xfrm flipH="1">
              <a:off x="7476944" y="4449268"/>
              <a:ext cx="1107408" cy="390259"/>
            </a:xfrm>
            <a:custGeom>
              <a:avLst/>
              <a:gdLst/>
              <a:ahLst/>
              <a:cxnLst/>
              <a:rect l="l" t="t" r="r" b="b"/>
              <a:pathLst>
                <a:path w="34304" h="12089" extrusionOk="0">
                  <a:moveTo>
                    <a:pt x="2456" y="1"/>
                  </a:moveTo>
                  <a:cubicBezTo>
                    <a:pt x="2456" y="1"/>
                    <a:pt x="0" y="4733"/>
                    <a:pt x="6670" y="7978"/>
                  </a:cubicBezTo>
                  <a:cubicBezTo>
                    <a:pt x="13338" y="11223"/>
                    <a:pt x="27446" y="12089"/>
                    <a:pt x="27446" y="12089"/>
                  </a:cubicBezTo>
                  <a:lnTo>
                    <a:pt x="34304" y="12089"/>
                  </a:lnTo>
                  <a:lnTo>
                    <a:pt x="2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3"/>
            <p:cNvSpPr/>
            <p:nvPr/>
          </p:nvSpPr>
          <p:spPr>
            <a:xfrm flipH="1">
              <a:off x="7001363" y="4720503"/>
              <a:ext cx="202538" cy="199246"/>
            </a:xfrm>
            <a:custGeom>
              <a:avLst/>
              <a:gdLst/>
              <a:ahLst/>
              <a:cxnLst/>
              <a:rect l="l" t="t" r="r" b="b"/>
              <a:pathLst>
                <a:path w="6274" h="6172" extrusionOk="0">
                  <a:moveTo>
                    <a:pt x="2877" y="0"/>
                  </a:moveTo>
                  <a:cubicBezTo>
                    <a:pt x="2416" y="0"/>
                    <a:pt x="2024" y="27"/>
                    <a:pt x="2024" y="27"/>
                  </a:cubicBezTo>
                  <a:lnTo>
                    <a:pt x="0" y="5943"/>
                  </a:lnTo>
                  <a:cubicBezTo>
                    <a:pt x="0" y="5943"/>
                    <a:pt x="715" y="6172"/>
                    <a:pt x="1857" y="6172"/>
                  </a:cubicBezTo>
                  <a:cubicBezTo>
                    <a:pt x="2289" y="6172"/>
                    <a:pt x="2783" y="6139"/>
                    <a:pt x="3322" y="6048"/>
                  </a:cubicBezTo>
                  <a:cubicBezTo>
                    <a:pt x="5283" y="5720"/>
                    <a:pt x="6273" y="4943"/>
                    <a:pt x="6273" y="2834"/>
                  </a:cubicBezTo>
                  <a:cubicBezTo>
                    <a:pt x="6273" y="1062"/>
                    <a:pt x="4656" y="273"/>
                    <a:pt x="4050" y="103"/>
                  </a:cubicBezTo>
                  <a:cubicBezTo>
                    <a:pt x="3762" y="22"/>
                    <a:pt x="3292" y="0"/>
                    <a:pt x="2877" y="0"/>
                  </a:cubicBezTo>
                  <a:close/>
                </a:path>
              </a:pathLst>
            </a:custGeom>
            <a:solidFill>
              <a:srgbClr val="AA7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3"/>
            <p:cNvSpPr/>
            <p:nvPr/>
          </p:nvSpPr>
          <p:spPr>
            <a:xfrm flipH="1">
              <a:off x="7010595" y="4717533"/>
              <a:ext cx="418861" cy="198213"/>
            </a:xfrm>
            <a:custGeom>
              <a:avLst/>
              <a:gdLst/>
              <a:ahLst/>
              <a:cxnLst/>
              <a:rect l="l" t="t" r="r" b="b"/>
              <a:pathLst>
                <a:path w="12975" h="6140" extrusionOk="0">
                  <a:moveTo>
                    <a:pt x="8166" y="1"/>
                  </a:moveTo>
                  <a:cubicBezTo>
                    <a:pt x="6773" y="1"/>
                    <a:pt x="4472" y="247"/>
                    <a:pt x="3401" y="247"/>
                  </a:cubicBezTo>
                  <a:cubicBezTo>
                    <a:pt x="3285" y="247"/>
                    <a:pt x="3183" y="244"/>
                    <a:pt x="3099" y="238"/>
                  </a:cubicBezTo>
                  <a:cubicBezTo>
                    <a:pt x="2985" y="229"/>
                    <a:pt x="2876" y="226"/>
                    <a:pt x="2772" y="226"/>
                  </a:cubicBezTo>
                  <a:cubicBezTo>
                    <a:pt x="1471" y="226"/>
                    <a:pt x="845" y="829"/>
                    <a:pt x="845" y="829"/>
                  </a:cubicBezTo>
                  <a:lnTo>
                    <a:pt x="358" y="3131"/>
                  </a:lnTo>
                  <a:cubicBezTo>
                    <a:pt x="0" y="4542"/>
                    <a:pt x="3492" y="5335"/>
                    <a:pt x="5296" y="5720"/>
                  </a:cubicBezTo>
                  <a:cubicBezTo>
                    <a:pt x="6945" y="6072"/>
                    <a:pt x="7647" y="6139"/>
                    <a:pt x="8559" y="6139"/>
                  </a:cubicBezTo>
                  <a:cubicBezTo>
                    <a:pt x="8720" y="6139"/>
                    <a:pt x="8887" y="6137"/>
                    <a:pt x="9067" y="6134"/>
                  </a:cubicBezTo>
                  <a:cubicBezTo>
                    <a:pt x="11275" y="6096"/>
                    <a:pt x="12975" y="3860"/>
                    <a:pt x="11845" y="1819"/>
                  </a:cubicBezTo>
                  <a:cubicBezTo>
                    <a:pt x="11218" y="688"/>
                    <a:pt x="10085" y="135"/>
                    <a:pt x="8752" y="21"/>
                  </a:cubicBezTo>
                  <a:cubicBezTo>
                    <a:pt x="8585" y="7"/>
                    <a:pt x="8387" y="1"/>
                    <a:pt x="8166" y="1"/>
                  </a:cubicBezTo>
                  <a:close/>
                </a:path>
              </a:pathLst>
            </a:custGeom>
            <a:solidFill>
              <a:srgbClr val="BF9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3"/>
            <p:cNvSpPr/>
            <p:nvPr/>
          </p:nvSpPr>
          <p:spPr>
            <a:xfrm flipH="1">
              <a:off x="7239896" y="4706815"/>
              <a:ext cx="309489" cy="154147"/>
            </a:xfrm>
            <a:custGeom>
              <a:avLst/>
              <a:gdLst/>
              <a:ahLst/>
              <a:cxnLst/>
              <a:rect l="l" t="t" r="r" b="b"/>
              <a:pathLst>
                <a:path w="9587" h="4775" extrusionOk="0">
                  <a:moveTo>
                    <a:pt x="2076" y="0"/>
                  </a:moveTo>
                  <a:lnTo>
                    <a:pt x="0" y="2969"/>
                  </a:lnTo>
                  <a:cubicBezTo>
                    <a:pt x="0" y="2969"/>
                    <a:pt x="2380" y="2969"/>
                    <a:pt x="4320" y="3806"/>
                  </a:cubicBezTo>
                  <a:cubicBezTo>
                    <a:pt x="5654" y="4382"/>
                    <a:pt x="6473" y="4775"/>
                    <a:pt x="7234" y="4775"/>
                  </a:cubicBezTo>
                  <a:cubicBezTo>
                    <a:pt x="7580" y="4775"/>
                    <a:pt x="7914" y="4693"/>
                    <a:pt x="8280" y="4511"/>
                  </a:cubicBezTo>
                  <a:cubicBezTo>
                    <a:pt x="9003" y="4149"/>
                    <a:pt x="9586" y="2363"/>
                    <a:pt x="8584" y="1579"/>
                  </a:cubicBezTo>
                  <a:cubicBezTo>
                    <a:pt x="7659" y="856"/>
                    <a:pt x="5443" y="875"/>
                    <a:pt x="4473" y="723"/>
                  </a:cubicBezTo>
                  <a:cubicBezTo>
                    <a:pt x="3503" y="571"/>
                    <a:pt x="2076" y="0"/>
                    <a:pt x="2076" y="0"/>
                  </a:cubicBezTo>
                  <a:close/>
                </a:path>
              </a:pathLst>
            </a:custGeom>
            <a:solidFill>
              <a:srgbClr val="FF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3"/>
            <p:cNvSpPr/>
            <p:nvPr/>
          </p:nvSpPr>
          <p:spPr>
            <a:xfrm flipH="1">
              <a:off x="7223529" y="4759693"/>
              <a:ext cx="81028" cy="104530"/>
            </a:xfrm>
            <a:custGeom>
              <a:avLst/>
              <a:gdLst/>
              <a:ahLst/>
              <a:cxnLst/>
              <a:rect l="l" t="t" r="r" b="b"/>
              <a:pathLst>
                <a:path w="2510" h="3238" extrusionOk="0">
                  <a:moveTo>
                    <a:pt x="962" y="1"/>
                  </a:moveTo>
                  <a:cubicBezTo>
                    <a:pt x="831" y="1"/>
                    <a:pt x="707" y="45"/>
                    <a:pt x="620" y="171"/>
                  </a:cubicBezTo>
                  <a:cubicBezTo>
                    <a:pt x="327" y="589"/>
                    <a:pt x="1" y="2463"/>
                    <a:pt x="99" y="2765"/>
                  </a:cubicBezTo>
                  <a:cubicBezTo>
                    <a:pt x="238" y="3191"/>
                    <a:pt x="944" y="3238"/>
                    <a:pt x="1245" y="3238"/>
                  </a:cubicBezTo>
                  <a:cubicBezTo>
                    <a:pt x="1329" y="3238"/>
                    <a:pt x="1381" y="3234"/>
                    <a:pt x="1381" y="3234"/>
                  </a:cubicBezTo>
                  <a:lnTo>
                    <a:pt x="2510" y="938"/>
                  </a:lnTo>
                  <a:lnTo>
                    <a:pt x="1609" y="240"/>
                  </a:lnTo>
                  <a:cubicBezTo>
                    <a:pt x="1609" y="240"/>
                    <a:pt x="1267" y="1"/>
                    <a:pt x="962" y="1"/>
                  </a:cubicBezTo>
                  <a:close/>
                </a:path>
              </a:pathLst>
            </a:custGeom>
            <a:solidFill>
              <a:srgbClr val="BF9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3"/>
            <p:cNvSpPr/>
            <p:nvPr/>
          </p:nvSpPr>
          <p:spPr>
            <a:xfrm flipH="1">
              <a:off x="7030965" y="4720503"/>
              <a:ext cx="202538" cy="199246"/>
            </a:xfrm>
            <a:custGeom>
              <a:avLst/>
              <a:gdLst/>
              <a:ahLst/>
              <a:cxnLst/>
              <a:rect l="l" t="t" r="r" b="b"/>
              <a:pathLst>
                <a:path w="6274" h="6172" extrusionOk="0">
                  <a:moveTo>
                    <a:pt x="2876" y="0"/>
                  </a:moveTo>
                  <a:cubicBezTo>
                    <a:pt x="2415" y="0"/>
                    <a:pt x="2023" y="27"/>
                    <a:pt x="2023" y="27"/>
                  </a:cubicBezTo>
                  <a:lnTo>
                    <a:pt x="0" y="5943"/>
                  </a:lnTo>
                  <a:cubicBezTo>
                    <a:pt x="0" y="5943"/>
                    <a:pt x="715" y="6172"/>
                    <a:pt x="1857" y="6172"/>
                  </a:cubicBezTo>
                  <a:cubicBezTo>
                    <a:pt x="2289" y="6172"/>
                    <a:pt x="2783" y="6139"/>
                    <a:pt x="3322" y="6048"/>
                  </a:cubicBezTo>
                  <a:cubicBezTo>
                    <a:pt x="5283" y="5720"/>
                    <a:pt x="6273" y="4943"/>
                    <a:pt x="6273" y="2834"/>
                  </a:cubicBezTo>
                  <a:cubicBezTo>
                    <a:pt x="6273" y="1062"/>
                    <a:pt x="4656" y="273"/>
                    <a:pt x="4050" y="103"/>
                  </a:cubicBezTo>
                  <a:cubicBezTo>
                    <a:pt x="3762" y="22"/>
                    <a:pt x="3291" y="0"/>
                    <a:pt x="2876" y="0"/>
                  </a:cubicBezTo>
                  <a:close/>
                </a:path>
              </a:pathLst>
            </a:custGeom>
            <a:solidFill>
              <a:srgbClr val="AA7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63"/>
            <p:cNvSpPr/>
            <p:nvPr/>
          </p:nvSpPr>
          <p:spPr>
            <a:xfrm flipH="1">
              <a:off x="7040198" y="4717533"/>
              <a:ext cx="418861" cy="198213"/>
            </a:xfrm>
            <a:custGeom>
              <a:avLst/>
              <a:gdLst/>
              <a:ahLst/>
              <a:cxnLst/>
              <a:rect l="l" t="t" r="r" b="b"/>
              <a:pathLst>
                <a:path w="12975" h="6140" extrusionOk="0">
                  <a:moveTo>
                    <a:pt x="8166" y="1"/>
                  </a:moveTo>
                  <a:cubicBezTo>
                    <a:pt x="6773" y="1"/>
                    <a:pt x="4472" y="247"/>
                    <a:pt x="3401" y="247"/>
                  </a:cubicBezTo>
                  <a:cubicBezTo>
                    <a:pt x="3285" y="247"/>
                    <a:pt x="3183" y="244"/>
                    <a:pt x="3099" y="238"/>
                  </a:cubicBezTo>
                  <a:cubicBezTo>
                    <a:pt x="2985" y="229"/>
                    <a:pt x="2876" y="226"/>
                    <a:pt x="2772" y="226"/>
                  </a:cubicBezTo>
                  <a:cubicBezTo>
                    <a:pt x="1471" y="226"/>
                    <a:pt x="845" y="829"/>
                    <a:pt x="845" y="829"/>
                  </a:cubicBezTo>
                  <a:lnTo>
                    <a:pt x="358" y="3131"/>
                  </a:lnTo>
                  <a:cubicBezTo>
                    <a:pt x="0" y="4542"/>
                    <a:pt x="3492" y="5335"/>
                    <a:pt x="5296" y="5720"/>
                  </a:cubicBezTo>
                  <a:cubicBezTo>
                    <a:pt x="6945" y="6072"/>
                    <a:pt x="7647" y="6139"/>
                    <a:pt x="8559" y="6139"/>
                  </a:cubicBezTo>
                  <a:cubicBezTo>
                    <a:pt x="8720" y="6139"/>
                    <a:pt x="8887" y="6137"/>
                    <a:pt x="9067" y="6134"/>
                  </a:cubicBezTo>
                  <a:cubicBezTo>
                    <a:pt x="11274" y="6096"/>
                    <a:pt x="12975" y="3860"/>
                    <a:pt x="11845" y="1819"/>
                  </a:cubicBezTo>
                  <a:cubicBezTo>
                    <a:pt x="11218" y="688"/>
                    <a:pt x="10084" y="135"/>
                    <a:pt x="8752" y="21"/>
                  </a:cubicBezTo>
                  <a:cubicBezTo>
                    <a:pt x="8585" y="7"/>
                    <a:pt x="8387" y="1"/>
                    <a:pt x="8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3"/>
            <p:cNvSpPr/>
            <p:nvPr/>
          </p:nvSpPr>
          <p:spPr>
            <a:xfrm flipH="1">
              <a:off x="7269498" y="4706815"/>
              <a:ext cx="309489" cy="154147"/>
            </a:xfrm>
            <a:custGeom>
              <a:avLst/>
              <a:gdLst/>
              <a:ahLst/>
              <a:cxnLst/>
              <a:rect l="l" t="t" r="r" b="b"/>
              <a:pathLst>
                <a:path w="9587" h="4775" extrusionOk="0">
                  <a:moveTo>
                    <a:pt x="2074" y="0"/>
                  </a:moveTo>
                  <a:lnTo>
                    <a:pt x="0" y="2969"/>
                  </a:lnTo>
                  <a:cubicBezTo>
                    <a:pt x="0" y="2969"/>
                    <a:pt x="2380" y="2969"/>
                    <a:pt x="4320" y="3806"/>
                  </a:cubicBezTo>
                  <a:cubicBezTo>
                    <a:pt x="5654" y="4382"/>
                    <a:pt x="6473" y="4775"/>
                    <a:pt x="7233" y="4775"/>
                  </a:cubicBezTo>
                  <a:cubicBezTo>
                    <a:pt x="7580" y="4775"/>
                    <a:pt x="7914" y="4693"/>
                    <a:pt x="8280" y="4511"/>
                  </a:cubicBezTo>
                  <a:cubicBezTo>
                    <a:pt x="9003" y="4149"/>
                    <a:pt x="9586" y="2363"/>
                    <a:pt x="8584" y="1579"/>
                  </a:cubicBezTo>
                  <a:cubicBezTo>
                    <a:pt x="7659" y="856"/>
                    <a:pt x="5443" y="875"/>
                    <a:pt x="4472" y="723"/>
                  </a:cubicBezTo>
                  <a:cubicBezTo>
                    <a:pt x="3503" y="571"/>
                    <a:pt x="2074" y="0"/>
                    <a:pt x="2074" y="0"/>
                  </a:cubicBezTo>
                  <a:close/>
                </a:path>
              </a:pathLst>
            </a:custGeom>
            <a:solidFill>
              <a:srgbClr val="9C8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63"/>
            <p:cNvSpPr/>
            <p:nvPr/>
          </p:nvSpPr>
          <p:spPr>
            <a:xfrm flipH="1">
              <a:off x="7253131" y="4759693"/>
              <a:ext cx="81028" cy="104530"/>
            </a:xfrm>
            <a:custGeom>
              <a:avLst/>
              <a:gdLst/>
              <a:ahLst/>
              <a:cxnLst/>
              <a:rect l="l" t="t" r="r" b="b"/>
              <a:pathLst>
                <a:path w="2510" h="3238" extrusionOk="0">
                  <a:moveTo>
                    <a:pt x="962" y="1"/>
                  </a:moveTo>
                  <a:cubicBezTo>
                    <a:pt x="831" y="1"/>
                    <a:pt x="707" y="45"/>
                    <a:pt x="620" y="171"/>
                  </a:cubicBezTo>
                  <a:cubicBezTo>
                    <a:pt x="327" y="589"/>
                    <a:pt x="1" y="2463"/>
                    <a:pt x="99" y="2765"/>
                  </a:cubicBezTo>
                  <a:cubicBezTo>
                    <a:pt x="238" y="3191"/>
                    <a:pt x="943" y="3238"/>
                    <a:pt x="1245" y="3238"/>
                  </a:cubicBezTo>
                  <a:cubicBezTo>
                    <a:pt x="1329" y="3238"/>
                    <a:pt x="1381" y="3234"/>
                    <a:pt x="1381" y="3234"/>
                  </a:cubicBezTo>
                  <a:lnTo>
                    <a:pt x="2510" y="938"/>
                  </a:lnTo>
                  <a:lnTo>
                    <a:pt x="1609" y="240"/>
                  </a:lnTo>
                  <a:cubicBezTo>
                    <a:pt x="1609" y="240"/>
                    <a:pt x="1267" y="1"/>
                    <a:pt x="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63"/>
            <p:cNvSpPr/>
            <p:nvPr/>
          </p:nvSpPr>
          <p:spPr>
            <a:xfrm flipH="1">
              <a:off x="8192446" y="4720503"/>
              <a:ext cx="202538" cy="199246"/>
            </a:xfrm>
            <a:custGeom>
              <a:avLst/>
              <a:gdLst/>
              <a:ahLst/>
              <a:cxnLst/>
              <a:rect l="l" t="t" r="r" b="b"/>
              <a:pathLst>
                <a:path w="6274" h="6172" extrusionOk="0">
                  <a:moveTo>
                    <a:pt x="3397" y="0"/>
                  </a:moveTo>
                  <a:cubicBezTo>
                    <a:pt x="2982" y="0"/>
                    <a:pt x="2511" y="22"/>
                    <a:pt x="2224" y="103"/>
                  </a:cubicBezTo>
                  <a:cubicBezTo>
                    <a:pt x="1618" y="273"/>
                    <a:pt x="0" y="1062"/>
                    <a:pt x="0" y="2834"/>
                  </a:cubicBezTo>
                  <a:cubicBezTo>
                    <a:pt x="0" y="4943"/>
                    <a:pt x="991" y="5720"/>
                    <a:pt x="2951" y="6048"/>
                  </a:cubicBezTo>
                  <a:cubicBezTo>
                    <a:pt x="3490" y="6139"/>
                    <a:pt x="3984" y="6172"/>
                    <a:pt x="4416" y="6172"/>
                  </a:cubicBezTo>
                  <a:cubicBezTo>
                    <a:pt x="5557" y="6172"/>
                    <a:pt x="6273" y="5943"/>
                    <a:pt x="6273" y="5943"/>
                  </a:cubicBezTo>
                  <a:lnTo>
                    <a:pt x="4251" y="27"/>
                  </a:lnTo>
                  <a:cubicBezTo>
                    <a:pt x="4251" y="27"/>
                    <a:pt x="3858" y="0"/>
                    <a:pt x="3397" y="0"/>
                  </a:cubicBezTo>
                  <a:close/>
                </a:path>
              </a:pathLst>
            </a:custGeom>
            <a:solidFill>
              <a:srgbClr val="AA7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63"/>
            <p:cNvSpPr/>
            <p:nvPr/>
          </p:nvSpPr>
          <p:spPr>
            <a:xfrm flipH="1">
              <a:off x="7966923" y="4717533"/>
              <a:ext cx="418861" cy="198213"/>
            </a:xfrm>
            <a:custGeom>
              <a:avLst/>
              <a:gdLst/>
              <a:ahLst/>
              <a:cxnLst/>
              <a:rect l="l" t="t" r="r" b="b"/>
              <a:pathLst>
                <a:path w="12975" h="6140" extrusionOk="0">
                  <a:moveTo>
                    <a:pt x="4809" y="1"/>
                  </a:moveTo>
                  <a:cubicBezTo>
                    <a:pt x="4588" y="1"/>
                    <a:pt x="4390" y="7"/>
                    <a:pt x="4223" y="21"/>
                  </a:cubicBezTo>
                  <a:cubicBezTo>
                    <a:pt x="2891" y="135"/>
                    <a:pt x="1757" y="688"/>
                    <a:pt x="1130" y="1819"/>
                  </a:cubicBezTo>
                  <a:cubicBezTo>
                    <a:pt x="0" y="3860"/>
                    <a:pt x="1701" y="6096"/>
                    <a:pt x="3908" y="6134"/>
                  </a:cubicBezTo>
                  <a:cubicBezTo>
                    <a:pt x="4089" y="6137"/>
                    <a:pt x="4256" y="6139"/>
                    <a:pt x="4416" y="6139"/>
                  </a:cubicBezTo>
                  <a:cubicBezTo>
                    <a:pt x="5328" y="6139"/>
                    <a:pt x="6030" y="6072"/>
                    <a:pt x="7680" y="5720"/>
                  </a:cubicBezTo>
                  <a:cubicBezTo>
                    <a:pt x="9483" y="5335"/>
                    <a:pt x="12975" y="4542"/>
                    <a:pt x="12617" y="3131"/>
                  </a:cubicBezTo>
                  <a:lnTo>
                    <a:pt x="12130" y="829"/>
                  </a:lnTo>
                  <a:cubicBezTo>
                    <a:pt x="12130" y="829"/>
                    <a:pt x="11504" y="226"/>
                    <a:pt x="10204" y="226"/>
                  </a:cubicBezTo>
                  <a:cubicBezTo>
                    <a:pt x="10099" y="226"/>
                    <a:pt x="9990" y="229"/>
                    <a:pt x="9876" y="238"/>
                  </a:cubicBezTo>
                  <a:cubicBezTo>
                    <a:pt x="9792" y="244"/>
                    <a:pt x="9690" y="247"/>
                    <a:pt x="9574" y="247"/>
                  </a:cubicBezTo>
                  <a:cubicBezTo>
                    <a:pt x="8504" y="247"/>
                    <a:pt x="6202" y="1"/>
                    <a:pt x="4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63"/>
            <p:cNvSpPr/>
            <p:nvPr/>
          </p:nvSpPr>
          <p:spPr>
            <a:xfrm flipH="1">
              <a:off x="7782268" y="4706815"/>
              <a:ext cx="374183" cy="154147"/>
            </a:xfrm>
            <a:custGeom>
              <a:avLst/>
              <a:gdLst/>
              <a:ahLst/>
              <a:cxnLst/>
              <a:rect l="l" t="t" r="r" b="b"/>
              <a:pathLst>
                <a:path w="11591" h="4775" extrusionOk="0">
                  <a:moveTo>
                    <a:pt x="7512" y="0"/>
                  </a:moveTo>
                  <a:cubicBezTo>
                    <a:pt x="7512" y="0"/>
                    <a:pt x="6084" y="571"/>
                    <a:pt x="5114" y="723"/>
                  </a:cubicBezTo>
                  <a:cubicBezTo>
                    <a:pt x="4143" y="875"/>
                    <a:pt x="1928" y="856"/>
                    <a:pt x="1003" y="1579"/>
                  </a:cubicBezTo>
                  <a:cubicBezTo>
                    <a:pt x="0" y="2363"/>
                    <a:pt x="584" y="4149"/>
                    <a:pt x="1307" y="4511"/>
                  </a:cubicBezTo>
                  <a:cubicBezTo>
                    <a:pt x="1672" y="4693"/>
                    <a:pt x="2007" y="4775"/>
                    <a:pt x="2353" y="4775"/>
                  </a:cubicBezTo>
                  <a:cubicBezTo>
                    <a:pt x="3113" y="4775"/>
                    <a:pt x="3932" y="4382"/>
                    <a:pt x="5266" y="3806"/>
                  </a:cubicBezTo>
                  <a:cubicBezTo>
                    <a:pt x="7207" y="2969"/>
                    <a:pt x="11591" y="2719"/>
                    <a:pt x="11591" y="2719"/>
                  </a:cubicBezTo>
                  <a:lnTo>
                    <a:pt x="7512" y="0"/>
                  </a:lnTo>
                  <a:close/>
                </a:path>
              </a:pathLst>
            </a:custGeom>
            <a:solidFill>
              <a:srgbClr val="9C8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63"/>
            <p:cNvSpPr/>
            <p:nvPr/>
          </p:nvSpPr>
          <p:spPr>
            <a:xfrm flipH="1">
              <a:off x="8091822" y="4759693"/>
              <a:ext cx="81028" cy="104530"/>
            </a:xfrm>
            <a:custGeom>
              <a:avLst/>
              <a:gdLst/>
              <a:ahLst/>
              <a:cxnLst/>
              <a:rect l="l" t="t" r="r" b="b"/>
              <a:pathLst>
                <a:path w="2510" h="3238" extrusionOk="0">
                  <a:moveTo>
                    <a:pt x="1548" y="1"/>
                  </a:moveTo>
                  <a:cubicBezTo>
                    <a:pt x="1243" y="1"/>
                    <a:pt x="901" y="240"/>
                    <a:pt x="901" y="240"/>
                  </a:cubicBezTo>
                  <a:lnTo>
                    <a:pt x="0" y="938"/>
                  </a:lnTo>
                  <a:lnTo>
                    <a:pt x="1129" y="3234"/>
                  </a:lnTo>
                  <a:cubicBezTo>
                    <a:pt x="1129" y="3234"/>
                    <a:pt x="1182" y="3238"/>
                    <a:pt x="1266" y="3238"/>
                  </a:cubicBezTo>
                  <a:cubicBezTo>
                    <a:pt x="1567" y="3238"/>
                    <a:pt x="2272" y="3191"/>
                    <a:pt x="2411" y="2765"/>
                  </a:cubicBezTo>
                  <a:cubicBezTo>
                    <a:pt x="2509" y="2463"/>
                    <a:pt x="2183" y="589"/>
                    <a:pt x="1891" y="171"/>
                  </a:cubicBezTo>
                  <a:cubicBezTo>
                    <a:pt x="1803" y="45"/>
                    <a:pt x="1679" y="1"/>
                    <a:pt x="1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3"/>
            <p:cNvSpPr/>
            <p:nvPr/>
          </p:nvSpPr>
          <p:spPr>
            <a:xfrm flipH="1">
              <a:off x="7396787" y="4275428"/>
              <a:ext cx="1125228" cy="574623"/>
            </a:xfrm>
            <a:custGeom>
              <a:avLst/>
              <a:gdLst/>
              <a:ahLst/>
              <a:cxnLst/>
              <a:rect l="l" t="t" r="r" b="b"/>
              <a:pathLst>
                <a:path w="34856" h="17800" extrusionOk="0">
                  <a:moveTo>
                    <a:pt x="5455" y="1"/>
                  </a:moveTo>
                  <a:cubicBezTo>
                    <a:pt x="4236" y="1"/>
                    <a:pt x="3051" y="372"/>
                    <a:pt x="2032" y="1374"/>
                  </a:cubicBezTo>
                  <a:cubicBezTo>
                    <a:pt x="54" y="3318"/>
                    <a:pt x="0" y="6746"/>
                    <a:pt x="1287" y="8806"/>
                  </a:cubicBezTo>
                  <a:cubicBezTo>
                    <a:pt x="2574" y="10865"/>
                    <a:pt x="4810" y="11870"/>
                    <a:pt x="6994" y="12696"/>
                  </a:cubicBezTo>
                  <a:cubicBezTo>
                    <a:pt x="6995" y="12696"/>
                    <a:pt x="22856" y="17787"/>
                    <a:pt x="33260" y="17800"/>
                  </a:cubicBezTo>
                  <a:cubicBezTo>
                    <a:pt x="33260" y="17800"/>
                    <a:pt x="33260" y="17800"/>
                    <a:pt x="33260" y="17800"/>
                  </a:cubicBezTo>
                  <a:cubicBezTo>
                    <a:pt x="34056" y="17800"/>
                    <a:pt x="34855" y="13919"/>
                    <a:pt x="34689" y="13171"/>
                  </a:cubicBezTo>
                  <a:cubicBezTo>
                    <a:pt x="34689" y="13171"/>
                    <a:pt x="28774" y="10455"/>
                    <a:pt x="26953" y="9715"/>
                  </a:cubicBezTo>
                  <a:cubicBezTo>
                    <a:pt x="21561" y="7525"/>
                    <a:pt x="15534" y="4011"/>
                    <a:pt x="10327" y="1426"/>
                  </a:cubicBezTo>
                  <a:cubicBezTo>
                    <a:pt x="8859" y="696"/>
                    <a:pt x="7124" y="1"/>
                    <a:pt x="5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3"/>
            <p:cNvSpPr/>
            <p:nvPr/>
          </p:nvSpPr>
          <p:spPr>
            <a:xfrm flipH="1">
              <a:off x="7461384" y="3253278"/>
              <a:ext cx="142784" cy="242342"/>
            </a:xfrm>
            <a:custGeom>
              <a:avLst/>
              <a:gdLst/>
              <a:ahLst/>
              <a:cxnLst/>
              <a:rect l="l" t="t" r="r" b="b"/>
              <a:pathLst>
                <a:path w="4423" h="7507" extrusionOk="0">
                  <a:moveTo>
                    <a:pt x="2690" y="1"/>
                  </a:moveTo>
                  <a:cubicBezTo>
                    <a:pt x="2682" y="1"/>
                    <a:pt x="2675" y="2"/>
                    <a:pt x="2667" y="3"/>
                  </a:cubicBezTo>
                  <a:cubicBezTo>
                    <a:pt x="2393" y="52"/>
                    <a:pt x="2392" y="295"/>
                    <a:pt x="2495" y="884"/>
                  </a:cubicBezTo>
                  <a:cubicBezTo>
                    <a:pt x="2495" y="884"/>
                    <a:pt x="2609" y="1564"/>
                    <a:pt x="2714" y="2104"/>
                  </a:cubicBezTo>
                  <a:cubicBezTo>
                    <a:pt x="2389" y="1495"/>
                    <a:pt x="1668" y="230"/>
                    <a:pt x="1311" y="230"/>
                  </a:cubicBezTo>
                  <a:cubicBezTo>
                    <a:pt x="1294" y="230"/>
                    <a:pt x="1278" y="233"/>
                    <a:pt x="1262" y="239"/>
                  </a:cubicBezTo>
                  <a:cubicBezTo>
                    <a:pt x="1003" y="340"/>
                    <a:pt x="1048" y="577"/>
                    <a:pt x="1262" y="1136"/>
                  </a:cubicBezTo>
                  <a:cubicBezTo>
                    <a:pt x="1262" y="1136"/>
                    <a:pt x="1439" y="1608"/>
                    <a:pt x="1619" y="2062"/>
                  </a:cubicBezTo>
                  <a:cubicBezTo>
                    <a:pt x="1262" y="1448"/>
                    <a:pt x="789" y="733"/>
                    <a:pt x="519" y="733"/>
                  </a:cubicBezTo>
                  <a:cubicBezTo>
                    <a:pt x="502" y="733"/>
                    <a:pt x="486" y="736"/>
                    <a:pt x="470" y="742"/>
                  </a:cubicBezTo>
                  <a:cubicBezTo>
                    <a:pt x="214" y="843"/>
                    <a:pt x="258" y="1081"/>
                    <a:pt x="470" y="1641"/>
                  </a:cubicBezTo>
                  <a:cubicBezTo>
                    <a:pt x="470" y="1641"/>
                    <a:pt x="984" y="3008"/>
                    <a:pt x="1155" y="3328"/>
                  </a:cubicBezTo>
                  <a:cubicBezTo>
                    <a:pt x="1214" y="3441"/>
                    <a:pt x="1253" y="3735"/>
                    <a:pt x="1279" y="4070"/>
                  </a:cubicBezTo>
                  <a:cubicBezTo>
                    <a:pt x="1138" y="3732"/>
                    <a:pt x="844" y="3036"/>
                    <a:pt x="651" y="2794"/>
                  </a:cubicBezTo>
                  <a:cubicBezTo>
                    <a:pt x="544" y="2661"/>
                    <a:pt x="407" y="2586"/>
                    <a:pt x="292" y="2586"/>
                  </a:cubicBezTo>
                  <a:cubicBezTo>
                    <a:pt x="185" y="2586"/>
                    <a:pt x="96" y="2650"/>
                    <a:pt x="65" y="2794"/>
                  </a:cubicBezTo>
                  <a:cubicBezTo>
                    <a:pt x="0" y="3093"/>
                    <a:pt x="599" y="4269"/>
                    <a:pt x="641" y="4718"/>
                  </a:cubicBezTo>
                  <a:cubicBezTo>
                    <a:pt x="685" y="5167"/>
                    <a:pt x="800" y="7507"/>
                    <a:pt x="800" y="7507"/>
                  </a:cubicBezTo>
                  <a:lnTo>
                    <a:pt x="1392" y="5354"/>
                  </a:lnTo>
                  <a:lnTo>
                    <a:pt x="2108" y="4386"/>
                  </a:lnTo>
                  <a:cubicBezTo>
                    <a:pt x="2116" y="4703"/>
                    <a:pt x="2116" y="4941"/>
                    <a:pt x="2116" y="4941"/>
                  </a:cubicBezTo>
                  <a:lnTo>
                    <a:pt x="2721" y="4124"/>
                  </a:lnTo>
                  <a:lnTo>
                    <a:pt x="2721" y="4124"/>
                  </a:lnTo>
                  <a:cubicBezTo>
                    <a:pt x="2661" y="4491"/>
                    <a:pt x="2604" y="4781"/>
                    <a:pt x="2604" y="4781"/>
                  </a:cubicBezTo>
                  <a:lnTo>
                    <a:pt x="4423" y="4555"/>
                  </a:lnTo>
                  <a:lnTo>
                    <a:pt x="3838" y="2458"/>
                  </a:lnTo>
                  <a:cubicBezTo>
                    <a:pt x="3838" y="2458"/>
                    <a:pt x="3153" y="1"/>
                    <a:pt x="2690" y="1"/>
                  </a:cubicBezTo>
                  <a:close/>
                </a:path>
              </a:pathLst>
            </a:custGeom>
            <a:solidFill>
              <a:srgbClr val="9C8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3"/>
            <p:cNvSpPr/>
            <p:nvPr/>
          </p:nvSpPr>
          <p:spPr>
            <a:xfrm flipH="1">
              <a:off x="7707697" y="3188326"/>
              <a:ext cx="457180" cy="676990"/>
            </a:xfrm>
            <a:custGeom>
              <a:avLst/>
              <a:gdLst/>
              <a:ahLst/>
              <a:cxnLst/>
              <a:rect l="l" t="t" r="r" b="b"/>
              <a:pathLst>
                <a:path w="14162" h="20971" extrusionOk="0">
                  <a:moveTo>
                    <a:pt x="4458" y="1"/>
                  </a:moveTo>
                  <a:lnTo>
                    <a:pt x="0" y="17040"/>
                  </a:lnTo>
                  <a:cubicBezTo>
                    <a:pt x="0" y="17040"/>
                    <a:pt x="3597" y="17999"/>
                    <a:pt x="4929" y="18514"/>
                  </a:cubicBezTo>
                  <a:cubicBezTo>
                    <a:pt x="6170" y="18993"/>
                    <a:pt x="10264" y="20970"/>
                    <a:pt x="10264" y="20970"/>
                  </a:cubicBezTo>
                  <a:lnTo>
                    <a:pt x="14162" y="3419"/>
                  </a:lnTo>
                  <a:cubicBezTo>
                    <a:pt x="14162" y="3419"/>
                    <a:pt x="11480" y="2036"/>
                    <a:pt x="9462" y="1342"/>
                  </a:cubicBezTo>
                  <a:cubicBezTo>
                    <a:pt x="6822" y="435"/>
                    <a:pt x="4458" y="1"/>
                    <a:pt x="4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3"/>
            <p:cNvSpPr/>
            <p:nvPr/>
          </p:nvSpPr>
          <p:spPr>
            <a:xfrm flipH="1">
              <a:off x="8269019" y="3351351"/>
              <a:ext cx="346517" cy="504958"/>
            </a:xfrm>
            <a:custGeom>
              <a:avLst/>
              <a:gdLst/>
              <a:ahLst/>
              <a:cxnLst/>
              <a:rect l="l" t="t" r="r" b="b"/>
              <a:pathLst>
                <a:path w="10734" h="15642" extrusionOk="0">
                  <a:moveTo>
                    <a:pt x="2850" y="1"/>
                  </a:moveTo>
                  <a:lnTo>
                    <a:pt x="2850" y="1"/>
                  </a:lnTo>
                  <a:cubicBezTo>
                    <a:pt x="2522" y="151"/>
                    <a:pt x="2211" y="336"/>
                    <a:pt x="1925" y="556"/>
                  </a:cubicBezTo>
                  <a:cubicBezTo>
                    <a:pt x="1782" y="665"/>
                    <a:pt x="1644" y="782"/>
                    <a:pt x="1513" y="906"/>
                  </a:cubicBezTo>
                  <a:cubicBezTo>
                    <a:pt x="1250" y="1152"/>
                    <a:pt x="1012" y="1425"/>
                    <a:pt x="802" y="1719"/>
                  </a:cubicBezTo>
                  <a:cubicBezTo>
                    <a:pt x="775" y="1756"/>
                    <a:pt x="750" y="1792"/>
                    <a:pt x="725" y="1830"/>
                  </a:cubicBezTo>
                  <a:cubicBezTo>
                    <a:pt x="700" y="1868"/>
                    <a:pt x="675" y="1905"/>
                    <a:pt x="651" y="1943"/>
                  </a:cubicBezTo>
                  <a:cubicBezTo>
                    <a:pt x="603" y="2019"/>
                    <a:pt x="557" y="2098"/>
                    <a:pt x="513" y="2176"/>
                  </a:cubicBezTo>
                  <a:cubicBezTo>
                    <a:pt x="424" y="2334"/>
                    <a:pt x="350" y="2498"/>
                    <a:pt x="288" y="2667"/>
                  </a:cubicBezTo>
                  <a:cubicBezTo>
                    <a:pt x="226" y="2837"/>
                    <a:pt x="175" y="3011"/>
                    <a:pt x="138" y="3188"/>
                  </a:cubicBezTo>
                  <a:cubicBezTo>
                    <a:pt x="61" y="3540"/>
                    <a:pt x="24" y="3901"/>
                    <a:pt x="11" y="4262"/>
                  </a:cubicBezTo>
                  <a:cubicBezTo>
                    <a:pt x="1" y="4622"/>
                    <a:pt x="11" y="4983"/>
                    <a:pt x="42" y="5344"/>
                  </a:cubicBezTo>
                  <a:cubicBezTo>
                    <a:pt x="102" y="6063"/>
                    <a:pt x="227" y="6776"/>
                    <a:pt x="392" y="7478"/>
                  </a:cubicBezTo>
                  <a:cubicBezTo>
                    <a:pt x="475" y="7829"/>
                    <a:pt x="567" y="8178"/>
                    <a:pt x="675" y="8522"/>
                  </a:cubicBezTo>
                  <a:cubicBezTo>
                    <a:pt x="781" y="8867"/>
                    <a:pt x="889" y="9211"/>
                    <a:pt x="999" y="9555"/>
                  </a:cubicBezTo>
                  <a:cubicBezTo>
                    <a:pt x="1219" y="10241"/>
                    <a:pt x="1444" y="10927"/>
                    <a:pt x="1677" y="11609"/>
                  </a:cubicBezTo>
                  <a:cubicBezTo>
                    <a:pt x="1911" y="12292"/>
                    <a:pt x="2152" y="12971"/>
                    <a:pt x="2409" y="13645"/>
                  </a:cubicBezTo>
                  <a:cubicBezTo>
                    <a:pt x="2538" y="13982"/>
                    <a:pt x="2671" y="14318"/>
                    <a:pt x="2813" y="14650"/>
                  </a:cubicBezTo>
                  <a:cubicBezTo>
                    <a:pt x="2884" y="14815"/>
                    <a:pt x="2957" y="14980"/>
                    <a:pt x="3034" y="15143"/>
                  </a:cubicBezTo>
                  <a:cubicBezTo>
                    <a:pt x="3112" y="15306"/>
                    <a:pt x="3193" y="15467"/>
                    <a:pt x="3283" y="15624"/>
                  </a:cubicBezTo>
                  <a:lnTo>
                    <a:pt x="3284" y="15628"/>
                  </a:lnTo>
                  <a:lnTo>
                    <a:pt x="3288" y="15628"/>
                  </a:lnTo>
                  <a:cubicBezTo>
                    <a:pt x="3414" y="15638"/>
                    <a:pt x="3539" y="15641"/>
                    <a:pt x="3665" y="15641"/>
                  </a:cubicBezTo>
                  <a:cubicBezTo>
                    <a:pt x="3718" y="15641"/>
                    <a:pt x="3771" y="15640"/>
                    <a:pt x="3824" y="15639"/>
                  </a:cubicBezTo>
                  <a:cubicBezTo>
                    <a:pt x="4003" y="15635"/>
                    <a:pt x="4181" y="15625"/>
                    <a:pt x="4359" y="15610"/>
                  </a:cubicBezTo>
                  <a:cubicBezTo>
                    <a:pt x="4715" y="15579"/>
                    <a:pt x="5068" y="15527"/>
                    <a:pt x="5418" y="15455"/>
                  </a:cubicBezTo>
                  <a:cubicBezTo>
                    <a:pt x="5768" y="15382"/>
                    <a:pt x="6113" y="15290"/>
                    <a:pt x="6452" y="15178"/>
                  </a:cubicBezTo>
                  <a:cubicBezTo>
                    <a:pt x="6791" y="15066"/>
                    <a:pt x="7123" y="14933"/>
                    <a:pt x="7446" y="14781"/>
                  </a:cubicBezTo>
                  <a:cubicBezTo>
                    <a:pt x="8093" y="14477"/>
                    <a:pt x="8700" y="14094"/>
                    <a:pt x="9253" y="13640"/>
                  </a:cubicBezTo>
                  <a:cubicBezTo>
                    <a:pt x="9322" y="13583"/>
                    <a:pt x="9391" y="13527"/>
                    <a:pt x="9458" y="13467"/>
                  </a:cubicBezTo>
                  <a:lnTo>
                    <a:pt x="9559" y="13379"/>
                  </a:lnTo>
                  <a:lnTo>
                    <a:pt x="9657" y="13289"/>
                  </a:lnTo>
                  <a:lnTo>
                    <a:pt x="9706" y="13244"/>
                  </a:lnTo>
                  <a:lnTo>
                    <a:pt x="9754" y="13197"/>
                  </a:lnTo>
                  <a:lnTo>
                    <a:pt x="9850" y="13105"/>
                  </a:lnTo>
                  <a:lnTo>
                    <a:pt x="9945" y="13009"/>
                  </a:lnTo>
                  <a:cubicBezTo>
                    <a:pt x="9976" y="12977"/>
                    <a:pt x="10008" y="12946"/>
                    <a:pt x="10038" y="12913"/>
                  </a:cubicBezTo>
                  <a:cubicBezTo>
                    <a:pt x="10284" y="12654"/>
                    <a:pt x="10515" y="12382"/>
                    <a:pt x="10731" y="12097"/>
                  </a:cubicBezTo>
                  <a:lnTo>
                    <a:pt x="10733" y="12095"/>
                  </a:lnTo>
                  <a:lnTo>
                    <a:pt x="10732" y="12094"/>
                  </a:lnTo>
                  <a:lnTo>
                    <a:pt x="8626" y="6607"/>
                  </a:lnTo>
                  <a:lnTo>
                    <a:pt x="8626" y="6607"/>
                  </a:lnTo>
                  <a:lnTo>
                    <a:pt x="10722" y="12091"/>
                  </a:lnTo>
                  <a:lnTo>
                    <a:pt x="10722" y="12091"/>
                  </a:lnTo>
                  <a:cubicBezTo>
                    <a:pt x="10508" y="12375"/>
                    <a:pt x="10276" y="12647"/>
                    <a:pt x="10031" y="12905"/>
                  </a:cubicBezTo>
                  <a:cubicBezTo>
                    <a:pt x="10001" y="12937"/>
                    <a:pt x="9969" y="12968"/>
                    <a:pt x="9938" y="12999"/>
                  </a:cubicBezTo>
                  <a:lnTo>
                    <a:pt x="9844" y="13095"/>
                  </a:lnTo>
                  <a:lnTo>
                    <a:pt x="9747" y="13188"/>
                  </a:lnTo>
                  <a:lnTo>
                    <a:pt x="9699" y="13234"/>
                  </a:lnTo>
                  <a:lnTo>
                    <a:pt x="9650" y="13279"/>
                  </a:lnTo>
                  <a:lnTo>
                    <a:pt x="9552" y="13370"/>
                  </a:lnTo>
                  <a:lnTo>
                    <a:pt x="9451" y="13458"/>
                  </a:lnTo>
                  <a:cubicBezTo>
                    <a:pt x="9384" y="13517"/>
                    <a:pt x="9315" y="13574"/>
                    <a:pt x="9247" y="13631"/>
                  </a:cubicBezTo>
                  <a:cubicBezTo>
                    <a:pt x="8694" y="14084"/>
                    <a:pt x="8088" y="14465"/>
                    <a:pt x="7443" y="14769"/>
                  </a:cubicBezTo>
                  <a:cubicBezTo>
                    <a:pt x="7120" y="14921"/>
                    <a:pt x="6788" y="15053"/>
                    <a:pt x="6450" y="15164"/>
                  </a:cubicBezTo>
                  <a:cubicBezTo>
                    <a:pt x="6110" y="15277"/>
                    <a:pt x="5765" y="15368"/>
                    <a:pt x="5416" y="15440"/>
                  </a:cubicBezTo>
                  <a:cubicBezTo>
                    <a:pt x="5067" y="15513"/>
                    <a:pt x="4714" y="15564"/>
                    <a:pt x="4358" y="15595"/>
                  </a:cubicBezTo>
                  <a:cubicBezTo>
                    <a:pt x="4180" y="15610"/>
                    <a:pt x="4003" y="15622"/>
                    <a:pt x="3825" y="15624"/>
                  </a:cubicBezTo>
                  <a:cubicBezTo>
                    <a:pt x="3773" y="15625"/>
                    <a:pt x="3721" y="15625"/>
                    <a:pt x="3669" y="15625"/>
                  </a:cubicBezTo>
                  <a:cubicBezTo>
                    <a:pt x="3544" y="15625"/>
                    <a:pt x="3419" y="15622"/>
                    <a:pt x="3294" y="15613"/>
                  </a:cubicBezTo>
                  <a:lnTo>
                    <a:pt x="3294" y="15613"/>
                  </a:lnTo>
                  <a:cubicBezTo>
                    <a:pt x="3205" y="15457"/>
                    <a:pt x="3125" y="15297"/>
                    <a:pt x="3048" y="15135"/>
                  </a:cubicBezTo>
                  <a:cubicBezTo>
                    <a:pt x="2972" y="14973"/>
                    <a:pt x="2898" y="14808"/>
                    <a:pt x="2828" y="14642"/>
                  </a:cubicBezTo>
                  <a:cubicBezTo>
                    <a:pt x="2687" y="14311"/>
                    <a:pt x="2553" y="13975"/>
                    <a:pt x="2423" y="13638"/>
                  </a:cubicBezTo>
                  <a:cubicBezTo>
                    <a:pt x="2166" y="12965"/>
                    <a:pt x="1925" y="12285"/>
                    <a:pt x="1691" y="11603"/>
                  </a:cubicBezTo>
                  <a:cubicBezTo>
                    <a:pt x="1457" y="10921"/>
                    <a:pt x="1231" y="10235"/>
                    <a:pt x="1012" y="9549"/>
                  </a:cubicBezTo>
                  <a:cubicBezTo>
                    <a:pt x="795" y="8861"/>
                    <a:pt x="562" y="8177"/>
                    <a:pt x="402" y="7474"/>
                  </a:cubicBezTo>
                  <a:cubicBezTo>
                    <a:pt x="236" y="6772"/>
                    <a:pt x="112" y="6059"/>
                    <a:pt x="51" y="5341"/>
                  </a:cubicBezTo>
                  <a:cubicBezTo>
                    <a:pt x="20" y="4982"/>
                    <a:pt x="10" y="4621"/>
                    <a:pt x="20" y="4260"/>
                  </a:cubicBezTo>
                  <a:cubicBezTo>
                    <a:pt x="33" y="3900"/>
                    <a:pt x="70" y="3541"/>
                    <a:pt x="146" y="3189"/>
                  </a:cubicBezTo>
                  <a:cubicBezTo>
                    <a:pt x="183" y="3012"/>
                    <a:pt x="233" y="2838"/>
                    <a:pt x="295" y="2670"/>
                  </a:cubicBezTo>
                  <a:cubicBezTo>
                    <a:pt x="355" y="2500"/>
                    <a:pt x="430" y="2335"/>
                    <a:pt x="519" y="2178"/>
                  </a:cubicBezTo>
                  <a:cubicBezTo>
                    <a:pt x="561" y="2099"/>
                    <a:pt x="608" y="2022"/>
                    <a:pt x="656" y="1946"/>
                  </a:cubicBezTo>
                  <a:cubicBezTo>
                    <a:pt x="679" y="1907"/>
                    <a:pt x="704" y="1870"/>
                    <a:pt x="730" y="1832"/>
                  </a:cubicBezTo>
                  <a:cubicBezTo>
                    <a:pt x="755" y="1795"/>
                    <a:pt x="780" y="1757"/>
                    <a:pt x="807" y="1721"/>
                  </a:cubicBezTo>
                  <a:cubicBezTo>
                    <a:pt x="911" y="1575"/>
                    <a:pt x="1022" y="1433"/>
                    <a:pt x="1141" y="1298"/>
                  </a:cubicBezTo>
                  <a:cubicBezTo>
                    <a:pt x="1260" y="1161"/>
                    <a:pt x="1384" y="1031"/>
                    <a:pt x="1516" y="907"/>
                  </a:cubicBezTo>
                  <a:cubicBezTo>
                    <a:pt x="1647" y="783"/>
                    <a:pt x="1784" y="666"/>
                    <a:pt x="1926" y="556"/>
                  </a:cubicBezTo>
                  <a:cubicBezTo>
                    <a:pt x="2212" y="336"/>
                    <a:pt x="2522" y="151"/>
                    <a:pt x="28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ítulo 2">
            <a:extLst>
              <a:ext uri="{FF2B5EF4-FFF2-40B4-BE49-F238E27FC236}">
                <a16:creationId xmlns:a16="http://schemas.microsoft.com/office/drawing/2014/main" id="{DA1197FC-5975-2DED-5746-AC1FFA64F265}"/>
              </a:ext>
            </a:extLst>
          </p:cNvPr>
          <p:cNvSpPr>
            <a:spLocks noGrp="1"/>
          </p:cNvSpPr>
          <p:nvPr>
            <p:ph type="title"/>
          </p:nvPr>
        </p:nvSpPr>
        <p:spPr>
          <a:xfrm>
            <a:off x="2674150" y="385964"/>
            <a:ext cx="3309900" cy="823800"/>
          </a:xfrm>
        </p:spPr>
        <p:txBody>
          <a:bodyPr/>
          <a:lstStyle/>
          <a:p>
            <a:r>
              <a:rPr lang="es-MX" sz="8000" dirty="0"/>
              <a:t>VIDEO </a:t>
            </a:r>
          </a:p>
        </p:txBody>
      </p:sp>
      <p:sp>
        <p:nvSpPr>
          <p:cNvPr id="7" name="Título 6">
            <a:extLst>
              <a:ext uri="{FF2B5EF4-FFF2-40B4-BE49-F238E27FC236}">
                <a16:creationId xmlns:a16="http://schemas.microsoft.com/office/drawing/2014/main" id="{FB0C502D-59CE-158F-9D2F-57725066A7AD}"/>
              </a:ext>
            </a:extLst>
          </p:cNvPr>
          <p:cNvSpPr>
            <a:spLocks noGrp="1"/>
          </p:cNvSpPr>
          <p:nvPr>
            <p:ph type="title" idx="2"/>
          </p:nvPr>
        </p:nvSpPr>
        <p:spPr>
          <a:xfrm>
            <a:off x="2389205" y="456166"/>
            <a:ext cx="4099944" cy="823800"/>
          </a:xfrm>
        </p:spPr>
        <p:txBody>
          <a:bodyPr/>
          <a:lstStyle/>
          <a:p>
            <a:r>
              <a:rPr lang="es-MX" dirty="0"/>
              <a:t>VIDEO</a:t>
            </a:r>
          </a:p>
        </p:txBody>
      </p:sp>
      <p:sp>
        <p:nvSpPr>
          <p:cNvPr id="9" name="CuadroTexto 8">
            <a:extLst>
              <a:ext uri="{FF2B5EF4-FFF2-40B4-BE49-F238E27FC236}">
                <a16:creationId xmlns:a16="http://schemas.microsoft.com/office/drawing/2014/main" id="{C629140E-555B-A8B4-1FA5-539C3E766FEA}"/>
              </a:ext>
            </a:extLst>
          </p:cNvPr>
          <p:cNvSpPr txBox="1"/>
          <p:nvPr/>
        </p:nvSpPr>
        <p:spPr>
          <a:xfrm>
            <a:off x="1527858" y="2209505"/>
            <a:ext cx="6033910" cy="830997"/>
          </a:xfrm>
          <a:prstGeom prst="rect">
            <a:avLst/>
          </a:prstGeom>
          <a:noFill/>
        </p:spPr>
        <p:txBody>
          <a:bodyPr wrap="square">
            <a:spAutoFit/>
          </a:bodyPr>
          <a:lstStyle/>
          <a:p>
            <a:pPr algn="ctr"/>
            <a:r>
              <a:rPr lang="es-MX" sz="2400" dirty="0">
                <a:hlinkClick r:id="rId3"/>
              </a:rPr>
              <a:t>https://youtu.be/GVhNXwnNssQ</a:t>
            </a:r>
            <a:endParaRPr lang="es-MX" sz="2400" dirty="0"/>
          </a:p>
          <a:p>
            <a:pPr algn="ctr"/>
            <a:endParaRPr lang="es-MX" sz="2400" dirty="0"/>
          </a:p>
        </p:txBody>
      </p:sp>
    </p:spTree>
  </p:cSld>
  <p:clrMapOvr>
    <a:masterClrMapping/>
  </p:clrMapOvr>
</p:sld>
</file>

<file path=ppt/theme/theme1.xml><?xml version="1.0" encoding="utf-8"?>
<a:theme xmlns:a="http://schemas.openxmlformats.org/drawingml/2006/main" name=" Book Club Slides for College by Slidesgo">
  <a:themeElements>
    <a:clrScheme name="Simple Light">
      <a:dk1>
        <a:srgbClr val="FFFFFF"/>
      </a:dk1>
      <a:lt1>
        <a:srgbClr val="F8F1E5"/>
      </a:lt1>
      <a:dk2>
        <a:srgbClr val="C4F6FA"/>
      </a:dk2>
      <a:lt2>
        <a:srgbClr val="F7BCAF"/>
      </a:lt2>
      <a:accent1>
        <a:srgbClr val="8F8688"/>
      </a:accent1>
      <a:accent2>
        <a:srgbClr val="F8D6C0"/>
      </a:accent2>
      <a:accent3>
        <a:srgbClr val="87725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674</Words>
  <Application>Microsoft Office PowerPoint</Application>
  <PresentationFormat>Presentación en pantalla (16:9)</PresentationFormat>
  <Paragraphs>60</Paragraphs>
  <Slides>7</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Calibri</vt:lpstr>
      <vt:lpstr>Roboto Condensed Light</vt:lpstr>
      <vt:lpstr>Palanquin Dark</vt:lpstr>
      <vt:lpstr>Cabin</vt:lpstr>
      <vt:lpstr> Book Club Slides for College by Slidesgo</vt:lpstr>
      <vt:lpstr> Escuela Normal De Educación Preescolar   English Project: A life in paintings   Student´s name: María Guadalupe Salazar Martínez     Teacher´s name: Guadalupe del Rocío Robledo Corpus.  Saltillo, Coahuila.                                                          March 2023   </vt:lpstr>
      <vt:lpstr>PROJECT UNIT I : A LIFE IN PAINTINGS </vt:lpstr>
      <vt:lpstr>Presentación de PowerPoint</vt:lpstr>
      <vt:lpstr>Guillermo del Toro </vt:lpstr>
      <vt:lpstr>Presentación de PowerPoint</vt:lpstr>
      <vt:lpstr>COLLAGE </vt:lpstr>
      <vt:lpstr>VIDEO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Escuela Normal De Educación Preescolar   English Project: A life in paintings   Student´s name: María Guadalupe Salazar Martínez     Teacher´s name: Guadalupe del Rocío Robledo Corpus.  Saltillo, Coahuila.                                                          March 2023   </dc:title>
  <cp:lastModifiedBy>lupitasalazarmtz@outlook.com</cp:lastModifiedBy>
  <cp:revision>1</cp:revision>
  <dcterms:modified xsi:type="dcterms:W3CDTF">2023-03-12T23:24:53Z</dcterms:modified>
</cp:coreProperties>
</file>