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93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6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8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2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21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15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2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3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7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7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2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BBDDCC-0358-4EDD-9820-287B1D8FD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4BB0F4F9-D3AB-3F2C-BE71-C7082DD1CD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85C6F8-1197-41BB-810E-FD2CBA60E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429902" y="429899"/>
            <a:ext cx="6858000" cy="5998193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5C8441-74BB-42B4-8567-536A10555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308835" y="1964820"/>
            <a:ext cx="6858000" cy="2928361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14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E31AC6-E383-4D2B-9A24-69EEE084D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0541" y="334928"/>
            <a:ext cx="11453713" cy="6188146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AD4081-2703-5F60-AAB7-FB762F1E7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475" y="658807"/>
            <a:ext cx="8891690" cy="1035463"/>
          </a:xfrm>
        </p:spPr>
        <p:txBody>
          <a:bodyPr anchor="ctr">
            <a:normAutofit/>
          </a:bodyPr>
          <a:lstStyle/>
          <a:p>
            <a:r>
              <a:rPr lang="es-MX" sz="4000" dirty="0">
                <a:solidFill>
                  <a:srgbClr val="FFFFFF"/>
                </a:solidFill>
              </a:rPr>
              <a:t>Escuela Normal de Preescolar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37873B-2AF8-8737-14FE-1795EEFC5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25403"/>
            <a:ext cx="6594805" cy="1346397"/>
          </a:xfrm>
        </p:spPr>
        <p:txBody>
          <a:bodyPr anchor="b">
            <a:normAutofit fontScale="92500" lnSpcReduction="20000"/>
          </a:bodyPr>
          <a:lstStyle/>
          <a:p>
            <a:r>
              <a:rPr lang="es-MX" sz="1800" dirty="0">
                <a:solidFill>
                  <a:srgbClr val="FFFFFF"/>
                </a:solidFill>
              </a:rPr>
              <a:t>INGLES 2.2 </a:t>
            </a:r>
          </a:p>
          <a:p>
            <a:r>
              <a:rPr lang="es-MX" sz="1800" dirty="0">
                <a:solidFill>
                  <a:srgbClr val="FFFFFF"/>
                </a:solidFill>
              </a:rPr>
              <a:t>ALUMNA: </a:t>
            </a:r>
          </a:p>
          <a:p>
            <a:r>
              <a:rPr lang="es-MX" sz="1800" dirty="0">
                <a:solidFill>
                  <a:srgbClr val="FFFFFF"/>
                </a:solidFill>
              </a:rPr>
              <a:t>KATHIA ANAHI CASTAÑUELA SALAS </a:t>
            </a:r>
          </a:p>
          <a:p>
            <a:r>
              <a:rPr lang="es-MX" sz="1800" dirty="0">
                <a:solidFill>
                  <a:srgbClr val="FFFFFF"/>
                </a:solidFill>
              </a:rPr>
              <a:t>RESULTADO CAMBRIDGE ONE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D089E2-CEA3-48C4-9094-610D00D94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49F475-10BF-4E7D-9BE8-5329BCAFE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0541" y="1913965"/>
            <a:ext cx="1037815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1E947D-525D-4D2A-B0C3-E1BFCA606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0541" y="6047437"/>
            <a:ext cx="10378157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84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CD7D9E-594B-515F-AFA8-451ADD36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DCD960-88E3-37E7-1DB4-FB138EA9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2D3988-27DE-3209-1718-6A2C4D87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2</a:t>
            </a:fld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F488E9F-7BF4-8221-8C6E-47F899A65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689" y="1001387"/>
            <a:ext cx="8308622" cy="467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2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3F749E0-EAEE-59F4-11FA-7CCC317D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AF676-DF43-FA9C-7533-079D9F91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FB7F1F-0AC8-70BE-791D-D9A45D10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3</a:t>
            </a:fld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7027B74-2669-4E14-E8C4-86AC93091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392" y="703687"/>
            <a:ext cx="8408452" cy="472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5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CF1AAD-FB6F-8822-0990-3948CE99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C7C6CF-44BE-E0F5-D3B7-DF4F4416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62B713-97C1-2514-44CF-B5B32A6C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4</a:t>
            </a:fld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1F78CE9-6FC9-07D0-F590-AFA512BE1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703687"/>
            <a:ext cx="9448800" cy="531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4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7358B5-24A3-A1D0-9F6B-E7B22772A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E587E9-6E47-8A46-0E72-8A737F83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7B01E-D0E2-B2C9-D210-762634FE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5</a:t>
            </a:fld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8005977-689C-B97D-3419-932A21EFD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800486"/>
            <a:ext cx="8745415" cy="491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40425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Elephant</vt:lpstr>
      <vt:lpstr>Univers Condensed</vt:lpstr>
      <vt:lpstr>MemoVTI</vt:lpstr>
      <vt:lpstr>Escuela Normal de Preescolar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Preescolar </dc:title>
  <dc:creator>ANA MARIA SALAS FLORES</dc:creator>
  <cp:lastModifiedBy>ANA MARIA SALAS FLORES</cp:lastModifiedBy>
  <cp:revision>3</cp:revision>
  <dcterms:created xsi:type="dcterms:W3CDTF">2022-09-23T03:58:12Z</dcterms:created>
  <dcterms:modified xsi:type="dcterms:W3CDTF">2023-03-09T21:37:49Z</dcterms:modified>
</cp:coreProperties>
</file>