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0" r:id="rId1"/>
  </p:sldMasterIdLst>
  <p:notesMasterIdLst>
    <p:notesMasterId r:id="rId16"/>
  </p:notes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Lst>
  <p:sldSz cx="9144000" cy="5143500" type="screen16x9"/>
  <p:notesSz cx="6858000" cy="9144000"/>
  <p:embeddedFontLst>
    <p:embeddedFont>
      <p:font typeface="Anaheim" panose="020B0604020202020204" charset="0"/>
      <p:regular r:id="rId17"/>
    </p:embeddedFont>
    <p:embeddedFont>
      <p:font typeface="Bebas Neue" panose="020B0606020202050201" pitchFamily="34" charset="0"/>
      <p:regular r:id="rId18"/>
    </p:embeddedFont>
    <p:embeddedFont>
      <p:font typeface="DM Sans" pitchFamily="2" charset="0"/>
      <p:regular r:id="rId19"/>
      <p:bold r:id="rId20"/>
      <p:italic r:id="rId21"/>
      <p:boldItalic r:id="rId22"/>
    </p:embeddedFont>
    <p:embeddedFont>
      <p:font typeface="Nunito Light" pitchFamily="2" charset="0"/>
      <p:regular r:id="rId23"/>
      <p:italic r:id="rId24"/>
    </p:embeddedFont>
    <p:embeddedFont>
      <p:font typeface="Varela Round" panose="00000500000000000000" pitchFamily="2" charset="-79"/>
      <p:regular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80B2511-C451-4757-80A1-C893855712A5}">
  <a:tblStyle styleId="{580B2511-C451-4757-80A1-C893855712A5}"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AB929600-F87B-4642-9D89-141528100937}" styleName="Table_1">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5.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font" Target="fonts/font9.fntdata"/><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8.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7.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6.fntdata"/><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1"/>
        <p:cNvGrpSpPr/>
        <p:nvPr/>
      </p:nvGrpSpPr>
      <p:grpSpPr>
        <a:xfrm>
          <a:off x="0" y="0"/>
          <a:ext cx="0" cy="0"/>
          <a:chOff x="0" y="0"/>
          <a:chExt cx="0" cy="0"/>
        </a:xfrm>
      </p:grpSpPr>
      <p:sp>
        <p:nvSpPr>
          <p:cNvPr id="2092" name="Google Shape;2092;g4dfce81f19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3" name="Google Shape;2093;g4dfce81f19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0"/>
        <p:cNvGrpSpPr/>
        <p:nvPr/>
      </p:nvGrpSpPr>
      <p:grpSpPr>
        <a:xfrm>
          <a:off x="0" y="0"/>
          <a:ext cx="0" cy="0"/>
          <a:chOff x="0" y="0"/>
          <a:chExt cx="0" cy="0"/>
        </a:xfrm>
      </p:grpSpPr>
      <p:sp>
        <p:nvSpPr>
          <p:cNvPr id="2431" name="Google Shape;2431;g54dda1946d_6_3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32" name="Google Shape;2432;g54dda1946d_6_3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7"/>
        <p:cNvGrpSpPr/>
        <p:nvPr/>
      </p:nvGrpSpPr>
      <p:grpSpPr>
        <a:xfrm>
          <a:off x="0" y="0"/>
          <a:ext cx="0" cy="0"/>
          <a:chOff x="0" y="0"/>
          <a:chExt cx="0" cy="0"/>
        </a:xfrm>
      </p:grpSpPr>
      <p:sp>
        <p:nvSpPr>
          <p:cNvPr id="2498" name="Google Shape;2498;gd5260bdd85_0_2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99" name="Google Shape;2499;gd5260bdd85_0_2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3"/>
        <p:cNvGrpSpPr/>
        <p:nvPr/>
      </p:nvGrpSpPr>
      <p:grpSpPr>
        <a:xfrm>
          <a:off x="0" y="0"/>
          <a:ext cx="0" cy="0"/>
          <a:chOff x="0" y="0"/>
          <a:chExt cx="0" cy="0"/>
        </a:xfrm>
      </p:grpSpPr>
      <p:sp>
        <p:nvSpPr>
          <p:cNvPr id="2604" name="Google Shape;2604;g54dda1946d_4_27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05" name="Google Shape;2605;g54dda1946d_4_27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8"/>
        <p:cNvGrpSpPr/>
        <p:nvPr/>
      </p:nvGrpSpPr>
      <p:grpSpPr>
        <a:xfrm>
          <a:off x="0" y="0"/>
          <a:ext cx="0" cy="0"/>
          <a:chOff x="0" y="0"/>
          <a:chExt cx="0" cy="0"/>
        </a:xfrm>
      </p:grpSpPr>
      <p:sp>
        <p:nvSpPr>
          <p:cNvPr id="2639" name="Google Shape;2639;g54dda1946d_6_3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40" name="Google Shape;2640;g54dda1946d_6_3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2"/>
        <p:cNvGrpSpPr/>
        <p:nvPr/>
      </p:nvGrpSpPr>
      <p:grpSpPr>
        <a:xfrm>
          <a:off x="0" y="0"/>
          <a:ext cx="0" cy="0"/>
          <a:chOff x="0" y="0"/>
          <a:chExt cx="0" cy="0"/>
        </a:xfrm>
      </p:grpSpPr>
      <p:sp>
        <p:nvSpPr>
          <p:cNvPr id="2673" name="Google Shape;2673;g54ff9c4cb4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4" name="Google Shape;2674;g54ff9c4cb4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1"/>
        <p:cNvGrpSpPr/>
        <p:nvPr/>
      </p:nvGrpSpPr>
      <p:grpSpPr>
        <a:xfrm>
          <a:off x="0" y="0"/>
          <a:ext cx="0" cy="0"/>
          <a:chOff x="0" y="0"/>
          <a:chExt cx="0" cy="0"/>
        </a:xfrm>
      </p:grpSpPr>
      <p:sp>
        <p:nvSpPr>
          <p:cNvPr id="2142" name="Google Shape;2142;gd431007ba2_0_2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43" name="Google Shape;2143;gd431007ba2_0_2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1"/>
        <p:cNvGrpSpPr/>
        <p:nvPr/>
      </p:nvGrpSpPr>
      <p:grpSpPr>
        <a:xfrm>
          <a:off x="0" y="0"/>
          <a:ext cx="0" cy="0"/>
          <a:chOff x="0" y="0"/>
          <a:chExt cx="0" cy="0"/>
        </a:xfrm>
      </p:grpSpPr>
      <p:sp>
        <p:nvSpPr>
          <p:cNvPr id="2222" name="Google Shape;2222;gd5260bdd85_0_1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23" name="Google Shape;2223;gd5260bdd85_0_1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7"/>
        <p:cNvGrpSpPr/>
        <p:nvPr/>
      </p:nvGrpSpPr>
      <p:grpSpPr>
        <a:xfrm>
          <a:off x="0" y="0"/>
          <a:ext cx="0" cy="0"/>
          <a:chOff x="0" y="0"/>
          <a:chExt cx="0" cy="0"/>
        </a:xfrm>
      </p:grpSpPr>
      <p:sp>
        <p:nvSpPr>
          <p:cNvPr id="2168" name="Google Shape;2168;gd431007ba2_0_2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69" name="Google Shape;2169;gd431007ba2_0_2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sz="1200" i="1">
              <a:solidFill>
                <a:srgbClr val="595959"/>
              </a:solidFill>
              <a:latin typeface="Anaheim"/>
              <a:ea typeface="Anaheim"/>
              <a:cs typeface="Anaheim"/>
              <a:sym typeface="Anaheim"/>
            </a:endParaRPr>
          </a:p>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9"/>
        <p:cNvGrpSpPr/>
        <p:nvPr/>
      </p:nvGrpSpPr>
      <p:grpSpPr>
        <a:xfrm>
          <a:off x="0" y="0"/>
          <a:ext cx="0" cy="0"/>
          <a:chOff x="0" y="0"/>
          <a:chExt cx="0" cy="0"/>
        </a:xfrm>
      </p:grpSpPr>
      <p:sp>
        <p:nvSpPr>
          <p:cNvPr id="2250" name="Google Shape;2250;g54dda1946d_6_3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51" name="Google Shape;2251;g54dda1946d_6_3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4"/>
        <p:cNvGrpSpPr/>
        <p:nvPr/>
      </p:nvGrpSpPr>
      <p:grpSpPr>
        <a:xfrm>
          <a:off x="0" y="0"/>
          <a:ext cx="0" cy="0"/>
          <a:chOff x="0" y="0"/>
          <a:chExt cx="0" cy="0"/>
        </a:xfrm>
      </p:grpSpPr>
      <p:sp>
        <p:nvSpPr>
          <p:cNvPr id="2275" name="Google Shape;2275;g54dda1946d_6_3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76" name="Google Shape;2276;g54dda1946d_6_3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1"/>
        <p:cNvGrpSpPr/>
        <p:nvPr/>
      </p:nvGrpSpPr>
      <p:grpSpPr>
        <a:xfrm>
          <a:off x="0" y="0"/>
          <a:ext cx="0" cy="0"/>
          <a:chOff x="0" y="0"/>
          <a:chExt cx="0" cy="0"/>
        </a:xfrm>
      </p:grpSpPr>
      <p:sp>
        <p:nvSpPr>
          <p:cNvPr id="2332" name="Google Shape;2332;g54dda1946d_6_2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33" name="Google Shape;2333;g54dda1946d_6_2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3"/>
        <p:cNvGrpSpPr/>
        <p:nvPr/>
      </p:nvGrpSpPr>
      <p:grpSpPr>
        <a:xfrm>
          <a:off x="0" y="0"/>
          <a:ext cx="0" cy="0"/>
          <a:chOff x="0" y="0"/>
          <a:chExt cx="0" cy="0"/>
        </a:xfrm>
      </p:grpSpPr>
      <p:sp>
        <p:nvSpPr>
          <p:cNvPr id="2384" name="Google Shape;2384;g14072739ea5_12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85" name="Google Shape;2385;g14072739ea5_1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9"/>
        <p:cNvGrpSpPr/>
        <p:nvPr/>
      </p:nvGrpSpPr>
      <p:grpSpPr>
        <a:xfrm>
          <a:off x="0" y="0"/>
          <a:ext cx="0" cy="0"/>
          <a:chOff x="0" y="0"/>
          <a:chExt cx="0" cy="0"/>
        </a:xfrm>
      </p:grpSpPr>
      <p:sp>
        <p:nvSpPr>
          <p:cNvPr id="2410" name="Google Shape;2410;g54dda1946d_6_3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11" name="Google Shape;2411;g54dda1946d_6_3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2"/>
        </a:solidFill>
        <a:effectLst/>
      </p:bgPr>
    </p:bg>
    <p:spTree>
      <p:nvGrpSpPr>
        <p:cNvPr id="1" name="Shape 8"/>
        <p:cNvGrpSpPr/>
        <p:nvPr/>
      </p:nvGrpSpPr>
      <p:grpSpPr>
        <a:xfrm>
          <a:off x="0" y="0"/>
          <a:ext cx="0" cy="0"/>
          <a:chOff x="0" y="0"/>
          <a:chExt cx="0" cy="0"/>
        </a:xfrm>
      </p:grpSpPr>
      <p:grpSp>
        <p:nvGrpSpPr>
          <p:cNvPr id="9" name="Google Shape;9;p2"/>
          <p:cNvGrpSpPr/>
          <p:nvPr/>
        </p:nvGrpSpPr>
        <p:grpSpPr>
          <a:xfrm>
            <a:off x="0" y="0"/>
            <a:ext cx="9144091" cy="5143648"/>
            <a:chOff x="0" y="0"/>
            <a:chExt cx="7440875" cy="4152456"/>
          </a:xfrm>
        </p:grpSpPr>
        <p:sp>
          <p:nvSpPr>
            <p:cNvPr id="10" name="Google Shape;10;p2"/>
            <p:cNvSpPr/>
            <p:nvPr/>
          </p:nvSpPr>
          <p:spPr>
            <a:xfrm>
              <a:off x="265057"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583651"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902179"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1220641"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1539169"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1857762" y="0"/>
              <a:ext cx="7414" cy="2884827"/>
            </a:xfrm>
            <a:custGeom>
              <a:avLst/>
              <a:gdLst/>
              <a:ahLst/>
              <a:cxnLst/>
              <a:rect l="l" t="t" r="r" b="b"/>
              <a:pathLst>
                <a:path w="113"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2176224"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2494752"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2813346"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3131874"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3450336" y="0"/>
              <a:ext cx="7479" cy="2884827"/>
            </a:xfrm>
            <a:custGeom>
              <a:avLst/>
              <a:gdLst/>
              <a:ahLst/>
              <a:cxnLst/>
              <a:rect l="l" t="t" r="r" b="b"/>
              <a:pathLst>
                <a:path w="114"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3768929"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4087457"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4405920"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4724447"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5043041" y="0"/>
              <a:ext cx="7414" cy="2884827"/>
            </a:xfrm>
            <a:custGeom>
              <a:avLst/>
              <a:gdLst/>
              <a:ahLst/>
              <a:cxnLst/>
              <a:rect l="l" t="t" r="r" b="b"/>
              <a:pathLst>
                <a:path w="113"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5361634"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5680031"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5998624"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6317152"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6635615" y="0"/>
              <a:ext cx="7479" cy="2884827"/>
            </a:xfrm>
            <a:custGeom>
              <a:avLst/>
              <a:gdLst/>
              <a:ahLst/>
              <a:cxnLst/>
              <a:rect l="l" t="t" r="r" b="b"/>
              <a:pathLst>
                <a:path w="114"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6954208"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7272736"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0" y="70857"/>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0" y="374885"/>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0" y="678783"/>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0" y="982811"/>
              <a:ext cx="7440875" cy="7414"/>
            </a:xfrm>
            <a:custGeom>
              <a:avLst/>
              <a:gdLst/>
              <a:ahLst/>
              <a:cxnLst/>
              <a:rect l="l" t="t" r="r" b="b"/>
              <a:pathLst>
                <a:path w="113415" h="113"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0" y="1286708"/>
              <a:ext cx="7440875" cy="7545"/>
            </a:xfrm>
            <a:custGeom>
              <a:avLst/>
              <a:gdLst/>
              <a:ahLst/>
              <a:cxnLst/>
              <a:rect l="l" t="t" r="r" b="b"/>
              <a:pathLst>
                <a:path w="113415" h="115"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0" y="1590737"/>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0" y="1894700"/>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0" y="2198597"/>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0" y="2502625"/>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0" y="2806523"/>
              <a:ext cx="7440875" cy="7479"/>
            </a:xfrm>
            <a:custGeom>
              <a:avLst/>
              <a:gdLst/>
              <a:ahLst/>
              <a:cxnLst/>
              <a:rect l="l" t="t" r="r" b="b"/>
              <a:pathLst>
                <a:path w="113415" h="114"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265057"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583651"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902179"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1220641"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1539169"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1857762" y="2431703"/>
              <a:ext cx="7414" cy="1720754"/>
            </a:xfrm>
            <a:custGeom>
              <a:avLst/>
              <a:gdLst/>
              <a:ahLst/>
              <a:cxnLst/>
              <a:rect l="l" t="t" r="r" b="b"/>
              <a:pathLst>
                <a:path w="113"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2176224"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2494752"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2813346"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3131874"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a:off x="3450336" y="2431703"/>
              <a:ext cx="7479" cy="1720754"/>
            </a:xfrm>
            <a:custGeom>
              <a:avLst/>
              <a:gdLst/>
              <a:ahLst/>
              <a:cxnLst/>
              <a:rect l="l" t="t" r="r" b="b"/>
              <a:pathLst>
                <a:path w="114"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a:off x="3768929"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a:off x="4087457"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a:off x="4405920"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
            <p:cNvSpPr/>
            <p:nvPr/>
          </p:nvSpPr>
          <p:spPr>
            <a:xfrm>
              <a:off x="4724447"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2"/>
            <p:cNvSpPr/>
            <p:nvPr/>
          </p:nvSpPr>
          <p:spPr>
            <a:xfrm>
              <a:off x="5043041" y="2431703"/>
              <a:ext cx="7414" cy="1720754"/>
            </a:xfrm>
            <a:custGeom>
              <a:avLst/>
              <a:gdLst/>
              <a:ahLst/>
              <a:cxnLst/>
              <a:rect l="l" t="t" r="r" b="b"/>
              <a:pathLst>
                <a:path w="113"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5361634"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2"/>
            <p:cNvSpPr/>
            <p:nvPr/>
          </p:nvSpPr>
          <p:spPr>
            <a:xfrm>
              <a:off x="5680031"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a:off x="5998624"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2"/>
            <p:cNvSpPr/>
            <p:nvPr/>
          </p:nvSpPr>
          <p:spPr>
            <a:xfrm>
              <a:off x="6317152"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2"/>
            <p:cNvSpPr/>
            <p:nvPr/>
          </p:nvSpPr>
          <p:spPr>
            <a:xfrm>
              <a:off x="6635615" y="2431703"/>
              <a:ext cx="7479" cy="1720754"/>
            </a:xfrm>
            <a:custGeom>
              <a:avLst/>
              <a:gdLst/>
              <a:ahLst/>
              <a:cxnLst/>
              <a:rect l="l" t="t" r="r" b="b"/>
              <a:pathLst>
                <a:path w="114"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2"/>
            <p:cNvSpPr/>
            <p:nvPr/>
          </p:nvSpPr>
          <p:spPr>
            <a:xfrm>
              <a:off x="6954208"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2"/>
            <p:cNvSpPr/>
            <p:nvPr/>
          </p:nvSpPr>
          <p:spPr>
            <a:xfrm>
              <a:off x="7272736"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
            <p:cNvSpPr/>
            <p:nvPr/>
          </p:nvSpPr>
          <p:spPr>
            <a:xfrm>
              <a:off x="0" y="2502494"/>
              <a:ext cx="7440875" cy="7479"/>
            </a:xfrm>
            <a:custGeom>
              <a:avLst/>
              <a:gdLst/>
              <a:ahLst/>
              <a:cxnLst/>
              <a:rect l="l" t="t" r="r" b="b"/>
              <a:pathLst>
                <a:path w="113415" h="114"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2"/>
            <p:cNvSpPr/>
            <p:nvPr/>
          </p:nvSpPr>
          <p:spPr>
            <a:xfrm>
              <a:off x="0" y="2806523"/>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2"/>
            <p:cNvSpPr/>
            <p:nvPr/>
          </p:nvSpPr>
          <p:spPr>
            <a:xfrm>
              <a:off x="0" y="3110420"/>
              <a:ext cx="7440875" cy="7545"/>
            </a:xfrm>
            <a:custGeom>
              <a:avLst/>
              <a:gdLst/>
              <a:ahLst/>
              <a:cxnLst/>
              <a:rect l="l" t="t" r="r" b="b"/>
              <a:pathLst>
                <a:path w="113415" h="115"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2"/>
            <p:cNvSpPr/>
            <p:nvPr/>
          </p:nvSpPr>
          <p:spPr>
            <a:xfrm>
              <a:off x="0" y="3414448"/>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2"/>
            <p:cNvSpPr/>
            <p:nvPr/>
          </p:nvSpPr>
          <p:spPr>
            <a:xfrm>
              <a:off x="0" y="3718411"/>
              <a:ext cx="7440875" cy="7479"/>
            </a:xfrm>
            <a:custGeom>
              <a:avLst/>
              <a:gdLst/>
              <a:ahLst/>
              <a:cxnLst/>
              <a:rect l="l" t="t" r="r" b="b"/>
              <a:pathLst>
                <a:path w="113415" h="114" extrusionOk="0">
                  <a:moveTo>
                    <a:pt x="0" y="0"/>
                  </a:moveTo>
                  <a:lnTo>
                    <a:pt x="0" y="113"/>
                  </a:lnTo>
                  <a:lnTo>
                    <a:pt x="113414" y="113"/>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2"/>
            <p:cNvSpPr/>
            <p:nvPr/>
          </p:nvSpPr>
          <p:spPr>
            <a:xfrm>
              <a:off x="0" y="4022440"/>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2" name="Google Shape;72;p2"/>
          <p:cNvGrpSpPr/>
          <p:nvPr/>
        </p:nvGrpSpPr>
        <p:grpSpPr>
          <a:xfrm>
            <a:off x="502465" y="399924"/>
            <a:ext cx="8139069" cy="4343656"/>
            <a:chOff x="916986" y="2500875"/>
            <a:chExt cx="2280618" cy="1217119"/>
          </a:xfrm>
        </p:grpSpPr>
        <p:sp>
          <p:nvSpPr>
            <p:cNvPr id="73" name="Google Shape;73;p2"/>
            <p:cNvSpPr/>
            <p:nvPr/>
          </p:nvSpPr>
          <p:spPr>
            <a:xfrm>
              <a:off x="930568" y="2514572"/>
              <a:ext cx="105996" cy="1189768"/>
            </a:xfrm>
            <a:custGeom>
              <a:avLst/>
              <a:gdLst/>
              <a:ahLst/>
              <a:cxnLst/>
              <a:rect l="l" t="t" r="r" b="b"/>
              <a:pathLst>
                <a:path w="1834" h="20586" extrusionOk="0">
                  <a:moveTo>
                    <a:pt x="1147" y="1"/>
                  </a:moveTo>
                  <a:cubicBezTo>
                    <a:pt x="515" y="1"/>
                    <a:pt x="1" y="509"/>
                    <a:pt x="1" y="1139"/>
                  </a:cubicBezTo>
                  <a:lnTo>
                    <a:pt x="1" y="1854"/>
                  </a:lnTo>
                  <a:cubicBezTo>
                    <a:pt x="440" y="1854"/>
                    <a:pt x="796" y="2209"/>
                    <a:pt x="796" y="2645"/>
                  </a:cubicBezTo>
                  <a:cubicBezTo>
                    <a:pt x="796" y="3081"/>
                    <a:pt x="440" y="3433"/>
                    <a:pt x="1" y="3433"/>
                  </a:cubicBezTo>
                  <a:lnTo>
                    <a:pt x="1" y="4390"/>
                  </a:lnTo>
                  <a:cubicBezTo>
                    <a:pt x="440" y="4390"/>
                    <a:pt x="796" y="4745"/>
                    <a:pt x="796" y="5181"/>
                  </a:cubicBezTo>
                  <a:cubicBezTo>
                    <a:pt x="796" y="5615"/>
                    <a:pt x="440" y="5969"/>
                    <a:pt x="1" y="5969"/>
                  </a:cubicBezTo>
                  <a:lnTo>
                    <a:pt x="1" y="6924"/>
                  </a:lnTo>
                  <a:cubicBezTo>
                    <a:pt x="440" y="6924"/>
                    <a:pt x="796" y="7281"/>
                    <a:pt x="796" y="7717"/>
                  </a:cubicBezTo>
                  <a:cubicBezTo>
                    <a:pt x="796" y="8151"/>
                    <a:pt x="440" y="8505"/>
                    <a:pt x="1" y="8505"/>
                  </a:cubicBezTo>
                  <a:lnTo>
                    <a:pt x="1" y="9460"/>
                  </a:lnTo>
                  <a:cubicBezTo>
                    <a:pt x="440" y="9460"/>
                    <a:pt x="796" y="9815"/>
                    <a:pt x="796" y="10251"/>
                  </a:cubicBezTo>
                  <a:cubicBezTo>
                    <a:pt x="796" y="10687"/>
                    <a:pt x="440" y="11041"/>
                    <a:pt x="1" y="11041"/>
                  </a:cubicBezTo>
                  <a:lnTo>
                    <a:pt x="1" y="11996"/>
                  </a:lnTo>
                  <a:cubicBezTo>
                    <a:pt x="440" y="11996"/>
                    <a:pt x="796" y="12351"/>
                    <a:pt x="796" y="12787"/>
                  </a:cubicBezTo>
                  <a:cubicBezTo>
                    <a:pt x="796" y="13222"/>
                    <a:pt x="440" y="13575"/>
                    <a:pt x="1" y="13575"/>
                  </a:cubicBezTo>
                  <a:lnTo>
                    <a:pt x="1" y="14532"/>
                  </a:lnTo>
                  <a:cubicBezTo>
                    <a:pt x="440" y="14532"/>
                    <a:pt x="796" y="14886"/>
                    <a:pt x="796" y="15322"/>
                  </a:cubicBezTo>
                  <a:cubicBezTo>
                    <a:pt x="796" y="15758"/>
                    <a:pt x="440" y="16111"/>
                    <a:pt x="1" y="16111"/>
                  </a:cubicBezTo>
                  <a:lnTo>
                    <a:pt x="1" y="17068"/>
                  </a:lnTo>
                  <a:cubicBezTo>
                    <a:pt x="440" y="17068"/>
                    <a:pt x="796" y="17422"/>
                    <a:pt x="796" y="17856"/>
                  </a:cubicBezTo>
                  <a:cubicBezTo>
                    <a:pt x="796" y="18292"/>
                    <a:pt x="440" y="18647"/>
                    <a:pt x="1" y="18647"/>
                  </a:cubicBezTo>
                  <a:lnTo>
                    <a:pt x="1" y="19448"/>
                  </a:lnTo>
                  <a:cubicBezTo>
                    <a:pt x="1" y="20077"/>
                    <a:pt x="515" y="20586"/>
                    <a:pt x="1147" y="20586"/>
                  </a:cubicBezTo>
                  <a:lnTo>
                    <a:pt x="1833" y="20586"/>
                  </a:lnTo>
                  <a:lnTo>
                    <a:pt x="1833"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2"/>
            <p:cNvSpPr/>
            <p:nvPr/>
          </p:nvSpPr>
          <p:spPr>
            <a:xfrm>
              <a:off x="1036508" y="2514572"/>
              <a:ext cx="2147431" cy="1189768"/>
            </a:xfrm>
            <a:custGeom>
              <a:avLst/>
              <a:gdLst/>
              <a:ahLst/>
              <a:cxnLst/>
              <a:rect l="l" t="t" r="r" b="b"/>
              <a:pathLst>
                <a:path w="37156" h="20586" extrusionOk="0">
                  <a:moveTo>
                    <a:pt x="0" y="1"/>
                  </a:moveTo>
                  <a:lnTo>
                    <a:pt x="0" y="20586"/>
                  </a:lnTo>
                  <a:lnTo>
                    <a:pt x="36303" y="20586"/>
                  </a:lnTo>
                  <a:cubicBezTo>
                    <a:pt x="36773" y="20586"/>
                    <a:pt x="37156" y="20205"/>
                    <a:pt x="37156" y="19733"/>
                  </a:cubicBezTo>
                  <a:lnTo>
                    <a:pt x="37156" y="851"/>
                  </a:lnTo>
                  <a:cubicBezTo>
                    <a:pt x="37156" y="382"/>
                    <a:pt x="36773" y="1"/>
                    <a:pt x="3630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2"/>
            <p:cNvSpPr/>
            <p:nvPr/>
          </p:nvSpPr>
          <p:spPr>
            <a:xfrm>
              <a:off x="916986" y="2500875"/>
              <a:ext cx="93570" cy="139459"/>
            </a:xfrm>
            <a:custGeom>
              <a:avLst/>
              <a:gdLst/>
              <a:ahLst/>
              <a:cxnLst/>
              <a:rect l="l" t="t" r="r" b="b"/>
              <a:pathLst>
                <a:path w="1619" h="2413" extrusionOk="0">
                  <a:moveTo>
                    <a:pt x="1382" y="0"/>
                  </a:moveTo>
                  <a:cubicBezTo>
                    <a:pt x="620" y="0"/>
                    <a:pt x="0" y="617"/>
                    <a:pt x="0" y="1376"/>
                  </a:cubicBezTo>
                  <a:lnTo>
                    <a:pt x="0" y="2177"/>
                  </a:lnTo>
                  <a:cubicBezTo>
                    <a:pt x="0" y="2308"/>
                    <a:pt x="106" y="2412"/>
                    <a:pt x="236" y="2412"/>
                  </a:cubicBezTo>
                  <a:cubicBezTo>
                    <a:pt x="367" y="2412"/>
                    <a:pt x="473" y="2308"/>
                    <a:pt x="473" y="2177"/>
                  </a:cubicBezTo>
                  <a:lnTo>
                    <a:pt x="473" y="1376"/>
                  </a:lnTo>
                  <a:cubicBezTo>
                    <a:pt x="473" y="878"/>
                    <a:pt x="881" y="474"/>
                    <a:pt x="1382" y="474"/>
                  </a:cubicBezTo>
                  <a:cubicBezTo>
                    <a:pt x="1512" y="474"/>
                    <a:pt x="1618" y="367"/>
                    <a:pt x="1618" y="238"/>
                  </a:cubicBezTo>
                  <a:cubicBezTo>
                    <a:pt x="1618" y="107"/>
                    <a:pt x="1512" y="0"/>
                    <a:pt x="13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2"/>
            <p:cNvSpPr/>
            <p:nvPr/>
          </p:nvSpPr>
          <p:spPr>
            <a:xfrm>
              <a:off x="916986" y="3578650"/>
              <a:ext cx="133160" cy="139344"/>
            </a:xfrm>
            <a:custGeom>
              <a:avLst/>
              <a:gdLst/>
              <a:ahLst/>
              <a:cxnLst/>
              <a:rect l="l" t="t" r="r" b="b"/>
              <a:pathLst>
                <a:path w="2304" h="2411" extrusionOk="0">
                  <a:moveTo>
                    <a:pt x="236" y="0"/>
                  </a:moveTo>
                  <a:cubicBezTo>
                    <a:pt x="106" y="0"/>
                    <a:pt x="0" y="106"/>
                    <a:pt x="0" y="236"/>
                  </a:cubicBezTo>
                  <a:lnTo>
                    <a:pt x="0" y="1037"/>
                  </a:lnTo>
                  <a:cubicBezTo>
                    <a:pt x="0" y="1795"/>
                    <a:pt x="620" y="2410"/>
                    <a:pt x="1382" y="2410"/>
                  </a:cubicBezTo>
                  <a:lnTo>
                    <a:pt x="2068" y="2410"/>
                  </a:lnTo>
                  <a:cubicBezTo>
                    <a:pt x="2199" y="2410"/>
                    <a:pt x="2304" y="2306"/>
                    <a:pt x="2304" y="2175"/>
                  </a:cubicBezTo>
                  <a:cubicBezTo>
                    <a:pt x="2304" y="2043"/>
                    <a:pt x="2199" y="1939"/>
                    <a:pt x="2068" y="1939"/>
                  </a:cubicBezTo>
                  <a:lnTo>
                    <a:pt x="1382" y="1939"/>
                  </a:lnTo>
                  <a:cubicBezTo>
                    <a:pt x="881" y="1939"/>
                    <a:pt x="473" y="1535"/>
                    <a:pt x="473" y="1037"/>
                  </a:cubicBezTo>
                  <a:lnTo>
                    <a:pt x="473" y="236"/>
                  </a:lnTo>
                  <a:cubicBezTo>
                    <a:pt x="473" y="106"/>
                    <a:pt x="367" y="0"/>
                    <a:pt x="2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2"/>
            <p:cNvSpPr/>
            <p:nvPr/>
          </p:nvSpPr>
          <p:spPr>
            <a:xfrm>
              <a:off x="2917819" y="3493113"/>
              <a:ext cx="279786" cy="224880"/>
            </a:xfrm>
            <a:custGeom>
              <a:avLst/>
              <a:gdLst/>
              <a:ahLst/>
              <a:cxnLst/>
              <a:rect l="l" t="t" r="r" b="b"/>
              <a:pathLst>
                <a:path w="4841" h="3891" extrusionOk="0">
                  <a:moveTo>
                    <a:pt x="4605" y="0"/>
                  </a:moveTo>
                  <a:cubicBezTo>
                    <a:pt x="4473" y="0"/>
                    <a:pt x="4367" y="107"/>
                    <a:pt x="4367" y="236"/>
                  </a:cubicBezTo>
                  <a:lnTo>
                    <a:pt x="4367" y="2802"/>
                  </a:lnTo>
                  <a:cubicBezTo>
                    <a:pt x="4367" y="3142"/>
                    <a:pt x="4092" y="3419"/>
                    <a:pt x="3752" y="3419"/>
                  </a:cubicBezTo>
                  <a:lnTo>
                    <a:pt x="238" y="3419"/>
                  </a:lnTo>
                  <a:cubicBezTo>
                    <a:pt x="107" y="3419"/>
                    <a:pt x="1" y="3523"/>
                    <a:pt x="1" y="3655"/>
                  </a:cubicBezTo>
                  <a:cubicBezTo>
                    <a:pt x="1" y="3786"/>
                    <a:pt x="107" y="3890"/>
                    <a:pt x="238" y="3890"/>
                  </a:cubicBezTo>
                  <a:lnTo>
                    <a:pt x="3752" y="3890"/>
                  </a:lnTo>
                  <a:cubicBezTo>
                    <a:pt x="4353" y="3890"/>
                    <a:pt x="4840" y="3403"/>
                    <a:pt x="4840" y="2802"/>
                  </a:cubicBezTo>
                  <a:lnTo>
                    <a:pt x="4840" y="236"/>
                  </a:lnTo>
                  <a:cubicBezTo>
                    <a:pt x="4840" y="107"/>
                    <a:pt x="4734" y="0"/>
                    <a:pt x="460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8" name="Google Shape;78;p2"/>
          <p:cNvSpPr txBox="1">
            <a:spLocks noGrp="1"/>
          </p:cNvSpPr>
          <p:nvPr>
            <p:ph type="ctrTitle"/>
          </p:nvPr>
        </p:nvSpPr>
        <p:spPr>
          <a:xfrm>
            <a:off x="1920100" y="1584325"/>
            <a:ext cx="5304000" cy="1807200"/>
          </a:xfrm>
          <a:prstGeom prst="rect">
            <a:avLst/>
          </a:prstGeom>
        </p:spPr>
        <p:txBody>
          <a:bodyPr spcFirstLastPara="1" wrap="square" lIns="91425" tIns="91425" rIns="91425" bIns="91425" anchor="b" anchorCtr="0">
            <a:noAutofit/>
          </a:bodyPr>
          <a:lstStyle>
            <a:lvl1pPr lvl="0" algn="ctr">
              <a:lnSpc>
                <a:spcPct val="115000"/>
              </a:lnSpc>
              <a:spcBef>
                <a:spcPts val="0"/>
              </a:spcBef>
              <a:spcAft>
                <a:spcPts val="0"/>
              </a:spcAft>
              <a:buClr>
                <a:srgbClr val="191919"/>
              </a:buClr>
              <a:buSzPts val="5200"/>
              <a:buNone/>
              <a:defRPr sz="9600"/>
            </a:lvl1pPr>
            <a:lvl2pPr lvl="1" algn="ctr">
              <a:spcBef>
                <a:spcPts val="0"/>
              </a:spcBef>
              <a:spcAft>
                <a:spcPts val="0"/>
              </a:spcAft>
              <a:buClr>
                <a:srgbClr val="191919"/>
              </a:buClr>
              <a:buSzPts val="5200"/>
              <a:buNone/>
              <a:defRPr sz="5200">
                <a:solidFill>
                  <a:srgbClr val="191919"/>
                </a:solidFill>
              </a:defRPr>
            </a:lvl2pPr>
            <a:lvl3pPr lvl="2" algn="ctr">
              <a:spcBef>
                <a:spcPts val="0"/>
              </a:spcBef>
              <a:spcAft>
                <a:spcPts val="0"/>
              </a:spcAft>
              <a:buClr>
                <a:srgbClr val="191919"/>
              </a:buClr>
              <a:buSzPts val="5200"/>
              <a:buNone/>
              <a:defRPr sz="5200">
                <a:solidFill>
                  <a:srgbClr val="191919"/>
                </a:solidFill>
              </a:defRPr>
            </a:lvl3pPr>
            <a:lvl4pPr lvl="3" algn="ctr">
              <a:spcBef>
                <a:spcPts val="0"/>
              </a:spcBef>
              <a:spcAft>
                <a:spcPts val="0"/>
              </a:spcAft>
              <a:buClr>
                <a:srgbClr val="191919"/>
              </a:buClr>
              <a:buSzPts val="5200"/>
              <a:buNone/>
              <a:defRPr sz="5200">
                <a:solidFill>
                  <a:srgbClr val="191919"/>
                </a:solidFill>
              </a:defRPr>
            </a:lvl4pPr>
            <a:lvl5pPr lvl="4" algn="ctr">
              <a:spcBef>
                <a:spcPts val="0"/>
              </a:spcBef>
              <a:spcAft>
                <a:spcPts val="0"/>
              </a:spcAft>
              <a:buClr>
                <a:srgbClr val="191919"/>
              </a:buClr>
              <a:buSzPts val="5200"/>
              <a:buNone/>
              <a:defRPr sz="5200">
                <a:solidFill>
                  <a:srgbClr val="191919"/>
                </a:solidFill>
              </a:defRPr>
            </a:lvl5pPr>
            <a:lvl6pPr lvl="5" algn="ctr">
              <a:spcBef>
                <a:spcPts val="0"/>
              </a:spcBef>
              <a:spcAft>
                <a:spcPts val="0"/>
              </a:spcAft>
              <a:buClr>
                <a:srgbClr val="191919"/>
              </a:buClr>
              <a:buSzPts val="5200"/>
              <a:buNone/>
              <a:defRPr sz="5200">
                <a:solidFill>
                  <a:srgbClr val="191919"/>
                </a:solidFill>
              </a:defRPr>
            </a:lvl6pPr>
            <a:lvl7pPr lvl="6" algn="ctr">
              <a:spcBef>
                <a:spcPts val="0"/>
              </a:spcBef>
              <a:spcAft>
                <a:spcPts val="0"/>
              </a:spcAft>
              <a:buClr>
                <a:srgbClr val="191919"/>
              </a:buClr>
              <a:buSzPts val="5200"/>
              <a:buNone/>
              <a:defRPr sz="5200">
                <a:solidFill>
                  <a:srgbClr val="191919"/>
                </a:solidFill>
              </a:defRPr>
            </a:lvl7pPr>
            <a:lvl8pPr lvl="7" algn="ctr">
              <a:spcBef>
                <a:spcPts val="0"/>
              </a:spcBef>
              <a:spcAft>
                <a:spcPts val="0"/>
              </a:spcAft>
              <a:buClr>
                <a:srgbClr val="191919"/>
              </a:buClr>
              <a:buSzPts val="5200"/>
              <a:buNone/>
              <a:defRPr sz="5200">
                <a:solidFill>
                  <a:srgbClr val="191919"/>
                </a:solidFill>
              </a:defRPr>
            </a:lvl8pPr>
            <a:lvl9pPr lvl="8" algn="ctr">
              <a:spcBef>
                <a:spcPts val="0"/>
              </a:spcBef>
              <a:spcAft>
                <a:spcPts val="0"/>
              </a:spcAft>
              <a:buClr>
                <a:srgbClr val="191919"/>
              </a:buClr>
              <a:buSzPts val="5200"/>
              <a:buNone/>
              <a:defRPr sz="5200">
                <a:solidFill>
                  <a:srgbClr val="191919"/>
                </a:solidFill>
              </a:defRPr>
            </a:lvl9pPr>
          </a:lstStyle>
          <a:p>
            <a:endParaRPr/>
          </a:p>
        </p:txBody>
      </p:sp>
      <p:sp>
        <p:nvSpPr>
          <p:cNvPr id="79" name="Google Shape;79;p2"/>
          <p:cNvSpPr txBox="1">
            <a:spLocks noGrp="1"/>
          </p:cNvSpPr>
          <p:nvPr>
            <p:ph type="subTitle" idx="1"/>
          </p:nvPr>
        </p:nvSpPr>
        <p:spPr>
          <a:xfrm>
            <a:off x="1920025" y="3432600"/>
            <a:ext cx="5304000" cy="373200"/>
          </a:xfrm>
          <a:prstGeom prst="rect">
            <a:avLst/>
          </a:prstGeom>
          <a:noFill/>
        </p:spPr>
        <p:txBody>
          <a:bodyPr spcFirstLastPara="1" wrap="square" lIns="91425" tIns="91425" rIns="91425" bIns="91425" anchor="t" anchorCtr="0">
            <a:noAutofit/>
          </a:bodyPr>
          <a:lstStyle>
            <a:lvl1pPr lvl="0" algn="ctr">
              <a:lnSpc>
                <a:spcPct val="100000"/>
              </a:lnSpc>
              <a:spcBef>
                <a:spcPts val="0"/>
              </a:spcBef>
              <a:spcAft>
                <a:spcPts val="0"/>
              </a:spcAft>
              <a:buSzPts val="1400"/>
              <a:buNone/>
              <a:defRPr sz="1600">
                <a:solidFill>
                  <a:schemeClr val="dk1"/>
                </a:solidFill>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
        <p:nvSpPr>
          <p:cNvPr id="80" name="Google Shape;80;p2"/>
          <p:cNvSpPr/>
          <p:nvPr/>
        </p:nvSpPr>
        <p:spPr>
          <a:xfrm>
            <a:off x="152091" y="213136"/>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2"/>
          <p:cNvSpPr/>
          <p:nvPr/>
        </p:nvSpPr>
        <p:spPr>
          <a:xfrm>
            <a:off x="152091" y="4709036"/>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two columns 1">
  <p:cSld name="TITLE_AND_TWO_COLUMNS_1">
    <p:bg>
      <p:bgPr>
        <a:solidFill>
          <a:schemeClr val="dk2"/>
        </a:solidFill>
        <a:effectLst/>
      </p:bgPr>
    </p:bg>
    <p:spTree>
      <p:nvGrpSpPr>
        <p:cNvPr id="1" name="Shape 1036"/>
        <p:cNvGrpSpPr/>
        <p:nvPr/>
      </p:nvGrpSpPr>
      <p:grpSpPr>
        <a:xfrm>
          <a:off x="0" y="0"/>
          <a:ext cx="0" cy="0"/>
          <a:chOff x="0" y="0"/>
          <a:chExt cx="0" cy="0"/>
        </a:xfrm>
      </p:grpSpPr>
      <p:grpSp>
        <p:nvGrpSpPr>
          <p:cNvPr id="1037" name="Google Shape;1037;p18"/>
          <p:cNvGrpSpPr/>
          <p:nvPr/>
        </p:nvGrpSpPr>
        <p:grpSpPr>
          <a:xfrm>
            <a:off x="0" y="0"/>
            <a:ext cx="9144091" cy="5143648"/>
            <a:chOff x="0" y="0"/>
            <a:chExt cx="7440875" cy="4152456"/>
          </a:xfrm>
        </p:grpSpPr>
        <p:sp>
          <p:nvSpPr>
            <p:cNvPr id="1038" name="Google Shape;1038;p18"/>
            <p:cNvSpPr/>
            <p:nvPr/>
          </p:nvSpPr>
          <p:spPr>
            <a:xfrm>
              <a:off x="265057"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 name="Google Shape;1039;p18"/>
            <p:cNvSpPr/>
            <p:nvPr/>
          </p:nvSpPr>
          <p:spPr>
            <a:xfrm>
              <a:off x="583651"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 name="Google Shape;1040;p18"/>
            <p:cNvSpPr/>
            <p:nvPr/>
          </p:nvSpPr>
          <p:spPr>
            <a:xfrm>
              <a:off x="902179"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 name="Google Shape;1041;p18"/>
            <p:cNvSpPr/>
            <p:nvPr/>
          </p:nvSpPr>
          <p:spPr>
            <a:xfrm>
              <a:off x="1220641"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 name="Google Shape;1042;p18"/>
            <p:cNvSpPr/>
            <p:nvPr/>
          </p:nvSpPr>
          <p:spPr>
            <a:xfrm>
              <a:off x="1539169"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 name="Google Shape;1043;p18"/>
            <p:cNvSpPr/>
            <p:nvPr/>
          </p:nvSpPr>
          <p:spPr>
            <a:xfrm>
              <a:off x="1857762" y="0"/>
              <a:ext cx="7414" cy="2884827"/>
            </a:xfrm>
            <a:custGeom>
              <a:avLst/>
              <a:gdLst/>
              <a:ahLst/>
              <a:cxnLst/>
              <a:rect l="l" t="t" r="r" b="b"/>
              <a:pathLst>
                <a:path w="113"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 name="Google Shape;1044;p18"/>
            <p:cNvSpPr/>
            <p:nvPr/>
          </p:nvSpPr>
          <p:spPr>
            <a:xfrm>
              <a:off x="2176224"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 name="Google Shape;1045;p18"/>
            <p:cNvSpPr/>
            <p:nvPr/>
          </p:nvSpPr>
          <p:spPr>
            <a:xfrm>
              <a:off x="2494752"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 name="Google Shape;1046;p18"/>
            <p:cNvSpPr/>
            <p:nvPr/>
          </p:nvSpPr>
          <p:spPr>
            <a:xfrm>
              <a:off x="2813346"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 name="Google Shape;1047;p18"/>
            <p:cNvSpPr/>
            <p:nvPr/>
          </p:nvSpPr>
          <p:spPr>
            <a:xfrm>
              <a:off x="3131874"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 name="Google Shape;1048;p18"/>
            <p:cNvSpPr/>
            <p:nvPr/>
          </p:nvSpPr>
          <p:spPr>
            <a:xfrm>
              <a:off x="3450336" y="0"/>
              <a:ext cx="7479" cy="2884827"/>
            </a:xfrm>
            <a:custGeom>
              <a:avLst/>
              <a:gdLst/>
              <a:ahLst/>
              <a:cxnLst/>
              <a:rect l="l" t="t" r="r" b="b"/>
              <a:pathLst>
                <a:path w="114"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 name="Google Shape;1049;p18"/>
            <p:cNvSpPr/>
            <p:nvPr/>
          </p:nvSpPr>
          <p:spPr>
            <a:xfrm>
              <a:off x="3768929"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 name="Google Shape;1050;p18"/>
            <p:cNvSpPr/>
            <p:nvPr/>
          </p:nvSpPr>
          <p:spPr>
            <a:xfrm>
              <a:off x="4087457"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 name="Google Shape;1051;p18"/>
            <p:cNvSpPr/>
            <p:nvPr/>
          </p:nvSpPr>
          <p:spPr>
            <a:xfrm>
              <a:off x="4405920"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 name="Google Shape;1052;p18"/>
            <p:cNvSpPr/>
            <p:nvPr/>
          </p:nvSpPr>
          <p:spPr>
            <a:xfrm>
              <a:off x="4724447"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 name="Google Shape;1053;p18"/>
            <p:cNvSpPr/>
            <p:nvPr/>
          </p:nvSpPr>
          <p:spPr>
            <a:xfrm>
              <a:off x="5043041" y="0"/>
              <a:ext cx="7414" cy="2884827"/>
            </a:xfrm>
            <a:custGeom>
              <a:avLst/>
              <a:gdLst/>
              <a:ahLst/>
              <a:cxnLst/>
              <a:rect l="l" t="t" r="r" b="b"/>
              <a:pathLst>
                <a:path w="113"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 name="Google Shape;1054;p18"/>
            <p:cNvSpPr/>
            <p:nvPr/>
          </p:nvSpPr>
          <p:spPr>
            <a:xfrm>
              <a:off x="5361634"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 name="Google Shape;1055;p18"/>
            <p:cNvSpPr/>
            <p:nvPr/>
          </p:nvSpPr>
          <p:spPr>
            <a:xfrm>
              <a:off x="5680031"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 name="Google Shape;1056;p18"/>
            <p:cNvSpPr/>
            <p:nvPr/>
          </p:nvSpPr>
          <p:spPr>
            <a:xfrm>
              <a:off x="5998624"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 name="Google Shape;1057;p18"/>
            <p:cNvSpPr/>
            <p:nvPr/>
          </p:nvSpPr>
          <p:spPr>
            <a:xfrm>
              <a:off x="6317152"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 name="Google Shape;1058;p18"/>
            <p:cNvSpPr/>
            <p:nvPr/>
          </p:nvSpPr>
          <p:spPr>
            <a:xfrm>
              <a:off x="6635615" y="0"/>
              <a:ext cx="7479" cy="2884827"/>
            </a:xfrm>
            <a:custGeom>
              <a:avLst/>
              <a:gdLst/>
              <a:ahLst/>
              <a:cxnLst/>
              <a:rect l="l" t="t" r="r" b="b"/>
              <a:pathLst>
                <a:path w="114"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 name="Google Shape;1059;p18"/>
            <p:cNvSpPr/>
            <p:nvPr/>
          </p:nvSpPr>
          <p:spPr>
            <a:xfrm>
              <a:off x="6954208"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 name="Google Shape;1060;p18"/>
            <p:cNvSpPr/>
            <p:nvPr/>
          </p:nvSpPr>
          <p:spPr>
            <a:xfrm>
              <a:off x="7272736"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 name="Google Shape;1061;p18"/>
            <p:cNvSpPr/>
            <p:nvPr/>
          </p:nvSpPr>
          <p:spPr>
            <a:xfrm>
              <a:off x="0" y="70857"/>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 name="Google Shape;1062;p18"/>
            <p:cNvSpPr/>
            <p:nvPr/>
          </p:nvSpPr>
          <p:spPr>
            <a:xfrm>
              <a:off x="0" y="374885"/>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 name="Google Shape;1063;p18"/>
            <p:cNvSpPr/>
            <p:nvPr/>
          </p:nvSpPr>
          <p:spPr>
            <a:xfrm>
              <a:off x="0" y="678783"/>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 name="Google Shape;1064;p18"/>
            <p:cNvSpPr/>
            <p:nvPr/>
          </p:nvSpPr>
          <p:spPr>
            <a:xfrm>
              <a:off x="0" y="982811"/>
              <a:ext cx="7440875" cy="7414"/>
            </a:xfrm>
            <a:custGeom>
              <a:avLst/>
              <a:gdLst/>
              <a:ahLst/>
              <a:cxnLst/>
              <a:rect l="l" t="t" r="r" b="b"/>
              <a:pathLst>
                <a:path w="113415" h="113"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5" name="Google Shape;1065;p18"/>
            <p:cNvSpPr/>
            <p:nvPr/>
          </p:nvSpPr>
          <p:spPr>
            <a:xfrm>
              <a:off x="0" y="1286708"/>
              <a:ext cx="7440875" cy="7545"/>
            </a:xfrm>
            <a:custGeom>
              <a:avLst/>
              <a:gdLst/>
              <a:ahLst/>
              <a:cxnLst/>
              <a:rect l="l" t="t" r="r" b="b"/>
              <a:pathLst>
                <a:path w="113415" h="115"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6" name="Google Shape;1066;p18"/>
            <p:cNvSpPr/>
            <p:nvPr/>
          </p:nvSpPr>
          <p:spPr>
            <a:xfrm>
              <a:off x="0" y="1590737"/>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7" name="Google Shape;1067;p18"/>
            <p:cNvSpPr/>
            <p:nvPr/>
          </p:nvSpPr>
          <p:spPr>
            <a:xfrm>
              <a:off x="0" y="1894700"/>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8" name="Google Shape;1068;p18"/>
            <p:cNvSpPr/>
            <p:nvPr/>
          </p:nvSpPr>
          <p:spPr>
            <a:xfrm>
              <a:off x="0" y="2198597"/>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9" name="Google Shape;1069;p18"/>
            <p:cNvSpPr/>
            <p:nvPr/>
          </p:nvSpPr>
          <p:spPr>
            <a:xfrm>
              <a:off x="0" y="2502625"/>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0" name="Google Shape;1070;p18"/>
            <p:cNvSpPr/>
            <p:nvPr/>
          </p:nvSpPr>
          <p:spPr>
            <a:xfrm>
              <a:off x="0" y="2806523"/>
              <a:ext cx="7440875" cy="7479"/>
            </a:xfrm>
            <a:custGeom>
              <a:avLst/>
              <a:gdLst/>
              <a:ahLst/>
              <a:cxnLst/>
              <a:rect l="l" t="t" r="r" b="b"/>
              <a:pathLst>
                <a:path w="113415" h="114"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1" name="Google Shape;1071;p18"/>
            <p:cNvSpPr/>
            <p:nvPr/>
          </p:nvSpPr>
          <p:spPr>
            <a:xfrm>
              <a:off x="265057"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2" name="Google Shape;1072;p18"/>
            <p:cNvSpPr/>
            <p:nvPr/>
          </p:nvSpPr>
          <p:spPr>
            <a:xfrm>
              <a:off x="583651"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3" name="Google Shape;1073;p18"/>
            <p:cNvSpPr/>
            <p:nvPr/>
          </p:nvSpPr>
          <p:spPr>
            <a:xfrm>
              <a:off x="902179"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4" name="Google Shape;1074;p18"/>
            <p:cNvSpPr/>
            <p:nvPr/>
          </p:nvSpPr>
          <p:spPr>
            <a:xfrm>
              <a:off x="1220641"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5" name="Google Shape;1075;p18"/>
            <p:cNvSpPr/>
            <p:nvPr/>
          </p:nvSpPr>
          <p:spPr>
            <a:xfrm>
              <a:off x="1539169"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6" name="Google Shape;1076;p18"/>
            <p:cNvSpPr/>
            <p:nvPr/>
          </p:nvSpPr>
          <p:spPr>
            <a:xfrm>
              <a:off x="1857762" y="2431703"/>
              <a:ext cx="7414" cy="1720754"/>
            </a:xfrm>
            <a:custGeom>
              <a:avLst/>
              <a:gdLst/>
              <a:ahLst/>
              <a:cxnLst/>
              <a:rect l="l" t="t" r="r" b="b"/>
              <a:pathLst>
                <a:path w="113"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7" name="Google Shape;1077;p18"/>
            <p:cNvSpPr/>
            <p:nvPr/>
          </p:nvSpPr>
          <p:spPr>
            <a:xfrm>
              <a:off x="2176224"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8" name="Google Shape;1078;p18"/>
            <p:cNvSpPr/>
            <p:nvPr/>
          </p:nvSpPr>
          <p:spPr>
            <a:xfrm>
              <a:off x="2494752"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9" name="Google Shape;1079;p18"/>
            <p:cNvSpPr/>
            <p:nvPr/>
          </p:nvSpPr>
          <p:spPr>
            <a:xfrm>
              <a:off x="2813346"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0" name="Google Shape;1080;p18"/>
            <p:cNvSpPr/>
            <p:nvPr/>
          </p:nvSpPr>
          <p:spPr>
            <a:xfrm>
              <a:off x="3131874"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1" name="Google Shape;1081;p18"/>
            <p:cNvSpPr/>
            <p:nvPr/>
          </p:nvSpPr>
          <p:spPr>
            <a:xfrm>
              <a:off x="3450336" y="2431703"/>
              <a:ext cx="7479" cy="1720754"/>
            </a:xfrm>
            <a:custGeom>
              <a:avLst/>
              <a:gdLst/>
              <a:ahLst/>
              <a:cxnLst/>
              <a:rect l="l" t="t" r="r" b="b"/>
              <a:pathLst>
                <a:path w="114"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2" name="Google Shape;1082;p18"/>
            <p:cNvSpPr/>
            <p:nvPr/>
          </p:nvSpPr>
          <p:spPr>
            <a:xfrm>
              <a:off x="3768929"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3" name="Google Shape;1083;p18"/>
            <p:cNvSpPr/>
            <p:nvPr/>
          </p:nvSpPr>
          <p:spPr>
            <a:xfrm>
              <a:off x="4087457"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4" name="Google Shape;1084;p18"/>
            <p:cNvSpPr/>
            <p:nvPr/>
          </p:nvSpPr>
          <p:spPr>
            <a:xfrm>
              <a:off x="4405920"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5" name="Google Shape;1085;p18"/>
            <p:cNvSpPr/>
            <p:nvPr/>
          </p:nvSpPr>
          <p:spPr>
            <a:xfrm>
              <a:off x="4724447"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6" name="Google Shape;1086;p18"/>
            <p:cNvSpPr/>
            <p:nvPr/>
          </p:nvSpPr>
          <p:spPr>
            <a:xfrm>
              <a:off x="5043041" y="2431703"/>
              <a:ext cx="7414" cy="1720754"/>
            </a:xfrm>
            <a:custGeom>
              <a:avLst/>
              <a:gdLst/>
              <a:ahLst/>
              <a:cxnLst/>
              <a:rect l="l" t="t" r="r" b="b"/>
              <a:pathLst>
                <a:path w="113"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7" name="Google Shape;1087;p18"/>
            <p:cNvSpPr/>
            <p:nvPr/>
          </p:nvSpPr>
          <p:spPr>
            <a:xfrm>
              <a:off x="5361634"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8" name="Google Shape;1088;p18"/>
            <p:cNvSpPr/>
            <p:nvPr/>
          </p:nvSpPr>
          <p:spPr>
            <a:xfrm>
              <a:off x="5680031"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9" name="Google Shape;1089;p18"/>
            <p:cNvSpPr/>
            <p:nvPr/>
          </p:nvSpPr>
          <p:spPr>
            <a:xfrm>
              <a:off x="5998624"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0" name="Google Shape;1090;p18"/>
            <p:cNvSpPr/>
            <p:nvPr/>
          </p:nvSpPr>
          <p:spPr>
            <a:xfrm>
              <a:off x="6317152"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1" name="Google Shape;1091;p18"/>
            <p:cNvSpPr/>
            <p:nvPr/>
          </p:nvSpPr>
          <p:spPr>
            <a:xfrm>
              <a:off x="6635615" y="2431703"/>
              <a:ext cx="7479" cy="1720754"/>
            </a:xfrm>
            <a:custGeom>
              <a:avLst/>
              <a:gdLst/>
              <a:ahLst/>
              <a:cxnLst/>
              <a:rect l="l" t="t" r="r" b="b"/>
              <a:pathLst>
                <a:path w="114"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2" name="Google Shape;1092;p18"/>
            <p:cNvSpPr/>
            <p:nvPr/>
          </p:nvSpPr>
          <p:spPr>
            <a:xfrm>
              <a:off x="6954208"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3" name="Google Shape;1093;p18"/>
            <p:cNvSpPr/>
            <p:nvPr/>
          </p:nvSpPr>
          <p:spPr>
            <a:xfrm>
              <a:off x="7272736"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4" name="Google Shape;1094;p18"/>
            <p:cNvSpPr/>
            <p:nvPr/>
          </p:nvSpPr>
          <p:spPr>
            <a:xfrm>
              <a:off x="0" y="2502494"/>
              <a:ext cx="7440875" cy="7479"/>
            </a:xfrm>
            <a:custGeom>
              <a:avLst/>
              <a:gdLst/>
              <a:ahLst/>
              <a:cxnLst/>
              <a:rect l="l" t="t" r="r" b="b"/>
              <a:pathLst>
                <a:path w="113415" h="114"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5" name="Google Shape;1095;p18"/>
            <p:cNvSpPr/>
            <p:nvPr/>
          </p:nvSpPr>
          <p:spPr>
            <a:xfrm>
              <a:off x="0" y="2806523"/>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6" name="Google Shape;1096;p18"/>
            <p:cNvSpPr/>
            <p:nvPr/>
          </p:nvSpPr>
          <p:spPr>
            <a:xfrm>
              <a:off x="0" y="3110420"/>
              <a:ext cx="7440875" cy="7545"/>
            </a:xfrm>
            <a:custGeom>
              <a:avLst/>
              <a:gdLst/>
              <a:ahLst/>
              <a:cxnLst/>
              <a:rect l="l" t="t" r="r" b="b"/>
              <a:pathLst>
                <a:path w="113415" h="115"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7" name="Google Shape;1097;p18"/>
            <p:cNvSpPr/>
            <p:nvPr/>
          </p:nvSpPr>
          <p:spPr>
            <a:xfrm>
              <a:off x="0" y="3414448"/>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8" name="Google Shape;1098;p18"/>
            <p:cNvSpPr/>
            <p:nvPr/>
          </p:nvSpPr>
          <p:spPr>
            <a:xfrm>
              <a:off x="0" y="3718411"/>
              <a:ext cx="7440875" cy="7479"/>
            </a:xfrm>
            <a:custGeom>
              <a:avLst/>
              <a:gdLst/>
              <a:ahLst/>
              <a:cxnLst/>
              <a:rect l="l" t="t" r="r" b="b"/>
              <a:pathLst>
                <a:path w="113415" h="114" extrusionOk="0">
                  <a:moveTo>
                    <a:pt x="0" y="0"/>
                  </a:moveTo>
                  <a:lnTo>
                    <a:pt x="0" y="113"/>
                  </a:lnTo>
                  <a:lnTo>
                    <a:pt x="113414" y="113"/>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9" name="Google Shape;1099;p18"/>
            <p:cNvSpPr/>
            <p:nvPr/>
          </p:nvSpPr>
          <p:spPr>
            <a:xfrm>
              <a:off x="0" y="4022440"/>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00" name="Google Shape;1100;p18"/>
          <p:cNvGrpSpPr/>
          <p:nvPr/>
        </p:nvGrpSpPr>
        <p:grpSpPr>
          <a:xfrm>
            <a:off x="192408" y="135664"/>
            <a:ext cx="8759169" cy="4872494"/>
            <a:chOff x="916986" y="2500875"/>
            <a:chExt cx="2280618" cy="1217119"/>
          </a:xfrm>
        </p:grpSpPr>
        <p:sp>
          <p:nvSpPr>
            <p:cNvPr id="1101" name="Google Shape;1101;p18"/>
            <p:cNvSpPr/>
            <p:nvPr/>
          </p:nvSpPr>
          <p:spPr>
            <a:xfrm>
              <a:off x="930568" y="2514572"/>
              <a:ext cx="105996" cy="1189768"/>
            </a:xfrm>
            <a:custGeom>
              <a:avLst/>
              <a:gdLst/>
              <a:ahLst/>
              <a:cxnLst/>
              <a:rect l="l" t="t" r="r" b="b"/>
              <a:pathLst>
                <a:path w="1834" h="20586" extrusionOk="0">
                  <a:moveTo>
                    <a:pt x="1147" y="1"/>
                  </a:moveTo>
                  <a:cubicBezTo>
                    <a:pt x="515" y="1"/>
                    <a:pt x="1" y="509"/>
                    <a:pt x="1" y="1139"/>
                  </a:cubicBezTo>
                  <a:lnTo>
                    <a:pt x="1" y="1854"/>
                  </a:lnTo>
                  <a:cubicBezTo>
                    <a:pt x="440" y="1854"/>
                    <a:pt x="796" y="2209"/>
                    <a:pt x="796" y="2645"/>
                  </a:cubicBezTo>
                  <a:cubicBezTo>
                    <a:pt x="796" y="3081"/>
                    <a:pt x="440" y="3433"/>
                    <a:pt x="1" y="3433"/>
                  </a:cubicBezTo>
                  <a:lnTo>
                    <a:pt x="1" y="4390"/>
                  </a:lnTo>
                  <a:cubicBezTo>
                    <a:pt x="440" y="4390"/>
                    <a:pt x="796" y="4745"/>
                    <a:pt x="796" y="5181"/>
                  </a:cubicBezTo>
                  <a:cubicBezTo>
                    <a:pt x="796" y="5615"/>
                    <a:pt x="440" y="5969"/>
                    <a:pt x="1" y="5969"/>
                  </a:cubicBezTo>
                  <a:lnTo>
                    <a:pt x="1" y="6924"/>
                  </a:lnTo>
                  <a:cubicBezTo>
                    <a:pt x="440" y="6924"/>
                    <a:pt x="796" y="7281"/>
                    <a:pt x="796" y="7717"/>
                  </a:cubicBezTo>
                  <a:cubicBezTo>
                    <a:pt x="796" y="8151"/>
                    <a:pt x="440" y="8505"/>
                    <a:pt x="1" y="8505"/>
                  </a:cubicBezTo>
                  <a:lnTo>
                    <a:pt x="1" y="9460"/>
                  </a:lnTo>
                  <a:cubicBezTo>
                    <a:pt x="440" y="9460"/>
                    <a:pt x="796" y="9815"/>
                    <a:pt x="796" y="10251"/>
                  </a:cubicBezTo>
                  <a:cubicBezTo>
                    <a:pt x="796" y="10687"/>
                    <a:pt x="440" y="11041"/>
                    <a:pt x="1" y="11041"/>
                  </a:cubicBezTo>
                  <a:lnTo>
                    <a:pt x="1" y="11996"/>
                  </a:lnTo>
                  <a:cubicBezTo>
                    <a:pt x="440" y="11996"/>
                    <a:pt x="796" y="12351"/>
                    <a:pt x="796" y="12787"/>
                  </a:cubicBezTo>
                  <a:cubicBezTo>
                    <a:pt x="796" y="13222"/>
                    <a:pt x="440" y="13575"/>
                    <a:pt x="1" y="13575"/>
                  </a:cubicBezTo>
                  <a:lnTo>
                    <a:pt x="1" y="14532"/>
                  </a:lnTo>
                  <a:cubicBezTo>
                    <a:pt x="440" y="14532"/>
                    <a:pt x="796" y="14886"/>
                    <a:pt x="796" y="15322"/>
                  </a:cubicBezTo>
                  <a:cubicBezTo>
                    <a:pt x="796" y="15758"/>
                    <a:pt x="440" y="16111"/>
                    <a:pt x="1" y="16111"/>
                  </a:cubicBezTo>
                  <a:lnTo>
                    <a:pt x="1" y="17068"/>
                  </a:lnTo>
                  <a:cubicBezTo>
                    <a:pt x="440" y="17068"/>
                    <a:pt x="796" y="17422"/>
                    <a:pt x="796" y="17856"/>
                  </a:cubicBezTo>
                  <a:cubicBezTo>
                    <a:pt x="796" y="18292"/>
                    <a:pt x="440" y="18647"/>
                    <a:pt x="1" y="18647"/>
                  </a:cubicBezTo>
                  <a:lnTo>
                    <a:pt x="1" y="19448"/>
                  </a:lnTo>
                  <a:cubicBezTo>
                    <a:pt x="1" y="20077"/>
                    <a:pt x="515" y="20586"/>
                    <a:pt x="1147" y="20586"/>
                  </a:cubicBezTo>
                  <a:lnTo>
                    <a:pt x="1833" y="20586"/>
                  </a:lnTo>
                  <a:lnTo>
                    <a:pt x="1833"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2" name="Google Shape;1102;p18"/>
            <p:cNvSpPr/>
            <p:nvPr/>
          </p:nvSpPr>
          <p:spPr>
            <a:xfrm>
              <a:off x="1036508" y="2514572"/>
              <a:ext cx="2147431" cy="1189768"/>
            </a:xfrm>
            <a:custGeom>
              <a:avLst/>
              <a:gdLst/>
              <a:ahLst/>
              <a:cxnLst/>
              <a:rect l="l" t="t" r="r" b="b"/>
              <a:pathLst>
                <a:path w="37156" h="20586" extrusionOk="0">
                  <a:moveTo>
                    <a:pt x="0" y="1"/>
                  </a:moveTo>
                  <a:lnTo>
                    <a:pt x="0" y="20586"/>
                  </a:lnTo>
                  <a:lnTo>
                    <a:pt x="36303" y="20586"/>
                  </a:lnTo>
                  <a:cubicBezTo>
                    <a:pt x="36773" y="20586"/>
                    <a:pt x="37156" y="20205"/>
                    <a:pt x="37156" y="19733"/>
                  </a:cubicBezTo>
                  <a:lnTo>
                    <a:pt x="37156" y="851"/>
                  </a:lnTo>
                  <a:cubicBezTo>
                    <a:pt x="37156" y="382"/>
                    <a:pt x="36773" y="1"/>
                    <a:pt x="3630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3" name="Google Shape;1103;p18"/>
            <p:cNvSpPr/>
            <p:nvPr/>
          </p:nvSpPr>
          <p:spPr>
            <a:xfrm>
              <a:off x="916986" y="2500875"/>
              <a:ext cx="93570" cy="139459"/>
            </a:xfrm>
            <a:custGeom>
              <a:avLst/>
              <a:gdLst/>
              <a:ahLst/>
              <a:cxnLst/>
              <a:rect l="l" t="t" r="r" b="b"/>
              <a:pathLst>
                <a:path w="1619" h="2413" extrusionOk="0">
                  <a:moveTo>
                    <a:pt x="1382" y="0"/>
                  </a:moveTo>
                  <a:cubicBezTo>
                    <a:pt x="620" y="0"/>
                    <a:pt x="0" y="617"/>
                    <a:pt x="0" y="1376"/>
                  </a:cubicBezTo>
                  <a:lnTo>
                    <a:pt x="0" y="2177"/>
                  </a:lnTo>
                  <a:cubicBezTo>
                    <a:pt x="0" y="2308"/>
                    <a:pt x="106" y="2412"/>
                    <a:pt x="236" y="2412"/>
                  </a:cubicBezTo>
                  <a:cubicBezTo>
                    <a:pt x="367" y="2412"/>
                    <a:pt x="473" y="2308"/>
                    <a:pt x="473" y="2177"/>
                  </a:cubicBezTo>
                  <a:lnTo>
                    <a:pt x="473" y="1376"/>
                  </a:lnTo>
                  <a:cubicBezTo>
                    <a:pt x="473" y="878"/>
                    <a:pt x="881" y="474"/>
                    <a:pt x="1382" y="474"/>
                  </a:cubicBezTo>
                  <a:cubicBezTo>
                    <a:pt x="1512" y="474"/>
                    <a:pt x="1618" y="367"/>
                    <a:pt x="1618" y="238"/>
                  </a:cubicBezTo>
                  <a:cubicBezTo>
                    <a:pt x="1618" y="107"/>
                    <a:pt x="1512" y="0"/>
                    <a:pt x="13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4" name="Google Shape;1104;p18"/>
            <p:cNvSpPr/>
            <p:nvPr/>
          </p:nvSpPr>
          <p:spPr>
            <a:xfrm>
              <a:off x="916986" y="3578650"/>
              <a:ext cx="133160" cy="139344"/>
            </a:xfrm>
            <a:custGeom>
              <a:avLst/>
              <a:gdLst/>
              <a:ahLst/>
              <a:cxnLst/>
              <a:rect l="l" t="t" r="r" b="b"/>
              <a:pathLst>
                <a:path w="2304" h="2411" extrusionOk="0">
                  <a:moveTo>
                    <a:pt x="236" y="0"/>
                  </a:moveTo>
                  <a:cubicBezTo>
                    <a:pt x="106" y="0"/>
                    <a:pt x="0" y="106"/>
                    <a:pt x="0" y="236"/>
                  </a:cubicBezTo>
                  <a:lnTo>
                    <a:pt x="0" y="1037"/>
                  </a:lnTo>
                  <a:cubicBezTo>
                    <a:pt x="0" y="1795"/>
                    <a:pt x="620" y="2410"/>
                    <a:pt x="1382" y="2410"/>
                  </a:cubicBezTo>
                  <a:lnTo>
                    <a:pt x="2068" y="2410"/>
                  </a:lnTo>
                  <a:cubicBezTo>
                    <a:pt x="2199" y="2410"/>
                    <a:pt x="2304" y="2306"/>
                    <a:pt x="2304" y="2175"/>
                  </a:cubicBezTo>
                  <a:cubicBezTo>
                    <a:pt x="2304" y="2043"/>
                    <a:pt x="2199" y="1939"/>
                    <a:pt x="2068" y="1939"/>
                  </a:cubicBezTo>
                  <a:lnTo>
                    <a:pt x="1382" y="1939"/>
                  </a:lnTo>
                  <a:cubicBezTo>
                    <a:pt x="881" y="1939"/>
                    <a:pt x="473" y="1535"/>
                    <a:pt x="473" y="1037"/>
                  </a:cubicBezTo>
                  <a:lnTo>
                    <a:pt x="473" y="236"/>
                  </a:lnTo>
                  <a:cubicBezTo>
                    <a:pt x="473" y="106"/>
                    <a:pt x="367" y="0"/>
                    <a:pt x="2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5" name="Google Shape;1105;p18"/>
            <p:cNvSpPr/>
            <p:nvPr/>
          </p:nvSpPr>
          <p:spPr>
            <a:xfrm>
              <a:off x="2917819" y="3493113"/>
              <a:ext cx="279786" cy="224880"/>
            </a:xfrm>
            <a:custGeom>
              <a:avLst/>
              <a:gdLst/>
              <a:ahLst/>
              <a:cxnLst/>
              <a:rect l="l" t="t" r="r" b="b"/>
              <a:pathLst>
                <a:path w="4841" h="3891" extrusionOk="0">
                  <a:moveTo>
                    <a:pt x="4605" y="0"/>
                  </a:moveTo>
                  <a:cubicBezTo>
                    <a:pt x="4473" y="0"/>
                    <a:pt x="4367" y="107"/>
                    <a:pt x="4367" y="236"/>
                  </a:cubicBezTo>
                  <a:lnTo>
                    <a:pt x="4367" y="2802"/>
                  </a:lnTo>
                  <a:cubicBezTo>
                    <a:pt x="4367" y="3142"/>
                    <a:pt x="4092" y="3419"/>
                    <a:pt x="3752" y="3419"/>
                  </a:cubicBezTo>
                  <a:lnTo>
                    <a:pt x="238" y="3419"/>
                  </a:lnTo>
                  <a:cubicBezTo>
                    <a:pt x="107" y="3419"/>
                    <a:pt x="1" y="3523"/>
                    <a:pt x="1" y="3655"/>
                  </a:cubicBezTo>
                  <a:cubicBezTo>
                    <a:pt x="1" y="3786"/>
                    <a:pt x="107" y="3890"/>
                    <a:pt x="238" y="3890"/>
                  </a:cubicBezTo>
                  <a:lnTo>
                    <a:pt x="3752" y="3890"/>
                  </a:lnTo>
                  <a:cubicBezTo>
                    <a:pt x="4353" y="3890"/>
                    <a:pt x="4840" y="3403"/>
                    <a:pt x="4840" y="2802"/>
                  </a:cubicBezTo>
                  <a:lnTo>
                    <a:pt x="4840" y="236"/>
                  </a:lnTo>
                  <a:cubicBezTo>
                    <a:pt x="4840" y="107"/>
                    <a:pt x="4734" y="0"/>
                    <a:pt x="460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06" name="Google Shape;1106;p18"/>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highlight>
                  <a:schemeClr val="dk2"/>
                </a:highlight>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107" name="Google Shape;1107;p18"/>
          <p:cNvSpPr txBox="1">
            <a:spLocks noGrp="1"/>
          </p:cNvSpPr>
          <p:nvPr>
            <p:ph type="subTitle" idx="1"/>
          </p:nvPr>
        </p:nvSpPr>
        <p:spPr>
          <a:xfrm>
            <a:off x="4923076" y="2980825"/>
            <a:ext cx="2640000" cy="1227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b="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108" name="Google Shape;1108;p18"/>
          <p:cNvSpPr txBox="1">
            <a:spLocks noGrp="1"/>
          </p:cNvSpPr>
          <p:nvPr>
            <p:ph type="subTitle" idx="2"/>
          </p:nvPr>
        </p:nvSpPr>
        <p:spPr>
          <a:xfrm>
            <a:off x="1580900" y="2980825"/>
            <a:ext cx="2640000" cy="1227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b="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109" name="Google Shape;1109;p18"/>
          <p:cNvSpPr txBox="1">
            <a:spLocks noGrp="1"/>
          </p:cNvSpPr>
          <p:nvPr>
            <p:ph type="subTitle" idx="3"/>
          </p:nvPr>
        </p:nvSpPr>
        <p:spPr>
          <a:xfrm>
            <a:off x="1580905" y="2498125"/>
            <a:ext cx="2640000" cy="5589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Font typeface="Bebas Neue"/>
              <a:buNone/>
              <a:defRPr sz="2400" b="1">
                <a:solidFill>
                  <a:schemeClr val="accent1"/>
                </a:solidFill>
              </a:defRPr>
            </a:lvl1pPr>
            <a:lvl2pPr lvl="1" algn="ctr"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1110" name="Google Shape;1110;p18"/>
          <p:cNvSpPr txBox="1">
            <a:spLocks noGrp="1"/>
          </p:cNvSpPr>
          <p:nvPr>
            <p:ph type="subTitle" idx="4"/>
          </p:nvPr>
        </p:nvSpPr>
        <p:spPr>
          <a:xfrm>
            <a:off x="4923082" y="2498125"/>
            <a:ext cx="2640000" cy="5589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Font typeface="Bebas Neue"/>
              <a:buNone/>
              <a:defRPr sz="2400" b="1">
                <a:solidFill>
                  <a:schemeClr val="accent1"/>
                </a:solidFill>
              </a:defRPr>
            </a:lvl1pPr>
            <a:lvl2pPr lvl="1" algn="ctr"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1111" name="Google Shape;1111;p18"/>
          <p:cNvSpPr/>
          <p:nvPr/>
        </p:nvSpPr>
        <p:spPr>
          <a:xfrm>
            <a:off x="8430766" y="352711"/>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70BA"/>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two columns 2">
  <p:cSld name="TITLE_AND_TWO_COLUMNS_1_1">
    <p:bg>
      <p:bgPr>
        <a:solidFill>
          <a:schemeClr val="dk2"/>
        </a:solidFill>
        <a:effectLst/>
      </p:bgPr>
    </p:bg>
    <p:spTree>
      <p:nvGrpSpPr>
        <p:cNvPr id="1" name="Shape 1112"/>
        <p:cNvGrpSpPr/>
        <p:nvPr/>
      </p:nvGrpSpPr>
      <p:grpSpPr>
        <a:xfrm>
          <a:off x="0" y="0"/>
          <a:ext cx="0" cy="0"/>
          <a:chOff x="0" y="0"/>
          <a:chExt cx="0" cy="0"/>
        </a:xfrm>
      </p:grpSpPr>
      <p:grpSp>
        <p:nvGrpSpPr>
          <p:cNvPr id="1113" name="Google Shape;1113;p19"/>
          <p:cNvGrpSpPr/>
          <p:nvPr/>
        </p:nvGrpSpPr>
        <p:grpSpPr>
          <a:xfrm>
            <a:off x="0" y="0"/>
            <a:ext cx="9144091" cy="5143648"/>
            <a:chOff x="0" y="0"/>
            <a:chExt cx="7440875" cy="4152456"/>
          </a:xfrm>
        </p:grpSpPr>
        <p:sp>
          <p:nvSpPr>
            <p:cNvPr id="1114" name="Google Shape;1114;p19"/>
            <p:cNvSpPr/>
            <p:nvPr/>
          </p:nvSpPr>
          <p:spPr>
            <a:xfrm>
              <a:off x="265057"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5" name="Google Shape;1115;p19"/>
            <p:cNvSpPr/>
            <p:nvPr/>
          </p:nvSpPr>
          <p:spPr>
            <a:xfrm>
              <a:off x="583651"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6" name="Google Shape;1116;p19"/>
            <p:cNvSpPr/>
            <p:nvPr/>
          </p:nvSpPr>
          <p:spPr>
            <a:xfrm>
              <a:off x="902179"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7" name="Google Shape;1117;p19"/>
            <p:cNvSpPr/>
            <p:nvPr/>
          </p:nvSpPr>
          <p:spPr>
            <a:xfrm>
              <a:off x="1220641"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8" name="Google Shape;1118;p19"/>
            <p:cNvSpPr/>
            <p:nvPr/>
          </p:nvSpPr>
          <p:spPr>
            <a:xfrm>
              <a:off x="1539169"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9" name="Google Shape;1119;p19"/>
            <p:cNvSpPr/>
            <p:nvPr/>
          </p:nvSpPr>
          <p:spPr>
            <a:xfrm>
              <a:off x="1857762" y="0"/>
              <a:ext cx="7414" cy="2884827"/>
            </a:xfrm>
            <a:custGeom>
              <a:avLst/>
              <a:gdLst/>
              <a:ahLst/>
              <a:cxnLst/>
              <a:rect l="l" t="t" r="r" b="b"/>
              <a:pathLst>
                <a:path w="113"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0" name="Google Shape;1120;p19"/>
            <p:cNvSpPr/>
            <p:nvPr/>
          </p:nvSpPr>
          <p:spPr>
            <a:xfrm>
              <a:off x="2176224"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1" name="Google Shape;1121;p19"/>
            <p:cNvSpPr/>
            <p:nvPr/>
          </p:nvSpPr>
          <p:spPr>
            <a:xfrm>
              <a:off x="2494752"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2" name="Google Shape;1122;p19"/>
            <p:cNvSpPr/>
            <p:nvPr/>
          </p:nvSpPr>
          <p:spPr>
            <a:xfrm>
              <a:off x="2813346"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3" name="Google Shape;1123;p19"/>
            <p:cNvSpPr/>
            <p:nvPr/>
          </p:nvSpPr>
          <p:spPr>
            <a:xfrm>
              <a:off x="3131874"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4" name="Google Shape;1124;p19"/>
            <p:cNvSpPr/>
            <p:nvPr/>
          </p:nvSpPr>
          <p:spPr>
            <a:xfrm>
              <a:off x="3450336" y="0"/>
              <a:ext cx="7479" cy="2884827"/>
            </a:xfrm>
            <a:custGeom>
              <a:avLst/>
              <a:gdLst/>
              <a:ahLst/>
              <a:cxnLst/>
              <a:rect l="l" t="t" r="r" b="b"/>
              <a:pathLst>
                <a:path w="114"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5" name="Google Shape;1125;p19"/>
            <p:cNvSpPr/>
            <p:nvPr/>
          </p:nvSpPr>
          <p:spPr>
            <a:xfrm>
              <a:off x="3768929"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6" name="Google Shape;1126;p19"/>
            <p:cNvSpPr/>
            <p:nvPr/>
          </p:nvSpPr>
          <p:spPr>
            <a:xfrm>
              <a:off x="4087457"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7" name="Google Shape;1127;p19"/>
            <p:cNvSpPr/>
            <p:nvPr/>
          </p:nvSpPr>
          <p:spPr>
            <a:xfrm>
              <a:off x="4405920"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8" name="Google Shape;1128;p19"/>
            <p:cNvSpPr/>
            <p:nvPr/>
          </p:nvSpPr>
          <p:spPr>
            <a:xfrm>
              <a:off x="4724447"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9" name="Google Shape;1129;p19"/>
            <p:cNvSpPr/>
            <p:nvPr/>
          </p:nvSpPr>
          <p:spPr>
            <a:xfrm>
              <a:off x="5043041" y="0"/>
              <a:ext cx="7414" cy="2884827"/>
            </a:xfrm>
            <a:custGeom>
              <a:avLst/>
              <a:gdLst/>
              <a:ahLst/>
              <a:cxnLst/>
              <a:rect l="l" t="t" r="r" b="b"/>
              <a:pathLst>
                <a:path w="113"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0" name="Google Shape;1130;p19"/>
            <p:cNvSpPr/>
            <p:nvPr/>
          </p:nvSpPr>
          <p:spPr>
            <a:xfrm>
              <a:off x="5361634"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1" name="Google Shape;1131;p19"/>
            <p:cNvSpPr/>
            <p:nvPr/>
          </p:nvSpPr>
          <p:spPr>
            <a:xfrm>
              <a:off x="5680031"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2" name="Google Shape;1132;p19"/>
            <p:cNvSpPr/>
            <p:nvPr/>
          </p:nvSpPr>
          <p:spPr>
            <a:xfrm>
              <a:off x="5998624"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3" name="Google Shape;1133;p19"/>
            <p:cNvSpPr/>
            <p:nvPr/>
          </p:nvSpPr>
          <p:spPr>
            <a:xfrm>
              <a:off x="6317152"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4" name="Google Shape;1134;p19"/>
            <p:cNvSpPr/>
            <p:nvPr/>
          </p:nvSpPr>
          <p:spPr>
            <a:xfrm>
              <a:off x="6635615" y="0"/>
              <a:ext cx="7479" cy="2884827"/>
            </a:xfrm>
            <a:custGeom>
              <a:avLst/>
              <a:gdLst/>
              <a:ahLst/>
              <a:cxnLst/>
              <a:rect l="l" t="t" r="r" b="b"/>
              <a:pathLst>
                <a:path w="114"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5" name="Google Shape;1135;p19"/>
            <p:cNvSpPr/>
            <p:nvPr/>
          </p:nvSpPr>
          <p:spPr>
            <a:xfrm>
              <a:off x="6954208"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6" name="Google Shape;1136;p19"/>
            <p:cNvSpPr/>
            <p:nvPr/>
          </p:nvSpPr>
          <p:spPr>
            <a:xfrm>
              <a:off x="7272736"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7" name="Google Shape;1137;p19"/>
            <p:cNvSpPr/>
            <p:nvPr/>
          </p:nvSpPr>
          <p:spPr>
            <a:xfrm>
              <a:off x="0" y="70857"/>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8" name="Google Shape;1138;p19"/>
            <p:cNvSpPr/>
            <p:nvPr/>
          </p:nvSpPr>
          <p:spPr>
            <a:xfrm>
              <a:off x="0" y="374885"/>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9" name="Google Shape;1139;p19"/>
            <p:cNvSpPr/>
            <p:nvPr/>
          </p:nvSpPr>
          <p:spPr>
            <a:xfrm>
              <a:off x="0" y="678783"/>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0" name="Google Shape;1140;p19"/>
            <p:cNvSpPr/>
            <p:nvPr/>
          </p:nvSpPr>
          <p:spPr>
            <a:xfrm>
              <a:off x="0" y="982811"/>
              <a:ext cx="7440875" cy="7414"/>
            </a:xfrm>
            <a:custGeom>
              <a:avLst/>
              <a:gdLst/>
              <a:ahLst/>
              <a:cxnLst/>
              <a:rect l="l" t="t" r="r" b="b"/>
              <a:pathLst>
                <a:path w="113415" h="113"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1" name="Google Shape;1141;p19"/>
            <p:cNvSpPr/>
            <p:nvPr/>
          </p:nvSpPr>
          <p:spPr>
            <a:xfrm>
              <a:off x="0" y="1286708"/>
              <a:ext cx="7440875" cy="7545"/>
            </a:xfrm>
            <a:custGeom>
              <a:avLst/>
              <a:gdLst/>
              <a:ahLst/>
              <a:cxnLst/>
              <a:rect l="l" t="t" r="r" b="b"/>
              <a:pathLst>
                <a:path w="113415" h="115"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2" name="Google Shape;1142;p19"/>
            <p:cNvSpPr/>
            <p:nvPr/>
          </p:nvSpPr>
          <p:spPr>
            <a:xfrm>
              <a:off x="0" y="1590737"/>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3" name="Google Shape;1143;p19"/>
            <p:cNvSpPr/>
            <p:nvPr/>
          </p:nvSpPr>
          <p:spPr>
            <a:xfrm>
              <a:off x="0" y="1894700"/>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4" name="Google Shape;1144;p19"/>
            <p:cNvSpPr/>
            <p:nvPr/>
          </p:nvSpPr>
          <p:spPr>
            <a:xfrm>
              <a:off x="0" y="2198597"/>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5" name="Google Shape;1145;p19"/>
            <p:cNvSpPr/>
            <p:nvPr/>
          </p:nvSpPr>
          <p:spPr>
            <a:xfrm>
              <a:off x="0" y="2502625"/>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6" name="Google Shape;1146;p19"/>
            <p:cNvSpPr/>
            <p:nvPr/>
          </p:nvSpPr>
          <p:spPr>
            <a:xfrm>
              <a:off x="0" y="2806523"/>
              <a:ext cx="7440875" cy="7479"/>
            </a:xfrm>
            <a:custGeom>
              <a:avLst/>
              <a:gdLst/>
              <a:ahLst/>
              <a:cxnLst/>
              <a:rect l="l" t="t" r="r" b="b"/>
              <a:pathLst>
                <a:path w="113415" h="114"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7" name="Google Shape;1147;p19"/>
            <p:cNvSpPr/>
            <p:nvPr/>
          </p:nvSpPr>
          <p:spPr>
            <a:xfrm>
              <a:off x="265057"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8" name="Google Shape;1148;p19"/>
            <p:cNvSpPr/>
            <p:nvPr/>
          </p:nvSpPr>
          <p:spPr>
            <a:xfrm>
              <a:off x="583651"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9" name="Google Shape;1149;p19"/>
            <p:cNvSpPr/>
            <p:nvPr/>
          </p:nvSpPr>
          <p:spPr>
            <a:xfrm>
              <a:off x="902179"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0" name="Google Shape;1150;p19"/>
            <p:cNvSpPr/>
            <p:nvPr/>
          </p:nvSpPr>
          <p:spPr>
            <a:xfrm>
              <a:off x="1220641"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1" name="Google Shape;1151;p19"/>
            <p:cNvSpPr/>
            <p:nvPr/>
          </p:nvSpPr>
          <p:spPr>
            <a:xfrm>
              <a:off x="1539169"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2" name="Google Shape;1152;p19"/>
            <p:cNvSpPr/>
            <p:nvPr/>
          </p:nvSpPr>
          <p:spPr>
            <a:xfrm>
              <a:off x="1857762" y="2431703"/>
              <a:ext cx="7414" cy="1720754"/>
            </a:xfrm>
            <a:custGeom>
              <a:avLst/>
              <a:gdLst/>
              <a:ahLst/>
              <a:cxnLst/>
              <a:rect l="l" t="t" r="r" b="b"/>
              <a:pathLst>
                <a:path w="113"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3" name="Google Shape;1153;p19"/>
            <p:cNvSpPr/>
            <p:nvPr/>
          </p:nvSpPr>
          <p:spPr>
            <a:xfrm>
              <a:off x="2176224"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4" name="Google Shape;1154;p19"/>
            <p:cNvSpPr/>
            <p:nvPr/>
          </p:nvSpPr>
          <p:spPr>
            <a:xfrm>
              <a:off x="2494752"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5" name="Google Shape;1155;p19"/>
            <p:cNvSpPr/>
            <p:nvPr/>
          </p:nvSpPr>
          <p:spPr>
            <a:xfrm>
              <a:off x="2813346"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6" name="Google Shape;1156;p19"/>
            <p:cNvSpPr/>
            <p:nvPr/>
          </p:nvSpPr>
          <p:spPr>
            <a:xfrm>
              <a:off x="3131874"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7" name="Google Shape;1157;p19"/>
            <p:cNvSpPr/>
            <p:nvPr/>
          </p:nvSpPr>
          <p:spPr>
            <a:xfrm>
              <a:off x="3450336" y="2431703"/>
              <a:ext cx="7479" cy="1720754"/>
            </a:xfrm>
            <a:custGeom>
              <a:avLst/>
              <a:gdLst/>
              <a:ahLst/>
              <a:cxnLst/>
              <a:rect l="l" t="t" r="r" b="b"/>
              <a:pathLst>
                <a:path w="114"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8" name="Google Shape;1158;p19"/>
            <p:cNvSpPr/>
            <p:nvPr/>
          </p:nvSpPr>
          <p:spPr>
            <a:xfrm>
              <a:off x="3768929"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9" name="Google Shape;1159;p19"/>
            <p:cNvSpPr/>
            <p:nvPr/>
          </p:nvSpPr>
          <p:spPr>
            <a:xfrm>
              <a:off x="4087457"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0" name="Google Shape;1160;p19"/>
            <p:cNvSpPr/>
            <p:nvPr/>
          </p:nvSpPr>
          <p:spPr>
            <a:xfrm>
              <a:off x="4405920"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1" name="Google Shape;1161;p19"/>
            <p:cNvSpPr/>
            <p:nvPr/>
          </p:nvSpPr>
          <p:spPr>
            <a:xfrm>
              <a:off x="4724447"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2" name="Google Shape;1162;p19"/>
            <p:cNvSpPr/>
            <p:nvPr/>
          </p:nvSpPr>
          <p:spPr>
            <a:xfrm>
              <a:off x="5043041" y="2431703"/>
              <a:ext cx="7414" cy="1720754"/>
            </a:xfrm>
            <a:custGeom>
              <a:avLst/>
              <a:gdLst/>
              <a:ahLst/>
              <a:cxnLst/>
              <a:rect l="l" t="t" r="r" b="b"/>
              <a:pathLst>
                <a:path w="113"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3" name="Google Shape;1163;p19"/>
            <p:cNvSpPr/>
            <p:nvPr/>
          </p:nvSpPr>
          <p:spPr>
            <a:xfrm>
              <a:off x="5361634"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4" name="Google Shape;1164;p19"/>
            <p:cNvSpPr/>
            <p:nvPr/>
          </p:nvSpPr>
          <p:spPr>
            <a:xfrm>
              <a:off x="5680031"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5" name="Google Shape;1165;p19"/>
            <p:cNvSpPr/>
            <p:nvPr/>
          </p:nvSpPr>
          <p:spPr>
            <a:xfrm>
              <a:off x="5998624"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6" name="Google Shape;1166;p19"/>
            <p:cNvSpPr/>
            <p:nvPr/>
          </p:nvSpPr>
          <p:spPr>
            <a:xfrm>
              <a:off x="6317152"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7" name="Google Shape;1167;p19"/>
            <p:cNvSpPr/>
            <p:nvPr/>
          </p:nvSpPr>
          <p:spPr>
            <a:xfrm>
              <a:off x="6635615" y="2431703"/>
              <a:ext cx="7479" cy="1720754"/>
            </a:xfrm>
            <a:custGeom>
              <a:avLst/>
              <a:gdLst/>
              <a:ahLst/>
              <a:cxnLst/>
              <a:rect l="l" t="t" r="r" b="b"/>
              <a:pathLst>
                <a:path w="114"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8" name="Google Shape;1168;p19"/>
            <p:cNvSpPr/>
            <p:nvPr/>
          </p:nvSpPr>
          <p:spPr>
            <a:xfrm>
              <a:off x="6954208"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9" name="Google Shape;1169;p19"/>
            <p:cNvSpPr/>
            <p:nvPr/>
          </p:nvSpPr>
          <p:spPr>
            <a:xfrm>
              <a:off x="7272736"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0" name="Google Shape;1170;p19"/>
            <p:cNvSpPr/>
            <p:nvPr/>
          </p:nvSpPr>
          <p:spPr>
            <a:xfrm>
              <a:off x="0" y="2502494"/>
              <a:ext cx="7440875" cy="7479"/>
            </a:xfrm>
            <a:custGeom>
              <a:avLst/>
              <a:gdLst/>
              <a:ahLst/>
              <a:cxnLst/>
              <a:rect l="l" t="t" r="r" b="b"/>
              <a:pathLst>
                <a:path w="113415" h="114"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1" name="Google Shape;1171;p19"/>
            <p:cNvSpPr/>
            <p:nvPr/>
          </p:nvSpPr>
          <p:spPr>
            <a:xfrm>
              <a:off x="0" y="2806523"/>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2" name="Google Shape;1172;p19"/>
            <p:cNvSpPr/>
            <p:nvPr/>
          </p:nvSpPr>
          <p:spPr>
            <a:xfrm>
              <a:off x="0" y="3110420"/>
              <a:ext cx="7440875" cy="7545"/>
            </a:xfrm>
            <a:custGeom>
              <a:avLst/>
              <a:gdLst/>
              <a:ahLst/>
              <a:cxnLst/>
              <a:rect l="l" t="t" r="r" b="b"/>
              <a:pathLst>
                <a:path w="113415" h="115"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3" name="Google Shape;1173;p19"/>
            <p:cNvSpPr/>
            <p:nvPr/>
          </p:nvSpPr>
          <p:spPr>
            <a:xfrm>
              <a:off x="0" y="3414448"/>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4" name="Google Shape;1174;p19"/>
            <p:cNvSpPr/>
            <p:nvPr/>
          </p:nvSpPr>
          <p:spPr>
            <a:xfrm>
              <a:off x="0" y="3718411"/>
              <a:ext cx="7440875" cy="7479"/>
            </a:xfrm>
            <a:custGeom>
              <a:avLst/>
              <a:gdLst/>
              <a:ahLst/>
              <a:cxnLst/>
              <a:rect l="l" t="t" r="r" b="b"/>
              <a:pathLst>
                <a:path w="113415" h="114" extrusionOk="0">
                  <a:moveTo>
                    <a:pt x="0" y="0"/>
                  </a:moveTo>
                  <a:lnTo>
                    <a:pt x="0" y="113"/>
                  </a:lnTo>
                  <a:lnTo>
                    <a:pt x="113414" y="113"/>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5" name="Google Shape;1175;p19"/>
            <p:cNvSpPr/>
            <p:nvPr/>
          </p:nvSpPr>
          <p:spPr>
            <a:xfrm>
              <a:off x="0" y="4022440"/>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76" name="Google Shape;1176;p19"/>
          <p:cNvGrpSpPr/>
          <p:nvPr/>
        </p:nvGrpSpPr>
        <p:grpSpPr>
          <a:xfrm>
            <a:off x="173287" y="130863"/>
            <a:ext cx="8797256" cy="4881744"/>
            <a:chOff x="916986" y="2500875"/>
            <a:chExt cx="2280618" cy="1217119"/>
          </a:xfrm>
        </p:grpSpPr>
        <p:sp>
          <p:nvSpPr>
            <p:cNvPr id="1177" name="Google Shape;1177;p19"/>
            <p:cNvSpPr/>
            <p:nvPr/>
          </p:nvSpPr>
          <p:spPr>
            <a:xfrm>
              <a:off x="930568" y="2514572"/>
              <a:ext cx="105996" cy="1189768"/>
            </a:xfrm>
            <a:custGeom>
              <a:avLst/>
              <a:gdLst/>
              <a:ahLst/>
              <a:cxnLst/>
              <a:rect l="l" t="t" r="r" b="b"/>
              <a:pathLst>
                <a:path w="1834" h="20586" extrusionOk="0">
                  <a:moveTo>
                    <a:pt x="1147" y="1"/>
                  </a:moveTo>
                  <a:cubicBezTo>
                    <a:pt x="515" y="1"/>
                    <a:pt x="1" y="509"/>
                    <a:pt x="1" y="1139"/>
                  </a:cubicBezTo>
                  <a:lnTo>
                    <a:pt x="1" y="1854"/>
                  </a:lnTo>
                  <a:cubicBezTo>
                    <a:pt x="440" y="1854"/>
                    <a:pt x="796" y="2209"/>
                    <a:pt x="796" y="2645"/>
                  </a:cubicBezTo>
                  <a:cubicBezTo>
                    <a:pt x="796" y="3081"/>
                    <a:pt x="440" y="3433"/>
                    <a:pt x="1" y="3433"/>
                  </a:cubicBezTo>
                  <a:lnTo>
                    <a:pt x="1" y="4390"/>
                  </a:lnTo>
                  <a:cubicBezTo>
                    <a:pt x="440" y="4390"/>
                    <a:pt x="796" y="4745"/>
                    <a:pt x="796" y="5181"/>
                  </a:cubicBezTo>
                  <a:cubicBezTo>
                    <a:pt x="796" y="5615"/>
                    <a:pt x="440" y="5969"/>
                    <a:pt x="1" y="5969"/>
                  </a:cubicBezTo>
                  <a:lnTo>
                    <a:pt x="1" y="6924"/>
                  </a:lnTo>
                  <a:cubicBezTo>
                    <a:pt x="440" y="6924"/>
                    <a:pt x="796" y="7281"/>
                    <a:pt x="796" y="7717"/>
                  </a:cubicBezTo>
                  <a:cubicBezTo>
                    <a:pt x="796" y="8151"/>
                    <a:pt x="440" y="8505"/>
                    <a:pt x="1" y="8505"/>
                  </a:cubicBezTo>
                  <a:lnTo>
                    <a:pt x="1" y="9460"/>
                  </a:lnTo>
                  <a:cubicBezTo>
                    <a:pt x="440" y="9460"/>
                    <a:pt x="796" y="9815"/>
                    <a:pt x="796" y="10251"/>
                  </a:cubicBezTo>
                  <a:cubicBezTo>
                    <a:pt x="796" y="10687"/>
                    <a:pt x="440" y="11041"/>
                    <a:pt x="1" y="11041"/>
                  </a:cubicBezTo>
                  <a:lnTo>
                    <a:pt x="1" y="11996"/>
                  </a:lnTo>
                  <a:cubicBezTo>
                    <a:pt x="440" y="11996"/>
                    <a:pt x="796" y="12351"/>
                    <a:pt x="796" y="12787"/>
                  </a:cubicBezTo>
                  <a:cubicBezTo>
                    <a:pt x="796" y="13222"/>
                    <a:pt x="440" y="13575"/>
                    <a:pt x="1" y="13575"/>
                  </a:cubicBezTo>
                  <a:lnTo>
                    <a:pt x="1" y="14532"/>
                  </a:lnTo>
                  <a:cubicBezTo>
                    <a:pt x="440" y="14532"/>
                    <a:pt x="796" y="14886"/>
                    <a:pt x="796" y="15322"/>
                  </a:cubicBezTo>
                  <a:cubicBezTo>
                    <a:pt x="796" y="15758"/>
                    <a:pt x="440" y="16111"/>
                    <a:pt x="1" y="16111"/>
                  </a:cubicBezTo>
                  <a:lnTo>
                    <a:pt x="1" y="17068"/>
                  </a:lnTo>
                  <a:cubicBezTo>
                    <a:pt x="440" y="17068"/>
                    <a:pt x="796" y="17422"/>
                    <a:pt x="796" y="17856"/>
                  </a:cubicBezTo>
                  <a:cubicBezTo>
                    <a:pt x="796" y="18292"/>
                    <a:pt x="440" y="18647"/>
                    <a:pt x="1" y="18647"/>
                  </a:cubicBezTo>
                  <a:lnTo>
                    <a:pt x="1" y="19448"/>
                  </a:lnTo>
                  <a:cubicBezTo>
                    <a:pt x="1" y="20077"/>
                    <a:pt x="515" y="20586"/>
                    <a:pt x="1147" y="20586"/>
                  </a:cubicBezTo>
                  <a:lnTo>
                    <a:pt x="1833" y="20586"/>
                  </a:lnTo>
                  <a:lnTo>
                    <a:pt x="1833"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8" name="Google Shape;1178;p19"/>
            <p:cNvSpPr/>
            <p:nvPr/>
          </p:nvSpPr>
          <p:spPr>
            <a:xfrm>
              <a:off x="1036508" y="2514572"/>
              <a:ext cx="2147431" cy="1189768"/>
            </a:xfrm>
            <a:custGeom>
              <a:avLst/>
              <a:gdLst/>
              <a:ahLst/>
              <a:cxnLst/>
              <a:rect l="l" t="t" r="r" b="b"/>
              <a:pathLst>
                <a:path w="37156" h="20586" extrusionOk="0">
                  <a:moveTo>
                    <a:pt x="0" y="1"/>
                  </a:moveTo>
                  <a:lnTo>
                    <a:pt x="0" y="20586"/>
                  </a:lnTo>
                  <a:lnTo>
                    <a:pt x="36303" y="20586"/>
                  </a:lnTo>
                  <a:cubicBezTo>
                    <a:pt x="36773" y="20586"/>
                    <a:pt x="37156" y="20205"/>
                    <a:pt x="37156" y="19733"/>
                  </a:cubicBezTo>
                  <a:lnTo>
                    <a:pt x="37156" y="851"/>
                  </a:lnTo>
                  <a:cubicBezTo>
                    <a:pt x="37156" y="382"/>
                    <a:pt x="36773" y="1"/>
                    <a:pt x="3630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9" name="Google Shape;1179;p19"/>
            <p:cNvSpPr/>
            <p:nvPr/>
          </p:nvSpPr>
          <p:spPr>
            <a:xfrm>
              <a:off x="916986" y="2500875"/>
              <a:ext cx="93570" cy="139459"/>
            </a:xfrm>
            <a:custGeom>
              <a:avLst/>
              <a:gdLst/>
              <a:ahLst/>
              <a:cxnLst/>
              <a:rect l="l" t="t" r="r" b="b"/>
              <a:pathLst>
                <a:path w="1619" h="2413" extrusionOk="0">
                  <a:moveTo>
                    <a:pt x="1382" y="0"/>
                  </a:moveTo>
                  <a:cubicBezTo>
                    <a:pt x="620" y="0"/>
                    <a:pt x="0" y="617"/>
                    <a:pt x="0" y="1376"/>
                  </a:cubicBezTo>
                  <a:lnTo>
                    <a:pt x="0" y="2177"/>
                  </a:lnTo>
                  <a:cubicBezTo>
                    <a:pt x="0" y="2308"/>
                    <a:pt x="106" y="2412"/>
                    <a:pt x="236" y="2412"/>
                  </a:cubicBezTo>
                  <a:cubicBezTo>
                    <a:pt x="367" y="2412"/>
                    <a:pt x="473" y="2308"/>
                    <a:pt x="473" y="2177"/>
                  </a:cubicBezTo>
                  <a:lnTo>
                    <a:pt x="473" y="1376"/>
                  </a:lnTo>
                  <a:cubicBezTo>
                    <a:pt x="473" y="878"/>
                    <a:pt x="881" y="474"/>
                    <a:pt x="1382" y="474"/>
                  </a:cubicBezTo>
                  <a:cubicBezTo>
                    <a:pt x="1512" y="474"/>
                    <a:pt x="1618" y="367"/>
                    <a:pt x="1618" y="238"/>
                  </a:cubicBezTo>
                  <a:cubicBezTo>
                    <a:pt x="1618" y="107"/>
                    <a:pt x="1512" y="0"/>
                    <a:pt x="13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0" name="Google Shape;1180;p19"/>
            <p:cNvSpPr/>
            <p:nvPr/>
          </p:nvSpPr>
          <p:spPr>
            <a:xfrm>
              <a:off x="916986" y="3578650"/>
              <a:ext cx="133160" cy="139344"/>
            </a:xfrm>
            <a:custGeom>
              <a:avLst/>
              <a:gdLst/>
              <a:ahLst/>
              <a:cxnLst/>
              <a:rect l="l" t="t" r="r" b="b"/>
              <a:pathLst>
                <a:path w="2304" h="2411" extrusionOk="0">
                  <a:moveTo>
                    <a:pt x="236" y="0"/>
                  </a:moveTo>
                  <a:cubicBezTo>
                    <a:pt x="106" y="0"/>
                    <a:pt x="0" y="106"/>
                    <a:pt x="0" y="236"/>
                  </a:cubicBezTo>
                  <a:lnTo>
                    <a:pt x="0" y="1037"/>
                  </a:lnTo>
                  <a:cubicBezTo>
                    <a:pt x="0" y="1795"/>
                    <a:pt x="620" y="2410"/>
                    <a:pt x="1382" y="2410"/>
                  </a:cubicBezTo>
                  <a:lnTo>
                    <a:pt x="2068" y="2410"/>
                  </a:lnTo>
                  <a:cubicBezTo>
                    <a:pt x="2199" y="2410"/>
                    <a:pt x="2304" y="2306"/>
                    <a:pt x="2304" y="2175"/>
                  </a:cubicBezTo>
                  <a:cubicBezTo>
                    <a:pt x="2304" y="2043"/>
                    <a:pt x="2199" y="1939"/>
                    <a:pt x="2068" y="1939"/>
                  </a:cubicBezTo>
                  <a:lnTo>
                    <a:pt x="1382" y="1939"/>
                  </a:lnTo>
                  <a:cubicBezTo>
                    <a:pt x="881" y="1939"/>
                    <a:pt x="473" y="1535"/>
                    <a:pt x="473" y="1037"/>
                  </a:cubicBezTo>
                  <a:lnTo>
                    <a:pt x="473" y="236"/>
                  </a:lnTo>
                  <a:cubicBezTo>
                    <a:pt x="473" y="106"/>
                    <a:pt x="367" y="0"/>
                    <a:pt x="2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1" name="Google Shape;1181;p19"/>
            <p:cNvSpPr/>
            <p:nvPr/>
          </p:nvSpPr>
          <p:spPr>
            <a:xfrm>
              <a:off x="2917819" y="3493113"/>
              <a:ext cx="279786" cy="224880"/>
            </a:xfrm>
            <a:custGeom>
              <a:avLst/>
              <a:gdLst/>
              <a:ahLst/>
              <a:cxnLst/>
              <a:rect l="l" t="t" r="r" b="b"/>
              <a:pathLst>
                <a:path w="4841" h="3891" extrusionOk="0">
                  <a:moveTo>
                    <a:pt x="4605" y="0"/>
                  </a:moveTo>
                  <a:cubicBezTo>
                    <a:pt x="4473" y="0"/>
                    <a:pt x="4367" y="107"/>
                    <a:pt x="4367" y="236"/>
                  </a:cubicBezTo>
                  <a:lnTo>
                    <a:pt x="4367" y="2802"/>
                  </a:lnTo>
                  <a:cubicBezTo>
                    <a:pt x="4367" y="3142"/>
                    <a:pt x="4092" y="3419"/>
                    <a:pt x="3752" y="3419"/>
                  </a:cubicBezTo>
                  <a:lnTo>
                    <a:pt x="238" y="3419"/>
                  </a:lnTo>
                  <a:cubicBezTo>
                    <a:pt x="107" y="3419"/>
                    <a:pt x="1" y="3523"/>
                    <a:pt x="1" y="3655"/>
                  </a:cubicBezTo>
                  <a:cubicBezTo>
                    <a:pt x="1" y="3786"/>
                    <a:pt x="107" y="3890"/>
                    <a:pt x="238" y="3890"/>
                  </a:cubicBezTo>
                  <a:lnTo>
                    <a:pt x="3752" y="3890"/>
                  </a:lnTo>
                  <a:cubicBezTo>
                    <a:pt x="4353" y="3890"/>
                    <a:pt x="4840" y="3403"/>
                    <a:pt x="4840" y="2802"/>
                  </a:cubicBezTo>
                  <a:lnTo>
                    <a:pt x="4840" y="236"/>
                  </a:lnTo>
                  <a:cubicBezTo>
                    <a:pt x="4840" y="107"/>
                    <a:pt x="4734" y="0"/>
                    <a:pt x="460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82" name="Google Shape;1182;p19"/>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183" name="Google Shape;1183;p19"/>
          <p:cNvSpPr txBox="1">
            <a:spLocks noGrp="1"/>
          </p:cNvSpPr>
          <p:nvPr>
            <p:ph type="subTitle" idx="1"/>
          </p:nvPr>
        </p:nvSpPr>
        <p:spPr>
          <a:xfrm>
            <a:off x="4832075" y="1667625"/>
            <a:ext cx="3254100" cy="20355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b="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184" name="Google Shape;1184;p19"/>
          <p:cNvSpPr txBox="1">
            <a:spLocks noGrp="1"/>
          </p:cNvSpPr>
          <p:nvPr>
            <p:ph type="subTitle" idx="2"/>
          </p:nvPr>
        </p:nvSpPr>
        <p:spPr>
          <a:xfrm>
            <a:off x="816925" y="1667625"/>
            <a:ext cx="3254100" cy="20355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b="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185" name="Google Shape;1185;p19"/>
          <p:cNvSpPr/>
          <p:nvPr/>
        </p:nvSpPr>
        <p:spPr>
          <a:xfrm>
            <a:off x="533316" y="4527811"/>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rgbClr val="FCDC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three columns">
  <p:cSld name="CUSTOM_6">
    <p:bg>
      <p:bgPr>
        <a:solidFill>
          <a:schemeClr val="dk2"/>
        </a:solidFill>
        <a:effectLst/>
      </p:bgPr>
    </p:bg>
    <p:spTree>
      <p:nvGrpSpPr>
        <p:cNvPr id="1" name="Shape 1259"/>
        <p:cNvGrpSpPr/>
        <p:nvPr/>
      </p:nvGrpSpPr>
      <p:grpSpPr>
        <a:xfrm>
          <a:off x="0" y="0"/>
          <a:ext cx="0" cy="0"/>
          <a:chOff x="0" y="0"/>
          <a:chExt cx="0" cy="0"/>
        </a:xfrm>
      </p:grpSpPr>
      <p:grpSp>
        <p:nvGrpSpPr>
          <p:cNvPr id="1260" name="Google Shape;1260;p21"/>
          <p:cNvGrpSpPr/>
          <p:nvPr/>
        </p:nvGrpSpPr>
        <p:grpSpPr>
          <a:xfrm>
            <a:off x="0" y="0"/>
            <a:ext cx="9144091" cy="5143648"/>
            <a:chOff x="0" y="0"/>
            <a:chExt cx="7440875" cy="4152456"/>
          </a:xfrm>
        </p:grpSpPr>
        <p:sp>
          <p:nvSpPr>
            <p:cNvPr id="1261" name="Google Shape;1261;p21"/>
            <p:cNvSpPr/>
            <p:nvPr/>
          </p:nvSpPr>
          <p:spPr>
            <a:xfrm>
              <a:off x="265057"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2" name="Google Shape;1262;p21"/>
            <p:cNvSpPr/>
            <p:nvPr/>
          </p:nvSpPr>
          <p:spPr>
            <a:xfrm>
              <a:off x="583651"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3" name="Google Shape;1263;p21"/>
            <p:cNvSpPr/>
            <p:nvPr/>
          </p:nvSpPr>
          <p:spPr>
            <a:xfrm>
              <a:off x="902179"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4" name="Google Shape;1264;p21"/>
            <p:cNvSpPr/>
            <p:nvPr/>
          </p:nvSpPr>
          <p:spPr>
            <a:xfrm>
              <a:off x="1220641"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5" name="Google Shape;1265;p21"/>
            <p:cNvSpPr/>
            <p:nvPr/>
          </p:nvSpPr>
          <p:spPr>
            <a:xfrm>
              <a:off x="1539169"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6" name="Google Shape;1266;p21"/>
            <p:cNvSpPr/>
            <p:nvPr/>
          </p:nvSpPr>
          <p:spPr>
            <a:xfrm>
              <a:off x="1857762" y="0"/>
              <a:ext cx="7414" cy="2884827"/>
            </a:xfrm>
            <a:custGeom>
              <a:avLst/>
              <a:gdLst/>
              <a:ahLst/>
              <a:cxnLst/>
              <a:rect l="l" t="t" r="r" b="b"/>
              <a:pathLst>
                <a:path w="113"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7" name="Google Shape;1267;p21"/>
            <p:cNvSpPr/>
            <p:nvPr/>
          </p:nvSpPr>
          <p:spPr>
            <a:xfrm>
              <a:off x="2176224"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8" name="Google Shape;1268;p21"/>
            <p:cNvSpPr/>
            <p:nvPr/>
          </p:nvSpPr>
          <p:spPr>
            <a:xfrm>
              <a:off x="2494752"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9" name="Google Shape;1269;p21"/>
            <p:cNvSpPr/>
            <p:nvPr/>
          </p:nvSpPr>
          <p:spPr>
            <a:xfrm>
              <a:off x="2813346"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0" name="Google Shape;1270;p21"/>
            <p:cNvSpPr/>
            <p:nvPr/>
          </p:nvSpPr>
          <p:spPr>
            <a:xfrm>
              <a:off x="3131874"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1" name="Google Shape;1271;p21"/>
            <p:cNvSpPr/>
            <p:nvPr/>
          </p:nvSpPr>
          <p:spPr>
            <a:xfrm>
              <a:off x="3450336" y="0"/>
              <a:ext cx="7479" cy="2884827"/>
            </a:xfrm>
            <a:custGeom>
              <a:avLst/>
              <a:gdLst/>
              <a:ahLst/>
              <a:cxnLst/>
              <a:rect l="l" t="t" r="r" b="b"/>
              <a:pathLst>
                <a:path w="114"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2" name="Google Shape;1272;p21"/>
            <p:cNvSpPr/>
            <p:nvPr/>
          </p:nvSpPr>
          <p:spPr>
            <a:xfrm>
              <a:off x="3768929"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3" name="Google Shape;1273;p21"/>
            <p:cNvSpPr/>
            <p:nvPr/>
          </p:nvSpPr>
          <p:spPr>
            <a:xfrm>
              <a:off x="4087457"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4" name="Google Shape;1274;p21"/>
            <p:cNvSpPr/>
            <p:nvPr/>
          </p:nvSpPr>
          <p:spPr>
            <a:xfrm>
              <a:off x="4405920"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5" name="Google Shape;1275;p21"/>
            <p:cNvSpPr/>
            <p:nvPr/>
          </p:nvSpPr>
          <p:spPr>
            <a:xfrm>
              <a:off x="4724447"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6" name="Google Shape;1276;p21"/>
            <p:cNvSpPr/>
            <p:nvPr/>
          </p:nvSpPr>
          <p:spPr>
            <a:xfrm>
              <a:off x="5043041" y="0"/>
              <a:ext cx="7414" cy="2884827"/>
            </a:xfrm>
            <a:custGeom>
              <a:avLst/>
              <a:gdLst/>
              <a:ahLst/>
              <a:cxnLst/>
              <a:rect l="l" t="t" r="r" b="b"/>
              <a:pathLst>
                <a:path w="113"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7" name="Google Shape;1277;p21"/>
            <p:cNvSpPr/>
            <p:nvPr/>
          </p:nvSpPr>
          <p:spPr>
            <a:xfrm>
              <a:off x="5361634"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8" name="Google Shape;1278;p21"/>
            <p:cNvSpPr/>
            <p:nvPr/>
          </p:nvSpPr>
          <p:spPr>
            <a:xfrm>
              <a:off x="5680031"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9" name="Google Shape;1279;p21"/>
            <p:cNvSpPr/>
            <p:nvPr/>
          </p:nvSpPr>
          <p:spPr>
            <a:xfrm>
              <a:off x="5998624"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0" name="Google Shape;1280;p21"/>
            <p:cNvSpPr/>
            <p:nvPr/>
          </p:nvSpPr>
          <p:spPr>
            <a:xfrm>
              <a:off x="6317152"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1" name="Google Shape;1281;p21"/>
            <p:cNvSpPr/>
            <p:nvPr/>
          </p:nvSpPr>
          <p:spPr>
            <a:xfrm>
              <a:off x="6635615" y="0"/>
              <a:ext cx="7479" cy="2884827"/>
            </a:xfrm>
            <a:custGeom>
              <a:avLst/>
              <a:gdLst/>
              <a:ahLst/>
              <a:cxnLst/>
              <a:rect l="l" t="t" r="r" b="b"/>
              <a:pathLst>
                <a:path w="114"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2" name="Google Shape;1282;p21"/>
            <p:cNvSpPr/>
            <p:nvPr/>
          </p:nvSpPr>
          <p:spPr>
            <a:xfrm>
              <a:off x="6954208"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3" name="Google Shape;1283;p21"/>
            <p:cNvSpPr/>
            <p:nvPr/>
          </p:nvSpPr>
          <p:spPr>
            <a:xfrm>
              <a:off x="7272736"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4" name="Google Shape;1284;p21"/>
            <p:cNvSpPr/>
            <p:nvPr/>
          </p:nvSpPr>
          <p:spPr>
            <a:xfrm>
              <a:off x="0" y="70857"/>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5" name="Google Shape;1285;p21"/>
            <p:cNvSpPr/>
            <p:nvPr/>
          </p:nvSpPr>
          <p:spPr>
            <a:xfrm>
              <a:off x="0" y="374885"/>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6" name="Google Shape;1286;p21"/>
            <p:cNvSpPr/>
            <p:nvPr/>
          </p:nvSpPr>
          <p:spPr>
            <a:xfrm>
              <a:off x="0" y="678783"/>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7" name="Google Shape;1287;p21"/>
            <p:cNvSpPr/>
            <p:nvPr/>
          </p:nvSpPr>
          <p:spPr>
            <a:xfrm>
              <a:off x="0" y="982811"/>
              <a:ext cx="7440875" cy="7414"/>
            </a:xfrm>
            <a:custGeom>
              <a:avLst/>
              <a:gdLst/>
              <a:ahLst/>
              <a:cxnLst/>
              <a:rect l="l" t="t" r="r" b="b"/>
              <a:pathLst>
                <a:path w="113415" h="113"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8" name="Google Shape;1288;p21"/>
            <p:cNvSpPr/>
            <p:nvPr/>
          </p:nvSpPr>
          <p:spPr>
            <a:xfrm>
              <a:off x="0" y="1286708"/>
              <a:ext cx="7440875" cy="7545"/>
            </a:xfrm>
            <a:custGeom>
              <a:avLst/>
              <a:gdLst/>
              <a:ahLst/>
              <a:cxnLst/>
              <a:rect l="l" t="t" r="r" b="b"/>
              <a:pathLst>
                <a:path w="113415" h="115"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9" name="Google Shape;1289;p21"/>
            <p:cNvSpPr/>
            <p:nvPr/>
          </p:nvSpPr>
          <p:spPr>
            <a:xfrm>
              <a:off x="0" y="1590737"/>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0" name="Google Shape;1290;p21"/>
            <p:cNvSpPr/>
            <p:nvPr/>
          </p:nvSpPr>
          <p:spPr>
            <a:xfrm>
              <a:off x="0" y="1894700"/>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1" name="Google Shape;1291;p21"/>
            <p:cNvSpPr/>
            <p:nvPr/>
          </p:nvSpPr>
          <p:spPr>
            <a:xfrm>
              <a:off x="0" y="2198597"/>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2" name="Google Shape;1292;p21"/>
            <p:cNvSpPr/>
            <p:nvPr/>
          </p:nvSpPr>
          <p:spPr>
            <a:xfrm>
              <a:off x="0" y="2502625"/>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3" name="Google Shape;1293;p21"/>
            <p:cNvSpPr/>
            <p:nvPr/>
          </p:nvSpPr>
          <p:spPr>
            <a:xfrm>
              <a:off x="0" y="2806523"/>
              <a:ext cx="7440875" cy="7479"/>
            </a:xfrm>
            <a:custGeom>
              <a:avLst/>
              <a:gdLst/>
              <a:ahLst/>
              <a:cxnLst/>
              <a:rect l="l" t="t" r="r" b="b"/>
              <a:pathLst>
                <a:path w="113415" h="114"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4" name="Google Shape;1294;p21"/>
            <p:cNvSpPr/>
            <p:nvPr/>
          </p:nvSpPr>
          <p:spPr>
            <a:xfrm>
              <a:off x="265057"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5" name="Google Shape;1295;p21"/>
            <p:cNvSpPr/>
            <p:nvPr/>
          </p:nvSpPr>
          <p:spPr>
            <a:xfrm>
              <a:off x="583651"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6" name="Google Shape;1296;p21"/>
            <p:cNvSpPr/>
            <p:nvPr/>
          </p:nvSpPr>
          <p:spPr>
            <a:xfrm>
              <a:off x="902179"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7" name="Google Shape;1297;p21"/>
            <p:cNvSpPr/>
            <p:nvPr/>
          </p:nvSpPr>
          <p:spPr>
            <a:xfrm>
              <a:off x="1220641"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8" name="Google Shape;1298;p21"/>
            <p:cNvSpPr/>
            <p:nvPr/>
          </p:nvSpPr>
          <p:spPr>
            <a:xfrm>
              <a:off x="1539169"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9" name="Google Shape;1299;p21"/>
            <p:cNvSpPr/>
            <p:nvPr/>
          </p:nvSpPr>
          <p:spPr>
            <a:xfrm>
              <a:off x="1857762" y="2431703"/>
              <a:ext cx="7414" cy="1720754"/>
            </a:xfrm>
            <a:custGeom>
              <a:avLst/>
              <a:gdLst/>
              <a:ahLst/>
              <a:cxnLst/>
              <a:rect l="l" t="t" r="r" b="b"/>
              <a:pathLst>
                <a:path w="113"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0" name="Google Shape;1300;p21"/>
            <p:cNvSpPr/>
            <p:nvPr/>
          </p:nvSpPr>
          <p:spPr>
            <a:xfrm>
              <a:off x="2176224"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1" name="Google Shape;1301;p21"/>
            <p:cNvSpPr/>
            <p:nvPr/>
          </p:nvSpPr>
          <p:spPr>
            <a:xfrm>
              <a:off x="2494752"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2" name="Google Shape;1302;p21"/>
            <p:cNvSpPr/>
            <p:nvPr/>
          </p:nvSpPr>
          <p:spPr>
            <a:xfrm>
              <a:off x="2813346"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3" name="Google Shape;1303;p21"/>
            <p:cNvSpPr/>
            <p:nvPr/>
          </p:nvSpPr>
          <p:spPr>
            <a:xfrm>
              <a:off x="3131874"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4" name="Google Shape;1304;p21"/>
            <p:cNvSpPr/>
            <p:nvPr/>
          </p:nvSpPr>
          <p:spPr>
            <a:xfrm>
              <a:off x="3450336" y="2431703"/>
              <a:ext cx="7479" cy="1720754"/>
            </a:xfrm>
            <a:custGeom>
              <a:avLst/>
              <a:gdLst/>
              <a:ahLst/>
              <a:cxnLst/>
              <a:rect l="l" t="t" r="r" b="b"/>
              <a:pathLst>
                <a:path w="114"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5" name="Google Shape;1305;p21"/>
            <p:cNvSpPr/>
            <p:nvPr/>
          </p:nvSpPr>
          <p:spPr>
            <a:xfrm>
              <a:off x="3768929"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6" name="Google Shape;1306;p21"/>
            <p:cNvSpPr/>
            <p:nvPr/>
          </p:nvSpPr>
          <p:spPr>
            <a:xfrm>
              <a:off x="4087457"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7" name="Google Shape;1307;p21"/>
            <p:cNvSpPr/>
            <p:nvPr/>
          </p:nvSpPr>
          <p:spPr>
            <a:xfrm>
              <a:off x="4405920"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8" name="Google Shape;1308;p21"/>
            <p:cNvSpPr/>
            <p:nvPr/>
          </p:nvSpPr>
          <p:spPr>
            <a:xfrm>
              <a:off x="4724447"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9" name="Google Shape;1309;p21"/>
            <p:cNvSpPr/>
            <p:nvPr/>
          </p:nvSpPr>
          <p:spPr>
            <a:xfrm>
              <a:off x="5043041" y="2431703"/>
              <a:ext cx="7414" cy="1720754"/>
            </a:xfrm>
            <a:custGeom>
              <a:avLst/>
              <a:gdLst/>
              <a:ahLst/>
              <a:cxnLst/>
              <a:rect l="l" t="t" r="r" b="b"/>
              <a:pathLst>
                <a:path w="113"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0" name="Google Shape;1310;p21"/>
            <p:cNvSpPr/>
            <p:nvPr/>
          </p:nvSpPr>
          <p:spPr>
            <a:xfrm>
              <a:off x="5361634"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1" name="Google Shape;1311;p21"/>
            <p:cNvSpPr/>
            <p:nvPr/>
          </p:nvSpPr>
          <p:spPr>
            <a:xfrm>
              <a:off x="5680031"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2" name="Google Shape;1312;p21"/>
            <p:cNvSpPr/>
            <p:nvPr/>
          </p:nvSpPr>
          <p:spPr>
            <a:xfrm>
              <a:off x="5998624"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3" name="Google Shape;1313;p21"/>
            <p:cNvSpPr/>
            <p:nvPr/>
          </p:nvSpPr>
          <p:spPr>
            <a:xfrm>
              <a:off x="6317152"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4" name="Google Shape;1314;p21"/>
            <p:cNvSpPr/>
            <p:nvPr/>
          </p:nvSpPr>
          <p:spPr>
            <a:xfrm>
              <a:off x="6635615" y="2431703"/>
              <a:ext cx="7479" cy="1720754"/>
            </a:xfrm>
            <a:custGeom>
              <a:avLst/>
              <a:gdLst/>
              <a:ahLst/>
              <a:cxnLst/>
              <a:rect l="l" t="t" r="r" b="b"/>
              <a:pathLst>
                <a:path w="114"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5" name="Google Shape;1315;p21"/>
            <p:cNvSpPr/>
            <p:nvPr/>
          </p:nvSpPr>
          <p:spPr>
            <a:xfrm>
              <a:off x="6954208"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6" name="Google Shape;1316;p21"/>
            <p:cNvSpPr/>
            <p:nvPr/>
          </p:nvSpPr>
          <p:spPr>
            <a:xfrm>
              <a:off x="7272736"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7" name="Google Shape;1317;p21"/>
            <p:cNvSpPr/>
            <p:nvPr/>
          </p:nvSpPr>
          <p:spPr>
            <a:xfrm>
              <a:off x="0" y="2502494"/>
              <a:ext cx="7440875" cy="7479"/>
            </a:xfrm>
            <a:custGeom>
              <a:avLst/>
              <a:gdLst/>
              <a:ahLst/>
              <a:cxnLst/>
              <a:rect l="l" t="t" r="r" b="b"/>
              <a:pathLst>
                <a:path w="113415" h="114"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8" name="Google Shape;1318;p21"/>
            <p:cNvSpPr/>
            <p:nvPr/>
          </p:nvSpPr>
          <p:spPr>
            <a:xfrm>
              <a:off x="0" y="2806523"/>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9" name="Google Shape;1319;p21"/>
            <p:cNvSpPr/>
            <p:nvPr/>
          </p:nvSpPr>
          <p:spPr>
            <a:xfrm>
              <a:off x="0" y="3110420"/>
              <a:ext cx="7440875" cy="7545"/>
            </a:xfrm>
            <a:custGeom>
              <a:avLst/>
              <a:gdLst/>
              <a:ahLst/>
              <a:cxnLst/>
              <a:rect l="l" t="t" r="r" b="b"/>
              <a:pathLst>
                <a:path w="113415" h="115"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0" name="Google Shape;1320;p21"/>
            <p:cNvSpPr/>
            <p:nvPr/>
          </p:nvSpPr>
          <p:spPr>
            <a:xfrm>
              <a:off x="0" y="3414448"/>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1" name="Google Shape;1321;p21"/>
            <p:cNvSpPr/>
            <p:nvPr/>
          </p:nvSpPr>
          <p:spPr>
            <a:xfrm>
              <a:off x="0" y="3718411"/>
              <a:ext cx="7440875" cy="7479"/>
            </a:xfrm>
            <a:custGeom>
              <a:avLst/>
              <a:gdLst/>
              <a:ahLst/>
              <a:cxnLst/>
              <a:rect l="l" t="t" r="r" b="b"/>
              <a:pathLst>
                <a:path w="113415" h="114" extrusionOk="0">
                  <a:moveTo>
                    <a:pt x="0" y="0"/>
                  </a:moveTo>
                  <a:lnTo>
                    <a:pt x="0" y="113"/>
                  </a:lnTo>
                  <a:lnTo>
                    <a:pt x="113414" y="113"/>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2" name="Google Shape;1322;p21"/>
            <p:cNvSpPr/>
            <p:nvPr/>
          </p:nvSpPr>
          <p:spPr>
            <a:xfrm>
              <a:off x="0" y="4022440"/>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23" name="Google Shape;1323;p21"/>
          <p:cNvGrpSpPr/>
          <p:nvPr/>
        </p:nvGrpSpPr>
        <p:grpSpPr>
          <a:xfrm>
            <a:off x="173287" y="130863"/>
            <a:ext cx="8797256" cy="4881744"/>
            <a:chOff x="916986" y="2500875"/>
            <a:chExt cx="2280618" cy="1217119"/>
          </a:xfrm>
        </p:grpSpPr>
        <p:sp>
          <p:nvSpPr>
            <p:cNvPr id="1324" name="Google Shape;1324;p21"/>
            <p:cNvSpPr/>
            <p:nvPr/>
          </p:nvSpPr>
          <p:spPr>
            <a:xfrm>
              <a:off x="930568" y="2514572"/>
              <a:ext cx="105996" cy="1189768"/>
            </a:xfrm>
            <a:custGeom>
              <a:avLst/>
              <a:gdLst/>
              <a:ahLst/>
              <a:cxnLst/>
              <a:rect l="l" t="t" r="r" b="b"/>
              <a:pathLst>
                <a:path w="1834" h="20586" extrusionOk="0">
                  <a:moveTo>
                    <a:pt x="1147" y="1"/>
                  </a:moveTo>
                  <a:cubicBezTo>
                    <a:pt x="515" y="1"/>
                    <a:pt x="1" y="509"/>
                    <a:pt x="1" y="1139"/>
                  </a:cubicBezTo>
                  <a:lnTo>
                    <a:pt x="1" y="1854"/>
                  </a:lnTo>
                  <a:cubicBezTo>
                    <a:pt x="440" y="1854"/>
                    <a:pt x="796" y="2209"/>
                    <a:pt x="796" y="2645"/>
                  </a:cubicBezTo>
                  <a:cubicBezTo>
                    <a:pt x="796" y="3081"/>
                    <a:pt x="440" y="3433"/>
                    <a:pt x="1" y="3433"/>
                  </a:cubicBezTo>
                  <a:lnTo>
                    <a:pt x="1" y="4390"/>
                  </a:lnTo>
                  <a:cubicBezTo>
                    <a:pt x="440" y="4390"/>
                    <a:pt x="796" y="4745"/>
                    <a:pt x="796" y="5181"/>
                  </a:cubicBezTo>
                  <a:cubicBezTo>
                    <a:pt x="796" y="5615"/>
                    <a:pt x="440" y="5969"/>
                    <a:pt x="1" y="5969"/>
                  </a:cubicBezTo>
                  <a:lnTo>
                    <a:pt x="1" y="6924"/>
                  </a:lnTo>
                  <a:cubicBezTo>
                    <a:pt x="440" y="6924"/>
                    <a:pt x="796" y="7281"/>
                    <a:pt x="796" y="7717"/>
                  </a:cubicBezTo>
                  <a:cubicBezTo>
                    <a:pt x="796" y="8151"/>
                    <a:pt x="440" y="8505"/>
                    <a:pt x="1" y="8505"/>
                  </a:cubicBezTo>
                  <a:lnTo>
                    <a:pt x="1" y="9460"/>
                  </a:lnTo>
                  <a:cubicBezTo>
                    <a:pt x="440" y="9460"/>
                    <a:pt x="796" y="9815"/>
                    <a:pt x="796" y="10251"/>
                  </a:cubicBezTo>
                  <a:cubicBezTo>
                    <a:pt x="796" y="10687"/>
                    <a:pt x="440" y="11041"/>
                    <a:pt x="1" y="11041"/>
                  </a:cubicBezTo>
                  <a:lnTo>
                    <a:pt x="1" y="11996"/>
                  </a:lnTo>
                  <a:cubicBezTo>
                    <a:pt x="440" y="11996"/>
                    <a:pt x="796" y="12351"/>
                    <a:pt x="796" y="12787"/>
                  </a:cubicBezTo>
                  <a:cubicBezTo>
                    <a:pt x="796" y="13222"/>
                    <a:pt x="440" y="13575"/>
                    <a:pt x="1" y="13575"/>
                  </a:cubicBezTo>
                  <a:lnTo>
                    <a:pt x="1" y="14532"/>
                  </a:lnTo>
                  <a:cubicBezTo>
                    <a:pt x="440" y="14532"/>
                    <a:pt x="796" y="14886"/>
                    <a:pt x="796" y="15322"/>
                  </a:cubicBezTo>
                  <a:cubicBezTo>
                    <a:pt x="796" y="15758"/>
                    <a:pt x="440" y="16111"/>
                    <a:pt x="1" y="16111"/>
                  </a:cubicBezTo>
                  <a:lnTo>
                    <a:pt x="1" y="17068"/>
                  </a:lnTo>
                  <a:cubicBezTo>
                    <a:pt x="440" y="17068"/>
                    <a:pt x="796" y="17422"/>
                    <a:pt x="796" y="17856"/>
                  </a:cubicBezTo>
                  <a:cubicBezTo>
                    <a:pt x="796" y="18292"/>
                    <a:pt x="440" y="18647"/>
                    <a:pt x="1" y="18647"/>
                  </a:cubicBezTo>
                  <a:lnTo>
                    <a:pt x="1" y="19448"/>
                  </a:lnTo>
                  <a:cubicBezTo>
                    <a:pt x="1" y="20077"/>
                    <a:pt x="515" y="20586"/>
                    <a:pt x="1147" y="20586"/>
                  </a:cubicBezTo>
                  <a:lnTo>
                    <a:pt x="1833" y="20586"/>
                  </a:lnTo>
                  <a:lnTo>
                    <a:pt x="1833"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5" name="Google Shape;1325;p21"/>
            <p:cNvSpPr/>
            <p:nvPr/>
          </p:nvSpPr>
          <p:spPr>
            <a:xfrm>
              <a:off x="1036508" y="2514572"/>
              <a:ext cx="2147431" cy="1189768"/>
            </a:xfrm>
            <a:custGeom>
              <a:avLst/>
              <a:gdLst/>
              <a:ahLst/>
              <a:cxnLst/>
              <a:rect l="l" t="t" r="r" b="b"/>
              <a:pathLst>
                <a:path w="37156" h="20586" extrusionOk="0">
                  <a:moveTo>
                    <a:pt x="0" y="1"/>
                  </a:moveTo>
                  <a:lnTo>
                    <a:pt x="0" y="20586"/>
                  </a:lnTo>
                  <a:lnTo>
                    <a:pt x="36303" y="20586"/>
                  </a:lnTo>
                  <a:cubicBezTo>
                    <a:pt x="36773" y="20586"/>
                    <a:pt x="37156" y="20205"/>
                    <a:pt x="37156" y="19733"/>
                  </a:cubicBezTo>
                  <a:lnTo>
                    <a:pt x="37156" y="851"/>
                  </a:lnTo>
                  <a:cubicBezTo>
                    <a:pt x="37156" y="382"/>
                    <a:pt x="36773" y="1"/>
                    <a:pt x="3630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6" name="Google Shape;1326;p21"/>
            <p:cNvSpPr/>
            <p:nvPr/>
          </p:nvSpPr>
          <p:spPr>
            <a:xfrm>
              <a:off x="916986" y="2500875"/>
              <a:ext cx="93570" cy="139459"/>
            </a:xfrm>
            <a:custGeom>
              <a:avLst/>
              <a:gdLst/>
              <a:ahLst/>
              <a:cxnLst/>
              <a:rect l="l" t="t" r="r" b="b"/>
              <a:pathLst>
                <a:path w="1619" h="2413" extrusionOk="0">
                  <a:moveTo>
                    <a:pt x="1382" y="0"/>
                  </a:moveTo>
                  <a:cubicBezTo>
                    <a:pt x="620" y="0"/>
                    <a:pt x="0" y="617"/>
                    <a:pt x="0" y="1376"/>
                  </a:cubicBezTo>
                  <a:lnTo>
                    <a:pt x="0" y="2177"/>
                  </a:lnTo>
                  <a:cubicBezTo>
                    <a:pt x="0" y="2308"/>
                    <a:pt x="106" y="2412"/>
                    <a:pt x="236" y="2412"/>
                  </a:cubicBezTo>
                  <a:cubicBezTo>
                    <a:pt x="367" y="2412"/>
                    <a:pt x="473" y="2308"/>
                    <a:pt x="473" y="2177"/>
                  </a:cubicBezTo>
                  <a:lnTo>
                    <a:pt x="473" y="1376"/>
                  </a:lnTo>
                  <a:cubicBezTo>
                    <a:pt x="473" y="878"/>
                    <a:pt x="881" y="474"/>
                    <a:pt x="1382" y="474"/>
                  </a:cubicBezTo>
                  <a:cubicBezTo>
                    <a:pt x="1512" y="474"/>
                    <a:pt x="1618" y="367"/>
                    <a:pt x="1618" y="238"/>
                  </a:cubicBezTo>
                  <a:cubicBezTo>
                    <a:pt x="1618" y="107"/>
                    <a:pt x="1512" y="0"/>
                    <a:pt x="13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7" name="Google Shape;1327;p21"/>
            <p:cNvSpPr/>
            <p:nvPr/>
          </p:nvSpPr>
          <p:spPr>
            <a:xfrm>
              <a:off x="916986" y="3578650"/>
              <a:ext cx="133160" cy="139344"/>
            </a:xfrm>
            <a:custGeom>
              <a:avLst/>
              <a:gdLst/>
              <a:ahLst/>
              <a:cxnLst/>
              <a:rect l="l" t="t" r="r" b="b"/>
              <a:pathLst>
                <a:path w="2304" h="2411" extrusionOk="0">
                  <a:moveTo>
                    <a:pt x="236" y="0"/>
                  </a:moveTo>
                  <a:cubicBezTo>
                    <a:pt x="106" y="0"/>
                    <a:pt x="0" y="106"/>
                    <a:pt x="0" y="236"/>
                  </a:cubicBezTo>
                  <a:lnTo>
                    <a:pt x="0" y="1037"/>
                  </a:lnTo>
                  <a:cubicBezTo>
                    <a:pt x="0" y="1795"/>
                    <a:pt x="620" y="2410"/>
                    <a:pt x="1382" y="2410"/>
                  </a:cubicBezTo>
                  <a:lnTo>
                    <a:pt x="2068" y="2410"/>
                  </a:lnTo>
                  <a:cubicBezTo>
                    <a:pt x="2199" y="2410"/>
                    <a:pt x="2304" y="2306"/>
                    <a:pt x="2304" y="2175"/>
                  </a:cubicBezTo>
                  <a:cubicBezTo>
                    <a:pt x="2304" y="2043"/>
                    <a:pt x="2199" y="1939"/>
                    <a:pt x="2068" y="1939"/>
                  </a:cubicBezTo>
                  <a:lnTo>
                    <a:pt x="1382" y="1939"/>
                  </a:lnTo>
                  <a:cubicBezTo>
                    <a:pt x="881" y="1939"/>
                    <a:pt x="473" y="1535"/>
                    <a:pt x="473" y="1037"/>
                  </a:cubicBezTo>
                  <a:lnTo>
                    <a:pt x="473" y="236"/>
                  </a:lnTo>
                  <a:cubicBezTo>
                    <a:pt x="473" y="106"/>
                    <a:pt x="367" y="0"/>
                    <a:pt x="2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8" name="Google Shape;1328;p21"/>
            <p:cNvSpPr/>
            <p:nvPr/>
          </p:nvSpPr>
          <p:spPr>
            <a:xfrm>
              <a:off x="2917819" y="3493113"/>
              <a:ext cx="279786" cy="224880"/>
            </a:xfrm>
            <a:custGeom>
              <a:avLst/>
              <a:gdLst/>
              <a:ahLst/>
              <a:cxnLst/>
              <a:rect l="l" t="t" r="r" b="b"/>
              <a:pathLst>
                <a:path w="4841" h="3891" extrusionOk="0">
                  <a:moveTo>
                    <a:pt x="4605" y="0"/>
                  </a:moveTo>
                  <a:cubicBezTo>
                    <a:pt x="4473" y="0"/>
                    <a:pt x="4367" y="107"/>
                    <a:pt x="4367" y="236"/>
                  </a:cubicBezTo>
                  <a:lnTo>
                    <a:pt x="4367" y="2802"/>
                  </a:lnTo>
                  <a:cubicBezTo>
                    <a:pt x="4367" y="3142"/>
                    <a:pt x="4092" y="3419"/>
                    <a:pt x="3752" y="3419"/>
                  </a:cubicBezTo>
                  <a:lnTo>
                    <a:pt x="238" y="3419"/>
                  </a:lnTo>
                  <a:cubicBezTo>
                    <a:pt x="107" y="3419"/>
                    <a:pt x="1" y="3523"/>
                    <a:pt x="1" y="3655"/>
                  </a:cubicBezTo>
                  <a:cubicBezTo>
                    <a:pt x="1" y="3786"/>
                    <a:pt x="107" y="3890"/>
                    <a:pt x="238" y="3890"/>
                  </a:cubicBezTo>
                  <a:lnTo>
                    <a:pt x="3752" y="3890"/>
                  </a:lnTo>
                  <a:cubicBezTo>
                    <a:pt x="4353" y="3890"/>
                    <a:pt x="4840" y="3403"/>
                    <a:pt x="4840" y="2802"/>
                  </a:cubicBezTo>
                  <a:lnTo>
                    <a:pt x="4840" y="236"/>
                  </a:lnTo>
                  <a:cubicBezTo>
                    <a:pt x="4840" y="107"/>
                    <a:pt x="4734" y="0"/>
                    <a:pt x="460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29" name="Google Shape;1329;p21"/>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330" name="Google Shape;1330;p21"/>
          <p:cNvSpPr txBox="1">
            <a:spLocks noGrp="1"/>
          </p:cNvSpPr>
          <p:nvPr>
            <p:ph type="subTitle" idx="1"/>
          </p:nvPr>
        </p:nvSpPr>
        <p:spPr>
          <a:xfrm>
            <a:off x="937625" y="2992400"/>
            <a:ext cx="2175300" cy="906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331" name="Google Shape;1331;p21"/>
          <p:cNvSpPr txBox="1">
            <a:spLocks noGrp="1"/>
          </p:cNvSpPr>
          <p:nvPr>
            <p:ph type="subTitle" idx="2"/>
          </p:nvPr>
        </p:nvSpPr>
        <p:spPr>
          <a:xfrm>
            <a:off x="3484348" y="2992400"/>
            <a:ext cx="2175300" cy="906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332" name="Google Shape;1332;p21"/>
          <p:cNvSpPr txBox="1">
            <a:spLocks noGrp="1"/>
          </p:cNvSpPr>
          <p:nvPr>
            <p:ph type="subTitle" idx="3"/>
          </p:nvPr>
        </p:nvSpPr>
        <p:spPr>
          <a:xfrm>
            <a:off x="6031075" y="2992400"/>
            <a:ext cx="2175300" cy="906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333" name="Google Shape;1333;p21"/>
          <p:cNvSpPr txBox="1">
            <a:spLocks noGrp="1"/>
          </p:cNvSpPr>
          <p:nvPr>
            <p:ph type="subTitle" idx="4"/>
          </p:nvPr>
        </p:nvSpPr>
        <p:spPr>
          <a:xfrm>
            <a:off x="937625" y="2408598"/>
            <a:ext cx="2175300" cy="510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400"/>
              <a:buFont typeface="Bebas Neue"/>
              <a:buNone/>
              <a:defRPr sz="2400" b="1">
                <a:solidFill>
                  <a:schemeClr val="accent1"/>
                </a:solidFill>
              </a:defRPr>
            </a:lvl1pPr>
            <a:lvl2pPr lvl="1" algn="ctr"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1334" name="Google Shape;1334;p21"/>
          <p:cNvSpPr txBox="1">
            <a:spLocks noGrp="1"/>
          </p:cNvSpPr>
          <p:nvPr>
            <p:ph type="subTitle" idx="5"/>
          </p:nvPr>
        </p:nvSpPr>
        <p:spPr>
          <a:xfrm>
            <a:off x="3484348" y="2408598"/>
            <a:ext cx="2175300" cy="510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400"/>
              <a:buFont typeface="Bebas Neue"/>
              <a:buNone/>
              <a:defRPr sz="2400" b="1">
                <a:solidFill>
                  <a:schemeClr val="accent1"/>
                </a:solidFill>
              </a:defRPr>
            </a:lvl1pPr>
            <a:lvl2pPr lvl="1" algn="ctr"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1335" name="Google Shape;1335;p21"/>
          <p:cNvSpPr txBox="1">
            <a:spLocks noGrp="1"/>
          </p:cNvSpPr>
          <p:nvPr>
            <p:ph type="subTitle" idx="6"/>
          </p:nvPr>
        </p:nvSpPr>
        <p:spPr>
          <a:xfrm>
            <a:off x="6031075" y="2408598"/>
            <a:ext cx="2175300" cy="510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400"/>
              <a:buFont typeface="Bebas Neue"/>
              <a:buNone/>
              <a:defRPr sz="2400" b="1">
                <a:solidFill>
                  <a:schemeClr val="accent1"/>
                </a:solidFill>
              </a:defRPr>
            </a:lvl1pPr>
            <a:lvl2pPr lvl="1" algn="ctr"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four columns">
  <p:cSld name="CUSTOM_5">
    <p:bg>
      <p:bgPr>
        <a:solidFill>
          <a:schemeClr val="dk2"/>
        </a:solidFill>
        <a:effectLst/>
      </p:bgPr>
    </p:bg>
    <p:spTree>
      <p:nvGrpSpPr>
        <p:cNvPr id="1" name="Shape 1336"/>
        <p:cNvGrpSpPr/>
        <p:nvPr/>
      </p:nvGrpSpPr>
      <p:grpSpPr>
        <a:xfrm>
          <a:off x="0" y="0"/>
          <a:ext cx="0" cy="0"/>
          <a:chOff x="0" y="0"/>
          <a:chExt cx="0" cy="0"/>
        </a:xfrm>
      </p:grpSpPr>
      <p:grpSp>
        <p:nvGrpSpPr>
          <p:cNvPr id="1337" name="Google Shape;1337;p22"/>
          <p:cNvGrpSpPr/>
          <p:nvPr/>
        </p:nvGrpSpPr>
        <p:grpSpPr>
          <a:xfrm>
            <a:off x="0" y="0"/>
            <a:ext cx="9144091" cy="5143648"/>
            <a:chOff x="0" y="0"/>
            <a:chExt cx="7440875" cy="4152456"/>
          </a:xfrm>
        </p:grpSpPr>
        <p:sp>
          <p:nvSpPr>
            <p:cNvPr id="1338" name="Google Shape;1338;p22"/>
            <p:cNvSpPr/>
            <p:nvPr/>
          </p:nvSpPr>
          <p:spPr>
            <a:xfrm>
              <a:off x="265057"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9" name="Google Shape;1339;p22"/>
            <p:cNvSpPr/>
            <p:nvPr/>
          </p:nvSpPr>
          <p:spPr>
            <a:xfrm>
              <a:off x="583651"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0" name="Google Shape;1340;p22"/>
            <p:cNvSpPr/>
            <p:nvPr/>
          </p:nvSpPr>
          <p:spPr>
            <a:xfrm>
              <a:off x="902179"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1" name="Google Shape;1341;p22"/>
            <p:cNvSpPr/>
            <p:nvPr/>
          </p:nvSpPr>
          <p:spPr>
            <a:xfrm>
              <a:off x="1220641"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2" name="Google Shape;1342;p22"/>
            <p:cNvSpPr/>
            <p:nvPr/>
          </p:nvSpPr>
          <p:spPr>
            <a:xfrm>
              <a:off x="1539169"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3" name="Google Shape;1343;p22"/>
            <p:cNvSpPr/>
            <p:nvPr/>
          </p:nvSpPr>
          <p:spPr>
            <a:xfrm>
              <a:off x="1857762" y="0"/>
              <a:ext cx="7414" cy="2884827"/>
            </a:xfrm>
            <a:custGeom>
              <a:avLst/>
              <a:gdLst/>
              <a:ahLst/>
              <a:cxnLst/>
              <a:rect l="l" t="t" r="r" b="b"/>
              <a:pathLst>
                <a:path w="113"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4" name="Google Shape;1344;p22"/>
            <p:cNvSpPr/>
            <p:nvPr/>
          </p:nvSpPr>
          <p:spPr>
            <a:xfrm>
              <a:off x="2176224"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5" name="Google Shape;1345;p22"/>
            <p:cNvSpPr/>
            <p:nvPr/>
          </p:nvSpPr>
          <p:spPr>
            <a:xfrm>
              <a:off x="2494752"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6" name="Google Shape;1346;p22"/>
            <p:cNvSpPr/>
            <p:nvPr/>
          </p:nvSpPr>
          <p:spPr>
            <a:xfrm>
              <a:off x="2813346"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7" name="Google Shape;1347;p22"/>
            <p:cNvSpPr/>
            <p:nvPr/>
          </p:nvSpPr>
          <p:spPr>
            <a:xfrm>
              <a:off x="3131874"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8" name="Google Shape;1348;p22"/>
            <p:cNvSpPr/>
            <p:nvPr/>
          </p:nvSpPr>
          <p:spPr>
            <a:xfrm>
              <a:off x="3450336" y="0"/>
              <a:ext cx="7479" cy="2884827"/>
            </a:xfrm>
            <a:custGeom>
              <a:avLst/>
              <a:gdLst/>
              <a:ahLst/>
              <a:cxnLst/>
              <a:rect l="l" t="t" r="r" b="b"/>
              <a:pathLst>
                <a:path w="114"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9" name="Google Shape;1349;p22"/>
            <p:cNvSpPr/>
            <p:nvPr/>
          </p:nvSpPr>
          <p:spPr>
            <a:xfrm>
              <a:off x="3768929"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0" name="Google Shape;1350;p22"/>
            <p:cNvSpPr/>
            <p:nvPr/>
          </p:nvSpPr>
          <p:spPr>
            <a:xfrm>
              <a:off x="4087457"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1" name="Google Shape;1351;p22"/>
            <p:cNvSpPr/>
            <p:nvPr/>
          </p:nvSpPr>
          <p:spPr>
            <a:xfrm>
              <a:off x="4405920"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2" name="Google Shape;1352;p22"/>
            <p:cNvSpPr/>
            <p:nvPr/>
          </p:nvSpPr>
          <p:spPr>
            <a:xfrm>
              <a:off x="4724447"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3" name="Google Shape;1353;p22"/>
            <p:cNvSpPr/>
            <p:nvPr/>
          </p:nvSpPr>
          <p:spPr>
            <a:xfrm>
              <a:off x="5043041" y="0"/>
              <a:ext cx="7414" cy="2884827"/>
            </a:xfrm>
            <a:custGeom>
              <a:avLst/>
              <a:gdLst/>
              <a:ahLst/>
              <a:cxnLst/>
              <a:rect l="l" t="t" r="r" b="b"/>
              <a:pathLst>
                <a:path w="113"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4" name="Google Shape;1354;p22"/>
            <p:cNvSpPr/>
            <p:nvPr/>
          </p:nvSpPr>
          <p:spPr>
            <a:xfrm>
              <a:off x="5361634"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5" name="Google Shape;1355;p22"/>
            <p:cNvSpPr/>
            <p:nvPr/>
          </p:nvSpPr>
          <p:spPr>
            <a:xfrm>
              <a:off x="5680031"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6" name="Google Shape;1356;p22"/>
            <p:cNvSpPr/>
            <p:nvPr/>
          </p:nvSpPr>
          <p:spPr>
            <a:xfrm>
              <a:off x="5998624"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7" name="Google Shape;1357;p22"/>
            <p:cNvSpPr/>
            <p:nvPr/>
          </p:nvSpPr>
          <p:spPr>
            <a:xfrm>
              <a:off x="6317152"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8" name="Google Shape;1358;p22"/>
            <p:cNvSpPr/>
            <p:nvPr/>
          </p:nvSpPr>
          <p:spPr>
            <a:xfrm>
              <a:off x="6635615" y="0"/>
              <a:ext cx="7479" cy="2884827"/>
            </a:xfrm>
            <a:custGeom>
              <a:avLst/>
              <a:gdLst/>
              <a:ahLst/>
              <a:cxnLst/>
              <a:rect l="l" t="t" r="r" b="b"/>
              <a:pathLst>
                <a:path w="114"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9" name="Google Shape;1359;p22"/>
            <p:cNvSpPr/>
            <p:nvPr/>
          </p:nvSpPr>
          <p:spPr>
            <a:xfrm>
              <a:off x="6954208"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0" name="Google Shape;1360;p22"/>
            <p:cNvSpPr/>
            <p:nvPr/>
          </p:nvSpPr>
          <p:spPr>
            <a:xfrm>
              <a:off x="7272736"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1" name="Google Shape;1361;p22"/>
            <p:cNvSpPr/>
            <p:nvPr/>
          </p:nvSpPr>
          <p:spPr>
            <a:xfrm>
              <a:off x="0" y="70857"/>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2" name="Google Shape;1362;p22"/>
            <p:cNvSpPr/>
            <p:nvPr/>
          </p:nvSpPr>
          <p:spPr>
            <a:xfrm>
              <a:off x="0" y="374885"/>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3" name="Google Shape;1363;p22"/>
            <p:cNvSpPr/>
            <p:nvPr/>
          </p:nvSpPr>
          <p:spPr>
            <a:xfrm>
              <a:off x="0" y="678783"/>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4" name="Google Shape;1364;p22"/>
            <p:cNvSpPr/>
            <p:nvPr/>
          </p:nvSpPr>
          <p:spPr>
            <a:xfrm>
              <a:off x="0" y="982811"/>
              <a:ext cx="7440875" cy="7414"/>
            </a:xfrm>
            <a:custGeom>
              <a:avLst/>
              <a:gdLst/>
              <a:ahLst/>
              <a:cxnLst/>
              <a:rect l="l" t="t" r="r" b="b"/>
              <a:pathLst>
                <a:path w="113415" h="113"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5" name="Google Shape;1365;p22"/>
            <p:cNvSpPr/>
            <p:nvPr/>
          </p:nvSpPr>
          <p:spPr>
            <a:xfrm>
              <a:off x="0" y="1286708"/>
              <a:ext cx="7440875" cy="7545"/>
            </a:xfrm>
            <a:custGeom>
              <a:avLst/>
              <a:gdLst/>
              <a:ahLst/>
              <a:cxnLst/>
              <a:rect l="l" t="t" r="r" b="b"/>
              <a:pathLst>
                <a:path w="113415" h="115"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6" name="Google Shape;1366;p22"/>
            <p:cNvSpPr/>
            <p:nvPr/>
          </p:nvSpPr>
          <p:spPr>
            <a:xfrm>
              <a:off x="0" y="1590737"/>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7" name="Google Shape;1367;p22"/>
            <p:cNvSpPr/>
            <p:nvPr/>
          </p:nvSpPr>
          <p:spPr>
            <a:xfrm>
              <a:off x="0" y="1894700"/>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8" name="Google Shape;1368;p22"/>
            <p:cNvSpPr/>
            <p:nvPr/>
          </p:nvSpPr>
          <p:spPr>
            <a:xfrm>
              <a:off x="0" y="2198597"/>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9" name="Google Shape;1369;p22"/>
            <p:cNvSpPr/>
            <p:nvPr/>
          </p:nvSpPr>
          <p:spPr>
            <a:xfrm>
              <a:off x="0" y="2502625"/>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0" name="Google Shape;1370;p22"/>
            <p:cNvSpPr/>
            <p:nvPr/>
          </p:nvSpPr>
          <p:spPr>
            <a:xfrm>
              <a:off x="0" y="2806523"/>
              <a:ext cx="7440875" cy="7479"/>
            </a:xfrm>
            <a:custGeom>
              <a:avLst/>
              <a:gdLst/>
              <a:ahLst/>
              <a:cxnLst/>
              <a:rect l="l" t="t" r="r" b="b"/>
              <a:pathLst>
                <a:path w="113415" h="114"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1" name="Google Shape;1371;p22"/>
            <p:cNvSpPr/>
            <p:nvPr/>
          </p:nvSpPr>
          <p:spPr>
            <a:xfrm>
              <a:off x="265057"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2" name="Google Shape;1372;p22"/>
            <p:cNvSpPr/>
            <p:nvPr/>
          </p:nvSpPr>
          <p:spPr>
            <a:xfrm>
              <a:off x="583651"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3" name="Google Shape;1373;p22"/>
            <p:cNvSpPr/>
            <p:nvPr/>
          </p:nvSpPr>
          <p:spPr>
            <a:xfrm>
              <a:off x="902179"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4" name="Google Shape;1374;p22"/>
            <p:cNvSpPr/>
            <p:nvPr/>
          </p:nvSpPr>
          <p:spPr>
            <a:xfrm>
              <a:off x="1220641"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5" name="Google Shape;1375;p22"/>
            <p:cNvSpPr/>
            <p:nvPr/>
          </p:nvSpPr>
          <p:spPr>
            <a:xfrm>
              <a:off x="1539169"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6" name="Google Shape;1376;p22"/>
            <p:cNvSpPr/>
            <p:nvPr/>
          </p:nvSpPr>
          <p:spPr>
            <a:xfrm>
              <a:off x="1857762" y="2431703"/>
              <a:ext cx="7414" cy="1720754"/>
            </a:xfrm>
            <a:custGeom>
              <a:avLst/>
              <a:gdLst/>
              <a:ahLst/>
              <a:cxnLst/>
              <a:rect l="l" t="t" r="r" b="b"/>
              <a:pathLst>
                <a:path w="113"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7" name="Google Shape;1377;p22"/>
            <p:cNvSpPr/>
            <p:nvPr/>
          </p:nvSpPr>
          <p:spPr>
            <a:xfrm>
              <a:off x="2176224"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8" name="Google Shape;1378;p22"/>
            <p:cNvSpPr/>
            <p:nvPr/>
          </p:nvSpPr>
          <p:spPr>
            <a:xfrm>
              <a:off x="2494752"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9" name="Google Shape;1379;p22"/>
            <p:cNvSpPr/>
            <p:nvPr/>
          </p:nvSpPr>
          <p:spPr>
            <a:xfrm>
              <a:off x="2813346"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0" name="Google Shape;1380;p22"/>
            <p:cNvSpPr/>
            <p:nvPr/>
          </p:nvSpPr>
          <p:spPr>
            <a:xfrm>
              <a:off x="3131874"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1" name="Google Shape;1381;p22"/>
            <p:cNvSpPr/>
            <p:nvPr/>
          </p:nvSpPr>
          <p:spPr>
            <a:xfrm>
              <a:off x="3450336" y="2431703"/>
              <a:ext cx="7479" cy="1720754"/>
            </a:xfrm>
            <a:custGeom>
              <a:avLst/>
              <a:gdLst/>
              <a:ahLst/>
              <a:cxnLst/>
              <a:rect l="l" t="t" r="r" b="b"/>
              <a:pathLst>
                <a:path w="114"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2" name="Google Shape;1382;p22"/>
            <p:cNvSpPr/>
            <p:nvPr/>
          </p:nvSpPr>
          <p:spPr>
            <a:xfrm>
              <a:off x="3768929"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3" name="Google Shape;1383;p22"/>
            <p:cNvSpPr/>
            <p:nvPr/>
          </p:nvSpPr>
          <p:spPr>
            <a:xfrm>
              <a:off x="4087457"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4" name="Google Shape;1384;p22"/>
            <p:cNvSpPr/>
            <p:nvPr/>
          </p:nvSpPr>
          <p:spPr>
            <a:xfrm>
              <a:off x="4405920"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5" name="Google Shape;1385;p22"/>
            <p:cNvSpPr/>
            <p:nvPr/>
          </p:nvSpPr>
          <p:spPr>
            <a:xfrm>
              <a:off x="4724447"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6" name="Google Shape;1386;p22"/>
            <p:cNvSpPr/>
            <p:nvPr/>
          </p:nvSpPr>
          <p:spPr>
            <a:xfrm>
              <a:off x="5043041" y="2431703"/>
              <a:ext cx="7414" cy="1720754"/>
            </a:xfrm>
            <a:custGeom>
              <a:avLst/>
              <a:gdLst/>
              <a:ahLst/>
              <a:cxnLst/>
              <a:rect l="l" t="t" r="r" b="b"/>
              <a:pathLst>
                <a:path w="113"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7" name="Google Shape;1387;p22"/>
            <p:cNvSpPr/>
            <p:nvPr/>
          </p:nvSpPr>
          <p:spPr>
            <a:xfrm>
              <a:off x="5361634"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8" name="Google Shape;1388;p22"/>
            <p:cNvSpPr/>
            <p:nvPr/>
          </p:nvSpPr>
          <p:spPr>
            <a:xfrm>
              <a:off x="5680031"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9" name="Google Shape;1389;p22"/>
            <p:cNvSpPr/>
            <p:nvPr/>
          </p:nvSpPr>
          <p:spPr>
            <a:xfrm>
              <a:off x="5998624"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0" name="Google Shape;1390;p22"/>
            <p:cNvSpPr/>
            <p:nvPr/>
          </p:nvSpPr>
          <p:spPr>
            <a:xfrm>
              <a:off x="6317152"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1" name="Google Shape;1391;p22"/>
            <p:cNvSpPr/>
            <p:nvPr/>
          </p:nvSpPr>
          <p:spPr>
            <a:xfrm>
              <a:off x="6635615" y="2431703"/>
              <a:ext cx="7479" cy="1720754"/>
            </a:xfrm>
            <a:custGeom>
              <a:avLst/>
              <a:gdLst/>
              <a:ahLst/>
              <a:cxnLst/>
              <a:rect l="l" t="t" r="r" b="b"/>
              <a:pathLst>
                <a:path w="114"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2" name="Google Shape;1392;p22"/>
            <p:cNvSpPr/>
            <p:nvPr/>
          </p:nvSpPr>
          <p:spPr>
            <a:xfrm>
              <a:off x="6954208"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3" name="Google Shape;1393;p22"/>
            <p:cNvSpPr/>
            <p:nvPr/>
          </p:nvSpPr>
          <p:spPr>
            <a:xfrm>
              <a:off x="7272736"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4" name="Google Shape;1394;p22"/>
            <p:cNvSpPr/>
            <p:nvPr/>
          </p:nvSpPr>
          <p:spPr>
            <a:xfrm>
              <a:off x="0" y="2502494"/>
              <a:ext cx="7440875" cy="7479"/>
            </a:xfrm>
            <a:custGeom>
              <a:avLst/>
              <a:gdLst/>
              <a:ahLst/>
              <a:cxnLst/>
              <a:rect l="l" t="t" r="r" b="b"/>
              <a:pathLst>
                <a:path w="113415" h="114"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5" name="Google Shape;1395;p22"/>
            <p:cNvSpPr/>
            <p:nvPr/>
          </p:nvSpPr>
          <p:spPr>
            <a:xfrm>
              <a:off x="0" y="2806523"/>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6" name="Google Shape;1396;p22"/>
            <p:cNvSpPr/>
            <p:nvPr/>
          </p:nvSpPr>
          <p:spPr>
            <a:xfrm>
              <a:off x="0" y="3110420"/>
              <a:ext cx="7440875" cy="7545"/>
            </a:xfrm>
            <a:custGeom>
              <a:avLst/>
              <a:gdLst/>
              <a:ahLst/>
              <a:cxnLst/>
              <a:rect l="l" t="t" r="r" b="b"/>
              <a:pathLst>
                <a:path w="113415" h="115"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7" name="Google Shape;1397;p22"/>
            <p:cNvSpPr/>
            <p:nvPr/>
          </p:nvSpPr>
          <p:spPr>
            <a:xfrm>
              <a:off x="0" y="3414448"/>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8" name="Google Shape;1398;p22"/>
            <p:cNvSpPr/>
            <p:nvPr/>
          </p:nvSpPr>
          <p:spPr>
            <a:xfrm>
              <a:off x="0" y="3718411"/>
              <a:ext cx="7440875" cy="7479"/>
            </a:xfrm>
            <a:custGeom>
              <a:avLst/>
              <a:gdLst/>
              <a:ahLst/>
              <a:cxnLst/>
              <a:rect l="l" t="t" r="r" b="b"/>
              <a:pathLst>
                <a:path w="113415" h="114" extrusionOk="0">
                  <a:moveTo>
                    <a:pt x="0" y="0"/>
                  </a:moveTo>
                  <a:lnTo>
                    <a:pt x="0" y="113"/>
                  </a:lnTo>
                  <a:lnTo>
                    <a:pt x="113414" y="113"/>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9" name="Google Shape;1399;p22"/>
            <p:cNvSpPr/>
            <p:nvPr/>
          </p:nvSpPr>
          <p:spPr>
            <a:xfrm>
              <a:off x="0" y="4022440"/>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00" name="Google Shape;1400;p22"/>
          <p:cNvGrpSpPr/>
          <p:nvPr/>
        </p:nvGrpSpPr>
        <p:grpSpPr>
          <a:xfrm>
            <a:off x="173287" y="130863"/>
            <a:ext cx="8797256" cy="4881744"/>
            <a:chOff x="916986" y="2500875"/>
            <a:chExt cx="2280618" cy="1217119"/>
          </a:xfrm>
        </p:grpSpPr>
        <p:sp>
          <p:nvSpPr>
            <p:cNvPr id="1401" name="Google Shape;1401;p22"/>
            <p:cNvSpPr/>
            <p:nvPr/>
          </p:nvSpPr>
          <p:spPr>
            <a:xfrm>
              <a:off x="930568" y="2514572"/>
              <a:ext cx="105996" cy="1189768"/>
            </a:xfrm>
            <a:custGeom>
              <a:avLst/>
              <a:gdLst/>
              <a:ahLst/>
              <a:cxnLst/>
              <a:rect l="l" t="t" r="r" b="b"/>
              <a:pathLst>
                <a:path w="1834" h="20586" extrusionOk="0">
                  <a:moveTo>
                    <a:pt x="1147" y="1"/>
                  </a:moveTo>
                  <a:cubicBezTo>
                    <a:pt x="515" y="1"/>
                    <a:pt x="1" y="509"/>
                    <a:pt x="1" y="1139"/>
                  </a:cubicBezTo>
                  <a:lnTo>
                    <a:pt x="1" y="1854"/>
                  </a:lnTo>
                  <a:cubicBezTo>
                    <a:pt x="440" y="1854"/>
                    <a:pt x="796" y="2209"/>
                    <a:pt x="796" y="2645"/>
                  </a:cubicBezTo>
                  <a:cubicBezTo>
                    <a:pt x="796" y="3081"/>
                    <a:pt x="440" y="3433"/>
                    <a:pt x="1" y="3433"/>
                  </a:cubicBezTo>
                  <a:lnTo>
                    <a:pt x="1" y="4390"/>
                  </a:lnTo>
                  <a:cubicBezTo>
                    <a:pt x="440" y="4390"/>
                    <a:pt x="796" y="4745"/>
                    <a:pt x="796" y="5181"/>
                  </a:cubicBezTo>
                  <a:cubicBezTo>
                    <a:pt x="796" y="5615"/>
                    <a:pt x="440" y="5969"/>
                    <a:pt x="1" y="5969"/>
                  </a:cubicBezTo>
                  <a:lnTo>
                    <a:pt x="1" y="6924"/>
                  </a:lnTo>
                  <a:cubicBezTo>
                    <a:pt x="440" y="6924"/>
                    <a:pt x="796" y="7281"/>
                    <a:pt x="796" y="7717"/>
                  </a:cubicBezTo>
                  <a:cubicBezTo>
                    <a:pt x="796" y="8151"/>
                    <a:pt x="440" y="8505"/>
                    <a:pt x="1" y="8505"/>
                  </a:cubicBezTo>
                  <a:lnTo>
                    <a:pt x="1" y="9460"/>
                  </a:lnTo>
                  <a:cubicBezTo>
                    <a:pt x="440" y="9460"/>
                    <a:pt x="796" y="9815"/>
                    <a:pt x="796" y="10251"/>
                  </a:cubicBezTo>
                  <a:cubicBezTo>
                    <a:pt x="796" y="10687"/>
                    <a:pt x="440" y="11041"/>
                    <a:pt x="1" y="11041"/>
                  </a:cubicBezTo>
                  <a:lnTo>
                    <a:pt x="1" y="11996"/>
                  </a:lnTo>
                  <a:cubicBezTo>
                    <a:pt x="440" y="11996"/>
                    <a:pt x="796" y="12351"/>
                    <a:pt x="796" y="12787"/>
                  </a:cubicBezTo>
                  <a:cubicBezTo>
                    <a:pt x="796" y="13222"/>
                    <a:pt x="440" y="13575"/>
                    <a:pt x="1" y="13575"/>
                  </a:cubicBezTo>
                  <a:lnTo>
                    <a:pt x="1" y="14532"/>
                  </a:lnTo>
                  <a:cubicBezTo>
                    <a:pt x="440" y="14532"/>
                    <a:pt x="796" y="14886"/>
                    <a:pt x="796" y="15322"/>
                  </a:cubicBezTo>
                  <a:cubicBezTo>
                    <a:pt x="796" y="15758"/>
                    <a:pt x="440" y="16111"/>
                    <a:pt x="1" y="16111"/>
                  </a:cubicBezTo>
                  <a:lnTo>
                    <a:pt x="1" y="17068"/>
                  </a:lnTo>
                  <a:cubicBezTo>
                    <a:pt x="440" y="17068"/>
                    <a:pt x="796" y="17422"/>
                    <a:pt x="796" y="17856"/>
                  </a:cubicBezTo>
                  <a:cubicBezTo>
                    <a:pt x="796" y="18292"/>
                    <a:pt x="440" y="18647"/>
                    <a:pt x="1" y="18647"/>
                  </a:cubicBezTo>
                  <a:lnTo>
                    <a:pt x="1" y="19448"/>
                  </a:lnTo>
                  <a:cubicBezTo>
                    <a:pt x="1" y="20077"/>
                    <a:pt x="515" y="20586"/>
                    <a:pt x="1147" y="20586"/>
                  </a:cubicBezTo>
                  <a:lnTo>
                    <a:pt x="1833" y="20586"/>
                  </a:lnTo>
                  <a:lnTo>
                    <a:pt x="1833"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2" name="Google Shape;1402;p22"/>
            <p:cNvSpPr/>
            <p:nvPr/>
          </p:nvSpPr>
          <p:spPr>
            <a:xfrm>
              <a:off x="1036508" y="2514572"/>
              <a:ext cx="2147431" cy="1189768"/>
            </a:xfrm>
            <a:custGeom>
              <a:avLst/>
              <a:gdLst/>
              <a:ahLst/>
              <a:cxnLst/>
              <a:rect l="l" t="t" r="r" b="b"/>
              <a:pathLst>
                <a:path w="37156" h="20586" extrusionOk="0">
                  <a:moveTo>
                    <a:pt x="0" y="1"/>
                  </a:moveTo>
                  <a:lnTo>
                    <a:pt x="0" y="20586"/>
                  </a:lnTo>
                  <a:lnTo>
                    <a:pt x="36303" y="20586"/>
                  </a:lnTo>
                  <a:cubicBezTo>
                    <a:pt x="36773" y="20586"/>
                    <a:pt x="37156" y="20205"/>
                    <a:pt x="37156" y="19733"/>
                  </a:cubicBezTo>
                  <a:lnTo>
                    <a:pt x="37156" y="851"/>
                  </a:lnTo>
                  <a:cubicBezTo>
                    <a:pt x="37156" y="382"/>
                    <a:pt x="36773" y="1"/>
                    <a:pt x="3630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3" name="Google Shape;1403;p22"/>
            <p:cNvSpPr/>
            <p:nvPr/>
          </p:nvSpPr>
          <p:spPr>
            <a:xfrm>
              <a:off x="916986" y="2500875"/>
              <a:ext cx="93570" cy="139459"/>
            </a:xfrm>
            <a:custGeom>
              <a:avLst/>
              <a:gdLst/>
              <a:ahLst/>
              <a:cxnLst/>
              <a:rect l="l" t="t" r="r" b="b"/>
              <a:pathLst>
                <a:path w="1619" h="2413" extrusionOk="0">
                  <a:moveTo>
                    <a:pt x="1382" y="0"/>
                  </a:moveTo>
                  <a:cubicBezTo>
                    <a:pt x="620" y="0"/>
                    <a:pt x="0" y="617"/>
                    <a:pt x="0" y="1376"/>
                  </a:cubicBezTo>
                  <a:lnTo>
                    <a:pt x="0" y="2177"/>
                  </a:lnTo>
                  <a:cubicBezTo>
                    <a:pt x="0" y="2308"/>
                    <a:pt x="106" y="2412"/>
                    <a:pt x="236" y="2412"/>
                  </a:cubicBezTo>
                  <a:cubicBezTo>
                    <a:pt x="367" y="2412"/>
                    <a:pt x="473" y="2308"/>
                    <a:pt x="473" y="2177"/>
                  </a:cubicBezTo>
                  <a:lnTo>
                    <a:pt x="473" y="1376"/>
                  </a:lnTo>
                  <a:cubicBezTo>
                    <a:pt x="473" y="878"/>
                    <a:pt x="881" y="474"/>
                    <a:pt x="1382" y="474"/>
                  </a:cubicBezTo>
                  <a:cubicBezTo>
                    <a:pt x="1512" y="474"/>
                    <a:pt x="1618" y="367"/>
                    <a:pt x="1618" y="238"/>
                  </a:cubicBezTo>
                  <a:cubicBezTo>
                    <a:pt x="1618" y="107"/>
                    <a:pt x="1512" y="0"/>
                    <a:pt x="13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4" name="Google Shape;1404;p22"/>
            <p:cNvSpPr/>
            <p:nvPr/>
          </p:nvSpPr>
          <p:spPr>
            <a:xfrm>
              <a:off x="916986" y="3578650"/>
              <a:ext cx="133160" cy="139344"/>
            </a:xfrm>
            <a:custGeom>
              <a:avLst/>
              <a:gdLst/>
              <a:ahLst/>
              <a:cxnLst/>
              <a:rect l="l" t="t" r="r" b="b"/>
              <a:pathLst>
                <a:path w="2304" h="2411" extrusionOk="0">
                  <a:moveTo>
                    <a:pt x="236" y="0"/>
                  </a:moveTo>
                  <a:cubicBezTo>
                    <a:pt x="106" y="0"/>
                    <a:pt x="0" y="106"/>
                    <a:pt x="0" y="236"/>
                  </a:cubicBezTo>
                  <a:lnTo>
                    <a:pt x="0" y="1037"/>
                  </a:lnTo>
                  <a:cubicBezTo>
                    <a:pt x="0" y="1795"/>
                    <a:pt x="620" y="2410"/>
                    <a:pt x="1382" y="2410"/>
                  </a:cubicBezTo>
                  <a:lnTo>
                    <a:pt x="2068" y="2410"/>
                  </a:lnTo>
                  <a:cubicBezTo>
                    <a:pt x="2199" y="2410"/>
                    <a:pt x="2304" y="2306"/>
                    <a:pt x="2304" y="2175"/>
                  </a:cubicBezTo>
                  <a:cubicBezTo>
                    <a:pt x="2304" y="2043"/>
                    <a:pt x="2199" y="1939"/>
                    <a:pt x="2068" y="1939"/>
                  </a:cubicBezTo>
                  <a:lnTo>
                    <a:pt x="1382" y="1939"/>
                  </a:lnTo>
                  <a:cubicBezTo>
                    <a:pt x="881" y="1939"/>
                    <a:pt x="473" y="1535"/>
                    <a:pt x="473" y="1037"/>
                  </a:cubicBezTo>
                  <a:lnTo>
                    <a:pt x="473" y="236"/>
                  </a:lnTo>
                  <a:cubicBezTo>
                    <a:pt x="473" y="106"/>
                    <a:pt x="367" y="0"/>
                    <a:pt x="2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5" name="Google Shape;1405;p22"/>
            <p:cNvSpPr/>
            <p:nvPr/>
          </p:nvSpPr>
          <p:spPr>
            <a:xfrm>
              <a:off x="2917819" y="3493113"/>
              <a:ext cx="279786" cy="224880"/>
            </a:xfrm>
            <a:custGeom>
              <a:avLst/>
              <a:gdLst/>
              <a:ahLst/>
              <a:cxnLst/>
              <a:rect l="l" t="t" r="r" b="b"/>
              <a:pathLst>
                <a:path w="4841" h="3891" extrusionOk="0">
                  <a:moveTo>
                    <a:pt x="4605" y="0"/>
                  </a:moveTo>
                  <a:cubicBezTo>
                    <a:pt x="4473" y="0"/>
                    <a:pt x="4367" y="107"/>
                    <a:pt x="4367" y="236"/>
                  </a:cubicBezTo>
                  <a:lnTo>
                    <a:pt x="4367" y="2802"/>
                  </a:lnTo>
                  <a:cubicBezTo>
                    <a:pt x="4367" y="3142"/>
                    <a:pt x="4092" y="3419"/>
                    <a:pt x="3752" y="3419"/>
                  </a:cubicBezTo>
                  <a:lnTo>
                    <a:pt x="238" y="3419"/>
                  </a:lnTo>
                  <a:cubicBezTo>
                    <a:pt x="107" y="3419"/>
                    <a:pt x="1" y="3523"/>
                    <a:pt x="1" y="3655"/>
                  </a:cubicBezTo>
                  <a:cubicBezTo>
                    <a:pt x="1" y="3786"/>
                    <a:pt x="107" y="3890"/>
                    <a:pt x="238" y="3890"/>
                  </a:cubicBezTo>
                  <a:lnTo>
                    <a:pt x="3752" y="3890"/>
                  </a:lnTo>
                  <a:cubicBezTo>
                    <a:pt x="4353" y="3890"/>
                    <a:pt x="4840" y="3403"/>
                    <a:pt x="4840" y="2802"/>
                  </a:cubicBezTo>
                  <a:lnTo>
                    <a:pt x="4840" y="236"/>
                  </a:lnTo>
                  <a:cubicBezTo>
                    <a:pt x="4840" y="107"/>
                    <a:pt x="4734" y="0"/>
                    <a:pt x="460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06" name="Google Shape;1406;p22"/>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highlight>
                  <a:schemeClr val="dk2"/>
                </a:highlight>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407" name="Google Shape;1407;p22"/>
          <p:cNvSpPr txBox="1">
            <a:spLocks noGrp="1"/>
          </p:cNvSpPr>
          <p:nvPr>
            <p:ph type="subTitle" idx="1"/>
          </p:nvPr>
        </p:nvSpPr>
        <p:spPr>
          <a:xfrm>
            <a:off x="2110311" y="1842900"/>
            <a:ext cx="1978200" cy="6654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408" name="Google Shape;1408;p22"/>
          <p:cNvSpPr txBox="1">
            <a:spLocks noGrp="1"/>
          </p:cNvSpPr>
          <p:nvPr>
            <p:ph type="subTitle" idx="2"/>
          </p:nvPr>
        </p:nvSpPr>
        <p:spPr>
          <a:xfrm>
            <a:off x="4903089" y="1842900"/>
            <a:ext cx="1978200" cy="665400"/>
          </a:xfrm>
          <a:prstGeom prst="rect">
            <a:avLst/>
          </a:prstGeom>
        </p:spPr>
        <p:txBody>
          <a:bodyPr spcFirstLastPara="1" wrap="square" lIns="91425" tIns="91425" rIns="91425" bIns="91425" anchor="t" anchorCtr="0">
            <a:noAutofit/>
          </a:bodyPr>
          <a:lstStyle>
            <a:lvl1pPr lvl="0" algn="r"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409" name="Google Shape;1409;p22"/>
          <p:cNvSpPr txBox="1">
            <a:spLocks noGrp="1"/>
          </p:cNvSpPr>
          <p:nvPr>
            <p:ph type="subTitle" idx="3"/>
          </p:nvPr>
        </p:nvSpPr>
        <p:spPr>
          <a:xfrm>
            <a:off x="2110311" y="3485775"/>
            <a:ext cx="1978200" cy="6654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410" name="Google Shape;1410;p22"/>
          <p:cNvSpPr txBox="1">
            <a:spLocks noGrp="1"/>
          </p:cNvSpPr>
          <p:nvPr>
            <p:ph type="subTitle" idx="4"/>
          </p:nvPr>
        </p:nvSpPr>
        <p:spPr>
          <a:xfrm>
            <a:off x="4903089" y="3485775"/>
            <a:ext cx="1978200" cy="665400"/>
          </a:xfrm>
          <a:prstGeom prst="rect">
            <a:avLst/>
          </a:prstGeom>
        </p:spPr>
        <p:txBody>
          <a:bodyPr spcFirstLastPara="1" wrap="square" lIns="91425" tIns="91425" rIns="91425" bIns="91425" anchor="t" anchorCtr="0">
            <a:noAutofit/>
          </a:bodyPr>
          <a:lstStyle>
            <a:lvl1pPr lvl="0" algn="r"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411" name="Google Shape;1411;p22"/>
          <p:cNvSpPr txBox="1">
            <a:spLocks noGrp="1"/>
          </p:cNvSpPr>
          <p:nvPr>
            <p:ph type="subTitle" idx="5"/>
          </p:nvPr>
        </p:nvSpPr>
        <p:spPr>
          <a:xfrm>
            <a:off x="2110311" y="1489700"/>
            <a:ext cx="1978200" cy="5055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Font typeface="Bebas Neue"/>
              <a:buNone/>
              <a:defRPr sz="2400" b="1">
                <a:solidFill>
                  <a:schemeClr val="accent1"/>
                </a:solidFill>
              </a:defRPr>
            </a:lvl1pPr>
            <a:lvl2pPr lvl="1" algn="ctr"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1412" name="Google Shape;1412;p22"/>
          <p:cNvSpPr txBox="1">
            <a:spLocks noGrp="1"/>
          </p:cNvSpPr>
          <p:nvPr>
            <p:ph type="subTitle" idx="6"/>
          </p:nvPr>
        </p:nvSpPr>
        <p:spPr>
          <a:xfrm>
            <a:off x="2110311" y="3132675"/>
            <a:ext cx="1978200" cy="5055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Font typeface="Bebas Neue"/>
              <a:buNone/>
              <a:defRPr sz="2400" b="1">
                <a:solidFill>
                  <a:schemeClr val="accent1"/>
                </a:solidFill>
              </a:defRPr>
            </a:lvl1pPr>
            <a:lvl2pPr lvl="1" algn="ctr"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1413" name="Google Shape;1413;p22"/>
          <p:cNvSpPr txBox="1">
            <a:spLocks noGrp="1"/>
          </p:cNvSpPr>
          <p:nvPr>
            <p:ph type="subTitle" idx="7"/>
          </p:nvPr>
        </p:nvSpPr>
        <p:spPr>
          <a:xfrm>
            <a:off x="4903086" y="1489700"/>
            <a:ext cx="1978200" cy="505500"/>
          </a:xfrm>
          <a:prstGeom prst="rect">
            <a:avLst/>
          </a:prstGeom>
        </p:spPr>
        <p:txBody>
          <a:bodyPr spcFirstLastPara="1" wrap="square" lIns="91425" tIns="91425" rIns="91425" bIns="91425" anchor="b" anchorCtr="0">
            <a:noAutofit/>
          </a:bodyPr>
          <a:lstStyle>
            <a:lvl1pPr lvl="0" algn="r" rtl="0">
              <a:spcBef>
                <a:spcPts val="0"/>
              </a:spcBef>
              <a:spcAft>
                <a:spcPts val="0"/>
              </a:spcAft>
              <a:buSzPts val="2400"/>
              <a:buFont typeface="Bebas Neue"/>
              <a:buNone/>
              <a:defRPr sz="2400" b="1">
                <a:solidFill>
                  <a:schemeClr val="accent1"/>
                </a:solidFill>
              </a:defRPr>
            </a:lvl1pPr>
            <a:lvl2pPr lvl="1" algn="ctr"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1414" name="Google Shape;1414;p22"/>
          <p:cNvSpPr txBox="1">
            <a:spLocks noGrp="1"/>
          </p:cNvSpPr>
          <p:nvPr>
            <p:ph type="subTitle" idx="8"/>
          </p:nvPr>
        </p:nvSpPr>
        <p:spPr>
          <a:xfrm>
            <a:off x="4903086" y="3132675"/>
            <a:ext cx="1978200" cy="505500"/>
          </a:xfrm>
          <a:prstGeom prst="rect">
            <a:avLst/>
          </a:prstGeom>
        </p:spPr>
        <p:txBody>
          <a:bodyPr spcFirstLastPara="1" wrap="square" lIns="91425" tIns="91425" rIns="91425" bIns="91425" anchor="b" anchorCtr="0">
            <a:noAutofit/>
          </a:bodyPr>
          <a:lstStyle>
            <a:lvl1pPr lvl="0" algn="r" rtl="0">
              <a:spcBef>
                <a:spcPts val="0"/>
              </a:spcBef>
              <a:spcAft>
                <a:spcPts val="0"/>
              </a:spcAft>
              <a:buSzPts val="2400"/>
              <a:buFont typeface="Bebas Neue"/>
              <a:buNone/>
              <a:defRPr sz="2400" b="1">
                <a:solidFill>
                  <a:schemeClr val="accent1"/>
                </a:solidFill>
              </a:defRPr>
            </a:lvl1pPr>
            <a:lvl2pPr lvl="1" algn="ctr"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six columns">
  <p:cSld name="CUSTOM_7">
    <p:bg>
      <p:bgPr>
        <a:solidFill>
          <a:schemeClr val="dk2"/>
        </a:solidFill>
        <a:effectLst/>
      </p:bgPr>
    </p:bg>
    <p:spTree>
      <p:nvGrpSpPr>
        <p:cNvPr id="1" name="Shape 1415"/>
        <p:cNvGrpSpPr/>
        <p:nvPr/>
      </p:nvGrpSpPr>
      <p:grpSpPr>
        <a:xfrm>
          <a:off x="0" y="0"/>
          <a:ext cx="0" cy="0"/>
          <a:chOff x="0" y="0"/>
          <a:chExt cx="0" cy="0"/>
        </a:xfrm>
      </p:grpSpPr>
      <p:grpSp>
        <p:nvGrpSpPr>
          <p:cNvPr id="1416" name="Google Shape;1416;p23"/>
          <p:cNvGrpSpPr/>
          <p:nvPr/>
        </p:nvGrpSpPr>
        <p:grpSpPr>
          <a:xfrm>
            <a:off x="0" y="0"/>
            <a:ext cx="9144091" cy="5143648"/>
            <a:chOff x="0" y="0"/>
            <a:chExt cx="7440875" cy="4152456"/>
          </a:xfrm>
        </p:grpSpPr>
        <p:sp>
          <p:nvSpPr>
            <p:cNvPr id="1417" name="Google Shape;1417;p23"/>
            <p:cNvSpPr/>
            <p:nvPr/>
          </p:nvSpPr>
          <p:spPr>
            <a:xfrm>
              <a:off x="265057"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8" name="Google Shape;1418;p23"/>
            <p:cNvSpPr/>
            <p:nvPr/>
          </p:nvSpPr>
          <p:spPr>
            <a:xfrm>
              <a:off x="583651"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9" name="Google Shape;1419;p23"/>
            <p:cNvSpPr/>
            <p:nvPr/>
          </p:nvSpPr>
          <p:spPr>
            <a:xfrm>
              <a:off x="902179"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0" name="Google Shape;1420;p23"/>
            <p:cNvSpPr/>
            <p:nvPr/>
          </p:nvSpPr>
          <p:spPr>
            <a:xfrm>
              <a:off x="1220641"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1" name="Google Shape;1421;p23"/>
            <p:cNvSpPr/>
            <p:nvPr/>
          </p:nvSpPr>
          <p:spPr>
            <a:xfrm>
              <a:off x="1539169"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2" name="Google Shape;1422;p23"/>
            <p:cNvSpPr/>
            <p:nvPr/>
          </p:nvSpPr>
          <p:spPr>
            <a:xfrm>
              <a:off x="1857762" y="0"/>
              <a:ext cx="7414" cy="2884827"/>
            </a:xfrm>
            <a:custGeom>
              <a:avLst/>
              <a:gdLst/>
              <a:ahLst/>
              <a:cxnLst/>
              <a:rect l="l" t="t" r="r" b="b"/>
              <a:pathLst>
                <a:path w="113"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3" name="Google Shape;1423;p23"/>
            <p:cNvSpPr/>
            <p:nvPr/>
          </p:nvSpPr>
          <p:spPr>
            <a:xfrm>
              <a:off x="2176224"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4" name="Google Shape;1424;p23"/>
            <p:cNvSpPr/>
            <p:nvPr/>
          </p:nvSpPr>
          <p:spPr>
            <a:xfrm>
              <a:off x="2494752"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5" name="Google Shape;1425;p23"/>
            <p:cNvSpPr/>
            <p:nvPr/>
          </p:nvSpPr>
          <p:spPr>
            <a:xfrm>
              <a:off x="2813346"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6" name="Google Shape;1426;p23"/>
            <p:cNvSpPr/>
            <p:nvPr/>
          </p:nvSpPr>
          <p:spPr>
            <a:xfrm>
              <a:off x="3131874"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7" name="Google Shape;1427;p23"/>
            <p:cNvSpPr/>
            <p:nvPr/>
          </p:nvSpPr>
          <p:spPr>
            <a:xfrm>
              <a:off x="3450336" y="0"/>
              <a:ext cx="7479" cy="2884827"/>
            </a:xfrm>
            <a:custGeom>
              <a:avLst/>
              <a:gdLst/>
              <a:ahLst/>
              <a:cxnLst/>
              <a:rect l="l" t="t" r="r" b="b"/>
              <a:pathLst>
                <a:path w="114"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8" name="Google Shape;1428;p23"/>
            <p:cNvSpPr/>
            <p:nvPr/>
          </p:nvSpPr>
          <p:spPr>
            <a:xfrm>
              <a:off x="3768929"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9" name="Google Shape;1429;p23"/>
            <p:cNvSpPr/>
            <p:nvPr/>
          </p:nvSpPr>
          <p:spPr>
            <a:xfrm>
              <a:off x="4087457"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0" name="Google Shape;1430;p23"/>
            <p:cNvSpPr/>
            <p:nvPr/>
          </p:nvSpPr>
          <p:spPr>
            <a:xfrm>
              <a:off x="4405920"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1" name="Google Shape;1431;p23"/>
            <p:cNvSpPr/>
            <p:nvPr/>
          </p:nvSpPr>
          <p:spPr>
            <a:xfrm>
              <a:off x="4724447"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2" name="Google Shape;1432;p23"/>
            <p:cNvSpPr/>
            <p:nvPr/>
          </p:nvSpPr>
          <p:spPr>
            <a:xfrm>
              <a:off x="5043041" y="0"/>
              <a:ext cx="7414" cy="2884827"/>
            </a:xfrm>
            <a:custGeom>
              <a:avLst/>
              <a:gdLst/>
              <a:ahLst/>
              <a:cxnLst/>
              <a:rect l="l" t="t" r="r" b="b"/>
              <a:pathLst>
                <a:path w="113"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3" name="Google Shape;1433;p23"/>
            <p:cNvSpPr/>
            <p:nvPr/>
          </p:nvSpPr>
          <p:spPr>
            <a:xfrm>
              <a:off x="5361634"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4" name="Google Shape;1434;p23"/>
            <p:cNvSpPr/>
            <p:nvPr/>
          </p:nvSpPr>
          <p:spPr>
            <a:xfrm>
              <a:off x="5680031"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5" name="Google Shape;1435;p23"/>
            <p:cNvSpPr/>
            <p:nvPr/>
          </p:nvSpPr>
          <p:spPr>
            <a:xfrm>
              <a:off x="5998624"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6" name="Google Shape;1436;p23"/>
            <p:cNvSpPr/>
            <p:nvPr/>
          </p:nvSpPr>
          <p:spPr>
            <a:xfrm>
              <a:off x="6317152"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7" name="Google Shape;1437;p23"/>
            <p:cNvSpPr/>
            <p:nvPr/>
          </p:nvSpPr>
          <p:spPr>
            <a:xfrm>
              <a:off x="6635615" y="0"/>
              <a:ext cx="7479" cy="2884827"/>
            </a:xfrm>
            <a:custGeom>
              <a:avLst/>
              <a:gdLst/>
              <a:ahLst/>
              <a:cxnLst/>
              <a:rect l="l" t="t" r="r" b="b"/>
              <a:pathLst>
                <a:path w="114"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8" name="Google Shape;1438;p23"/>
            <p:cNvSpPr/>
            <p:nvPr/>
          </p:nvSpPr>
          <p:spPr>
            <a:xfrm>
              <a:off x="6954208"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9" name="Google Shape;1439;p23"/>
            <p:cNvSpPr/>
            <p:nvPr/>
          </p:nvSpPr>
          <p:spPr>
            <a:xfrm>
              <a:off x="7272736"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0" name="Google Shape;1440;p23"/>
            <p:cNvSpPr/>
            <p:nvPr/>
          </p:nvSpPr>
          <p:spPr>
            <a:xfrm>
              <a:off x="0" y="70857"/>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1" name="Google Shape;1441;p23"/>
            <p:cNvSpPr/>
            <p:nvPr/>
          </p:nvSpPr>
          <p:spPr>
            <a:xfrm>
              <a:off x="0" y="374885"/>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2" name="Google Shape;1442;p23"/>
            <p:cNvSpPr/>
            <p:nvPr/>
          </p:nvSpPr>
          <p:spPr>
            <a:xfrm>
              <a:off x="0" y="678783"/>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3" name="Google Shape;1443;p23"/>
            <p:cNvSpPr/>
            <p:nvPr/>
          </p:nvSpPr>
          <p:spPr>
            <a:xfrm>
              <a:off x="0" y="982811"/>
              <a:ext cx="7440875" cy="7414"/>
            </a:xfrm>
            <a:custGeom>
              <a:avLst/>
              <a:gdLst/>
              <a:ahLst/>
              <a:cxnLst/>
              <a:rect l="l" t="t" r="r" b="b"/>
              <a:pathLst>
                <a:path w="113415" h="113"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4" name="Google Shape;1444;p23"/>
            <p:cNvSpPr/>
            <p:nvPr/>
          </p:nvSpPr>
          <p:spPr>
            <a:xfrm>
              <a:off x="0" y="1286708"/>
              <a:ext cx="7440875" cy="7545"/>
            </a:xfrm>
            <a:custGeom>
              <a:avLst/>
              <a:gdLst/>
              <a:ahLst/>
              <a:cxnLst/>
              <a:rect l="l" t="t" r="r" b="b"/>
              <a:pathLst>
                <a:path w="113415" h="115"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5" name="Google Shape;1445;p23"/>
            <p:cNvSpPr/>
            <p:nvPr/>
          </p:nvSpPr>
          <p:spPr>
            <a:xfrm>
              <a:off x="0" y="1590737"/>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6" name="Google Shape;1446;p23"/>
            <p:cNvSpPr/>
            <p:nvPr/>
          </p:nvSpPr>
          <p:spPr>
            <a:xfrm>
              <a:off x="0" y="1894700"/>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7" name="Google Shape;1447;p23"/>
            <p:cNvSpPr/>
            <p:nvPr/>
          </p:nvSpPr>
          <p:spPr>
            <a:xfrm>
              <a:off x="0" y="2198597"/>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8" name="Google Shape;1448;p23"/>
            <p:cNvSpPr/>
            <p:nvPr/>
          </p:nvSpPr>
          <p:spPr>
            <a:xfrm>
              <a:off x="0" y="2502625"/>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9" name="Google Shape;1449;p23"/>
            <p:cNvSpPr/>
            <p:nvPr/>
          </p:nvSpPr>
          <p:spPr>
            <a:xfrm>
              <a:off x="0" y="2806523"/>
              <a:ext cx="7440875" cy="7479"/>
            </a:xfrm>
            <a:custGeom>
              <a:avLst/>
              <a:gdLst/>
              <a:ahLst/>
              <a:cxnLst/>
              <a:rect l="l" t="t" r="r" b="b"/>
              <a:pathLst>
                <a:path w="113415" h="114"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0" name="Google Shape;1450;p23"/>
            <p:cNvSpPr/>
            <p:nvPr/>
          </p:nvSpPr>
          <p:spPr>
            <a:xfrm>
              <a:off x="265057"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1" name="Google Shape;1451;p23"/>
            <p:cNvSpPr/>
            <p:nvPr/>
          </p:nvSpPr>
          <p:spPr>
            <a:xfrm>
              <a:off x="583651"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2" name="Google Shape;1452;p23"/>
            <p:cNvSpPr/>
            <p:nvPr/>
          </p:nvSpPr>
          <p:spPr>
            <a:xfrm>
              <a:off x="902179"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3" name="Google Shape;1453;p23"/>
            <p:cNvSpPr/>
            <p:nvPr/>
          </p:nvSpPr>
          <p:spPr>
            <a:xfrm>
              <a:off x="1220641"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4" name="Google Shape;1454;p23"/>
            <p:cNvSpPr/>
            <p:nvPr/>
          </p:nvSpPr>
          <p:spPr>
            <a:xfrm>
              <a:off x="1539169"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5" name="Google Shape;1455;p23"/>
            <p:cNvSpPr/>
            <p:nvPr/>
          </p:nvSpPr>
          <p:spPr>
            <a:xfrm>
              <a:off x="1857762" y="2431703"/>
              <a:ext cx="7414" cy="1720754"/>
            </a:xfrm>
            <a:custGeom>
              <a:avLst/>
              <a:gdLst/>
              <a:ahLst/>
              <a:cxnLst/>
              <a:rect l="l" t="t" r="r" b="b"/>
              <a:pathLst>
                <a:path w="113"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6" name="Google Shape;1456;p23"/>
            <p:cNvSpPr/>
            <p:nvPr/>
          </p:nvSpPr>
          <p:spPr>
            <a:xfrm>
              <a:off x="2176224"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7" name="Google Shape;1457;p23"/>
            <p:cNvSpPr/>
            <p:nvPr/>
          </p:nvSpPr>
          <p:spPr>
            <a:xfrm>
              <a:off x="2494752"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8" name="Google Shape;1458;p23"/>
            <p:cNvSpPr/>
            <p:nvPr/>
          </p:nvSpPr>
          <p:spPr>
            <a:xfrm>
              <a:off x="2813346"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9" name="Google Shape;1459;p23"/>
            <p:cNvSpPr/>
            <p:nvPr/>
          </p:nvSpPr>
          <p:spPr>
            <a:xfrm>
              <a:off x="3131874"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0" name="Google Shape;1460;p23"/>
            <p:cNvSpPr/>
            <p:nvPr/>
          </p:nvSpPr>
          <p:spPr>
            <a:xfrm>
              <a:off x="3450336" y="2431703"/>
              <a:ext cx="7479" cy="1720754"/>
            </a:xfrm>
            <a:custGeom>
              <a:avLst/>
              <a:gdLst/>
              <a:ahLst/>
              <a:cxnLst/>
              <a:rect l="l" t="t" r="r" b="b"/>
              <a:pathLst>
                <a:path w="114"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1" name="Google Shape;1461;p23"/>
            <p:cNvSpPr/>
            <p:nvPr/>
          </p:nvSpPr>
          <p:spPr>
            <a:xfrm>
              <a:off x="3768929"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2" name="Google Shape;1462;p23"/>
            <p:cNvSpPr/>
            <p:nvPr/>
          </p:nvSpPr>
          <p:spPr>
            <a:xfrm>
              <a:off x="4087457"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3" name="Google Shape;1463;p23"/>
            <p:cNvSpPr/>
            <p:nvPr/>
          </p:nvSpPr>
          <p:spPr>
            <a:xfrm>
              <a:off x="4405920"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4" name="Google Shape;1464;p23"/>
            <p:cNvSpPr/>
            <p:nvPr/>
          </p:nvSpPr>
          <p:spPr>
            <a:xfrm>
              <a:off x="4724447"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5" name="Google Shape;1465;p23"/>
            <p:cNvSpPr/>
            <p:nvPr/>
          </p:nvSpPr>
          <p:spPr>
            <a:xfrm>
              <a:off x="5043041" y="2431703"/>
              <a:ext cx="7414" cy="1720754"/>
            </a:xfrm>
            <a:custGeom>
              <a:avLst/>
              <a:gdLst/>
              <a:ahLst/>
              <a:cxnLst/>
              <a:rect l="l" t="t" r="r" b="b"/>
              <a:pathLst>
                <a:path w="113"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6" name="Google Shape;1466;p23"/>
            <p:cNvSpPr/>
            <p:nvPr/>
          </p:nvSpPr>
          <p:spPr>
            <a:xfrm>
              <a:off x="5361634"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7" name="Google Shape;1467;p23"/>
            <p:cNvSpPr/>
            <p:nvPr/>
          </p:nvSpPr>
          <p:spPr>
            <a:xfrm>
              <a:off x="5680031"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8" name="Google Shape;1468;p23"/>
            <p:cNvSpPr/>
            <p:nvPr/>
          </p:nvSpPr>
          <p:spPr>
            <a:xfrm>
              <a:off x="5998624"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9" name="Google Shape;1469;p23"/>
            <p:cNvSpPr/>
            <p:nvPr/>
          </p:nvSpPr>
          <p:spPr>
            <a:xfrm>
              <a:off x="6317152"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0" name="Google Shape;1470;p23"/>
            <p:cNvSpPr/>
            <p:nvPr/>
          </p:nvSpPr>
          <p:spPr>
            <a:xfrm>
              <a:off x="6635615" y="2431703"/>
              <a:ext cx="7479" cy="1720754"/>
            </a:xfrm>
            <a:custGeom>
              <a:avLst/>
              <a:gdLst/>
              <a:ahLst/>
              <a:cxnLst/>
              <a:rect l="l" t="t" r="r" b="b"/>
              <a:pathLst>
                <a:path w="114"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1" name="Google Shape;1471;p23"/>
            <p:cNvSpPr/>
            <p:nvPr/>
          </p:nvSpPr>
          <p:spPr>
            <a:xfrm>
              <a:off x="6954208"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2" name="Google Shape;1472;p23"/>
            <p:cNvSpPr/>
            <p:nvPr/>
          </p:nvSpPr>
          <p:spPr>
            <a:xfrm>
              <a:off x="7272736"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3" name="Google Shape;1473;p23"/>
            <p:cNvSpPr/>
            <p:nvPr/>
          </p:nvSpPr>
          <p:spPr>
            <a:xfrm>
              <a:off x="0" y="2502494"/>
              <a:ext cx="7440875" cy="7479"/>
            </a:xfrm>
            <a:custGeom>
              <a:avLst/>
              <a:gdLst/>
              <a:ahLst/>
              <a:cxnLst/>
              <a:rect l="l" t="t" r="r" b="b"/>
              <a:pathLst>
                <a:path w="113415" h="114"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4" name="Google Shape;1474;p23"/>
            <p:cNvSpPr/>
            <p:nvPr/>
          </p:nvSpPr>
          <p:spPr>
            <a:xfrm>
              <a:off x="0" y="2806523"/>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5" name="Google Shape;1475;p23"/>
            <p:cNvSpPr/>
            <p:nvPr/>
          </p:nvSpPr>
          <p:spPr>
            <a:xfrm>
              <a:off x="0" y="3110420"/>
              <a:ext cx="7440875" cy="7545"/>
            </a:xfrm>
            <a:custGeom>
              <a:avLst/>
              <a:gdLst/>
              <a:ahLst/>
              <a:cxnLst/>
              <a:rect l="l" t="t" r="r" b="b"/>
              <a:pathLst>
                <a:path w="113415" h="115"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6" name="Google Shape;1476;p23"/>
            <p:cNvSpPr/>
            <p:nvPr/>
          </p:nvSpPr>
          <p:spPr>
            <a:xfrm>
              <a:off x="0" y="3414448"/>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7" name="Google Shape;1477;p23"/>
            <p:cNvSpPr/>
            <p:nvPr/>
          </p:nvSpPr>
          <p:spPr>
            <a:xfrm>
              <a:off x="0" y="3718411"/>
              <a:ext cx="7440875" cy="7479"/>
            </a:xfrm>
            <a:custGeom>
              <a:avLst/>
              <a:gdLst/>
              <a:ahLst/>
              <a:cxnLst/>
              <a:rect l="l" t="t" r="r" b="b"/>
              <a:pathLst>
                <a:path w="113415" h="114" extrusionOk="0">
                  <a:moveTo>
                    <a:pt x="0" y="0"/>
                  </a:moveTo>
                  <a:lnTo>
                    <a:pt x="0" y="113"/>
                  </a:lnTo>
                  <a:lnTo>
                    <a:pt x="113414" y="113"/>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8" name="Google Shape;1478;p23"/>
            <p:cNvSpPr/>
            <p:nvPr/>
          </p:nvSpPr>
          <p:spPr>
            <a:xfrm>
              <a:off x="0" y="4022440"/>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79" name="Google Shape;1479;p23"/>
          <p:cNvGrpSpPr/>
          <p:nvPr/>
        </p:nvGrpSpPr>
        <p:grpSpPr>
          <a:xfrm>
            <a:off x="173287" y="130863"/>
            <a:ext cx="8797256" cy="4881744"/>
            <a:chOff x="916986" y="2500875"/>
            <a:chExt cx="2280618" cy="1217119"/>
          </a:xfrm>
        </p:grpSpPr>
        <p:sp>
          <p:nvSpPr>
            <p:cNvPr id="1480" name="Google Shape;1480;p23"/>
            <p:cNvSpPr/>
            <p:nvPr/>
          </p:nvSpPr>
          <p:spPr>
            <a:xfrm>
              <a:off x="930568" y="2514572"/>
              <a:ext cx="105996" cy="1189768"/>
            </a:xfrm>
            <a:custGeom>
              <a:avLst/>
              <a:gdLst/>
              <a:ahLst/>
              <a:cxnLst/>
              <a:rect l="l" t="t" r="r" b="b"/>
              <a:pathLst>
                <a:path w="1834" h="20586" extrusionOk="0">
                  <a:moveTo>
                    <a:pt x="1147" y="1"/>
                  </a:moveTo>
                  <a:cubicBezTo>
                    <a:pt x="515" y="1"/>
                    <a:pt x="1" y="509"/>
                    <a:pt x="1" y="1139"/>
                  </a:cubicBezTo>
                  <a:lnTo>
                    <a:pt x="1" y="1854"/>
                  </a:lnTo>
                  <a:cubicBezTo>
                    <a:pt x="440" y="1854"/>
                    <a:pt x="796" y="2209"/>
                    <a:pt x="796" y="2645"/>
                  </a:cubicBezTo>
                  <a:cubicBezTo>
                    <a:pt x="796" y="3081"/>
                    <a:pt x="440" y="3433"/>
                    <a:pt x="1" y="3433"/>
                  </a:cubicBezTo>
                  <a:lnTo>
                    <a:pt x="1" y="4390"/>
                  </a:lnTo>
                  <a:cubicBezTo>
                    <a:pt x="440" y="4390"/>
                    <a:pt x="796" y="4745"/>
                    <a:pt x="796" y="5181"/>
                  </a:cubicBezTo>
                  <a:cubicBezTo>
                    <a:pt x="796" y="5615"/>
                    <a:pt x="440" y="5969"/>
                    <a:pt x="1" y="5969"/>
                  </a:cubicBezTo>
                  <a:lnTo>
                    <a:pt x="1" y="6924"/>
                  </a:lnTo>
                  <a:cubicBezTo>
                    <a:pt x="440" y="6924"/>
                    <a:pt x="796" y="7281"/>
                    <a:pt x="796" y="7717"/>
                  </a:cubicBezTo>
                  <a:cubicBezTo>
                    <a:pt x="796" y="8151"/>
                    <a:pt x="440" y="8505"/>
                    <a:pt x="1" y="8505"/>
                  </a:cubicBezTo>
                  <a:lnTo>
                    <a:pt x="1" y="9460"/>
                  </a:lnTo>
                  <a:cubicBezTo>
                    <a:pt x="440" y="9460"/>
                    <a:pt x="796" y="9815"/>
                    <a:pt x="796" y="10251"/>
                  </a:cubicBezTo>
                  <a:cubicBezTo>
                    <a:pt x="796" y="10687"/>
                    <a:pt x="440" y="11041"/>
                    <a:pt x="1" y="11041"/>
                  </a:cubicBezTo>
                  <a:lnTo>
                    <a:pt x="1" y="11996"/>
                  </a:lnTo>
                  <a:cubicBezTo>
                    <a:pt x="440" y="11996"/>
                    <a:pt x="796" y="12351"/>
                    <a:pt x="796" y="12787"/>
                  </a:cubicBezTo>
                  <a:cubicBezTo>
                    <a:pt x="796" y="13222"/>
                    <a:pt x="440" y="13575"/>
                    <a:pt x="1" y="13575"/>
                  </a:cubicBezTo>
                  <a:lnTo>
                    <a:pt x="1" y="14532"/>
                  </a:lnTo>
                  <a:cubicBezTo>
                    <a:pt x="440" y="14532"/>
                    <a:pt x="796" y="14886"/>
                    <a:pt x="796" y="15322"/>
                  </a:cubicBezTo>
                  <a:cubicBezTo>
                    <a:pt x="796" y="15758"/>
                    <a:pt x="440" y="16111"/>
                    <a:pt x="1" y="16111"/>
                  </a:cubicBezTo>
                  <a:lnTo>
                    <a:pt x="1" y="17068"/>
                  </a:lnTo>
                  <a:cubicBezTo>
                    <a:pt x="440" y="17068"/>
                    <a:pt x="796" y="17422"/>
                    <a:pt x="796" y="17856"/>
                  </a:cubicBezTo>
                  <a:cubicBezTo>
                    <a:pt x="796" y="18292"/>
                    <a:pt x="440" y="18647"/>
                    <a:pt x="1" y="18647"/>
                  </a:cubicBezTo>
                  <a:lnTo>
                    <a:pt x="1" y="19448"/>
                  </a:lnTo>
                  <a:cubicBezTo>
                    <a:pt x="1" y="20077"/>
                    <a:pt x="515" y="20586"/>
                    <a:pt x="1147" y="20586"/>
                  </a:cubicBezTo>
                  <a:lnTo>
                    <a:pt x="1833" y="20586"/>
                  </a:lnTo>
                  <a:lnTo>
                    <a:pt x="1833"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1" name="Google Shape;1481;p23"/>
            <p:cNvSpPr/>
            <p:nvPr/>
          </p:nvSpPr>
          <p:spPr>
            <a:xfrm>
              <a:off x="1036508" y="2514572"/>
              <a:ext cx="2147431" cy="1189768"/>
            </a:xfrm>
            <a:custGeom>
              <a:avLst/>
              <a:gdLst/>
              <a:ahLst/>
              <a:cxnLst/>
              <a:rect l="l" t="t" r="r" b="b"/>
              <a:pathLst>
                <a:path w="37156" h="20586" extrusionOk="0">
                  <a:moveTo>
                    <a:pt x="0" y="1"/>
                  </a:moveTo>
                  <a:lnTo>
                    <a:pt x="0" y="20586"/>
                  </a:lnTo>
                  <a:lnTo>
                    <a:pt x="36303" y="20586"/>
                  </a:lnTo>
                  <a:cubicBezTo>
                    <a:pt x="36773" y="20586"/>
                    <a:pt x="37156" y="20205"/>
                    <a:pt x="37156" y="19733"/>
                  </a:cubicBezTo>
                  <a:lnTo>
                    <a:pt x="37156" y="851"/>
                  </a:lnTo>
                  <a:cubicBezTo>
                    <a:pt x="37156" y="382"/>
                    <a:pt x="36773" y="1"/>
                    <a:pt x="3630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2" name="Google Shape;1482;p23"/>
            <p:cNvSpPr/>
            <p:nvPr/>
          </p:nvSpPr>
          <p:spPr>
            <a:xfrm>
              <a:off x="916986" y="2500875"/>
              <a:ext cx="93570" cy="139459"/>
            </a:xfrm>
            <a:custGeom>
              <a:avLst/>
              <a:gdLst/>
              <a:ahLst/>
              <a:cxnLst/>
              <a:rect l="l" t="t" r="r" b="b"/>
              <a:pathLst>
                <a:path w="1619" h="2413" extrusionOk="0">
                  <a:moveTo>
                    <a:pt x="1382" y="0"/>
                  </a:moveTo>
                  <a:cubicBezTo>
                    <a:pt x="620" y="0"/>
                    <a:pt x="0" y="617"/>
                    <a:pt x="0" y="1376"/>
                  </a:cubicBezTo>
                  <a:lnTo>
                    <a:pt x="0" y="2177"/>
                  </a:lnTo>
                  <a:cubicBezTo>
                    <a:pt x="0" y="2308"/>
                    <a:pt x="106" y="2412"/>
                    <a:pt x="236" y="2412"/>
                  </a:cubicBezTo>
                  <a:cubicBezTo>
                    <a:pt x="367" y="2412"/>
                    <a:pt x="473" y="2308"/>
                    <a:pt x="473" y="2177"/>
                  </a:cubicBezTo>
                  <a:lnTo>
                    <a:pt x="473" y="1376"/>
                  </a:lnTo>
                  <a:cubicBezTo>
                    <a:pt x="473" y="878"/>
                    <a:pt x="881" y="474"/>
                    <a:pt x="1382" y="474"/>
                  </a:cubicBezTo>
                  <a:cubicBezTo>
                    <a:pt x="1512" y="474"/>
                    <a:pt x="1618" y="367"/>
                    <a:pt x="1618" y="238"/>
                  </a:cubicBezTo>
                  <a:cubicBezTo>
                    <a:pt x="1618" y="107"/>
                    <a:pt x="1512" y="0"/>
                    <a:pt x="13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3" name="Google Shape;1483;p23"/>
            <p:cNvSpPr/>
            <p:nvPr/>
          </p:nvSpPr>
          <p:spPr>
            <a:xfrm>
              <a:off x="916986" y="3578650"/>
              <a:ext cx="133160" cy="139344"/>
            </a:xfrm>
            <a:custGeom>
              <a:avLst/>
              <a:gdLst/>
              <a:ahLst/>
              <a:cxnLst/>
              <a:rect l="l" t="t" r="r" b="b"/>
              <a:pathLst>
                <a:path w="2304" h="2411" extrusionOk="0">
                  <a:moveTo>
                    <a:pt x="236" y="0"/>
                  </a:moveTo>
                  <a:cubicBezTo>
                    <a:pt x="106" y="0"/>
                    <a:pt x="0" y="106"/>
                    <a:pt x="0" y="236"/>
                  </a:cubicBezTo>
                  <a:lnTo>
                    <a:pt x="0" y="1037"/>
                  </a:lnTo>
                  <a:cubicBezTo>
                    <a:pt x="0" y="1795"/>
                    <a:pt x="620" y="2410"/>
                    <a:pt x="1382" y="2410"/>
                  </a:cubicBezTo>
                  <a:lnTo>
                    <a:pt x="2068" y="2410"/>
                  </a:lnTo>
                  <a:cubicBezTo>
                    <a:pt x="2199" y="2410"/>
                    <a:pt x="2304" y="2306"/>
                    <a:pt x="2304" y="2175"/>
                  </a:cubicBezTo>
                  <a:cubicBezTo>
                    <a:pt x="2304" y="2043"/>
                    <a:pt x="2199" y="1939"/>
                    <a:pt x="2068" y="1939"/>
                  </a:cubicBezTo>
                  <a:lnTo>
                    <a:pt x="1382" y="1939"/>
                  </a:lnTo>
                  <a:cubicBezTo>
                    <a:pt x="881" y="1939"/>
                    <a:pt x="473" y="1535"/>
                    <a:pt x="473" y="1037"/>
                  </a:cubicBezTo>
                  <a:lnTo>
                    <a:pt x="473" y="236"/>
                  </a:lnTo>
                  <a:cubicBezTo>
                    <a:pt x="473" y="106"/>
                    <a:pt x="367" y="0"/>
                    <a:pt x="2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4" name="Google Shape;1484;p23"/>
            <p:cNvSpPr/>
            <p:nvPr/>
          </p:nvSpPr>
          <p:spPr>
            <a:xfrm>
              <a:off x="2917819" y="3493113"/>
              <a:ext cx="279786" cy="224880"/>
            </a:xfrm>
            <a:custGeom>
              <a:avLst/>
              <a:gdLst/>
              <a:ahLst/>
              <a:cxnLst/>
              <a:rect l="l" t="t" r="r" b="b"/>
              <a:pathLst>
                <a:path w="4841" h="3891" extrusionOk="0">
                  <a:moveTo>
                    <a:pt x="4605" y="0"/>
                  </a:moveTo>
                  <a:cubicBezTo>
                    <a:pt x="4473" y="0"/>
                    <a:pt x="4367" y="107"/>
                    <a:pt x="4367" y="236"/>
                  </a:cubicBezTo>
                  <a:lnTo>
                    <a:pt x="4367" y="2802"/>
                  </a:lnTo>
                  <a:cubicBezTo>
                    <a:pt x="4367" y="3142"/>
                    <a:pt x="4092" y="3419"/>
                    <a:pt x="3752" y="3419"/>
                  </a:cubicBezTo>
                  <a:lnTo>
                    <a:pt x="238" y="3419"/>
                  </a:lnTo>
                  <a:cubicBezTo>
                    <a:pt x="107" y="3419"/>
                    <a:pt x="1" y="3523"/>
                    <a:pt x="1" y="3655"/>
                  </a:cubicBezTo>
                  <a:cubicBezTo>
                    <a:pt x="1" y="3786"/>
                    <a:pt x="107" y="3890"/>
                    <a:pt x="238" y="3890"/>
                  </a:cubicBezTo>
                  <a:lnTo>
                    <a:pt x="3752" y="3890"/>
                  </a:lnTo>
                  <a:cubicBezTo>
                    <a:pt x="4353" y="3890"/>
                    <a:pt x="4840" y="3403"/>
                    <a:pt x="4840" y="2802"/>
                  </a:cubicBezTo>
                  <a:lnTo>
                    <a:pt x="4840" y="236"/>
                  </a:lnTo>
                  <a:cubicBezTo>
                    <a:pt x="4840" y="107"/>
                    <a:pt x="4734" y="0"/>
                    <a:pt x="460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85" name="Google Shape;1485;p23"/>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486" name="Google Shape;1486;p23"/>
          <p:cNvSpPr txBox="1">
            <a:spLocks noGrp="1"/>
          </p:cNvSpPr>
          <p:nvPr>
            <p:ph type="subTitle" idx="1"/>
          </p:nvPr>
        </p:nvSpPr>
        <p:spPr>
          <a:xfrm>
            <a:off x="956752" y="1996800"/>
            <a:ext cx="1986000" cy="6354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487" name="Google Shape;1487;p23"/>
          <p:cNvSpPr txBox="1">
            <a:spLocks noGrp="1"/>
          </p:cNvSpPr>
          <p:nvPr>
            <p:ph type="subTitle" idx="2"/>
          </p:nvPr>
        </p:nvSpPr>
        <p:spPr>
          <a:xfrm>
            <a:off x="3579000" y="1996800"/>
            <a:ext cx="1986000" cy="6354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488" name="Google Shape;1488;p23"/>
          <p:cNvSpPr txBox="1">
            <a:spLocks noGrp="1"/>
          </p:cNvSpPr>
          <p:nvPr>
            <p:ph type="subTitle" idx="3"/>
          </p:nvPr>
        </p:nvSpPr>
        <p:spPr>
          <a:xfrm>
            <a:off x="956752" y="3503225"/>
            <a:ext cx="1986000" cy="6354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489" name="Google Shape;1489;p23"/>
          <p:cNvSpPr txBox="1">
            <a:spLocks noGrp="1"/>
          </p:cNvSpPr>
          <p:nvPr>
            <p:ph type="subTitle" idx="4"/>
          </p:nvPr>
        </p:nvSpPr>
        <p:spPr>
          <a:xfrm>
            <a:off x="3579000" y="3503225"/>
            <a:ext cx="1986000" cy="6354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490" name="Google Shape;1490;p23"/>
          <p:cNvSpPr txBox="1">
            <a:spLocks noGrp="1"/>
          </p:cNvSpPr>
          <p:nvPr>
            <p:ph type="subTitle" idx="5"/>
          </p:nvPr>
        </p:nvSpPr>
        <p:spPr>
          <a:xfrm>
            <a:off x="6201248" y="1996800"/>
            <a:ext cx="1986000" cy="6354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491" name="Google Shape;1491;p23"/>
          <p:cNvSpPr txBox="1">
            <a:spLocks noGrp="1"/>
          </p:cNvSpPr>
          <p:nvPr>
            <p:ph type="subTitle" idx="6"/>
          </p:nvPr>
        </p:nvSpPr>
        <p:spPr>
          <a:xfrm>
            <a:off x="6201248" y="3503225"/>
            <a:ext cx="1986000" cy="6354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492" name="Google Shape;1492;p23"/>
          <p:cNvSpPr txBox="1">
            <a:spLocks noGrp="1"/>
          </p:cNvSpPr>
          <p:nvPr>
            <p:ph type="subTitle" idx="7"/>
          </p:nvPr>
        </p:nvSpPr>
        <p:spPr>
          <a:xfrm>
            <a:off x="960652" y="1656599"/>
            <a:ext cx="1978200" cy="492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Font typeface="Bebas Neue"/>
              <a:buNone/>
              <a:defRPr sz="2400" b="1">
                <a:solidFill>
                  <a:schemeClr val="accent1"/>
                </a:solidFill>
              </a:defRPr>
            </a:lvl1pPr>
            <a:lvl2pPr lvl="1" algn="ctr"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1493" name="Google Shape;1493;p23"/>
          <p:cNvSpPr txBox="1">
            <a:spLocks noGrp="1"/>
          </p:cNvSpPr>
          <p:nvPr>
            <p:ph type="subTitle" idx="8"/>
          </p:nvPr>
        </p:nvSpPr>
        <p:spPr>
          <a:xfrm>
            <a:off x="3582900" y="1656599"/>
            <a:ext cx="1978200" cy="492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Font typeface="Bebas Neue"/>
              <a:buNone/>
              <a:defRPr sz="2400" b="1">
                <a:solidFill>
                  <a:schemeClr val="accent1"/>
                </a:solidFill>
              </a:defRPr>
            </a:lvl1pPr>
            <a:lvl2pPr lvl="1" algn="ctr"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1494" name="Google Shape;1494;p23"/>
          <p:cNvSpPr txBox="1">
            <a:spLocks noGrp="1"/>
          </p:cNvSpPr>
          <p:nvPr>
            <p:ph type="subTitle" idx="9"/>
          </p:nvPr>
        </p:nvSpPr>
        <p:spPr>
          <a:xfrm>
            <a:off x="6205148" y="1656599"/>
            <a:ext cx="1978200" cy="492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Font typeface="Bebas Neue"/>
              <a:buNone/>
              <a:defRPr sz="2400" b="1">
                <a:solidFill>
                  <a:schemeClr val="accent1"/>
                </a:solidFill>
              </a:defRPr>
            </a:lvl1pPr>
            <a:lvl2pPr lvl="1" algn="ctr"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1495" name="Google Shape;1495;p23"/>
          <p:cNvSpPr txBox="1">
            <a:spLocks noGrp="1"/>
          </p:cNvSpPr>
          <p:nvPr>
            <p:ph type="subTitle" idx="13"/>
          </p:nvPr>
        </p:nvSpPr>
        <p:spPr>
          <a:xfrm>
            <a:off x="960652" y="3163000"/>
            <a:ext cx="1978200" cy="492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Font typeface="Bebas Neue"/>
              <a:buNone/>
              <a:defRPr sz="2400" b="1">
                <a:solidFill>
                  <a:schemeClr val="accent1"/>
                </a:solidFill>
              </a:defRPr>
            </a:lvl1pPr>
            <a:lvl2pPr lvl="1" algn="ctr"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1496" name="Google Shape;1496;p23"/>
          <p:cNvSpPr txBox="1">
            <a:spLocks noGrp="1"/>
          </p:cNvSpPr>
          <p:nvPr>
            <p:ph type="subTitle" idx="14"/>
          </p:nvPr>
        </p:nvSpPr>
        <p:spPr>
          <a:xfrm>
            <a:off x="3582900" y="3163000"/>
            <a:ext cx="1978200" cy="492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Font typeface="Bebas Neue"/>
              <a:buNone/>
              <a:defRPr sz="2400" b="1">
                <a:solidFill>
                  <a:schemeClr val="accent1"/>
                </a:solidFill>
              </a:defRPr>
            </a:lvl1pPr>
            <a:lvl2pPr lvl="1" algn="ctr"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1497" name="Google Shape;1497;p23"/>
          <p:cNvSpPr txBox="1">
            <a:spLocks noGrp="1"/>
          </p:cNvSpPr>
          <p:nvPr>
            <p:ph type="subTitle" idx="15"/>
          </p:nvPr>
        </p:nvSpPr>
        <p:spPr>
          <a:xfrm>
            <a:off x="6205148" y="3163000"/>
            <a:ext cx="1978200" cy="492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Font typeface="Bebas Neue"/>
              <a:buNone/>
              <a:defRPr sz="2400" b="1">
                <a:solidFill>
                  <a:schemeClr val="accent1"/>
                </a:solidFill>
              </a:defRPr>
            </a:lvl1pPr>
            <a:lvl2pPr lvl="1" algn="ctr"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ext 3">
  <p:cSld name="CUSTOM_4_2">
    <p:bg>
      <p:bgPr>
        <a:solidFill>
          <a:schemeClr val="dk2"/>
        </a:solidFill>
        <a:effectLst/>
      </p:bgPr>
    </p:bg>
    <p:spTree>
      <p:nvGrpSpPr>
        <p:cNvPr id="1" name="Shape 1729"/>
        <p:cNvGrpSpPr/>
        <p:nvPr/>
      </p:nvGrpSpPr>
      <p:grpSpPr>
        <a:xfrm>
          <a:off x="0" y="0"/>
          <a:ext cx="0" cy="0"/>
          <a:chOff x="0" y="0"/>
          <a:chExt cx="0" cy="0"/>
        </a:xfrm>
      </p:grpSpPr>
      <p:grpSp>
        <p:nvGrpSpPr>
          <p:cNvPr id="1730" name="Google Shape;1730;p27"/>
          <p:cNvGrpSpPr/>
          <p:nvPr/>
        </p:nvGrpSpPr>
        <p:grpSpPr>
          <a:xfrm>
            <a:off x="0" y="0"/>
            <a:ext cx="9144091" cy="5143648"/>
            <a:chOff x="0" y="0"/>
            <a:chExt cx="7440875" cy="4152456"/>
          </a:xfrm>
        </p:grpSpPr>
        <p:sp>
          <p:nvSpPr>
            <p:cNvPr id="1731" name="Google Shape;1731;p27"/>
            <p:cNvSpPr/>
            <p:nvPr/>
          </p:nvSpPr>
          <p:spPr>
            <a:xfrm>
              <a:off x="265057"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2" name="Google Shape;1732;p27"/>
            <p:cNvSpPr/>
            <p:nvPr/>
          </p:nvSpPr>
          <p:spPr>
            <a:xfrm>
              <a:off x="583651"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3" name="Google Shape;1733;p27"/>
            <p:cNvSpPr/>
            <p:nvPr/>
          </p:nvSpPr>
          <p:spPr>
            <a:xfrm>
              <a:off x="902179"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4" name="Google Shape;1734;p27"/>
            <p:cNvSpPr/>
            <p:nvPr/>
          </p:nvSpPr>
          <p:spPr>
            <a:xfrm>
              <a:off x="1220641"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5" name="Google Shape;1735;p27"/>
            <p:cNvSpPr/>
            <p:nvPr/>
          </p:nvSpPr>
          <p:spPr>
            <a:xfrm>
              <a:off x="1539169"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6" name="Google Shape;1736;p27"/>
            <p:cNvSpPr/>
            <p:nvPr/>
          </p:nvSpPr>
          <p:spPr>
            <a:xfrm>
              <a:off x="1857762" y="0"/>
              <a:ext cx="7414" cy="2884827"/>
            </a:xfrm>
            <a:custGeom>
              <a:avLst/>
              <a:gdLst/>
              <a:ahLst/>
              <a:cxnLst/>
              <a:rect l="l" t="t" r="r" b="b"/>
              <a:pathLst>
                <a:path w="113"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7" name="Google Shape;1737;p27"/>
            <p:cNvSpPr/>
            <p:nvPr/>
          </p:nvSpPr>
          <p:spPr>
            <a:xfrm>
              <a:off x="2176224"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8" name="Google Shape;1738;p27"/>
            <p:cNvSpPr/>
            <p:nvPr/>
          </p:nvSpPr>
          <p:spPr>
            <a:xfrm>
              <a:off x="2494752"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9" name="Google Shape;1739;p27"/>
            <p:cNvSpPr/>
            <p:nvPr/>
          </p:nvSpPr>
          <p:spPr>
            <a:xfrm>
              <a:off x="2813346"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0" name="Google Shape;1740;p27"/>
            <p:cNvSpPr/>
            <p:nvPr/>
          </p:nvSpPr>
          <p:spPr>
            <a:xfrm>
              <a:off x="3131874"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1" name="Google Shape;1741;p27"/>
            <p:cNvSpPr/>
            <p:nvPr/>
          </p:nvSpPr>
          <p:spPr>
            <a:xfrm>
              <a:off x="3450336" y="0"/>
              <a:ext cx="7479" cy="2884827"/>
            </a:xfrm>
            <a:custGeom>
              <a:avLst/>
              <a:gdLst/>
              <a:ahLst/>
              <a:cxnLst/>
              <a:rect l="l" t="t" r="r" b="b"/>
              <a:pathLst>
                <a:path w="114"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2" name="Google Shape;1742;p27"/>
            <p:cNvSpPr/>
            <p:nvPr/>
          </p:nvSpPr>
          <p:spPr>
            <a:xfrm>
              <a:off x="3768929"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3" name="Google Shape;1743;p27"/>
            <p:cNvSpPr/>
            <p:nvPr/>
          </p:nvSpPr>
          <p:spPr>
            <a:xfrm>
              <a:off x="4087457"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4" name="Google Shape;1744;p27"/>
            <p:cNvSpPr/>
            <p:nvPr/>
          </p:nvSpPr>
          <p:spPr>
            <a:xfrm>
              <a:off x="4405920"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5" name="Google Shape;1745;p27"/>
            <p:cNvSpPr/>
            <p:nvPr/>
          </p:nvSpPr>
          <p:spPr>
            <a:xfrm>
              <a:off x="4724447"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6" name="Google Shape;1746;p27"/>
            <p:cNvSpPr/>
            <p:nvPr/>
          </p:nvSpPr>
          <p:spPr>
            <a:xfrm>
              <a:off x="5043041" y="0"/>
              <a:ext cx="7414" cy="2884827"/>
            </a:xfrm>
            <a:custGeom>
              <a:avLst/>
              <a:gdLst/>
              <a:ahLst/>
              <a:cxnLst/>
              <a:rect l="l" t="t" r="r" b="b"/>
              <a:pathLst>
                <a:path w="113"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7" name="Google Shape;1747;p27"/>
            <p:cNvSpPr/>
            <p:nvPr/>
          </p:nvSpPr>
          <p:spPr>
            <a:xfrm>
              <a:off x="5361634"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8" name="Google Shape;1748;p27"/>
            <p:cNvSpPr/>
            <p:nvPr/>
          </p:nvSpPr>
          <p:spPr>
            <a:xfrm>
              <a:off x="5680031"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9" name="Google Shape;1749;p27"/>
            <p:cNvSpPr/>
            <p:nvPr/>
          </p:nvSpPr>
          <p:spPr>
            <a:xfrm>
              <a:off x="5998624"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0" name="Google Shape;1750;p27"/>
            <p:cNvSpPr/>
            <p:nvPr/>
          </p:nvSpPr>
          <p:spPr>
            <a:xfrm>
              <a:off x="6317152"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1" name="Google Shape;1751;p27"/>
            <p:cNvSpPr/>
            <p:nvPr/>
          </p:nvSpPr>
          <p:spPr>
            <a:xfrm>
              <a:off x="6635615" y="0"/>
              <a:ext cx="7479" cy="2884827"/>
            </a:xfrm>
            <a:custGeom>
              <a:avLst/>
              <a:gdLst/>
              <a:ahLst/>
              <a:cxnLst/>
              <a:rect l="l" t="t" r="r" b="b"/>
              <a:pathLst>
                <a:path w="114"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2" name="Google Shape;1752;p27"/>
            <p:cNvSpPr/>
            <p:nvPr/>
          </p:nvSpPr>
          <p:spPr>
            <a:xfrm>
              <a:off x="6954208"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3" name="Google Shape;1753;p27"/>
            <p:cNvSpPr/>
            <p:nvPr/>
          </p:nvSpPr>
          <p:spPr>
            <a:xfrm>
              <a:off x="7272736"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4" name="Google Shape;1754;p27"/>
            <p:cNvSpPr/>
            <p:nvPr/>
          </p:nvSpPr>
          <p:spPr>
            <a:xfrm>
              <a:off x="0" y="70857"/>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5" name="Google Shape;1755;p27"/>
            <p:cNvSpPr/>
            <p:nvPr/>
          </p:nvSpPr>
          <p:spPr>
            <a:xfrm>
              <a:off x="0" y="374885"/>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6" name="Google Shape;1756;p27"/>
            <p:cNvSpPr/>
            <p:nvPr/>
          </p:nvSpPr>
          <p:spPr>
            <a:xfrm>
              <a:off x="0" y="678783"/>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7" name="Google Shape;1757;p27"/>
            <p:cNvSpPr/>
            <p:nvPr/>
          </p:nvSpPr>
          <p:spPr>
            <a:xfrm>
              <a:off x="0" y="982811"/>
              <a:ext cx="7440875" cy="7414"/>
            </a:xfrm>
            <a:custGeom>
              <a:avLst/>
              <a:gdLst/>
              <a:ahLst/>
              <a:cxnLst/>
              <a:rect l="l" t="t" r="r" b="b"/>
              <a:pathLst>
                <a:path w="113415" h="113"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8" name="Google Shape;1758;p27"/>
            <p:cNvSpPr/>
            <p:nvPr/>
          </p:nvSpPr>
          <p:spPr>
            <a:xfrm>
              <a:off x="0" y="1286708"/>
              <a:ext cx="7440875" cy="7545"/>
            </a:xfrm>
            <a:custGeom>
              <a:avLst/>
              <a:gdLst/>
              <a:ahLst/>
              <a:cxnLst/>
              <a:rect l="l" t="t" r="r" b="b"/>
              <a:pathLst>
                <a:path w="113415" h="115"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9" name="Google Shape;1759;p27"/>
            <p:cNvSpPr/>
            <p:nvPr/>
          </p:nvSpPr>
          <p:spPr>
            <a:xfrm>
              <a:off x="0" y="1590737"/>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0" name="Google Shape;1760;p27"/>
            <p:cNvSpPr/>
            <p:nvPr/>
          </p:nvSpPr>
          <p:spPr>
            <a:xfrm>
              <a:off x="0" y="1894700"/>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1" name="Google Shape;1761;p27"/>
            <p:cNvSpPr/>
            <p:nvPr/>
          </p:nvSpPr>
          <p:spPr>
            <a:xfrm>
              <a:off x="0" y="2198597"/>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2" name="Google Shape;1762;p27"/>
            <p:cNvSpPr/>
            <p:nvPr/>
          </p:nvSpPr>
          <p:spPr>
            <a:xfrm>
              <a:off x="0" y="2502625"/>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3" name="Google Shape;1763;p27"/>
            <p:cNvSpPr/>
            <p:nvPr/>
          </p:nvSpPr>
          <p:spPr>
            <a:xfrm>
              <a:off x="0" y="2806523"/>
              <a:ext cx="7440875" cy="7479"/>
            </a:xfrm>
            <a:custGeom>
              <a:avLst/>
              <a:gdLst/>
              <a:ahLst/>
              <a:cxnLst/>
              <a:rect l="l" t="t" r="r" b="b"/>
              <a:pathLst>
                <a:path w="113415" h="114"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4" name="Google Shape;1764;p27"/>
            <p:cNvSpPr/>
            <p:nvPr/>
          </p:nvSpPr>
          <p:spPr>
            <a:xfrm>
              <a:off x="265057"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5" name="Google Shape;1765;p27"/>
            <p:cNvSpPr/>
            <p:nvPr/>
          </p:nvSpPr>
          <p:spPr>
            <a:xfrm>
              <a:off x="583651"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6" name="Google Shape;1766;p27"/>
            <p:cNvSpPr/>
            <p:nvPr/>
          </p:nvSpPr>
          <p:spPr>
            <a:xfrm>
              <a:off x="902179"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7" name="Google Shape;1767;p27"/>
            <p:cNvSpPr/>
            <p:nvPr/>
          </p:nvSpPr>
          <p:spPr>
            <a:xfrm>
              <a:off x="1220641"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8" name="Google Shape;1768;p27"/>
            <p:cNvSpPr/>
            <p:nvPr/>
          </p:nvSpPr>
          <p:spPr>
            <a:xfrm>
              <a:off x="1539169"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9" name="Google Shape;1769;p27"/>
            <p:cNvSpPr/>
            <p:nvPr/>
          </p:nvSpPr>
          <p:spPr>
            <a:xfrm>
              <a:off x="1857762" y="2431703"/>
              <a:ext cx="7414" cy="1720754"/>
            </a:xfrm>
            <a:custGeom>
              <a:avLst/>
              <a:gdLst/>
              <a:ahLst/>
              <a:cxnLst/>
              <a:rect l="l" t="t" r="r" b="b"/>
              <a:pathLst>
                <a:path w="113"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0" name="Google Shape;1770;p27"/>
            <p:cNvSpPr/>
            <p:nvPr/>
          </p:nvSpPr>
          <p:spPr>
            <a:xfrm>
              <a:off x="2176224"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1" name="Google Shape;1771;p27"/>
            <p:cNvSpPr/>
            <p:nvPr/>
          </p:nvSpPr>
          <p:spPr>
            <a:xfrm>
              <a:off x="2494752"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2" name="Google Shape;1772;p27"/>
            <p:cNvSpPr/>
            <p:nvPr/>
          </p:nvSpPr>
          <p:spPr>
            <a:xfrm>
              <a:off x="2813346"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3" name="Google Shape;1773;p27"/>
            <p:cNvSpPr/>
            <p:nvPr/>
          </p:nvSpPr>
          <p:spPr>
            <a:xfrm>
              <a:off x="3131874"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4" name="Google Shape;1774;p27"/>
            <p:cNvSpPr/>
            <p:nvPr/>
          </p:nvSpPr>
          <p:spPr>
            <a:xfrm>
              <a:off x="3450336" y="2431703"/>
              <a:ext cx="7479" cy="1720754"/>
            </a:xfrm>
            <a:custGeom>
              <a:avLst/>
              <a:gdLst/>
              <a:ahLst/>
              <a:cxnLst/>
              <a:rect l="l" t="t" r="r" b="b"/>
              <a:pathLst>
                <a:path w="114"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5" name="Google Shape;1775;p27"/>
            <p:cNvSpPr/>
            <p:nvPr/>
          </p:nvSpPr>
          <p:spPr>
            <a:xfrm>
              <a:off x="3768929"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6" name="Google Shape;1776;p27"/>
            <p:cNvSpPr/>
            <p:nvPr/>
          </p:nvSpPr>
          <p:spPr>
            <a:xfrm>
              <a:off x="4087457"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7" name="Google Shape;1777;p27"/>
            <p:cNvSpPr/>
            <p:nvPr/>
          </p:nvSpPr>
          <p:spPr>
            <a:xfrm>
              <a:off x="4405920"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8" name="Google Shape;1778;p27"/>
            <p:cNvSpPr/>
            <p:nvPr/>
          </p:nvSpPr>
          <p:spPr>
            <a:xfrm>
              <a:off x="4724447"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9" name="Google Shape;1779;p27"/>
            <p:cNvSpPr/>
            <p:nvPr/>
          </p:nvSpPr>
          <p:spPr>
            <a:xfrm>
              <a:off x="5043041" y="2431703"/>
              <a:ext cx="7414" cy="1720754"/>
            </a:xfrm>
            <a:custGeom>
              <a:avLst/>
              <a:gdLst/>
              <a:ahLst/>
              <a:cxnLst/>
              <a:rect l="l" t="t" r="r" b="b"/>
              <a:pathLst>
                <a:path w="113"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0" name="Google Shape;1780;p27"/>
            <p:cNvSpPr/>
            <p:nvPr/>
          </p:nvSpPr>
          <p:spPr>
            <a:xfrm>
              <a:off x="5361634"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1" name="Google Shape;1781;p27"/>
            <p:cNvSpPr/>
            <p:nvPr/>
          </p:nvSpPr>
          <p:spPr>
            <a:xfrm>
              <a:off x="5680031"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2" name="Google Shape;1782;p27"/>
            <p:cNvSpPr/>
            <p:nvPr/>
          </p:nvSpPr>
          <p:spPr>
            <a:xfrm>
              <a:off x="5998624"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3" name="Google Shape;1783;p27"/>
            <p:cNvSpPr/>
            <p:nvPr/>
          </p:nvSpPr>
          <p:spPr>
            <a:xfrm>
              <a:off x="6317152"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4" name="Google Shape;1784;p27"/>
            <p:cNvSpPr/>
            <p:nvPr/>
          </p:nvSpPr>
          <p:spPr>
            <a:xfrm>
              <a:off x="6635615" y="2431703"/>
              <a:ext cx="7479" cy="1720754"/>
            </a:xfrm>
            <a:custGeom>
              <a:avLst/>
              <a:gdLst/>
              <a:ahLst/>
              <a:cxnLst/>
              <a:rect l="l" t="t" r="r" b="b"/>
              <a:pathLst>
                <a:path w="114"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5" name="Google Shape;1785;p27"/>
            <p:cNvSpPr/>
            <p:nvPr/>
          </p:nvSpPr>
          <p:spPr>
            <a:xfrm>
              <a:off x="6954208"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6" name="Google Shape;1786;p27"/>
            <p:cNvSpPr/>
            <p:nvPr/>
          </p:nvSpPr>
          <p:spPr>
            <a:xfrm>
              <a:off x="7272736"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7" name="Google Shape;1787;p27"/>
            <p:cNvSpPr/>
            <p:nvPr/>
          </p:nvSpPr>
          <p:spPr>
            <a:xfrm>
              <a:off x="0" y="2502494"/>
              <a:ext cx="7440875" cy="7479"/>
            </a:xfrm>
            <a:custGeom>
              <a:avLst/>
              <a:gdLst/>
              <a:ahLst/>
              <a:cxnLst/>
              <a:rect l="l" t="t" r="r" b="b"/>
              <a:pathLst>
                <a:path w="113415" h="114"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8" name="Google Shape;1788;p27"/>
            <p:cNvSpPr/>
            <p:nvPr/>
          </p:nvSpPr>
          <p:spPr>
            <a:xfrm>
              <a:off x="0" y="2806523"/>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9" name="Google Shape;1789;p27"/>
            <p:cNvSpPr/>
            <p:nvPr/>
          </p:nvSpPr>
          <p:spPr>
            <a:xfrm>
              <a:off x="0" y="3110420"/>
              <a:ext cx="7440875" cy="7545"/>
            </a:xfrm>
            <a:custGeom>
              <a:avLst/>
              <a:gdLst/>
              <a:ahLst/>
              <a:cxnLst/>
              <a:rect l="l" t="t" r="r" b="b"/>
              <a:pathLst>
                <a:path w="113415" h="115"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0" name="Google Shape;1790;p27"/>
            <p:cNvSpPr/>
            <p:nvPr/>
          </p:nvSpPr>
          <p:spPr>
            <a:xfrm>
              <a:off x="0" y="3414448"/>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1" name="Google Shape;1791;p27"/>
            <p:cNvSpPr/>
            <p:nvPr/>
          </p:nvSpPr>
          <p:spPr>
            <a:xfrm>
              <a:off x="0" y="3718411"/>
              <a:ext cx="7440875" cy="7479"/>
            </a:xfrm>
            <a:custGeom>
              <a:avLst/>
              <a:gdLst/>
              <a:ahLst/>
              <a:cxnLst/>
              <a:rect l="l" t="t" r="r" b="b"/>
              <a:pathLst>
                <a:path w="113415" h="114" extrusionOk="0">
                  <a:moveTo>
                    <a:pt x="0" y="0"/>
                  </a:moveTo>
                  <a:lnTo>
                    <a:pt x="0" y="113"/>
                  </a:lnTo>
                  <a:lnTo>
                    <a:pt x="113414" y="113"/>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2" name="Google Shape;1792;p27"/>
            <p:cNvSpPr/>
            <p:nvPr/>
          </p:nvSpPr>
          <p:spPr>
            <a:xfrm>
              <a:off x="0" y="4022440"/>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93" name="Google Shape;1793;p27"/>
          <p:cNvGrpSpPr/>
          <p:nvPr/>
        </p:nvGrpSpPr>
        <p:grpSpPr>
          <a:xfrm>
            <a:off x="502465" y="399924"/>
            <a:ext cx="8139069" cy="4343656"/>
            <a:chOff x="916986" y="2500875"/>
            <a:chExt cx="2280618" cy="1217119"/>
          </a:xfrm>
        </p:grpSpPr>
        <p:sp>
          <p:nvSpPr>
            <p:cNvPr id="1794" name="Google Shape;1794;p27"/>
            <p:cNvSpPr/>
            <p:nvPr/>
          </p:nvSpPr>
          <p:spPr>
            <a:xfrm>
              <a:off x="930568" y="2514572"/>
              <a:ext cx="105996" cy="1189768"/>
            </a:xfrm>
            <a:custGeom>
              <a:avLst/>
              <a:gdLst/>
              <a:ahLst/>
              <a:cxnLst/>
              <a:rect l="l" t="t" r="r" b="b"/>
              <a:pathLst>
                <a:path w="1834" h="20586" extrusionOk="0">
                  <a:moveTo>
                    <a:pt x="1147" y="1"/>
                  </a:moveTo>
                  <a:cubicBezTo>
                    <a:pt x="515" y="1"/>
                    <a:pt x="1" y="509"/>
                    <a:pt x="1" y="1139"/>
                  </a:cubicBezTo>
                  <a:lnTo>
                    <a:pt x="1" y="1854"/>
                  </a:lnTo>
                  <a:cubicBezTo>
                    <a:pt x="440" y="1854"/>
                    <a:pt x="796" y="2209"/>
                    <a:pt x="796" y="2645"/>
                  </a:cubicBezTo>
                  <a:cubicBezTo>
                    <a:pt x="796" y="3081"/>
                    <a:pt x="440" y="3433"/>
                    <a:pt x="1" y="3433"/>
                  </a:cubicBezTo>
                  <a:lnTo>
                    <a:pt x="1" y="4390"/>
                  </a:lnTo>
                  <a:cubicBezTo>
                    <a:pt x="440" y="4390"/>
                    <a:pt x="796" y="4745"/>
                    <a:pt x="796" y="5181"/>
                  </a:cubicBezTo>
                  <a:cubicBezTo>
                    <a:pt x="796" y="5615"/>
                    <a:pt x="440" y="5969"/>
                    <a:pt x="1" y="5969"/>
                  </a:cubicBezTo>
                  <a:lnTo>
                    <a:pt x="1" y="6924"/>
                  </a:lnTo>
                  <a:cubicBezTo>
                    <a:pt x="440" y="6924"/>
                    <a:pt x="796" y="7281"/>
                    <a:pt x="796" y="7717"/>
                  </a:cubicBezTo>
                  <a:cubicBezTo>
                    <a:pt x="796" y="8151"/>
                    <a:pt x="440" y="8505"/>
                    <a:pt x="1" y="8505"/>
                  </a:cubicBezTo>
                  <a:lnTo>
                    <a:pt x="1" y="9460"/>
                  </a:lnTo>
                  <a:cubicBezTo>
                    <a:pt x="440" y="9460"/>
                    <a:pt x="796" y="9815"/>
                    <a:pt x="796" y="10251"/>
                  </a:cubicBezTo>
                  <a:cubicBezTo>
                    <a:pt x="796" y="10687"/>
                    <a:pt x="440" y="11041"/>
                    <a:pt x="1" y="11041"/>
                  </a:cubicBezTo>
                  <a:lnTo>
                    <a:pt x="1" y="11996"/>
                  </a:lnTo>
                  <a:cubicBezTo>
                    <a:pt x="440" y="11996"/>
                    <a:pt x="796" y="12351"/>
                    <a:pt x="796" y="12787"/>
                  </a:cubicBezTo>
                  <a:cubicBezTo>
                    <a:pt x="796" y="13222"/>
                    <a:pt x="440" y="13575"/>
                    <a:pt x="1" y="13575"/>
                  </a:cubicBezTo>
                  <a:lnTo>
                    <a:pt x="1" y="14532"/>
                  </a:lnTo>
                  <a:cubicBezTo>
                    <a:pt x="440" y="14532"/>
                    <a:pt x="796" y="14886"/>
                    <a:pt x="796" y="15322"/>
                  </a:cubicBezTo>
                  <a:cubicBezTo>
                    <a:pt x="796" y="15758"/>
                    <a:pt x="440" y="16111"/>
                    <a:pt x="1" y="16111"/>
                  </a:cubicBezTo>
                  <a:lnTo>
                    <a:pt x="1" y="17068"/>
                  </a:lnTo>
                  <a:cubicBezTo>
                    <a:pt x="440" y="17068"/>
                    <a:pt x="796" y="17422"/>
                    <a:pt x="796" y="17856"/>
                  </a:cubicBezTo>
                  <a:cubicBezTo>
                    <a:pt x="796" y="18292"/>
                    <a:pt x="440" y="18647"/>
                    <a:pt x="1" y="18647"/>
                  </a:cubicBezTo>
                  <a:lnTo>
                    <a:pt x="1" y="19448"/>
                  </a:lnTo>
                  <a:cubicBezTo>
                    <a:pt x="1" y="20077"/>
                    <a:pt x="515" y="20586"/>
                    <a:pt x="1147" y="20586"/>
                  </a:cubicBezTo>
                  <a:lnTo>
                    <a:pt x="1833" y="20586"/>
                  </a:lnTo>
                  <a:lnTo>
                    <a:pt x="1833"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5" name="Google Shape;1795;p27"/>
            <p:cNvSpPr/>
            <p:nvPr/>
          </p:nvSpPr>
          <p:spPr>
            <a:xfrm>
              <a:off x="1036508" y="2514572"/>
              <a:ext cx="2147431" cy="1189768"/>
            </a:xfrm>
            <a:custGeom>
              <a:avLst/>
              <a:gdLst/>
              <a:ahLst/>
              <a:cxnLst/>
              <a:rect l="l" t="t" r="r" b="b"/>
              <a:pathLst>
                <a:path w="37156" h="20586" extrusionOk="0">
                  <a:moveTo>
                    <a:pt x="0" y="1"/>
                  </a:moveTo>
                  <a:lnTo>
                    <a:pt x="0" y="20586"/>
                  </a:lnTo>
                  <a:lnTo>
                    <a:pt x="36303" y="20586"/>
                  </a:lnTo>
                  <a:cubicBezTo>
                    <a:pt x="36773" y="20586"/>
                    <a:pt x="37156" y="20205"/>
                    <a:pt x="37156" y="19733"/>
                  </a:cubicBezTo>
                  <a:lnTo>
                    <a:pt x="37156" y="851"/>
                  </a:lnTo>
                  <a:cubicBezTo>
                    <a:pt x="37156" y="382"/>
                    <a:pt x="36773" y="1"/>
                    <a:pt x="3630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6" name="Google Shape;1796;p27"/>
            <p:cNvSpPr/>
            <p:nvPr/>
          </p:nvSpPr>
          <p:spPr>
            <a:xfrm>
              <a:off x="916986" y="2500875"/>
              <a:ext cx="93570" cy="139459"/>
            </a:xfrm>
            <a:custGeom>
              <a:avLst/>
              <a:gdLst/>
              <a:ahLst/>
              <a:cxnLst/>
              <a:rect l="l" t="t" r="r" b="b"/>
              <a:pathLst>
                <a:path w="1619" h="2413" extrusionOk="0">
                  <a:moveTo>
                    <a:pt x="1382" y="0"/>
                  </a:moveTo>
                  <a:cubicBezTo>
                    <a:pt x="620" y="0"/>
                    <a:pt x="0" y="617"/>
                    <a:pt x="0" y="1376"/>
                  </a:cubicBezTo>
                  <a:lnTo>
                    <a:pt x="0" y="2177"/>
                  </a:lnTo>
                  <a:cubicBezTo>
                    <a:pt x="0" y="2308"/>
                    <a:pt x="106" y="2412"/>
                    <a:pt x="236" y="2412"/>
                  </a:cubicBezTo>
                  <a:cubicBezTo>
                    <a:pt x="367" y="2412"/>
                    <a:pt x="473" y="2308"/>
                    <a:pt x="473" y="2177"/>
                  </a:cubicBezTo>
                  <a:lnTo>
                    <a:pt x="473" y="1376"/>
                  </a:lnTo>
                  <a:cubicBezTo>
                    <a:pt x="473" y="878"/>
                    <a:pt x="881" y="474"/>
                    <a:pt x="1382" y="474"/>
                  </a:cubicBezTo>
                  <a:cubicBezTo>
                    <a:pt x="1512" y="474"/>
                    <a:pt x="1618" y="367"/>
                    <a:pt x="1618" y="238"/>
                  </a:cubicBezTo>
                  <a:cubicBezTo>
                    <a:pt x="1618" y="107"/>
                    <a:pt x="1512" y="0"/>
                    <a:pt x="13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7" name="Google Shape;1797;p27"/>
            <p:cNvSpPr/>
            <p:nvPr/>
          </p:nvSpPr>
          <p:spPr>
            <a:xfrm>
              <a:off x="916986" y="3578650"/>
              <a:ext cx="133160" cy="139344"/>
            </a:xfrm>
            <a:custGeom>
              <a:avLst/>
              <a:gdLst/>
              <a:ahLst/>
              <a:cxnLst/>
              <a:rect l="l" t="t" r="r" b="b"/>
              <a:pathLst>
                <a:path w="2304" h="2411" extrusionOk="0">
                  <a:moveTo>
                    <a:pt x="236" y="0"/>
                  </a:moveTo>
                  <a:cubicBezTo>
                    <a:pt x="106" y="0"/>
                    <a:pt x="0" y="106"/>
                    <a:pt x="0" y="236"/>
                  </a:cubicBezTo>
                  <a:lnTo>
                    <a:pt x="0" y="1037"/>
                  </a:lnTo>
                  <a:cubicBezTo>
                    <a:pt x="0" y="1795"/>
                    <a:pt x="620" y="2410"/>
                    <a:pt x="1382" y="2410"/>
                  </a:cubicBezTo>
                  <a:lnTo>
                    <a:pt x="2068" y="2410"/>
                  </a:lnTo>
                  <a:cubicBezTo>
                    <a:pt x="2199" y="2410"/>
                    <a:pt x="2304" y="2306"/>
                    <a:pt x="2304" y="2175"/>
                  </a:cubicBezTo>
                  <a:cubicBezTo>
                    <a:pt x="2304" y="2043"/>
                    <a:pt x="2199" y="1939"/>
                    <a:pt x="2068" y="1939"/>
                  </a:cubicBezTo>
                  <a:lnTo>
                    <a:pt x="1382" y="1939"/>
                  </a:lnTo>
                  <a:cubicBezTo>
                    <a:pt x="881" y="1939"/>
                    <a:pt x="473" y="1535"/>
                    <a:pt x="473" y="1037"/>
                  </a:cubicBezTo>
                  <a:lnTo>
                    <a:pt x="473" y="236"/>
                  </a:lnTo>
                  <a:cubicBezTo>
                    <a:pt x="473" y="106"/>
                    <a:pt x="367" y="0"/>
                    <a:pt x="2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8" name="Google Shape;1798;p27"/>
            <p:cNvSpPr/>
            <p:nvPr/>
          </p:nvSpPr>
          <p:spPr>
            <a:xfrm>
              <a:off x="2917819" y="3493113"/>
              <a:ext cx="279786" cy="224880"/>
            </a:xfrm>
            <a:custGeom>
              <a:avLst/>
              <a:gdLst/>
              <a:ahLst/>
              <a:cxnLst/>
              <a:rect l="l" t="t" r="r" b="b"/>
              <a:pathLst>
                <a:path w="4841" h="3891" extrusionOk="0">
                  <a:moveTo>
                    <a:pt x="4605" y="0"/>
                  </a:moveTo>
                  <a:cubicBezTo>
                    <a:pt x="4473" y="0"/>
                    <a:pt x="4367" y="107"/>
                    <a:pt x="4367" y="236"/>
                  </a:cubicBezTo>
                  <a:lnTo>
                    <a:pt x="4367" y="2802"/>
                  </a:lnTo>
                  <a:cubicBezTo>
                    <a:pt x="4367" y="3142"/>
                    <a:pt x="4092" y="3419"/>
                    <a:pt x="3752" y="3419"/>
                  </a:cubicBezTo>
                  <a:lnTo>
                    <a:pt x="238" y="3419"/>
                  </a:lnTo>
                  <a:cubicBezTo>
                    <a:pt x="107" y="3419"/>
                    <a:pt x="1" y="3523"/>
                    <a:pt x="1" y="3655"/>
                  </a:cubicBezTo>
                  <a:cubicBezTo>
                    <a:pt x="1" y="3786"/>
                    <a:pt x="107" y="3890"/>
                    <a:pt x="238" y="3890"/>
                  </a:cubicBezTo>
                  <a:lnTo>
                    <a:pt x="3752" y="3890"/>
                  </a:lnTo>
                  <a:cubicBezTo>
                    <a:pt x="4353" y="3890"/>
                    <a:pt x="4840" y="3403"/>
                    <a:pt x="4840" y="2802"/>
                  </a:cubicBezTo>
                  <a:lnTo>
                    <a:pt x="4840" y="236"/>
                  </a:lnTo>
                  <a:cubicBezTo>
                    <a:pt x="4840" y="107"/>
                    <a:pt x="4734" y="0"/>
                    <a:pt x="460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99" name="Google Shape;1799;p27"/>
          <p:cNvSpPr txBox="1">
            <a:spLocks noGrp="1"/>
          </p:cNvSpPr>
          <p:nvPr>
            <p:ph type="title"/>
          </p:nvPr>
        </p:nvSpPr>
        <p:spPr>
          <a:xfrm>
            <a:off x="1024800" y="1789950"/>
            <a:ext cx="3597900" cy="11727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highlight>
                  <a:schemeClr val="dk2"/>
                </a:highlight>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800" name="Google Shape;1800;p27"/>
          <p:cNvSpPr txBox="1">
            <a:spLocks noGrp="1"/>
          </p:cNvSpPr>
          <p:nvPr>
            <p:ph type="subTitle" idx="1"/>
          </p:nvPr>
        </p:nvSpPr>
        <p:spPr>
          <a:xfrm>
            <a:off x="1024800" y="3073560"/>
            <a:ext cx="3597900" cy="9438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ackground">
  <p:cSld name="CUSTOM_9">
    <p:bg>
      <p:bgPr>
        <a:solidFill>
          <a:schemeClr val="dk2"/>
        </a:solidFill>
        <a:effectLst/>
      </p:bgPr>
    </p:bg>
    <p:spTree>
      <p:nvGrpSpPr>
        <p:cNvPr id="1" name="Shape 1945"/>
        <p:cNvGrpSpPr/>
        <p:nvPr/>
      </p:nvGrpSpPr>
      <p:grpSpPr>
        <a:xfrm>
          <a:off x="0" y="0"/>
          <a:ext cx="0" cy="0"/>
          <a:chOff x="0" y="0"/>
          <a:chExt cx="0" cy="0"/>
        </a:xfrm>
      </p:grpSpPr>
      <p:grpSp>
        <p:nvGrpSpPr>
          <p:cNvPr id="1946" name="Google Shape;1946;p30"/>
          <p:cNvGrpSpPr/>
          <p:nvPr/>
        </p:nvGrpSpPr>
        <p:grpSpPr>
          <a:xfrm>
            <a:off x="0" y="0"/>
            <a:ext cx="9144091" cy="5143648"/>
            <a:chOff x="0" y="0"/>
            <a:chExt cx="7440875" cy="4152456"/>
          </a:xfrm>
        </p:grpSpPr>
        <p:sp>
          <p:nvSpPr>
            <p:cNvPr id="1947" name="Google Shape;1947;p30"/>
            <p:cNvSpPr/>
            <p:nvPr/>
          </p:nvSpPr>
          <p:spPr>
            <a:xfrm>
              <a:off x="265057"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8" name="Google Shape;1948;p30"/>
            <p:cNvSpPr/>
            <p:nvPr/>
          </p:nvSpPr>
          <p:spPr>
            <a:xfrm>
              <a:off x="583651"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9" name="Google Shape;1949;p30"/>
            <p:cNvSpPr/>
            <p:nvPr/>
          </p:nvSpPr>
          <p:spPr>
            <a:xfrm>
              <a:off x="902179"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0" name="Google Shape;1950;p30"/>
            <p:cNvSpPr/>
            <p:nvPr/>
          </p:nvSpPr>
          <p:spPr>
            <a:xfrm>
              <a:off x="1220641"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1" name="Google Shape;1951;p30"/>
            <p:cNvSpPr/>
            <p:nvPr/>
          </p:nvSpPr>
          <p:spPr>
            <a:xfrm>
              <a:off x="1539169"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2" name="Google Shape;1952;p30"/>
            <p:cNvSpPr/>
            <p:nvPr/>
          </p:nvSpPr>
          <p:spPr>
            <a:xfrm>
              <a:off x="1857762" y="0"/>
              <a:ext cx="7414" cy="2884827"/>
            </a:xfrm>
            <a:custGeom>
              <a:avLst/>
              <a:gdLst/>
              <a:ahLst/>
              <a:cxnLst/>
              <a:rect l="l" t="t" r="r" b="b"/>
              <a:pathLst>
                <a:path w="113"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3" name="Google Shape;1953;p30"/>
            <p:cNvSpPr/>
            <p:nvPr/>
          </p:nvSpPr>
          <p:spPr>
            <a:xfrm>
              <a:off x="2176224"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4" name="Google Shape;1954;p30"/>
            <p:cNvSpPr/>
            <p:nvPr/>
          </p:nvSpPr>
          <p:spPr>
            <a:xfrm>
              <a:off x="2494752"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5" name="Google Shape;1955;p30"/>
            <p:cNvSpPr/>
            <p:nvPr/>
          </p:nvSpPr>
          <p:spPr>
            <a:xfrm>
              <a:off x="2813346"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6" name="Google Shape;1956;p30"/>
            <p:cNvSpPr/>
            <p:nvPr/>
          </p:nvSpPr>
          <p:spPr>
            <a:xfrm>
              <a:off x="3131874"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7" name="Google Shape;1957;p30"/>
            <p:cNvSpPr/>
            <p:nvPr/>
          </p:nvSpPr>
          <p:spPr>
            <a:xfrm>
              <a:off x="3450336" y="0"/>
              <a:ext cx="7479" cy="2884827"/>
            </a:xfrm>
            <a:custGeom>
              <a:avLst/>
              <a:gdLst/>
              <a:ahLst/>
              <a:cxnLst/>
              <a:rect l="l" t="t" r="r" b="b"/>
              <a:pathLst>
                <a:path w="114"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8" name="Google Shape;1958;p30"/>
            <p:cNvSpPr/>
            <p:nvPr/>
          </p:nvSpPr>
          <p:spPr>
            <a:xfrm>
              <a:off x="3768929"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9" name="Google Shape;1959;p30"/>
            <p:cNvSpPr/>
            <p:nvPr/>
          </p:nvSpPr>
          <p:spPr>
            <a:xfrm>
              <a:off x="4087457"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0" name="Google Shape;1960;p30"/>
            <p:cNvSpPr/>
            <p:nvPr/>
          </p:nvSpPr>
          <p:spPr>
            <a:xfrm>
              <a:off x="4405920"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1" name="Google Shape;1961;p30"/>
            <p:cNvSpPr/>
            <p:nvPr/>
          </p:nvSpPr>
          <p:spPr>
            <a:xfrm>
              <a:off x="4724447"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2" name="Google Shape;1962;p30"/>
            <p:cNvSpPr/>
            <p:nvPr/>
          </p:nvSpPr>
          <p:spPr>
            <a:xfrm>
              <a:off x="5043041" y="0"/>
              <a:ext cx="7414" cy="2884827"/>
            </a:xfrm>
            <a:custGeom>
              <a:avLst/>
              <a:gdLst/>
              <a:ahLst/>
              <a:cxnLst/>
              <a:rect l="l" t="t" r="r" b="b"/>
              <a:pathLst>
                <a:path w="113"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3" name="Google Shape;1963;p30"/>
            <p:cNvSpPr/>
            <p:nvPr/>
          </p:nvSpPr>
          <p:spPr>
            <a:xfrm>
              <a:off x="5361634"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4" name="Google Shape;1964;p30"/>
            <p:cNvSpPr/>
            <p:nvPr/>
          </p:nvSpPr>
          <p:spPr>
            <a:xfrm>
              <a:off x="5680031"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5" name="Google Shape;1965;p30"/>
            <p:cNvSpPr/>
            <p:nvPr/>
          </p:nvSpPr>
          <p:spPr>
            <a:xfrm>
              <a:off x="5998624"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6" name="Google Shape;1966;p30"/>
            <p:cNvSpPr/>
            <p:nvPr/>
          </p:nvSpPr>
          <p:spPr>
            <a:xfrm>
              <a:off x="6317152"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7" name="Google Shape;1967;p30"/>
            <p:cNvSpPr/>
            <p:nvPr/>
          </p:nvSpPr>
          <p:spPr>
            <a:xfrm>
              <a:off x="6635615" y="0"/>
              <a:ext cx="7479" cy="2884827"/>
            </a:xfrm>
            <a:custGeom>
              <a:avLst/>
              <a:gdLst/>
              <a:ahLst/>
              <a:cxnLst/>
              <a:rect l="l" t="t" r="r" b="b"/>
              <a:pathLst>
                <a:path w="114"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8" name="Google Shape;1968;p30"/>
            <p:cNvSpPr/>
            <p:nvPr/>
          </p:nvSpPr>
          <p:spPr>
            <a:xfrm>
              <a:off x="6954208"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9" name="Google Shape;1969;p30"/>
            <p:cNvSpPr/>
            <p:nvPr/>
          </p:nvSpPr>
          <p:spPr>
            <a:xfrm>
              <a:off x="7272736"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0" name="Google Shape;1970;p30"/>
            <p:cNvSpPr/>
            <p:nvPr/>
          </p:nvSpPr>
          <p:spPr>
            <a:xfrm>
              <a:off x="0" y="70857"/>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1" name="Google Shape;1971;p30"/>
            <p:cNvSpPr/>
            <p:nvPr/>
          </p:nvSpPr>
          <p:spPr>
            <a:xfrm>
              <a:off x="0" y="374885"/>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2" name="Google Shape;1972;p30"/>
            <p:cNvSpPr/>
            <p:nvPr/>
          </p:nvSpPr>
          <p:spPr>
            <a:xfrm>
              <a:off x="0" y="678783"/>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3" name="Google Shape;1973;p30"/>
            <p:cNvSpPr/>
            <p:nvPr/>
          </p:nvSpPr>
          <p:spPr>
            <a:xfrm>
              <a:off x="0" y="982811"/>
              <a:ext cx="7440875" cy="7414"/>
            </a:xfrm>
            <a:custGeom>
              <a:avLst/>
              <a:gdLst/>
              <a:ahLst/>
              <a:cxnLst/>
              <a:rect l="l" t="t" r="r" b="b"/>
              <a:pathLst>
                <a:path w="113415" h="113"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4" name="Google Shape;1974;p30"/>
            <p:cNvSpPr/>
            <p:nvPr/>
          </p:nvSpPr>
          <p:spPr>
            <a:xfrm>
              <a:off x="0" y="1286708"/>
              <a:ext cx="7440875" cy="7545"/>
            </a:xfrm>
            <a:custGeom>
              <a:avLst/>
              <a:gdLst/>
              <a:ahLst/>
              <a:cxnLst/>
              <a:rect l="l" t="t" r="r" b="b"/>
              <a:pathLst>
                <a:path w="113415" h="115"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5" name="Google Shape;1975;p30"/>
            <p:cNvSpPr/>
            <p:nvPr/>
          </p:nvSpPr>
          <p:spPr>
            <a:xfrm>
              <a:off x="0" y="1590737"/>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6" name="Google Shape;1976;p30"/>
            <p:cNvSpPr/>
            <p:nvPr/>
          </p:nvSpPr>
          <p:spPr>
            <a:xfrm>
              <a:off x="0" y="1894700"/>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7" name="Google Shape;1977;p30"/>
            <p:cNvSpPr/>
            <p:nvPr/>
          </p:nvSpPr>
          <p:spPr>
            <a:xfrm>
              <a:off x="0" y="2198597"/>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8" name="Google Shape;1978;p30"/>
            <p:cNvSpPr/>
            <p:nvPr/>
          </p:nvSpPr>
          <p:spPr>
            <a:xfrm>
              <a:off x="0" y="2502625"/>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9" name="Google Shape;1979;p30"/>
            <p:cNvSpPr/>
            <p:nvPr/>
          </p:nvSpPr>
          <p:spPr>
            <a:xfrm>
              <a:off x="0" y="2806523"/>
              <a:ext cx="7440875" cy="7479"/>
            </a:xfrm>
            <a:custGeom>
              <a:avLst/>
              <a:gdLst/>
              <a:ahLst/>
              <a:cxnLst/>
              <a:rect l="l" t="t" r="r" b="b"/>
              <a:pathLst>
                <a:path w="113415" h="114"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0" name="Google Shape;1980;p30"/>
            <p:cNvSpPr/>
            <p:nvPr/>
          </p:nvSpPr>
          <p:spPr>
            <a:xfrm>
              <a:off x="265057"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1" name="Google Shape;1981;p30"/>
            <p:cNvSpPr/>
            <p:nvPr/>
          </p:nvSpPr>
          <p:spPr>
            <a:xfrm>
              <a:off x="583651"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2" name="Google Shape;1982;p30"/>
            <p:cNvSpPr/>
            <p:nvPr/>
          </p:nvSpPr>
          <p:spPr>
            <a:xfrm>
              <a:off x="902179"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3" name="Google Shape;1983;p30"/>
            <p:cNvSpPr/>
            <p:nvPr/>
          </p:nvSpPr>
          <p:spPr>
            <a:xfrm>
              <a:off x="1220641"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4" name="Google Shape;1984;p30"/>
            <p:cNvSpPr/>
            <p:nvPr/>
          </p:nvSpPr>
          <p:spPr>
            <a:xfrm>
              <a:off x="1539169"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5" name="Google Shape;1985;p30"/>
            <p:cNvSpPr/>
            <p:nvPr/>
          </p:nvSpPr>
          <p:spPr>
            <a:xfrm>
              <a:off x="1857762" y="2431703"/>
              <a:ext cx="7414" cy="1720754"/>
            </a:xfrm>
            <a:custGeom>
              <a:avLst/>
              <a:gdLst/>
              <a:ahLst/>
              <a:cxnLst/>
              <a:rect l="l" t="t" r="r" b="b"/>
              <a:pathLst>
                <a:path w="113"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6" name="Google Shape;1986;p30"/>
            <p:cNvSpPr/>
            <p:nvPr/>
          </p:nvSpPr>
          <p:spPr>
            <a:xfrm>
              <a:off x="2176224"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7" name="Google Shape;1987;p30"/>
            <p:cNvSpPr/>
            <p:nvPr/>
          </p:nvSpPr>
          <p:spPr>
            <a:xfrm>
              <a:off x="2494752"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8" name="Google Shape;1988;p30"/>
            <p:cNvSpPr/>
            <p:nvPr/>
          </p:nvSpPr>
          <p:spPr>
            <a:xfrm>
              <a:off x="2813346"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9" name="Google Shape;1989;p30"/>
            <p:cNvSpPr/>
            <p:nvPr/>
          </p:nvSpPr>
          <p:spPr>
            <a:xfrm>
              <a:off x="3131874"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0" name="Google Shape;1990;p30"/>
            <p:cNvSpPr/>
            <p:nvPr/>
          </p:nvSpPr>
          <p:spPr>
            <a:xfrm>
              <a:off x="3450336" y="2431703"/>
              <a:ext cx="7479" cy="1720754"/>
            </a:xfrm>
            <a:custGeom>
              <a:avLst/>
              <a:gdLst/>
              <a:ahLst/>
              <a:cxnLst/>
              <a:rect l="l" t="t" r="r" b="b"/>
              <a:pathLst>
                <a:path w="114"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1" name="Google Shape;1991;p30"/>
            <p:cNvSpPr/>
            <p:nvPr/>
          </p:nvSpPr>
          <p:spPr>
            <a:xfrm>
              <a:off x="3768929"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2" name="Google Shape;1992;p30"/>
            <p:cNvSpPr/>
            <p:nvPr/>
          </p:nvSpPr>
          <p:spPr>
            <a:xfrm>
              <a:off x="4087457"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3" name="Google Shape;1993;p30"/>
            <p:cNvSpPr/>
            <p:nvPr/>
          </p:nvSpPr>
          <p:spPr>
            <a:xfrm>
              <a:off x="4405920"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4" name="Google Shape;1994;p30"/>
            <p:cNvSpPr/>
            <p:nvPr/>
          </p:nvSpPr>
          <p:spPr>
            <a:xfrm>
              <a:off x="4724447"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5" name="Google Shape;1995;p30"/>
            <p:cNvSpPr/>
            <p:nvPr/>
          </p:nvSpPr>
          <p:spPr>
            <a:xfrm>
              <a:off x="5043041" y="2431703"/>
              <a:ext cx="7414" cy="1720754"/>
            </a:xfrm>
            <a:custGeom>
              <a:avLst/>
              <a:gdLst/>
              <a:ahLst/>
              <a:cxnLst/>
              <a:rect l="l" t="t" r="r" b="b"/>
              <a:pathLst>
                <a:path w="113"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6" name="Google Shape;1996;p30"/>
            <p:cNvSpPr/>
            <p:nvPr/>
          </p:nvSpPr>
          <p:spPr>
            <a:xfrm>
              <a:off x="5361634"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7" name="Google Shape;1997;p30"/>
            <p:cNvSpPr/>
            <p:nvPr/>
          </p:nvSpPr>
          <p:spPr>
            <a:xfrm>
              <a:off x="5680031"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8" name="Google Shape;1998;p30"/>
            <p:cNvSpPr/>
            <p:nvPr/>
          </p:nvSpPr>
          <p:spPr>
            <a:xfrm>
              <a:off x="5998624"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9" name="Google Shape;1999;p30"/>
            <p:cNvSpPr/>
            <p:nvPr/>
          </p:nvSpPr>
          <p:spPr>
            <a:xfrm>
              <a:off x="6317152"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0" name="Google Shape;2000;p30"/>
            <p:cNvSpPr/>
            <p:nvPr/>
          </p:nvSpPr>
          <p:spPr>
            <a:xfrm>
              <a:off x="6635615" y="2431703"/>
              <a:ext cx="7479" cy="1720754"/>
            </a:xfrm>
            <a:custGeom>
              <a:avLst/>
              <a:gdLst/>
              <a:ahLst/>
              <a:cxnLst/>
              <a:rect l="l" t="t" r="r" b="b"/>
              <a:pathLst>
                <a:path w="114"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1" name="Google Shape;2001;p30"/>
            <p:cNvSpPr/>
            <p:nvPr/>
          </p:nvSpPr>
          <p:spPr>
            <a:xfrm>
              <a:off x="6954208"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2" name="Google Shape;2002;p30"/>
            <p:cNvSpPr/>
            <p:nvPr/>
          </p:nvSpPr>
          <p:spPr>
            <a:xfrm>
              <a:off x="7272736"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3" name="Google Shape;2003;p30"/>
            <p:cNvSpPr/>
            <p:nvPr/>
          </p:nvSpPr>
          <p:spPr>
            <a:xfrm>
              <a:off x="0" y="2502494"/>
              <a:ext cx="7440875" cy="7479"/>
            </a:xfrm>
            <a:custGeom>
              <a:avLst/>
              <a:gdLst/>
              <a:ahLst/>
              <a:cxnLst/>
              <a:rect l="l" t="t" r="r" b="b"/>
              <a:pathLst>
                <a:path w="113415" h="114"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4" name="Google Shape;2004;p30"/>
            <p:cNvSpPr/>
            <p:nvPr/>
          </p:nvSpPr>
          <p:spPr>
            <a:xfrm>
              <a:off x="0" y="2806523"/>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5" name="Google Shape;2005;p30"/>
            <p:cNvSpPr/>
            <p:nvPr/>
          </p:nvSpPr>
          <p:spPr>
            <a:xfrm>
              <a:off x="0" y="3110420"/>
              <a:ext cx="7440875" cy="7545"/>
            </a:xfrm>
            <a:custGeom>
              <a:avLst/>
              <a:gdLst/>
              <a:ahLst/>
              <a:cxnLst/>
              <a:rect l="l" t="t" r="r" b="b"/>
              <a:pathLst>
                <a:path w="113415" h="115"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6" name="Google Shape;2006;p30"/>
            <p:cNvSpPr/>
            <p:nvPr/>
          </p:nvSpPr>
          <p:spPr>
            <a:xfrm>
              <a:off x="0" y="3414448"/>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7" name="Google Shape;2007;p30"/>
            <p:cNvSpPr/>
            <p:nvPr/>
          </p:nvSpPr>
          <p:spPr>
            <a:xfrm>
              <a:off x="0" y="3718411"/>
              <a:ext cx="7440875" cy="7479"/>
            </a:xfrm>
            <a:custGeom>
              <a:avLst/>
              <a:gdLst/>
              <a:ahLst/>
              <a:cxnLst/>
              <a:rect l="l" t="t" r="r" b="b"/>
              <a:pathLst>
                <a:path w="113415" h="114" extrusionOk="0">
                  <a:moveTo>
                    <a:pt x="0" y="0"/>
                  </a:moveTo>
                  <a:lnTo>
                    <a:pt x="0" y="113"/>
                  </a:lnTo>
                  <a:lnTo>
                    <a:pt x="113414" y="113"/>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8" name="Google Shape;2008;p30"/>
            <p:cNvSpPr/>
            <p:nvPr/>
          </p:nvSpPr>
          <p:spPr>
            <a:xfrm>
              <a:off x="0" y="4022440"/>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09" name="Google Shape;2009;p30"/>
          <p:cNvGrpSpPr/>
          <p:nvPr/>
        </p:nvGrpSpPr>
        <p:grpSpPr>
          <a:xfrm>
            <a:off x="502465" y="399924"/>
            <a:ext cx="8139069" cy="4343656"/>
            <a:chOff x="916986" y="2500875"/>
            <a:chExt cx="2280618" cy="1217119"/>
          </a:xfrm>
        </p:grpSpPr>
        <p:sp>
          <p:nvSpPr>
            <p:cNvPr id="2010" name="Google Shape;2010;p30"/>
            <p:cNvSpPr/>
            <p:nvPr/>
          </p:nvSpPr>
          <p:spPr>
            <a:xfrm>
              <a:off x="930568" y="2514572"/>
              <a:ext cx="105996" cy="1189768"/>
            </a:xfrm>
            <a:custGeom>
              <a:avLst/>
              <a:gdLst/>
              <a:ahLst/>
              <a:cxnLst/>
              <a:rect l="l" t="t" r="r" b="b"/>
              <a:pathLst>
                <a:path w="1834" h="20586" extrusionOk="0">
                  <a:moveTo>
                    <a:pt x="1147" y="1"/>
                  </a:moveTo>
                  <a:cubicBezTo>
                    <a:pt x="515" y="1"/>
                    <a:pt x="1" y="509"/>
                    <a:pt x="1" y="1139"/>
                  </a:cubicBezTo>
                  <a:lnTo>
                    <a:pt x="1" y="1854"/>
                  </a:lnTo>
                  <a:cubicBezTo>
                    <a:pt x="440" y="1854"/>
                    <a:pt x="796" y="2209"/>
                    <a:pt x="796" y="2645"/>
                  </a:cubicBezTo>
                  <a:cubicBezTo>
                    <a:pt x="796" y="3081"/>
                    <a:pt x="440" y="3433"/>
                    <a:pt x="1" y="3433"/>
                  </a:cubicBezTo>
                  <a:lnTo>
                    <a:pt x="1" y="4390"/>
                  </a:lnTo>
                  <a:cubicBezTo>
                    <a:pt x="440" y="4390"/>
                    <a:pt x="796" y="4745"/>
                    <a:pt x="796" y="5181"/>
                  </a:cubicBezTo>
                  <a:cubicBezTo>
                    <a:pt x="796" y="5615"/>
                    <a:pt x="440" y="5969"/>
                    <a:pt x="1" y="5969"/>
                  </a:cubicBezTo>
                  <a:lnTo>
                    <a:pt x="1" y="6924"/>
                  </a:lnTo>
                  <a:cubicBezTo>
                    <a:pt x="440" y="6924"/>
                    <a:pt x="796" y="7281"/>
                    <a:pt x="796" y="7717"/>
                  </a:cubicBezTo>
                  <a:cubicBezTo>
                    <a:pt x="796" y="8151"/>
                    <a:pt x="440" y="8505"/>
                    <a:pt x="1" y="8505"/>
                  </a:cubicBezTo>
                  <a:lnTo>
                    <a:pt x="1" y="9460"/>
                  </a:lnTo>
                  <a:cubicBezTo>
                    <a:pt x="440" y="9460"/>
                    <a:pt x="796" y="9815"/>
                    <a:pt x="796" y="10251"/>
                  </a:cubicBezTo>
                  <a:cubicBezTo>
                    <a:pt x="796" y="10687"/>
                    <a:pt x="440" y="11041"/>
                    <a:pt x="1" y="11041"/>
                  </a:cubicBezTo>
                  <a:lnTo>
                    <a:pt x="1" y="11996"/>
                  </a:lnTo>
                  <a:cubicBezTo>
                    <a:pt x="440" y="11996"/>
                    <a:pt x="796" y="12351"/>
                    <a:pt x="796" y="12787"/>
                  </a:cubicBezTo>
                  <a:cubicBezTo>
                    <a:pt x="796" y="13222"/>
                    <a:pt x="440" y="13575"/>
                    <a:pt x="1" y="13575"/>
                  </a:cubicBezTo>
                  <a:lnTo>
                    <a:pt x="1" y="14532"/>
                  </a:lnTo>
                  <a:cubicBezTo>
                    <a:pt x="440" y="14532"/>
                    <a:pt x="796" y="14886"/>
                    <a:pt x="796" y="15322"/>
                  </a:cubicBezTo>
                  <a:cubicBezTo>
                    <a:pt x="796" y="15758"/>
                    <a:pt x="440" y="16111"/>
                    <a:pt x="1" y="16111"/>
                  </a:cubicBezTo>
                  <a:lnTo>
                    <a:pt x="1" y="17068"/>
                  </a:lnTo>
                  <a:cubicBezTo>
                    <a:pt x="440" y="17068"/>
                    <a:pt x="796" y="17422"/>
                    <a:pt x="796" y="17856"/>
                  </a:cubicBezTo>
                  <a:cubicBezTo>
                    <a:pt x="796" y="18292"/>
                    <a:pt x="440" y="18647"/>
                    <a:pt x="1" y="18647"/>
                  </a:cubicBezTo>
                  <a:lnTo>
                    <a:pt x="1" y="19448"/>
                  </a:lnTo>
                  <a:cubicBezTo>
                    <a:pt x="1" y="20077"/>
                    <a:pt x="515" y="20586"/>
                    <a:pt x="1147" y="20586"/>
                  </a:cubicBezTo>
                  <a:lnTo>
                    <a:pt x="1833" y="20586"/>
                  </a:lnTo>
                  <a:lnTo>
                    <a:pt x="1833"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1" name="Google Shape;2011;p30"/>
            <p:cNvSpPr/>
            <p:nvPr/>
          </p:nvSpPr>
          <p:spPr>
            <a:xfrm>
              <a:off x="1036508" y="2514572"/>
              <a:ext cx="2147431" cy="1189768"/>
            </a:xfrm>
            <a:custGeom>
              <a:avLst/>
              <a:gdLst/>
              <a:ahLst/>
              <a:cxnLst/>
              <a:rect l="l" t="t" r="r" b="b"/>
              <a:pathLst>
                <a:path w="37156" h="20586" extrusionOk="0">
                  <a:moveTo>
                    <a:pt x="0" y="1"/>
                  </a:moveTo>
                  <a:lnTo>
                    <a:pt x="0" y="20586"/>
                  </a:lnTo>
                  <a:lnTo>
                    <a:pt x="36303" y="20586"/>
                  </a:lnTo>
                  <a:cubicBezTo>
                    <a:pt x="36773" y="20586"/>
                    <a:pt x="37156" y="20205"/>
                    <a:pt x="37156" y="19733"/>
                  </a:cubicBezTo>
                  <a:lnTo>
                    <a:pt x="37156" y="851"/>
                  </a:lnTo>
                  <a:cubicBezTo>
                    <a:pt x="37156" y="382"/>
                    <a:pt x="36773" y="1"/>
                    <a:pt x="3630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2" name="Google Shape;2012;p30"/>
            <p:cNvSpPr/>
            <p:nvPr/>
          </p:nvSpPr>
          <p:spPr>
            <a:xfrm>
              <a:off x="916986" y="2500875"/>
              <a:ext cx="93570" cy="139459"/>
            </a:xfrm>
            <a:custGeom>
              <a:avLst/>
              <a:gdLst/>
              <a:ahLst/>
              <a:cxnLst/>
              <a:rect l="l" t="t" r="r" b="b"/>
              <a:pathLst>
                <a:path w="1619" h="2413" extrusionOk="0">
                  <a:moveTo>
                    <a:pt x="1382" y="0"/>
                  </a:moveTo>
                  <a:cubicBezTo>
                    <a:pt x="620" y="0"/>
                    <a:pt x="0" y="617"/>
                    <a:pt x="0" y="1376"/>
                  </a:cubicBezTo>
                  <a:lnTo>
                    <a:pt x="0" y="2177"/>
                  </a:lnTo>
                  <a:cubicBezTo>
                    <a:pt x="0" y="2308"/>
                    <a:pt x="106" y="2412"/>
                    <a:pt x="236" y="2412"/>
                  </a:cubicBezTo>
                  <a:cubicBezTo>
                    <a:pt x="367" y="2412"/>
                    <a:pt x="473" y="2308"/>
                    <a:pt x="473" y="2177"/>
                  </a:cubicBezTo>
                  <a:lnTo>
                    <a:pt x="473" y="1376"/>
                  </a:lnTo>
                  <a:cubicBezTo>
                    <a:pt x="473" y="878"/>
                    <a:pt x="881" y="474"/>
                    <a:pt x="1382" y="474"/>
                  </a:cubicBezTo>
                  <a:cubicBezTo>
                    <a:pt x="1512" y="474"/>
                    <a:pt x="1618" y="367"/>
                    <a:pt x="1618" y="238"/>
                  </a:cubicBezTo>
                  <a:cubicBezTo>
                    <a:pt x="1618" y="107"/>
                    <a:pt x="1512" y="0"/>
                    <a:pt x="13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3" name="Google Shape;2013;p30"/>
            <p:cNvSpPr/>
            <p:nvPr/>
          </p:nvSpPr>
          <p:spPr>
            <a:xfrm>
              <a:off x="916986" y="3578650"/>
              <a:ext cx="133160" cy="139344"/>
            </a:xfrm>
            <a:custGeom>
              <a:avLst/>
              <a:gdLst/>
              <a:ahLst/>
              <a:cxnLst/>
              <a:rect l="l" t="t" r="r" b="b"/>
              <a:pathLst>
                <a:path w="2304" h="2411" extrusionOk="0">
                  <a:moveTo>
                    <a:pt x="236" y="0"/>
                  </a:moveTo>
                  <a:cubicBezTo>
                    <a:pt x="106" y="0"/>
                    <a:pt x="0" y="106"/>
                    <a:pt x="0" y="236"/>
                  </a:cubicBezTo>
                  <a:lnTo>
                    <a:pt x="0" y="1037"/>
                  </a:lnTo>
                  <a:cubicBezTo>
                    <a:pt x="0" y="1795"/>
                    <a:pt x="620" y="2410"/>
                    <a:pt x="1382" y="2410"/>
                  </a:cubicBezTo>
                  <a:lnTo>
                    <a:pt x="2068" y="2410"/>
                  </a:lnTo>
                  <a:cubicBezTo>
                    <a:pt x="2199" y="2410"/>
                    <a:pt x="2304" y="2306"/>
                    <a:pt x="2304" y="2175"/>
                  </a:cubicBezTo>
                  <a:cubicBezTo>
                    <a:pt x="2304" y="2043"/>
                    <a:pt x="2199" y="1939"/>
                    <a:pt x="2068" y="1939"/>
                  </a:cubicBezTo>
                  <a:lnTo>
                    <a:pt x="1382" y="1939"/>
                  </a:lnTo>
                  <a:cubicBezTo>
                    <a:pt x="881" y="1939"/>
                    <a:pt x="473" y="1535"/>
                    <a:pt x="473" y="1037"/>
                  </a:cubicBezTo>
                  <a:lnTo>
                    <a:pt x="473" y="236"/>
                  </a:lnTo>
                  <a:cubicBezTo>
                    <a:pt x="473" y="106"/>
                    <a:pt x="367" y="0"/>
                    <a:pt x="2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4" name="Google Shape;2014;p30"/>
            <p:cNvSpPr/>
            <p:nvPr/>
          </p:nvSpPr>
          <p:spPr>
            <a:xfrm>
              <a:off x="2917819" y="3493113"/>
              <a:ext cx="279786" cy="224880"/>
            </a:xfrm>
            <a:custGeom>
              <a:avLst/>
              <a:gdLst/>
              <a:ahLst/>
              <a:cxnLst/>
              <a:rect l="l" t="t" r="r" b="b"/>
              <a:pathLst>
                <a:path w="4841" h="3891" extrusionOk="0">
                  <a:moveTo>
                    <a:pt x="4605" y="0"/>
                  </a:moveTo>
                  <a:cubicBezTo>
                    <a:pt x="4473" y="0"/>
                    <a:pt x="4367" y="107"/>
                    <a:pt x="4367" y="236"/>
                  </a:cubicBezTo>
                  <a:lnTo>
                    <a:pt x="4367" y="2802"/>
                  </a:lnTo>
                  <a:cubicBezTo>
                    <a:pt x="4367" y="3142"/>
                    <a:pt x="4092" y="3419"/>
                    <a:pt x="3752" y="3419"/>
                  </a:cubicBezTo>
                  <a:lnTo>
                    <a:pt x="238" y="3419"/>
                  </a:lnTo>
                  <a:cubicBezTo>
                    <a:pt x="107" y="3419"/>
                    <a:pt x="1" y="3523"/>
                    <a:pt x="1" y="3655"/>
                  </a:cubicBezTo>
                  <a:cubicBezTo>
                    <a:pt x="1" y="3786"/>
                    <a:pt x="107" y="3890"/>
                    <a:pt x="238" y="3890"/>
                  </a:cubicBezTo>
                  <a:lnTo>
                    <a:pt x="3752" y="3890"/>
                  </a:lnTo>
                  <a:cubicBezTo>
                    <a:pt x="4353" y="3890"/>
                    <a:pt x="4840" y="3403"/>
                    <a:pt x="4840" y="2802"/>
                  </a:cubicBezTo>
                  <a:lnTo>
                    <a:pt x="4840" y="236"/>
                  </a:lnTo>
                  <a:cubicBezTo>
                    <a:pt x="4840" y="107"/>
                    <a:pt x="4734" y="0"/>
                    <a:pt x="460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ackground 1">
  <p:cSld name="CUSTOM_9_1">
    <p:bg>
      <p:bgPr>
        <a:solidFill>
          <a:schemeClr val="dk2"/>
        </a:solidFill>
        <a:effectLst/>
      </p:bgPr>
    </p:bg>
    <p:spTree>
      <p:nvGrpSpPr>
        <p:cNvPr id="1" name="Shape 2015"/>
        <p:cNvGrpSpPr/>
        <p:nvPr/>
      </p:nvGrpSpPr>
      <p:grpSpPr>
        <a:xfrm>
          <a:off x="0" y="0"/>
          <a:ext cx="0" cy="0"/>
          <a:chOff x="0" y="0"/>
          <a:chExt cx="0" cy="0"/>
        </a:xfrm>
      </p:grpSpPr>
      <p:grpSp>
        <p:nvGrpSpPr>
          <p:cNvPr id="2016" name="Google Shape;2016;p31"/>
          <p:cNvGrpSpPr/>
          <p:nvPr/>
        </p:nvGrpSpPr>
        <p:grpSpPr>
          <a:xfrm>
            <a:off x="0" y="0"/>
            <a:ext cx="9144091" cy="5143648"/>
            <a:chOff x="0" y="0"/>
            <a:chExt cx="7440875" cy="4152456"/>
          </a:xfrm>
        </p:grpSpPr>
        <p:sp>
          <p:nvSpPr>
            <p:cNvPr id="2017" name="Google Shape;2017;p31"/>
            <p:cNvSpPr/>
            <p:nvPr/>
          </p:nvSpPr>
          <p:spPr>
            <a:xfrm>
              <a:off x="265057"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8" name="Google Shape;2018;p31"/>
            <p:cNvSpPr/>
            <p:nvPr/>
          </p:nvSpPr>
          <p:spPr>
            <a:xfrm>
              <a:off x="583651"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9" name="Google Shape;2019;p31"/>
            <p:cNvSpPr/>
            <p:nvPr/>
          </p:nvSpPr>
          <p:spPr>
            <a:xfrm>
              <a:off x="902179"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0" name="Google Shape;2020;p31"/>
            <p:cNvSpPr/>
            <p:nvPr/>
          </p:nvSpPr>
          <p:spPr>
            <a:xfrm>
              <a:off x="1220641"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1" name="Google Shape;2021;p31"/>
            <p:cNvSpPr/>
            <p:nvPr/>
          </p:nvSpPr>
          <p:spPr>
            <a:xfrm>
              <a:off x="1539169"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2" name="Google Shape;2022;p31"/>
            <p:cNvSpPr/>
            <p:nvPr/>
          </p:nvSpPr>
          <p:spPr>
            <a:xfrm>
              <a:off x="1857762" y="0"/>
              <a:ext cx="7414" cy="2884827"/>
            </a:xfrm>
            <a:custGeom>
              <a:avLst/>
              <a:gdLst/>
              <a:ahLst/>
              <a:cxnLst/>
              <a:rect l="l" t="t" r="r" b="b"/>
              <a:pathLst>
                <a:path w="113"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3" name="Google Shape;2023;p31"/>
            <p:cNvSpPr/>
            <p:nvPr/>
          </p:nvSpPr>
          <p:spPr>
            <a:xfrm>
              <a:off x="2176224"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4" name="Google Shape;2024;p31"/>
            <p:cNvSpPr/>
            <p:nvPr/>
          </p:nvSpPr>
          <p:spPr>
            <a:xfrm>
              <a:off x="2494752"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5" name="Google Shape;2025;p31"/>
            <p:cNvSpPr/>
            <p:nvPr/>
          </p:nvSpPr>
          <p:spPr>
            <a:xfrm>
              <a:off x="2813346"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6" name="Google Shape;2026;p31"/>
            <p:cNvSpPr/>
            <p:nvPr/>
          </p:nvSpPr>
          <p:spPr>
            <a:xfrm>
              <a:off x="3131874"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7" name="Google Shape;2027;p31"/>
            <p:cNvSpPr/>
            <p:nvPr/>
          </p:nvSpPr>
          <p:spPr>
            <a:xfrm>
              <a:off x="3450336" y="0"/>
              <a:ext cx="7479" cy="2884827"/>
            </a:xfrm>
            <a:custGeom>
              <a:avLst/>
              <a:gdLst/>
              <a:ahLst/>
              <a:cxnLst/>
              <a:rect l="l" t="t" r="r" b="b"/>
              <a:pathLst>
                <a:path w="114"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8" name="Google Shape;2028;p31"/>
            <p:cNvSpPr/>
            <p:nvPr/>
          </p:nvSpPr>
          <p:spPr>
            <a:xfrm>
              <a:off x="3768929"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9" name="Google Shape;2029;p31"/>
            <p:cNvSpPr/>
            <p:nvPr/>
          </p:nvSpPr>
          <p:spPr>
            <a:xfrm>
              <a:off x="4087457"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0" name="Google Shape;2030;p31"/>
            <p:cNvSpPr/>
            <p:nvPr/>
          </p:nvSpPr>
          <p:spPr>
            <a:xfrm>
              <a:off x="4405920"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1" name="Google Shape;2031;p31"/>
            <p:cNvSpPr/>
            <p:nvPr/>
          </p:nvSpPr>
          <p:spPr>
            <a:xfrm>
              <a:off x="4724447"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2" name="Google Shape;2032;p31"/>
            <p:cNvSpPr/>
            <p:nvPr/>
          </p:nvSpPr>
          <p:spPr>
            <a:xfrm>
              <a:off x="5043041" y="0"/>
              <a:ext cx="7414" cy="2884827"/>
            </a:xfrm>
            <a:custGeom>
              <a:avLst/>
              <a:gdLst/>
              <a:ahLst/>
              <a:cxnLst/>
              <a:rect l="l" t="t" r="r" b="b"/>
              <a:pathLst>
                <a:path w="113"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3" name="Google Shape;2033;p31"/>
            <p:cNvSpPr/>
            <p:nvPr/>
          </p:nvSpPr>
          <p:spPr>
            <a:xfrm>
              <a:off x="5361634"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4" name="Google Shape;2034;p31"/>
            <p:cNvSpPr/>
            <p:nvPr/>
          </p:nvSpPr>
          <p:spPr>
            <a:xfrm>
              <a:off x="5680031"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5" name="Google Shape;2035;p31"/>
            <p:cNvSpPr/>
            <p:nvPr/>
          </p:nvSpPr>
          <p:spPr>
            <a:xfrm>
              <a:off x="5998624"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6" name="Google Shape;2036;p31"/>
            <p:cNvSpPr/>
            <p:nvPr/>
          </p:nvSpPr>
          <p:spPr>
            <a:xfrm>
              <a:off x="6317152"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7" name="Google Shape;2037;p31"/>
            <p:cNvSpPr/>
            <p:nvPr/>
          </p:nvSpPr>
          <p:spPr>
            <a:xfrm>
              <a:off x="6635615" y="0"/>
              <a:ext cx="7479" cy="2884827"/>
            </a:xfrm>
            <a:custGeom>
              <a:avLst/>
              <a:gdLst/>
              <a:ahLst/>
              <a:cxnLst/>
              <a:rect l="l" t="t" r="r" b="b"/>
              <a:pathLst>
                <a:path w="114"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8" name="Google Shape;2038;p31"/>
            <p:cNvSpPr/>
            <p:nvPr/>
          </p:nvSpPr>
          <p:spPr>
            <a:xfrm>
              <a:off x="6954208"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9" name="Google Shape;2039;p31"/>
            <p:cNvSpPr/>
            <p:nvPr/>
          </p:nvSpPr>
          <p:spPr>
            <a:xfrm>
              <a:off x="7272736"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0" name="Google Shape;2040;p31"/>
            <p:cNvSpPr/>
            <p:nvPr/>
          </p:nvSpPr>
          <p:spPr>
            <a:xfrm>
              <a:off x="0" y="70857"/>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1" name="Google Shape;2041;p31"/>
            <p:cNvSpPr/>
            <p:nvPr/>
          </p:nvSpPr>
          <p:spPr>
            <a:xfrm>
              <a:off x="0" y="374885"/>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2" name="Google Shape;2042;p31"/>
            <p:cNvSpPr/>
            <p:nvPr/>
          </p:nvSpPr>
          <p:spPr>
            <a:xfrm>
              <a:off x="0" y="678783"/>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3" name="Google Shape;2043;p31"/>
            <p:cNvSpPr/>
            <p:nvPr/>
          </p:nvSpPr>
          <p:spPr>
            <a:xfrm>
              <a:off x="0" y="982811"/>
              <a:ext cx="7440875" cy="7414"/>
            </a:xfrm>
            <a:custGeom>
              <a:avLst/>
              <a:gdLst/>
              <a:ahLst/>
              <a:cxnLst/>
              <a:rect l="l" t="t" r="r" b="b"/>
              <a:pathLst>
                <a:path w="113415" h="113"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4" name="Google Shape;2044;p31"/>
            <p:cNvSpPr/>
            <p:nvPr/>
          </p:nvSpPr>
          <p:spPr>
            <a:xfrm>
              <a:off x="0" y="1286708"/>
              <a:ext cx="7440875" cy="7545"/>
            </a:xfrm>
            <a:custGeom>
              <a:avLst/>
              <a:gdLst/>
              <a:ahLst/>
              <a:cxnLst/>
              <a:rect l="l" t="t" r="r" b="b"/>
              <a:pathLst>
                <a:path w="113415" h="115"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5" name="Google Shape;2045;p31"/>
            <p:cNvSpPr/>
            <p:nvPr/>
          </p:nvSpPr>
          <p:spPr>
            <a:xfrm>
              <a:off x="0" y="1590737"/>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6" name="Google Shape;2046;p31"/>
            <p:cNvSpPr/>
            <p:nvPr/>
          </p:nvSpPr>
          <p:spPr>
            <a:xfrm>
              <a:off x="0" y="1894700"/>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7" name="Google Shape;2047;p31"/>
            <p:cNvSpPr/>
            <p:nvPr/>
          </p:nvSpPr>
          <p:spPr>
            <a:xfrm>
              <a:off x="0" y="2198597"/>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8" name="Google Shape;2048;p31"/>
            <p:cNvSpPr/>
            <p:nvPr/>
          </p:nvSpPr>
          <p:spPr>
            <a:xfrm>
              <a:off x="0" y="2502625"/>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9" name="Google Shape;2049;p31"/>
            <p:cNvSpPr/>
            <p:nvPr/>
          </p:nvSpPr>
          <p:spPr>
            <a:xfrm>
              <a:off x="0" y="2806523"/>
              <a:ext cx="7440875" cy="7479"/>
            </a:xfrm>
            <a:custGeom>
              <a:avLst/>
              <a:gdLst/>
              <a:ahLst/>
              <a:cxnLst/>
              <a:rect l="l" t="t" r="r" b="b"/>
              <a:pathLst>
                <a:path w="113415" h="114"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0" name="Google Shape;2050;p31"/>
            <p:cNvSpPr/>
            <p:nvPr/>
          </p:nvSpPr>
          <p:spPr>
            <a:xfrm>
              <a:off x="265057"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1" name="Google Shape;2051;p31"/>
            <p:cNvSpPr/>
            <p:nvPr/>
          </p:nvSpPr>
          <p:spPr>
            <a:xfrm>
              <a:off x="583651"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2" name="Google Shape;2052;p31"/>
            <p:cNvSpPr/>
            <p:nvPr/>
          </p:nvSpPr>
          <p:spPr>
            <a:xfrm>
              <a:off x="902179"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3" name="Google Shape;2053;p31"/>
            <p:cNvSpPr/>
            <p:nvPr/>
          </p:nvSpPr>
          <p:spPr>
            <a:xfrm>
              <a:off x="1220641"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4" name="Google Shape;2054;p31"/>
            <p:cNvSpPr/>
            <p:nvPr/>
          </p:nvSpPr>
          <p:spPr>
            <a:xfrm>
              <a:off x="1539169"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5" name="Google Shape;2055;p31"/>
            <p:cNvSpPr/>
            <p:nvPr/>
          </p:nvSpPr>
          <p:spPr>
            <a:xfrm>
              <a:off x="1857762" y="2431703"/>
              <a:ext cx="7414" cy="1720754"/>
            </a:xfrm>
            <a:custGeom>
              <a:avLst/>
              <a:gdLst/>
              <a:ahLst/>
              <a:cxnLst/>
              <a:rect l="l" t="t" r="r" b="b"/>
              <a:pathLst>
                <a:path w="113"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6" name="Google Shape;2056;p31"/>
            <p:cNvSpPr/>
            <p:nvPr/>
          </p:nvSpPr>
          <p:spPr>
            <a:xfrm>
              <a:off x="2176224"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7" name="Google Shape;2057;p31"/>
            <p:cNvSpPr/>
            <p:nvPr/>
          </p:nvSpPr>
          <p:spPr>
            <a:xfrm>
              <a:off x="2494752"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8" name="Google Shape;2058;p31"/>
            <p:cNvSpPr/>
            <p:nvPr/>
          </p:nvSpPr>
          <p:spPr>
            <a:xfrm>
              <a:off x="2813346"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9" name="Google Shape;2059;p31"/>
            <p:cNvSpPr/>
            <p:nvPr/>
          </p:nvSpPr>
          <p:spPr>
            <a:xfrm>
              <a:off x="3131874"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0" name="Google Shape;2060;p31"/>
            <p:cNvSpPr/>
            <p:nvPr/>
          </p:nvSpPr>
          <p:spPr>
            <a:xfrm>
              <a:off x="3450336" y="2431703"/>
              <a:ext cx="7479" cy="1720754"/>
            </a:xfrm>
            <a:custGeom>
              <a:avLst/>
              <a:gdLst/>
              <a:ahLst/>
              <a:cxnLst/>
              <a:rect l="l" t="t" r="r" b="b"/>
              <a:pathLst>
                <a:path w="114"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1" name="Google Shape;2061;p31"/>
            <p:cNvSpPr/>
            <p:nvPr/>
          </p:nvSpPr>
          <p:spPr>
            <a:xfrm>
              <a:off x="3768929"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2" name="Google Shape;2062;p31"/>
            <p:cNvSpPr/>
            <p:nvPr/>
          </p:nvSpPr>
          <p:spPr>
            <a:xfrm>
              <a:off x="4087457"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3" name="Google Shape;2063;p31"/>
            <p:cNvSpPr/>
            <p:nvPr/>
          </p:nvSpPr>
          <p:spPr>
            <a:xfrm>
              <a:off x="4405920"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4" name="Google Shape;2064;p31"/>
            <p:cNvSpPr/>
            <p:nvPr/>
          </p:nvSpPr>
          <p:spPr>
            <a:xfrm>
              <a:off x="4724447"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5" name="Google Shape;2065;p31"/>
            <p:cNvSpPr/>
            <p:nvPr/>
          </p:nvSpPr>
          <p:spPr>
            <a:xfrm>
              <a:off x="5043041" y="2431703"/>
              <a:ext cx="7414" cy="1720754"/>
            </a:xfrm>
            <a:custGeom>
              <a:avLst/>
              <a:gdLst/>
              <a:ahLst/>
              <a:cxnLst/>
              <a:rect l="l" t="t" r="r" b="b"/>
              <a:pathLst>
                <a:path w="113"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6" name="Google Shape;2066;p31"/>
            <p:cNvSpPr/>
            <p:nvPr/>
          </p:nvSpPr>
          <p:spPr>
            <a:xfrm>
              <a:off x="5361634"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7" name="Google Shape;2067;p31"/>
            <p:cNvSpPr/>
            <p:nvPr/>
          </p:nvSpPr>
          <p:spPr>
            <a:xfrm>
              <a:off x="5680031"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8" name="Google Shape;2068;p31"/>
            <p:cNvSpPr/>
            <p:nvPr/>
          </p:nvSpPr>
          <p:spPr>
            <a:xfrm>
              <a:off x="5998624"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9" name="Google Shape;2069;p31"/>
            <p:cNvSpPr/>
            <p:nvPr/>
          </p:nvSpPr>
          <p:spPr>
            <a:xfrm>
              <a:off x="6317152"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0" name="Google Shape;2070;p31"/>
            <p:cNvSpPr/>
            <p:nvPr/>
          </p:nvSpPr>
          <p:spPr>
            <a:xfrm>
              <a:off x="6635615" y="2431703"/>
              <a:ext cx="7479" cy="1720754"/>
            </a:xfrm>
            <a:custGeom>
              <a:avLst/>
              <a:gdLst/>
              <a:ahLst/>
              <a:cxnLst/>
              <a:rect l="l" t="t" r="r" b="b"/>
              <a:pathLst>
                <a:path w="114"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1" name="Google Shape;2071;p31"/>
            <p:cNvSpPr/>
            <p:nvPr/>
          </p:nvSpPr>
          <p:spPr>
            <a:xfrm>
              <a:off x="6954208"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2" name="Google Shape;2072;p31"/>
            <p:cNvSpPr/>
            <p:nvPr/>
          </p:nvSpPr>
          <p:spPr>
            <a:xfrm>
              <a:off x="7272736"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3" name="Google Shape;2073;p31"/>
            <p:cNvSpPr/>
            <p:nvPr/>
          </p:nvSpPr>
          <p:spPr>
            <a:xfrm>
              <a:off x="0" y="2502494"/>
              <a:ext cx="7440875" cy="7479"/>
            </a:xfrm>
            <a:custGeom>
              <a:avLst/>
              <a:gdLst/>
              <a:ahLst/>
              <a:cxnLst/>
              <a:rect l="l" t="t" r="r" b="b"/>
              <a:pathLst>
                <a:path w="113415" h="114"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4" name="Google Shape;2074;p31"/>
            <p:cNvSpPr/>
            <p:nvPr/>
          </p:nvSpPr>
          <p:spPr>
            <a:xfrm>
              <a:off x="0" y="2806523"/>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5" name="Google Shape;2075;p31"/>
            <p:cNvSpPr/>
            <p:nvPr/>
          </p:nvSpPr>
          <p:spPr>
            <a:xfrm>
              <a:off x="0" y="3110420"/>
              <a:ext cx="7440875" cy="7545"/>
            </a:xfrm>
            <a:custGeom>
              <a:avLst/>
              <a:gdLst/>
              <a:ahLst/>
              <a:cxnLst/>
              <a:rect l="l" t="t" r="r" b="b"/>
              <a:pathLst>
                <a:path w="113415" h="115"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6" name="Google Shape;2076;p31"/>
            <p:cNvSpPr/>
            <p:nvPr/>
          </p:nvSpPr>
          <p:spPr>
            <a:xfrm>
              <a:off x="0" y="3414448"/>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7" name="Google Shape;2077;p31"/>
            <p:cNvSpPr/>
            <p:nvPr/>
          </p:nvSpPr>
          <p:spPr>
            <a:xfrm>
              <a:off x="0" y="3718411"/>
              <a:ext cx="7440875" cy="7479"/>
            </a:xfrm>
            <a:custGeom>
              <a:avLst/>
              <a:gdLst/>
              <a:ahLst/>
              <a:cxnLst/>
              <a:rect l="l" t="t" r="r" b="b"/>
              <a:pathLst>
                <a:path w="113415" h="114" extrusionOk="0">
                  <a:moveTo>
                    <a:pt x="0" y="0"/>
                  </a:moveTo>
                  <a:lnTo>
                    <a:pt x="0" y="113"/>
                  </a:lnTo>
                  <a:lnTo>
                    <a:pt x="113414" y="113"/>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8" name="Google Shape;2078;p31"/>
            <p:cNvSpPr/>
            <p:nvPr/>
          </p:nvSpPr>
          <p:spPr>
            <a:xfrm>
              <a:off x="0" y="4022440"/>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79" name="Google Shape;2079;p31"/>
          <p:cNvGrpSpPr/>
          <p:nvPr/>
        </p:nvGrpSpPr>
        <p:grpSpPr>
          <a:xfrm>
            <a:off x="173287" y="130863"/>
            <a:ext cx="8797256" cy="4881744"/>
            <a:chOff x="916986" y="2500875"/>
            <a:chExt cx="2280618" cy="1217119"/>
          </a:xfrm>
        </p:grpSpPr>
        <p:sp>
          <p:nvSpPr>
            <p:cNvPr id="2080" name="Google Shape;2080;p31"/>
            <p:cNvSpPr/>
            <p:nvPr/>
          </p:nvSpPr>
          <p:spPr>
            <a:xfrm>
              <a:off x="930568" y="2514572"/>
              <a:ext cx="105996" cy="1189768"/>
            </a:xfrm>
            <a:custGeom>
              <a:avLst/>
              <a:gdLst/>
              <a:ahLst/>
              <a:cxnLst/>
              <a:rect l="l" t="t" r="r" b="b"/>
              <a:pathLst>
                <a:path w="1834" h="20586" extrusionOk="0">
                  <a:moveTo>
                    <a:pt x="1147" y="1"/>
                  </a:moveTo>
                  <a:cubicBezTo>
                    <a:pt x="515" y="1"/>
                    <a:pt x="1" y="509"/>
                    <a:pt x="1" y="1139"/>
                  </a:cubicBezTo>
                  <a:lnTo>
                    <a:pt x="1" y="1854"/>
                  </a:lnTo>
                  <a:cubicBezTo>
                    <a:pt x="440" y="1854"/>
                    <a:pt x="796" y="2209"/>
                    <a:pt x="796" y="2645"/>
                  </a:cubicBezTo>
                  <a:cubicBezTo>
                    <a:pt x="796" y="3081"/>
                    <a:pt x="440" y="3433"/>
                    <a:pt x="1" y="3433"/>
                  </a:cubicBezTo>
                  <a:lnTo>
                    <a:pt x="1" y="4390"/>
                  </a:lnTo>
                  <a:cubicBezTo>
                    <a:pt x="440" y="4390"/>
                    <a:pt x="796" y="4745"/>
                    <a:pt x="796" y="5181"/>
                  </a:cubicBezTo>
                  <a:cubicBezTo>
                    <a:pt x="796" y="5615"/>
                    <a:pt x="440" y="5969"/>
                    <a:pt x="1" y="5969"/>
                  </a:cubicBezTo>
                  <a:lnTo>
                    <a:pt x="1" y="6924"/>
                  </a:lnTo>
                  <a:cubicBezTo>
                    <a:pt x="440" y="6924"/>
                    <a:pt x="796" y="7281"/>
                    <a:pt x="796" y="7717"/>
                  </a:cubicBezTo>
                  <a:cubicBezTo>
                    <a:pt x="796" y="8151"/>
                    <a:pt x="440" y="8505"/>
                    <a:pt x="1" y="8505"/>
                  </a:cubicBezTo>
                  <a:lnTo>
                    <a:pt x="1" y="9460"/>
                  </a:lnTo>
                  <a:cubicBezTo>
                    <a:pt x="440" y="9460"/>
                    <a:pt x="796" y="9815"/>
                    <a:pt x="796" y="10251"/>
                  </a:cubicBezTo>
                  <a:cubicBezTo>
                    <a:pt x="796" y="10687"/>
                    <a:pt x="440" y="11041"/>
                    <a:pt x="1" y="11041"/>
                  </a:cubicBezTo>
                  <a:lnTo>
                    <a:pt x="1" y="11996"/>
                  </a:lnTo>
                  <a:cubicBezTo>
                    <a:pt x="440" y="11996"/>
                    <a:pt x="796" y="12351"/>
                    <a:pt x="796" y="12787"/>
                  </a:cubicBezTo>
                  <a:cubicBezTo>
                    <a:pt x="796" y="13222"/>
                    <a:pt x="440" y="13575"/>
                    <a:pt x="1" y="13575"/>
                  </a:cubicBezTo>
                  <a:lnTo>
                    <a:pt x="1" y="14532"/>
                  </a:lnTo>
                  <a:cubicBezTo>
                    <a:pt x="440" y="14532"/>
                    <a:pt x="796" y="14886"/>
                    <a:pt x="796" y="15322"/>
                  </a:cubicBezTo>
                  <a:cubicBezTo>
                    <a:pt x="796" y="15758"/>
                    <a:pt x="440" y="16111"/>
                    <a:pt x="1" y="16111"/>
                  </a:cubicBezTo>
                  <a:lnTo>
                    <a:pt x="1" y="17068"/>
                  </a:lnTo>
                  <a:cubicBezTo>
                    <a:pt x="440" y="17068"/>
                    <a:pt x="796" y="17422"/>
                    <a:pt x="796" y="17856"/>
                  </a:cubicBezTo>
                  <a:cubicBezTo>
                    <a:pt x="796" y="18292"/>
                    <a:pt x="440" y="18647"/>
                    <a:pt x="1" y="18647"/>
                  </a:cubicBezTo>
                  <a:lnTo>
                    <a:pt x="1" y="19448"/>
                  </a:lnTo>
                  <a:cubicBezTo>
                    <a:pt x="1" y="20077"/>
                    <a:pt x="515" y="20586"/>
                    <a:pt x="1147" y="20586"/>
                  </a:cubicBezTo>
                  <a:lnTo>
                    <a:pt x="1833" y="20586"/>
                  </a:lnTo>
                  <a:lnTo>
                    <a:pt x="1833"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1" name="Google Shape;2081;p31"/>
            <p:cNvSpPr/>
            <p:nvPr/>
          </p:nvSpPr>
          <p:spPr>
            <a:xfrm>
              <a:off x="1036508" y="2514572"/>
              <a:ext cx="2147431" cy="1189768"/>
            </a:xfrm>
            <a:custGeom>
              <a:avLst/>
              <a:gdLst/>
              <a:ahLst/>
              <a:cxnLst/>
              <a:rect l="l" t="t" r="r" b="b"/>
              <a:pathLst>
                <a:path w="37156" h="20586" extrusionOk="0">
                  <a:moveTo>
                    <a:pt x="0" y="1"/>
                  </a:moveTo>
                  <a:lnTo>
                    <a:pt x="0" y="20586"/>
                  </a:lnTo>
                  <a:lnTo>
                    <a:pt x="36303" y="20586"/>
                  </a:lnTo>
                  <a:cubicBezTo>
                    <a:pt x="36773" y="20586"/>
                    <a:pt x="37156" y="20205"/>
                    <a:pt x="37156" y="19733"/>
                  </a:cubicBezTo>
                  <a:lnTo>
                    <a:pt x="37156" y="851"/>
                  </a:lnTo>
                  <a:cubicBezTo>
                    <a:pt x="37156" y="382"/>
                    <a:pt x="36773" y="1"/>
                    <a:pt x="3630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2" name="Google Shape;2082;p31"/>
            <p:cNvSpPr/>
            <p:nvPr/>
          </p:nvSpPr>
          <p:spPr>
            <a:xfrm>
              <a:off x="916986" y="2500875"/>
              <a:ext cx="93570" cy="139459"/>
            </a:xfrm>
            <a:custGeom>
              <a:avLst/>
              <a:gdLst/>
              <a:ahLst/>
              <a:cxnLst/>
              <a:rect l="l" t="t" r="r" b="b"/>
              <a:pathLst>
                <a:path w="1619" h="2413" extrusionOk="0">
                  <a:moveTo>
                    <a:pt x="1382" y="0"/>
                  </a:moveTo>
                  <a:cubicBezTo>
                    <a:pt x="620" y="0"/>
                    <a:pt x="0" y="617"/>
                    <a:pt x="0" y="1376"/>
                  </a:cubicBezTo>
                  <a:lnTo>
                    <a:pt x="0" y="2177"/>
                  </a:lnTo>
                  <a:cubicBezTo>
                    <a:pt x="0" y="2308"/>
                    <a:pt x="106" y="2412"/>
                    <a:pt x="236" y="2412"/>
                  </a:cubicBezTo>
                  <a:cubicBezTo>
                    <a:pt x="367" y="2412"/>
                    <a:pt x="473" y="2308"/>
                    <a:pt x="473" y="2177"/>
                  </a:cubicBezTo>
                  <a:lnTo>
                    <a:pt x="473" y="1376"/>
                  </a:lnTo>
                  <a:cubicBezTo>
                    <a:pt x="473" y="878"/>
                    <a:pt x="881" y="474"/>
                    <a:pt x="1382" y="474"/>
                  </a:cubicBezTo>
                  <a:cubicBezTo>
                    <a:pt x="1512" y="474"/>
                    <a:pt x="1618" y="367"/>
                    <a:pt x="1618" y="238"/>
                  </a:cubicBezTo>
                  <a:cubicBezTo>
                    <a:pt x="1618" y="107"/>
                    <a:pt x="1512" y="0"/>
                    <a:pt x="13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3" name="Google Shape;2083;p31"/>
            <p:cNvSpPr/>
            <p:nvPr/>
          </p:nvSpPr>
          <p:spPr>
            <a:xfrm>
              <a:off x="916986" y="3578650"/>
              <a:ext cx="133160" cy="139344"/>
            </a:xfrm>
            <a:custGeom>
              <a:avLst/>
              <a:gdLst/>
              <a:ahLst/>
              <a:cxnLst/>
              <a:rect l="l" t="t" r="r" b="b"/>
              <a:pathLst>
                <a:path w="2304" h="2411" extrusionOk="0">
                  <a:moveTo>
                    <a:pt x="236" y="0"/>
                  </a:moveTo>
                  <a:cubicBezTo>
                    <a:pt x="106" y="0"/>
                    <a:pt x="0" y="106"/>
                    <a:pt x="0" y="236"/>
                  </a:cubicBezTo>
                  <a:lnTo>
                    <a:pt x="0" y="1037"/>
                  </a:lnTo>
                  <a:cubicBezTo>
                    <a:pt x="0" y="1795"/>
                    <a:pt x="620" y="2410"/>
                    <a:pt x="1382" y="2410"/>
                  </a:cubicBezTo>
                  <a:lnTo>
                    <a:pt x="2068" y="2410"/>
                  </a:lnTo>
                  <a:cubicBezTo>
                    <a:pt x="2199" y="2410"/>
                    <a:pt x="2304" y="2306"/>
                    <a:pt x="2304" y="2175"/>
                  </a:cubicBezTo>
                  <a:cubicBezTo>
                    <a:pt x="2304" y="2043"/>
                    <a:pt x="2199" y="1939"/>
                    <a:pt x="2068" y="1939"/>
                  </a:cubicBezTo>
                  <a:lnTo>
                    <a:pt x="1382" y="1939"/>
                  </a:lnTo>
                  <a:cubicBezTo>
                    <a:pt x="881" y="1939"/>
                    <a:pt x="473" y="1535"/>
                    <a:pt x="473" y="1037"/>
                  </a:cubicBezTo>
                  <a:lnTo>
                    <a:pt x="473" y="236"/>
                  </a:lnTo>
                  <a:cubicBezTo>
                    <a:pt x="473" y="106"/>
                    <a:pt x="367" y="0"/>
                    <a:pt x="2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4" name="Google Shape;2084;p31"/>
            <p:cNvSpPr/>
            <p:nvPr/>
          </p:nvSpPr>
          <p:spPr>
            <a:xfrm>
              <a:off x="2917819" y="3493113"/>
              <a:ext cx="279786" cy="224880"/>
            </a:xfrm>
            <a:custGeom>
              <a:avLst/>
              <a:gdLst/>
              <a:ahLst/>
              <a:cxnLst/>
              <a:rect l="l" t="t" r="r" b="b"/>
              <a:pathLst>
                <a:path w="4841" h="3891" extrusionOk="0">
                  <a:moveTo>
                    <a:pt x="4605" y="0"/>
                  </a:moveTo>
                  <a:cubicBezTo>
                    <a:pt x="4473" y="0"/>
                    <a:pt x="4367" y="107"/>
                    <a:pt x="4367" y="236"/>
                  </a:cubicBezTo>
                  <a:lnTo>
                    <a:pt x="4367" y="2802"/>
                  </a:lnTo>
                  <a:cubicBezTo>
                    <a:pt x="4367" y="3142"/>
                    <a:pt x="4092" y="3419"/>
                    <a:pt x="3752" y="3419"/>
                  </a:cubicBezTo>
                  <a:lnTo>
                    <a:pt x="238" y="3419"/>
                  </a:lnTo>
                  <a:cubicBezTo>
                    <a:pt x="107" y="3419"/>
                    <a:pt x="1" y="3523"/>
                    <a:pt x="1" y="3655"/>
                  </a:cubicBezTo>
                  <a:cubicBezTo>
                    <a:pt x="1" y="3786"/>
                    <a:pt x="107" y="3890"/>
                    <a:pt x="238" y="3890"/>
                  </a:cubicBezTo>
                  <a:lnTo>
                    <a:pt x="3752" y="3890"/>
                  </a:lnTo>
                  <a:cubicBezTo>
                    <a:pt x="4353" y="3890"/>
                    <a:pt x="4840" y="3403"/>
                    <a:pt x="4840" y="2802"/>
                  </a:cubicBezTo>
                  <a:lnTo>
                    <a:pt x="4840" y="236"/>
                  </a:lnTo>
                  <a:cubicBezTo>
                    <a:pt x="4840" y="107"/>
                    <a:pt x="4734" y="0"/>
                    <a:pt x="460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2"/>
        </a:solidFill>
        <a:effectLst/>
      </p:bgPr>
    </p:bg>
    <p:spTree>
      <p:nvGrpSpPr>
        <p:cNvPr id="1" name="Shape 82"/>
        <p:cNvGrpSpPr/>
        <p:nvPr/>
      </p:nvGrpSpPr>
      <p:grpSpPr>
        <a:xfrm>
          <a:off x="0" y="0"/>
          <a:ext cx="0" cy="0"/>
          <a:chOff x="0" y="0"/>
          <a:chExt cx="0" cy="0"/>
        </a:xfrm>
      </p:grpSpPr>
      <p:grpSp>
        <p:nvGrpSpPr>
          <p:cNvPr id="83" name="Google Shape;83;p3"/>
          <p:cNvGrpSpPr/>
          <p:nvPr/>
        </p:nvGrpSpPr>
        <p:grpSpPr>
          <a:xfrm>
            <a:off x="0" y="0"/>
            <a:ext cx="9144091" cy="5143648"/>
            <a:chOff x="0" y="0"/>
            <a:chExt cx="7440875" cy="4152456"/>
          </a:xfrm>
        </p:grpSpPr>
        <p:sp>
          <p:nvSpPr>
            <p:cNvPr id="84" name="Google Shape;84;p3"/>
            <p:cNvSpPr/>
            <p:nvPr/>
          </p:nvSpPr>
          <p:spPr>
            <a:xfrm>
              <a:off x="265057"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3"/>
            <p:cNvSpPr/>
            <p:nvPr/>
          </p:nvSpPr>
          <p:spPr>
            <a:xfrm>
              <a:off x="583651"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3"/>
            <p:cNvSpPr/>
            <p:nvPr/>
          </p:nvSpPr>
          <p:spPr>
            <a:xfrm>
              <a:off x="902179"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3"/>
            <p:cNvSpPr/>
            <p:nvPr/>
          </p:nvSpPr>
          <p:spPr>
            <a:xfrm>
              <a:off x="1220641"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3"/>
            <p:cNvSpPr/>
            <p:nvPr/>
          </p:nvSpPr>
          <p:spPr>
            <a:xfrm>
              <a:off x="1539169"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3"/>
            <p:cNvSpPr/>
            <p:nvPr/>
          </p:nvSpPr>
          <p:spPr>
            <a:xfrm>
              <a:off x="1857762" y="0"/>
              <a:ext cx="7414" cy="2884827"/>
            </a:xfrm>
            <a:custGeom>
              <a:avLst/>
              <a:gdLst/>
              <a:ahLst/>
              <a:cxnLst/>
              <a:rect l="l" t="t" r="r" b="b"/>
              <a:pathLst>
                <a:path w="113"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3"/>
            <p:cNvSpPr/>
            <p:nvPr/>
          </p:nvSpPr>
          <p:spPr>
            <a:xfrm>
              <a:off x="2176224"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3"/>
            <p:cNvSpPr/>
            <p:nvPr/>
          </p:nvSpPr>
          <p:spPr>
            <a:xfrm>
              <a:off x="2494752"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3"/>
            <p:cNvSpPr/>
            <p:nvPr/>
          </p:nvSpPr>
          <p:spPr>
            <a:xfrm>
              <a:off x="2813346"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3"/>
            <p:cNvSpPr/>
            <p:nvPr/>
          </p:nvSpPr>
          <p:spPr>
            <a:xfrm>
              <a:off x="3131874"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3"/>
            <p:cNvSpPr/>
            <p:nvPr/>
          </p:nvSpPr>
          <p:spPr>
            <a:xfrm>
              <a:off x="3450336" y="0"/>
              <a:ext cx="7479" cy="2884827"/>
            </a:xfrm>
            <a:custGeom>
              <a:avLst/>
              <a:gdLst/>
              <a:ahLst/>
              <a:cxnLst/>
              <a:rect l="l" t="t" r="r" b="b"/>
              <a:pathLst>
                <a:path w="114"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3"/>
            <p:cNvSpPr/>
            <p:nvPr/>
          </p:nvSpPr>
          <p:spPr>
            <a:xfrm>
              <a:off x="3768929"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3"/>
            <p:cNvSpPr/>
            <p:nvPr/>
          </p:nvSpPr>
          <p:spPr>
            <a:xfrm>
              <a:off x="4087457"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3"/>
            <p:cNvSpPr/>
            <p:nvPr/>
          </p:nvSpPr>
          <p:spPr>
            <a:xfrm>
              <a:off x="4405920"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3"/>
            <p:cNvSpPr/>
            <p:nvPr/>
          </p:nvSpPr>
          <p:spPr>
            <a:xfrm>
              <a:off x="4724447"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3"/>
            <p:cNvSpPr/>
            <p:nvPr/>
          </p:nvSpPr>
          <p:spPr>
            <a:xfrm>
              <a:off x="5043041" y="0"/>
              <a:ext cx="7414" cy="2884827"/>
            </a:xfrm>
            <a:custGeom>
              <a:avLst/>
              <a:gdLst/>
              <a:ahLst/>
              <a:cxnLst/>
              <a:rect l="l" t="t" r="r" b="b"/>
              <a:pathLst>
                <a:path w="113"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3"/>
            <p:cNvSpPr/>
            <p:nvPr/>
          </p:nvSpPr>
          <p:spPr>
            <a:xfrm>
              <a:off x="5361634"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3"/>
            <p:cNvSpPr/>
            <p:nvPr/>
          </p:nvSpPr>
          <p:spPr>
            <a:xfrm>
              <a:off x="5680031"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3"/>
            <p:cNvSpPr/>
            <p:nvPr/>
          </p:nvSpPr>
          <p:spPr>
            <a:xfrm>
              <a:off x="5998624"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3"/>
            <p:cNvSpPr/>
            <p:nvPr/>
          </p:nvSpPr>
          <p:spPr>
            <a:xfrm>
              <a:off x="6317152"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3"/>
            <p:cNvSpPr/>
            <p:nvPr/>
          </p:nvSpPr>
          <p:spPr>
            <a:xfrm>
              <a:off x="6635615" y="0"/>
              <a:ext cx="7479" cy="2884827"/>
            </a:xfrm>
            <a:custGeom>
              <a:avLst/>
              <a:gdLst/>
              <a:ahLst/>
              <a:cxnLst/>
              <a:rect l="l" t="t" r="r" b="b"/>
              <a:pathLst>
                <a:path w="114"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3"/>
            <p:cNvSpPr/>
            <p:nvPr/>
          </p:nvSpPr>
          <p:spPr>
            <a:xfrm>
              <a:off x="6954208"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3"/>
            <p:cNvSpPr/>
            <p:nvPr/>
          </p:nvSpPr>
          <p:spPr>
            <a:xfrm>
              <a:off x="7272736"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3"/>
            <p:cNvSpPr/>
            <p:nvPr/>
          </p:nvSpPr>
          <p:spPr>
            <a:xfrm>
              <a:off x="0" y="70857"/>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3"/>
            <p:cNvSpPr/>
            <p:nvPr/>
          </p:nvSpPr>
          <p:spPr>
            <a:xfrm>
              <a:off x="0" y="374885"/>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3"/>
            <p:cNvSpPr/>
            <p:nvPr/>
          </p:nvSpPr>
          <p:spPr>
            <a:xfrm>
              <a:off x="0" y="678783"/>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3"/>
            <p:cNvSpPr/>
            <p:nvPr/>
          </p:nvSpPr>
          <p:spPr>
            <a:xfrm>
              <a:off x="0" y="982811"/>
              <a:ext cx="7440875" cy="7414"/>
            </a:xfrm>
            <a:custGeom>
              <a:avLst/>
              <a:gdLst/>
              <a:ahLst/>
              <a:cxnLst/>
              <a:rect l="l" t="t" r="r" b="b"/>
              <a:pathLst>
                <a:path w="113415" h="113"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3"/>
            <p:cNvSpPr/>
            <p:nvPr/>
          </p:nvSpPr>
          <p:spPr>
            <a:xfrm>
              <a:off x="0" y="1286708"/>
              <a:ext cx="7440875" cy="7545"/>
            </a:xfrm>
            <a:custGeom>
              <a:avLst/>
              <a:gdLst/>
              <a:ahLst/>
              <a:cxnLst/>
              <a:rect l="l" t="t" r="r" b="b"/>
              <a:pathLst>
                <a:path w="113415" h="115"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3"/>
            <p:cNvSpPr/>
            <p:nvPr/>
          </p:nvSpPr>
          <p:spPr>
            <a:xfrm>
              <a:off x="0" y="1590737"/>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3"/>
            <p:cNvSpPr/>
            <p:nvPr/>
          </p:nvSpPr>
          <p:spPr>
            <a:xfrm>
              <a:off x="0" y="1894700"/>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3"/>
            <p:cNvSpPr/>
            <p:nvPr/>
          </p:nvSpPr>
          <p:spPr>
            <a:xfrm>
              <a:off x="0" y="2198597"/>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3"/>
            <p:cNvSpPr/>
            <p:nvPr/>
          </p:nvSpPr>
          <p:spPr>
            <a:xfrm>
              <a:off x="0" y="2502625"/>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3"/>
            <p:cNvSpPr/>
            <p:nvPr/>
          </p:nvSpPr>
          <p:spPr>
            <a:xfrm>
              <a:off x="0" y="2806523"/>
              <a:ext cx="7440875" cy="7479"/>
            </a:xfrm>
            <a:custGeom>
              <a:avLst/>
              <a:gdLst/>
              <a:ahLst/>
              <a:cxnLst/>
              <a:rect l="l" t="t" r="r" b="b"/>
              <a:pathLst>
                <a:path w="113415" h="114"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3"/>
            <p:cNvSpPr/>
            <p:nvPr/>
          </p:nvSpPr>
          <p:spPr>
            <a:xfrm>
              <a:off x="265057"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3"/>
            <p:cNvSpPr/>
            <p:nvPr/>
          </p:nvSpPr>
          <p:spPr>
            <a:xfrm>
              <a:off x="583651"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3"/>
            <p:cNvSpPr/>
            <p:nvPr/>
          </p:nvSpPr>
          <p:spPr>
            <a:xfrm>
              <a:off x="902179"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3"/>
            <p:cNvSpPr/>
            <p:nvPr/>
          </p:nvSpPr>
          <p:spPr>
            <a:xfrm>
              <a:off x="1220641"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3"/>
            <p:cNvSpPr/>
            <p:nvPr/>
          </p:nvSpPr>
          <p:spPr>
            <a:xfrm>
              <a:off x="1539169"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3"/>
            <p:cNvSpPr/>
            <p:nvPr/>
          </p:nvSpPr>
          <p:spPr>
            <a:xfrm>
              <a:off x="1857762" y="2431703"/>
              <a:ext cx="7414" cy="1720754"/>
            </a:xfrm>
            <a:custGeom>
              <a:avLst/>
              <a:gdLst/>
              <a:ahLst/>
              <a:cxnLst/>
              <a:rect l="l" t="t" r="r" b="b"/>
              <a:pathLst>
                <a:path w="113"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3"/>
            <p:cNvSpPr/>
            <p:nvPr/>
          </p:nvSpPr>
          <p:spPr>
            <a:xfrm>
              <a:off x="2176224"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3"/>
            <p:cNvSpPr/>
            <p:nvPr/>
          </p:nvSpPr>
          <p:spPr>
            <a:xfrm>
              <a:off x="2494752"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3"/>
            <p:cNvSpPr/>
            <p:nvPr/>
          </p:nvSpPr>
          <p:spPr>
            <a:xfrm>
              <a:off x="2813346"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3"/>
            <p:cNvSpPr/>
            <p:nvPr/>
          </p:nvSpPr>
          <p:spPr>
            <a:xfrm>
              <a:off x="3131874"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3"/>
            <p:cNvSpPr/>
            <p:nvPr/>
          </p:nvSpPr>
          <p:spPr>
            <a:xfrm>
              <a:off x="3450336" y="2431703"/>
              <a:ext cx="7479" cy="1720754"/>
            </a:xfrm>
            <a:custGeom>
              <a:avLst/>
              <a:gdLst/>
              <a:ahLst/>
              <a:cxnLst/>
              <a:rect l="l" t="t" r="r" b="b"/>
              <a:pathLst>
                <a:path w="114"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3"/>
            <p:cNvSpPr/>
            <p:nvPr/>
          </p:nvSpPr>
          <p:spPr>
            <a:xfrm>
              <a:off x="3768929"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3"/>
            <p:cNvSpPr/>
            <p:nvPr/>
          </p:nvSpPr>
          <p:spPr>
            <a:xfrm>
              <a:off x="4087457"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3"/>
            <p:cNvSpPr/>
            <p:nvPr/>
          </p:nvSpPr>
          <p:spPr>
            <a:xfrm>
              <a:off x="4405920"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3"/>
            <p:cNvSpPr/>
            <p:nvPr/>
          </p:nvSpPr>
          <p:spPr>
            <a:xfrm>
              <a:off x="4724447"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3"/>
            <p:cNvSpPr/>
            <p:nvPr/>
          </p:nvSpPr>
          <p:spPr>
            <a:xfrm>
              <a:off x="5043041" y="2431703"/>
              <a:ext cx="7414" cy="1720754"/>
            </a:xfrm>
            <a:custGeom>
              <a:avLst/>
              <a:gdLst/>
              <a:ahLst/>
              <a:cxnLst/>
              <a:rect l="l" t="t" r="r" b="b"/>
              <a:pathLst>
                <a:path w="113"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3"/>
            <p:cNvSpPr/>
            <p:nvPr/>
          </p:nvSpPr>
          <p:spPr>
            <a:xfrm>
              <a:off x="5361634"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3"/>
            <p:cNvSpPr/>
            <p:nvPr/>
          </p:nvSpPr>
          <p:spPr>
            <a:xfrm>
              <a:off x="5680031"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3"/>
            <p:cNvSpPr/>
            <p:nvPr/>
          </p:nvSpPr>
          <p:spPr>
            <a:xfrm>
              <a:off x="5998624"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3"/>
            <p:cNvSpPr/>
            <p:nvPr/>
          </p:nvSpPr>
          <p:spPr>
            <a:xfrm>
              <a:off x="6317152"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3"/>
            <p:cNvSpPr/>
            <p:nvPr/>
          </p:nvSpPr>
          <p:spPr>
            <a:xfrm>
              <a:off x="6635615" y="2431703"/>
              <a:ext cx="7479" cy="1720754"/>
            </a:xfrm>
            <a:custGeom>
              <a:avLst/>
              <a:gdLst/>
              <a:ahLst/>
              <a:cxnLst/>
              <a:rect l="l" t="t" r="r" b="b"/>
              <a:pathLst>
                <a:path w="114"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3"/>
            <p:cNvSpPr/>
            <p:nvPr/>
          </p:nvSpPr>
          <p:spPr>
            <a:xfrm>
              <a:off x="6954208"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3"/>
            <p:cNvSpPr/>
            <p:nvPr/>
          </p:nvSpPr>
          <p:spPr>
            <a:xfrm>
              <a:off x="7272736"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3"/>
            <p:cNvSpPr/>
            <p:nvPr/>
          </p:nvSpPr>
          <p:spPr>
            <a:xfrm>
              <a:off x="0" y="2502494"/>
              <a:ext cx="7440875" cy="7479"/>
            </a:xfrm>
            <a:custGeom>
              <a:avLst/>
              <a:gdLst/>
              <a:ahLst/>
              <a:cxnLst/>
              <a:rect l="l" t="t" r="r" b="b"/>
              <a:pathLst>
                <a:path w="113415" h="114"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3"/>
            <p:cNvSpPr/>
            <p:nvPr/>
          </p:nvSpPr>
          <p:spPr>
            <a:xfrm>
              <a:off x="0" y="2806523"/>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3"/>
            <p:cNvSpPr/>
            <p:nvPr/>
          </p:nvSpPr>
          <p:spPr>
            <a:xfrm>
              <a:off x="0" y="3110420"/>
              <a:ext cx="7440875" cy="7545"/>
            </a:xfrm>
            <a:custGeom>
              <a:avLst/>
              <a:gdLst/>
              <a:ahLst/>
              <a:cxnLst/>
              <a:rect l="l" t="t" r="r" b="b"/>
              <a:pathLst>
                <a:path w="113415" h="115"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3"/>
            <p:cNvSpPr/>
            <p:nvPr/>
          </p:nvSpPr>
          <p:spPr>
            <a:xfrm>
              <a:off x="0" y="3414448"/>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3"/>
            <p:cNvSpPr/>
            <p:nvPr/>
          </p:nvSpPr>
          <p:spPr>
            <a:xfrm>
              <a:off x="0" y="3718411"/>
              <a:ext cx="7440875" cy="7479"/>
            </a:xfrm>
            <a:custGeom>
              <a:avLst/>
              <a:gdLst/>
              <a:ahLst/>
              <a:cxnLst/>
              <a:rect l="l" t="t" r="r" b="b"/>
              <a:pathLst>
                <a:path w="113415" h="114" extrusionOk="0">
                  <a:moveTo>
                    <a:pt x="0" y="0"/>
                  </a:moveTo>
                  <a:lnTo>
                    <a:pt x="0" y="113"/>
                  </a:lnTo>
                  <a:lnTo>
                    <a:pt x="113414" y="113"/>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3"/>
            <p:cNvSpPr/>
            <p:nvPr/>
          </p:nvSpPr>
          <p:spPr>
            <a:xfrm>
              <a:off x="0" y="4022440"/>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6" name="Google Shape;146;p3"/>
          <p:cNvGrpSpPr/>
          <p:nvPr/>
        </p:nvGrpSpPr>
        <p:grpSpPr>
          <a:xfrm>
            <a:off x="502465" y="399924"/>
            <a:ext cx="8139069" cy="4343656"/>
            <a:chOff x="916986" y="2500875"/>
            <a:chExt cx="2280618" cy="1217119"/>
          </a:xfrm>
        </p:grpSpPr>
        <p:sp>
          <p:nvSpPr>
            <p:cNvPr id="147" name="Google Shape;147;p3"/>
            <p:cNvSpPr/>
            <p:nvPr/>
          </p:nvSpPr>
          <p:spPr>
            <a:xfrm>
              <a:off x="930568" y="2514572"/>
              <a:ext cx="105996" cy="1189768"/>
            </a:xfrm>
            <a:custGeom>
              <a:avLst/>
              <a:gdLst/>
              <a:ahLst/>
              <a:cxnLst/>
              <a:rect l="l" t="t" r="r" b="b"/>
              <a:pathLst>
                <a:path w="1834" h="20586" extrusionOk="0">
                  <a:moveTo>
                    <a:pt x="1147" y="1"/>
                  </a:moveTo>
                  <a:cubicBezTo>
                    <a:pt x="515" y="1"/>
                    <a:pt x="1" y="509"/>
                    <a:pt x="1" y="1139"/>
                  </a:cubicBezTo>
                  <a:lnTo>
                    <a:pt x="1" y="1854"/>
                  </a:lnTo>
                  <a:cubicBezTo>
                    <a:pt x="440" y="1854"/>
                    <a:pt x="796" y="2209"/>
                    <a:pt x="796" y="2645"/>
                  </a:cubicBezTo>
                  <a:cubicBezTo>
                    <a:pt x="796" y="3081"/>
                    <a:pt x="440" y="3433"/>
                    <a:pt x="1" y="3433"/>
                  </a:cubicBezTo>
                  <a:lnTo>
                    <a:pt x="1" y="4390"/>
                  </a:lnTo>
                  <a:cubicBezTo>
                    <a:pt x="440" y="4390"/>
                    <a:pt x="796" y="4745"/>
                    <a:pt x="796" y="5181"/>
                  </a:cubicBezTo>
                  <a:cubicBezTo>
                    <a:pt x="796" y="5615"/>
                    <a:pt x="440" y="5969"/>
                    <a:pt x="1" y="5969"/>
                  </a:cubicBezTo>
                  <a:lnTo>
                    <a:pt x="1" y="6924"/>
                  </a:lnTo>
                  <a:cubicBezTo>
                    <a:pt x="440" y="6924"/>
                    <a:pt x="796" y="7281"/>
                    <a:pt x="796" y="7717"/>
                  </a:cubicBezTo>
                  <a:cubicBezTo>
                    <a:pt x="796" y="8151"/>
                    <a:pt x="440" y="8505"/>
                    <a:pt x="1" y="8505"/>
                  </a:cubicBezTo>
                  <a:lnTo>
                    <a:pt x="1" y="9460"/>
                  </a:lnTo>
                  <a:cubicBezTo>
                    <a:pt x="440" y="9460"/>
                    <a:pt x="796" y="9815"/>
                    <a:pt x="796" y="10251"/>
                  </a:cubicBezTo>
                  <a:cubicBezTo>
                    <a:pt x="796" y="10687"/>
                    <a:pt x="440" y="11041"/>
                    <a:pt x="1" y="11041"/>
                  </a:cubicBezTo>
                  <a:lnTo>
                    <a:pt x="1" y="11996"/>
                  </a:lnTo>
                  <a:cubicBezTo>
                    <a:pt x="440" y="11996"/>
                    <a:pt x="796" y="12351"/>
                    <a:pt x="796" y="12787"/>
                  </a:cubicBezTo>
                  <a:cubicBezTo>
                    <a:pt x="796" y="13222"/>
                    <a:pt x="440" y="13575"/>
                    <a:pt x="1" y="13575"/>
                  </a:cubicBezTo>
                  <a:lnTo>
                    <a:pt x="1" y="14532"/>
                  </a:lnTo>
                  <a:cubicBezTo>
                    <a:pt x="440" y="14532"/>
                    <a:pt x="796" y="14886"/>
                    <a:pt x="796" y="15322"/>
                  </a:cubicBezTo>
                  <a:cubicBezTo>
                    <a:pt x="796" y="15758"/>
                    <a:pt x="440" y="16111"/>
                    <a:pt x="1" y="16111"/>
                  </a:cubicBezTo>
                  <a:lnTo>
                    <a:pt x="1" y="17068"/>
                  </a:lnTo>
                  <a:cubicBezTo>
                    <a:pt x="440" y="17068"/>
                    <a:pt x="796" y="17422"/>
                    <a:pt x="796" y="17856"/>
                  </a:cubicBezTo>
                  <a:cubicBezTo>
                    <a:pt x="796" y="18292"/>
                    <a:pt x="440" y="18647"/>
                    <a:pt x="1" y="18647"/>
                  </a:cubicBezTo>
                  <a:lnTo>
                    <a:pt x="1" y="19448"/>
                  </a:lnTo>
                  <a:cubicBezTo>
                    <a:pt x="1" y="20077"/>
                    <a:pt x="515" y="20586"/>
                    <a:pt x="1147" y="20586"/>
                  </a:cubicBezTo>
                  <a:lnTo>
                    <a:pt x="1833" y="20586"/>
                  </a:lnTo>
                  <a:lnTo>
                    <a:pt x="1833"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3"/>
            <p:cNvSpPr/>
            <p:nvPr/>
          </p:nvSpPr>
          <p:spPr>
            <a:xfrm>
              <a:off x="1036508" y="2514572"/>
              <a:ext cx="2147431" cy="1189768"/>
            </a:xfrm>
            <a:custGeom>
              <a:avLst/>
              <a:gdLst/>
              <a:ahLst/>
              <a:cxnLst/>
              <a:rect l="l" t="t" r="r" b="b"/>
              <a:pathLst>
                <a:path w="37156" h="20586" extrusionOk="0">
                  <a:moveTo>
                    <a:pt x="0" y="1"/>
                  </a:moveTo>
                  <a:lnTo>
                    <a:pt x="0" y="20586"/>
                  </a:lnTo>
                  <a:lnTo>
                    <a:pt x="36303" y="20586"/>
                  </a:lnTo>
                  <a:cubicBezTo>
                    <a:pt x="36773" y="20586"/>
                    <a:pt x="37156" y="20205"/>
                    <a:pt x="37156" y="19733"/>
                  </a:cubicBezTo>
                  <a:lnTo>
                    <a:pt x="37156" y="851"/>
                  </a:lnTo>
                  <a:cubicBezTo>
                    <a:pt x="37156" y="382"/>
                    <a:pt x="36773" y="1"/>
                    <a:pt x="3630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3"/>
            <p:cNvSpPr/>
            <p:nvPr/>
          </p:nvSpPr>
          <p:spPr>
            <a:xfrm>
              <a:off x="916986" y="2500875"/>
              <a:ext cx="93570" cy="139459"/>
            </a:xfrm>
            <a:custGeom>
              <a:avLst/>
              <a:gdLst/>
              <a:ahLst/>
              <a:cxnLst/>
              <a:rect l="l" t="t" r="r" b="b"/>
              <a:pathLst>
                <a:path w="1619" h="2413" extrusionOk="0">
                  <a:moveTo>
                    <a:pt x="1382" y="0"/>
                  </a:moveTo>
                  <a:cubicBezTo>
                    <a:pt x="620" y="0"/>
                    <a:pt x="0" y="617"/>
                    <a:pt x="0" y="1376"/>
                  </a:cubicBezTo>
                  <a:lnTo>
                    <a:pt x="0" y="2177"/>
                  </a:lnTo>
                  <a:cubicBezTo>
                    <a:pt x="0" y="2308"/>
                    <a:pt x="106" y="2412"/>
                    <a:pt x="236" y="2412"/>
                  </a:cubicBezTo>
                  <a:cubicBezTo>
                    <a:pt x="367" y="2412"/>
                    <a:pt x="473" y="2308"/>
                    <a:pt x="473" y="2177"/>
                  </a:cubicBezTo>
                  <a:lnTo>
                    <a:pt x="473" y="1376"/>
                  </a:lnTo>
                  <a:cubicBezTo>
                    <a:pt x="473" y="878"/>
                    <a:pt x="881" y="474"/>
                    <a:pt x="1382" y="474"/>
                  </a:cubicBezTo>
                  <a:cubicBezTo>
                    <a:pt x="1512" y="474"/>
                    <a:pt x="1618" y="367"/>
                    <a:pt x="1618" y="238"/>
                  </a:cubicBezTo>
                  <a:cubicBezTo>
                    <a:pt x="1618" y="107"/>
                    <a:pt x="1512" y="0"/>
                    <a:pt x="13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3"/>
            <p:cNvSpPr/>
            <p:nvPr/>
          </p:nvSpPr>
          <p:spPr>
            <a:xfrm>
              <a:off x="916986" y="3578650"/>
              <a:ext cx="133160" cy="139344"/>
            </a:xfrm>
            <a:custGeom>
              <a:avLst/>
              <a:gdLst/>
              <a:ahLst/>
              <a:cxnLst/>
              <a:rect l="l" t="t" r="r" b="b"/>
              <a:pathLst>
                <a:path w="2304" h="2411" extrusionOk="0">
                  <a:moveTo>
                    <a:pt x="236" y="0"/>
                  </a:moveTo>
                  <a:cubicBezTo>
                    <a:pt x="106" y="0"/>
                    <a:pt x="0" y="106"/>
                    <a:pt x="0" y="236"/>
                  </a:cubicBezTo>
                  <a:lnTo>
                    <a:pt x="0" y="1037"/>
                  </a:lnTo>
                  <a:cubicBezTo>
                    <a:pt x="0" y="1795"/>
                    <a:pt x="620" y="2410"/>
                    <a:pt x="1382" y="2410"/>
                  </a:cubicBezTo>
                  <a:lnTo>
                    <a:pt x="2068" y="2410"/>
                  </a:lnTo>
                  <a:cubicBezTo>
                    <a:pt x="2199" y="2410"/>
                    <a:pt x="2304" y="2306"/>
                    <a:pt x="2304" y="2175"/>
                  </a:cubicBezTo>
                  <a:cubicBezTo>
                    <a:pt x="2304" y="2043"/>
                    <a:pt x="2199" y="1939"/>
                    <a:pt x="2068" y="1939"/>
                  </a:cubicBezTo>
                  <a:lnTo>
                    <a:pt x="1382" y="1939"/>
                  </a:lnTo>
                  <a:cubicBezTo>
                    <a:pt x="881" y="1939"/>
                    <a:pt x="473" y="1535"/>
                    <a:pt x="473" y="1037"/>
                  </a:cubicBezTo>
                  <a:lnTo>
                    <a:pt x="473" y="236"/>
                  </a:lnTo>
                  <a:cubicBezTo>
                    <a:pt x="473" y="106"/>
                    <a:pt x="367" y="0"/>
                    <a:pt x="2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3"/>
            <p:cNvSpPr/>
            <p:nvPr/>
          </p:nvSpPr>
          <p:spPr>
            <a:xfrm>
              <a:off x="2917819" y="3493113"/>
              <a:ext cx="279786" cy="224880"/>
            </a:xfrm>
            <a:custGeom>
              <a:avLst/>
              <a:gdLst/>
              <a:ahLst/>
              <a:cxnLst/>
              <a:rect l="l" t="t" r="r" b="b"/>
              <a:pathLst>
                <a:path w="4841" h="3891" extrusionOk="0">
                  <a:moveTo>
                    <a:pt x="4605" y="0"/>
                  </a:moveTo>
                  <a:cubicBezTo>
                    <a:pt x="4473" y="0"/>
                    <a:pt x="4367" y="107"/>
                    <a:pt x="4367" y="236"/>
                  </a:cubicBezTo>
                  <a:lnTo>
                    <a:pt x="4367" y="2802"/>
                  </a:lnTo>
                  <a:cubicBezTo>
                    <a:pt x="4367" y="3142"/>
                    <a:pt x="4092" y="3419"/>
                    <a:pt x="3752" y="3419"/>
                  </a:cubicBezTo>
                  <a:lnTo>
                    <a:pt x="238" y="3419"/>
                  </a:lnTo>
                  <a:cubicBezTo>
                    <a:pt x="107" y="3419"/>
                    <a:pt x="1" y="3523"/>
                    <a:pt x="1" y="3655"/>
                  </a:cubicBezTo>
                  <a:cubicBezTo>
                    <a:pt x="1" y="3786"/>
                    <a:pt x="107" y="3890"/>
                    <a:pt x="238" y="3890"/>
                  </a:cubicBezTo>
                  <a:lnTo>
                    <a:pt x="3752" y="3890"/>
                  </a:lnTo>
                  <a:cubicBezTo>
                    <a:pt x="4353" y="3890"/>
                    <a:pt x="4840" y="3403"/>
                    <a:pt x="4840" y="2802"/>
                  </a:cubicBezTo>
                  <a:lnTo>
                    <a:pt x="4840" y="236"/>
                  </a:lnTo>
                  <a:cubicBezTo>
                    <a:pt x="4840" y="107"/>
                    <a:pt x="4734" y="0"/>
                    <a:pt x="460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2" name="Google Shape;152;p3"/>
          <p:cNvSpPr txBox="1">
            <a:spLocks noGrp="1"/>
          </p:cNvSpPr>
          <p:nvPr>
            <p:ph type="title"/>
          </p:nvPr>
        </p:nvSpPr>
        <p:spPr>
          <a:xfrm>
            <a:off x="1291500" y="2400500"/>
            <a:ext cx="4320000" cy="915900"/>
          </a:xfrm>
          <a:prstGeom prst="rect">
            <a:avLst/>
          </a:prstGeom>
        </p:spPr>
        <p:txBody>
          <a:bodyPr spcFirstLastPara="1" wrap="square" lIns="91425" tIns="91425" rIns="91425" bIns="91425" anchor="ctr" anchorCtr="0">
            <a:noAutofit/>
          </a:bodyPr>
          <a:lstStyle>
            <a:lvl1pPr lvl="0">
              <a:spcBef>
                <a:spcPts val="0"/>
              </a:spcBef>
              <a:spcAft>
                <a:spcPts val="0"/>
              </a:spcAft>
              <a:buSzPts val="3600"/>
              <a:buNone/>
              <a:defRPr sz="5000">
                <a:solidFill>
                  <a:schemeClr val="accent1"/>
                </a:solidFill>
              </a:defRPr>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3" name="Google Shape;153;p3"/>
          <p:cNvSpPr txBox="1">
            <a:spLocks noGrp="1"/>
          </p:cNvSpPr>
          <p:nvPr>
            <p:ph type="title" idx="2" hasCustomPrompt="1"/>
          </p:nvPr>
        </p:nvSpPr>
        <p:spPr>
          <a:xfrm>
            <a:off x="1291500" y="1241525"/>
            <a:ext cx="1652100" cy="915900"/>
          </a:xfrm>
          <a:prstGeom prst="rect">
            <a:avLst/>
          </a:prstGeom>
          <a:noFill/>
        </p:spPr>
        <p:txBody>
          <a:bodyPr spcFirstLastPara="1" wrap="square" lIns="91425" tIns="91425" rIns="91425" bIns="91425" anchor="ctr" anchorCtr="0">
            <a:noAutofit/>
          </a:bodyPr>
          <a:lstStyle>
            <a:lvl1pPr lvl="0" rtl="0">
              <a:spcBef>
                <a:spcPts val="0"/>
              </a:spcBef>
              <a:spcAft>
                <a:spcPts val="0"/>
              </a:spcAft>
              <a:buClr>
                <a:schemeClr val="lt1"/>
              </a:buClr>
              <a:buSzPts val="6000"/>
              <a:buNone/>
              <a:defRPr sz="6000"/>
            </a:lvl1pPr>
            <a:lvl2pPr lvl="1" algn="ctr" rtl="0">
              <a:spcBef>
                <a:spcPts val="0"/>
              </a:spcBef>
              <a:spcAft>
                <a:spcPts val="0"/>
              </a:spcAft>
              <a:buClr>
                <a:schemeClr val="lt1"/>
              </a:buClr>
              <a:buSzPts val="6000"/>
              <a:buNone/>
              <a:defRPr sz="6000">
                <a:solidFill>
                  <a:schemeClr val="lt1"/>
                </a:solidFill>
              </a:defRPr>
            </a:lvl2pPr>
            <a:lvl3pPr lvl="2" algn="ctr" rtl="0">
              <a:spcBef>
                <a:spcPts val="0"/>
              </a:spcBef>
              <a:spcAft>
                <a:spcPts val="0"/>
              </a:spcAft>
              <a:buClr>
                <a:schemeClr val="lt1"/>
              </a:buClr>
              <a:buSzPts val="6000"/>
              <a:buNone/>
              <a:defRPr sz="6000">
                <a:solidFill>
                  <a:schemeClr val="lt1"/>
                </a:solidFill>
              </a:defRPr>
            </a:lvl3pPr>
            <a:lvl4pPr lvl="3" algn="ctr" rtl="0">
              <a:spcBef>
                <a:spcPts val="0"/>
              </a:spcBef>
              <a:spcAft>
                <a:spcPts val="0"/>
              </a:spcAft>
              <a:buClr>
                <a:schemeClr val="lt1"/>
              </a:buClr>
              <a:buSzPts val="6000"/>
              <a:buNone/>
              <a:defRPr sz="6000">
                <a:solidFill>
                  <a:schemeClr val="lt1"/>
                </a:solidFill>
              </a:defRPr>
            </a:lvl4pPr>
            <a:lvl5pPr lvl="4" algn="ctr" rtl="0">
              <a:spcBef>
                <a:spcPts val="0"/>
              </a:spcBef>
              <a:spcAft>
                <a:spcPts val="0"/>
              </a:spcAft>
              <a:buClr>
                <a:schemeClr val="lt1"/>
              </a:buClr>
              <a:buSzPts val="6000"/>
              <a:buNone/>
              <a:defRPr sz="6000">
                <a:solidFill>
                  <a:schemeClr val="lt1"/>
                </a:solidFill>
              </a:defRPr>
            </a:lvl5pPr>
            <a:lvl6pPr lvl="5" algn="ctr" rtl="0">
              <a:spcBef>
                <a:spcPts val="0"/>
              </a:spcBef>
              <a:spcAft>
                <a:spcPts val="0"/>
              </a:spcAft>
              <a:buClr>
                <a:schemeClr val="lt1"/>
              </a:buClr>
              <a:buSzPts val="6000"/>
              <a:buNone/>
              <a:defRPr sz="6000">
                <a:solidFill>
                  <a:schemeClr val="lt1"/>
                </a:solidFill>
              </a:defRPr>
            </a:lvl6pPr>
            <a:lvl7pPr lvl="6" algn="ctr" rtl="0">
              <a:spcBef>
                <a:spcPts val="0"/>
              </a:spcBef>
              <a:spcAft>
                <a:spcPts val="0"/>
              </a:spcAft>
              <a:buClr>
                <a:schemeClr val="lt1"/>
              </a:buClr>
              <a:buSzPts val="6000"/>
              <a:buNone/>
              <a:defRPr sz="6000">
                <a:solidFill>
                  <a:schemeClr val="lt1"/>
                </a:solidFill>
              </a:defRPr>
            </a:lvl7pPr>
            <a:lvl8pPr lvl="7" algn="ctr" rtl="0">
              <a:spcBef>
                <a:spcPts val="0"/>
              </a:spcBef>
              <a:spcAft>
                <a:spcPts val="0"/>
              </a:spcAft>
              <a:buClr>
                <a:schemeClr val="lt1"/>
              </a:buClr>
              <a:buSzPts val="6000"/>
              <a:buNone/>
              <a:defRPr sz="6000">
                <a:solidFill>
                  <a:schemeClr val="lt1"/>
                </a:solidFill>
              </a:defRPr>
            </a:lvl8pPr>
            <a:lvl9pPr lvl="8" algn="ctr" rtl="0">
              <a:spcBef>
                <a:spcPts val="0"/>
              </a:spcBef>
              <a:spcAft>
                <a:spcPts val="0"/>
              </a:spcAft>
              <a:buClr>
                <a:schemeClr val="lt1"/>
              </a:buClr>
              <a:buSzPts val="6000"/>
              <a:buNone/>
              <a:defRPr sz="6000">
                <a:solidFill>
                  <a:schemeClr val="lt1"/>
                </a:solidFill>
              </a:defRPr>
            </a:lvl9pPr>
          </a:lstStyle>
          <a:p>
            <a:r>
              <a:t>xx%</a:t>
            </a:r>
          </a:p>
        </p:txBody>
      </p:sp>
      <p:sp>
        <p:nvSpPr>
          <p:cNvPr id="154" name="Google Shape;154;p3"/>
          <p:cNvSpPr txBox="1">
            <a:spLocks noGrp="1"/>
          </p:cNvSpPr>
          <p:nvPr>
            <p:ph type="subTitle" idx="1"/>
          </p:nvPr>
        </p:nvSpPr>
        <p:spPr>
          <a:xfrm>
            <a:off x="1291500" y="3360725"/>
            <a:ext cx="4320000" cy="375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55" name="Google Shape;155;p3"/>
          <p:cNvSpPr/>
          <p:nvPr/>
        </p:nvSpPr>
        <p:spPr>
          <a:xfrm>
            <a:off x="1190841" y="4876886"/>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3"/>
          <p:cNvSpPr/>
          <p:nvPr/>
        </p:nvSpPr>
        <p:spPr>
          <a:xfrm>
            <a:off x="212841" y="4445786"/>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solidFill>
          <a:schemeClr val="dk2"/>
        </a:solidFill>
        <a:effectLst/>
      </p:bgPr>
    </p:bg>
    <p:spTree>
      <p:nvGrpSpPr>
        <p:cNvPr id="1" name="Shape 157"/>
        <p:cNvGrpSpPr/>
        <p:nvPr/>
      </p:nvGrpSpPr>
      <p:grpSpPr>
        <a:xfrm>
          <a:off x="0" y="0"/>
          <a:ext cx="0" cy="0"/>
          <a:chOff x="0" y="0"/>
          <a:chExt cx="0" cy="0"/>
        </a:xfrm>
      </p:grpSpPr>
      <p:grpSp>
        <p:nvGrpSpPr>
          <p:cNvPr id="158" name="Google Shape;158;p4"/>
          <p:cNvGrpSpPr/>
          <p:nvPr/>
        </p:nvGrpSpPr>
        <p:grpSpPr>
          <a:xfrm>
            <a:off x="0" y="0"/>
            <a:ext cx="9144091" cy="5143648"/>
            <a:chOff x="0" y="0"/>
            <a:chExt cx="7440875" cy="4152456"/>
          </a:xfrm>
        </p:grpSpPr>
        <p:sp>
          <p:nvSpPr>
            <p:cNvPr id="159" name="Google Shape;159;p4"/>
            <p:cNvSpPr/>
            <p:nvPr/>
          </p:nvSpPr>
          <p:spPr>
            <a:xfrm>
              <a:off x="265057"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4"/>
            <p:cNvSpPr/>
            <p:nvPr/>
          </p:nvSpPr>
          <p:spPr>
            <a:xfrm>
              <a:off x="583651"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4"/>
            <p:cNvSpPr/>
            <p:nvPr/>
          </p:nvSpPr>
          <p:spPr>
            <a:xfrm>
              <a:off x="902179"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4"/>
            <p:cNvSpPr/>
            <p:nvPr/>
          </p:nvSpPr>
          <p:spPr>
            <a:xfrm>
              <a:off x="1220641"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4"/>
            <p:cNvSpPr/>
            <p:nvPr/>
          </p:nvSpPr>
          <p:spPr>
            <a:xfrm>
              <a:off x="1539169"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4"/>
            <p:cNvSpPr/>
            <p:nvPr/>
          </p:nvSpPr>
          <p:spPr>
            <a:xfrm>
              <a:off x="1857762" y="0"/>
              <a:ext cx="7414" cy="2884827"/>
            </a:xfrm>
            <a:custGeom>
              <a:avLst/>
              <a:gdLst/>
              <a:ahLst/>
              <a:cxnLst/>
              <a:rect l="l" t="t" r="r" b="b"/>
              <a:pathLst>
                <a:path w="113"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4"/>
            <p:cNvSpPr/>
            <p:nvPr/>
          </p:nvSpPr>
          <p:spPr>
            <a:xfrm>
              <a:off x="2176224"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4"/>
            <p:cNvSpPr/>
            <p:nvPr/>
          </p:nvSpPr>
          <p:spPr>
            <a:xfrm>
              <a:off x="2494752"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4"/>
            <p:cNvSpPr/>
            <p:nvPr/>
          </p:nvSpPr>
          <p:spPr>
            <a:xfrm>
              <a:off x="2813346"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4"/>
            <p:cNvSpPr/>
            <p:nvPr/>
          </p:nvSpPr>
          <p:spPr>
            <a:xfrm>
              <a:off x="3131874"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4"/>
            <p:cNvSpPr/>
            <p:nvPr/>
          </p:nvSpPr>
          <p:spPr>
            <a:xfrm>
              <a:off x="3450336" y="0"/>
              <a:ext cx="7479" cy="2884827"/>
            </a:xfrm>
            <a:custGeom>
              <a:avLst/>
              <a:gdLst/>
              <a:ahLst/>
              <a:cxnLst/>
              <a:rect l="l" t="t" r="r" b="b"/>
              <a:pathLst>
                <a:path w="114"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4"/>
            <p:cNvSpPr/>
            <p:nvPr/>
          </p:nvSpPr>
          <p:spPr>
            <a:xfrm>
              <a:off x="3768929"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4"/>
            <p:cNvSpPr/>
            <p:nvPr/>
          </p:nvSpPr>
          <p:spPr>
            <a:xfrm>
              <a:off x="4087457"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4"/>
            <p:cNvSpPr/>
            <p:nvPr/>
          </p:nvSpPr>
          <p:spPr>
            <a:xfrm>
              <a:off x="4405920"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4"/>
            <p:cNvSpPr/>
            <p:nvPr/>
          </p:nvSpPr>
          <p:spPr>
            <a:xfrm>
              <a:off x="4724447"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4"/>
            <p:cNvSpPr/>
            <p:nvPr/>
          </p:nvSpPr>
          <p:spPr>
            <a:xfrm>
              <a:off x="5043041" y="0"/>
              <a:ext cx="7414" cy="2884827"/>
            </a:xfrm>
            <a:custGeom>
              <a:avLst/>
              <a:gdLst/>
              <a:ahLst/>
              <a:cxnLst/>
              <a:rect l="l" t="t" r="r" b="b"/>
              <a:pathLst>
                <a:path w="113"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4"/>
            <p:cNvSpPr/>
            <p:nvPr/>
          </p:nvSpPr>
          <p:spPr>
            <a:xfrm>
              <a:off x="5361634"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4"/>
            <p:cNvSpPr/>
            <p:nvPr/>
          </p:nvSpPr>
          <p:spPr>
            <a:xfrm>
              <a:off x="5680031"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4"/>
            <p:cNvSpPr/>
            <p:nvPr/>
          </p:nvSpPr>
          <p:spPr>
            <a:xfrm>
              <a:off x="5998624"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4"/>
            <p:cNvSpPr/>
            <p:nvPr/>
          </p:nvSpPr>
          <p:spPr>
            <a:xfrm>
              <a:off x="6317152"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4"/>
            <p:cNvSpPr/>
            <p:nvPr/>
          </p:nvSpPr>
          <p:spPr>
            <a:xfrm>
              <a:off x="6635615" y="0"/>
              <a:ext cx="7479" cy="2884827"/>
            </a:xfrm>
            <a:custGeom>
              <a:avLst/>
              <a:gdLst/>
              <a:ahLst/>
              <a:cxnLst/>
              <a:rect l="l" t="t" r="r" b="b"/>
              <a:pathLst>
                <a:path w="114"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4"/>
            <p:cNvSpPr/>
            <p:nvPr/>
          </p:nvSpPr>
          <p:spPr>
            <a:xfrm>
              <a:off x="6954208"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4"/>
            <p:cNvSpPr/>
            <p:nvPr/>
          </p:nvSpPr>
          <p:spPr>
            <a:xfrm>
              <a:off x="7272736"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4"/>
            <p:cNvSpPr/>
            <p:nvPr/>
          </p:nvSpPr>
          <p:spPr>
            <a:xfrm>
              <a:off x="0" y="70857"/>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4"/>
            <p:cNvSpPr/>
            <p:nvPr/>
          </p:nvSpPr>
          <p:spPr>
            <a:xfrm>
              <a:off x="0" y="374885"/>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4"/>
            <p:cNvSpPr/>
            <p:nvPr/>
          </p:nvSpPr>
          <p:spPr>
            <a:xfrm>
              <a:off x="0" y="678783"/>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4"/>
            <p:cNvSpPr/>
            <p:nvPr/>
          </p:nvSpPr>
          <p:spPr>
            <a:xfrm>
              <a:off x="0" y="982811"/>
              <a:ext cx="7440875" cy="7414"/>
            </a:xfrm>
            <a:custGeom>
              <a:avLst/>
              <a:gdLst/>
              <a:ahLst/>
              <a:cxnLst/>
              <a:rect l="l" t="t" r="r" b="b"/>
              <a:pathLst>
                <a:path w="113415" h="113"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4"/>
            <p:cNvSpPr/>
            <p:nvPr/>
          </p:nvSpPr>
          <p:spPr>
            <a:xfrm>
              <a:off x="0" y="1286708"/>
              <a:ext cx="7440875" cy="7545"/>
            </a:xfrm>
            <a:custGeom>
              <a:avLst/>
              <a:gdLst/>
              <a:ahLst/>
              <a:cxnLst/>
              <a:rect l="l" t="t" r="r" b="b"/>
              <a:pathLst>
                <a:path w="113415" h="115"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4"/>
            <p:cNvSpPr/>
            <p:nvPr/>
          </p:nvSpPr>
          <p:spPr>
            <a:xfrm>
              <a:off x="0" y="1590737"/>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4"/>
            <p:cNvSpPr/>
            <p:nvPr/>
          </p:nvSpPr>
          <p:spPr>
            <a:xfrm>
              <a:off x="0" y="1894700"/>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4"/>
            <p:cNvSpPr/>
            <p:nvPr/>
          </p:nvSpPr>
          <p:spPr>
            <a:xfrm>
              <a:off x="0" y="2198597"/>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4"/>
            <p:cNvSpPr/>
            <p:nvPr/>
          </p:nvSpPr>
          <p:spPr>
            <a:xfrm>
              <a:off x="0" y="2502625"/>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4"/>
            <p:cNvSpPr/>
            <p:nvPr/>
          </p:nvSpPr>
          <p:spPr>
            <a:xfrm>
              <a:off x="0" y="2806523"/>
              <a:ext cx="7440875" cy="7479"/>
            </a:xfrm>
            <a:custGeom>
              <a:avLst/>
              <a:gdLst/>
              <a:ahLst/>
              <a:cxnLst/>
              <a:rect l="l" t="t" r="r" b="b"/>
              <a:pathLst>
                <a:path w="113415" h="114"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4"/>
            <p:cNvSpPr/>
            <p:nvPr/>
          </p:nvSpPr>
          <p:spPr>
            <a:xfrm>
              <a:off x="265057"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4"/>
            <p:cNvSpPr/>
            <p:nvPr/>
          </p:nvSpPr>
          <p:spPr>
            <a:xfrm>
              <a:off x="583651"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4"/>
            <p:cNvSpPr/>
            <p:nvPr/>
          </p:nvSpPr>
          <p:spPr>
            <a:xfrm>
              <a:off x="902179"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4"/>
            <p:cNvSpPr/>
            <p:nvPr/>
          </p:nvSpPr>
          <p:spPr>
            <a:xfrm>
              <a:off x="1220641"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4"/>
            <p:cNvSpPr/>
            <p:nvPr/>
          </p:nvSpPr>
          <p:spPr>
            <a:xfrm>
              <a:off x="1539169"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4"/>
            <p:cNvSpPr/>
            <p:nvPr/>
          </p:nvSpPr>
          <p:spPr>
            <a:xfrm>
              <a:off x="1857762" y="2431703"/>
              <a:ext cx="7414" cy="1720754"/>
            </a:xfrm>
            <a:custGeom>
              <a:avLst/>
              <a:gdLst/>
              <a:ahLst/>
              <a:cxnLst/>
              <a:rect l="l" t="t" r="r" b="b"/>
              <a:pathLst>
                <a:path w="113"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4"/>
            <p:cNvSpPr/>
            <p:nvPr/>
          </p:nvSpPr>
          <p:spPr>
            <a:xfrm>
              <a:off x="2176224"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4"/>
            <p:cNvSpPr/>
            <p:nvPr/>
          </p:nvSpPr>
          <p:spPr>
            <a:xfrm>
              <a:off x="2494752"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4"/>
            <p:cNvSpPr/>
            <p:nvPr/>
          </p:nvSpPr>
          <p:spPr>
            <a:xfrm>
              <a:off x="2813346"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4"/>
            <p:cNvSpPr/>
            <p:nvPr/>
          </p:nvSpPr>
          <p:spPr>
            <a:xfrm>
              <a:off x="3131874"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4"/>
            <p:cNvSpPr/>
            <p:nvPr/>
          </p:nvSpPr>
          <p:spPr>
            <a:xfrm>
              <a:off x="3450336" y="2431703"/>
              <a:ext cx="7479" cy="1720754"/>
            </a:xfrm>
            <a:custGeom>
              <a:avLst/>
              <a:gdLst/>
              <a:ahLst/>
              <a:cxnLst/>
              <a:rect l="l" t="t" r="r" b="b"/>
              <a:pathLst>
                <a:path w="114"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4"/>
            <p:cNvSpPr/>
            <p:nvPr/>
          </p:nvSpPr>
          <p:spPr>
            <a:xfrm>
              <a:off x="3768929"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4"/>
            <p:cNvSpPr/>
            <p:nvPr/>
          </p:nvSpPr>
          <p:spPr>
            <a:xfrm>
              <a:off x="4087457"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4"/>
            <p:cNvSpPr/>
            <p:nvPr/>
          </p:nvSpPr>
          <p:spPr>
            <a:xfrm>
              <a:off x="4405920"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4"/>
            <p:cNvSpPr/>
            <p:nvPr/>
          </p:nvSpPr>
          <p:spPr>
            <a:xfrm>
              <a:off x="4724447"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4"/>
            <p:cNvSpPr/>
            <p:nvPr/>
          </p:nvSpPr>
          <p:spPr>
            <a:xfrm>
              <a:off x="5043041" y="2431703"/>
              <a:ext cx="7414" cy="1720754"/>
            </a:xfrm>
            <a:custGeom>
              <a:avLst/>
              <a:gdLst/>
              <a:ahLst/>
              <a:cxnLst/>
              <a:rect l="l" t="t" r="r" b="b"/>
              <a:pathLst>
                <a:path w="113"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4"/>
            <p:cNvSpPr/>
            <p:nvPr/>
          </p:nvSpPr>
          <p:spPr>
            <a:xfrm>
              <a:off x="5361634"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4"/>
            <p:cNvSpPr/>
            <p:nvPr/>
          </p:nvSpPr>
          <p:spPr>
            <a:xfrm>
              <a:off x="5680031"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4"/>
            <p:cNvSpPr/>
            <p:nvPr/>
          </p:nvSpPr>
          <p:spPr>
            <a:xfrm>
              <a:off x="5998624"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4"/>
            <p:cNvSpPr/>
            <p:nvPr/>
          </p:nvSpPr>
          <p:spPr>
            <a:xfrm>
              <a:off x="6317152"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4"/>
            <p:cNvSpPr/>
            <p:nvPr/>
          </p:nvSpPr>
          <p:spPr>
            <a:xfrm>
              <a:off x="6635615" y="2431703"/>
              <a:ext cx="7479" cy="1720754"/>
            </a:xfrm>
            <a:custGeom>
              <a:avLst/>
              <a:gdLst/>
              <a:ahLst/>
              <a:cxnLst/>
              <a:rect l="l" t="t" r="r" b="b"/>
              <a:pathLst>
                <a:path w="114"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4"/>
            <p:cNvSpPr/>
            <p:nvPr/>
          </p:nvSpPr>
          <p:spPr>
            <a:xfrm>
              <a:off x="6954208"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4"/>
            <p:cNvSpPr/>
            <p:nvPr/>
          </p:nvSpPr>
          <p:spPr>
            <a:xfrm>
              <a:off x="7272736"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4"/>
            <p:cNvSpPr/>
            <p:nvPr/>
          </p:nvSpPr>
          <p:spPr>
            <a:xfrm>
              <a:off x="0" y="2502494"/>
              <a:ext cx="7440875" cy="7479"/>
            </a:xfrm>
            <a:custGeom>
              <a:avLst/>
              <a:gdLst/>
              <a:ahLst/>
              <a:cxnLst/>
              <a:rect l="l" t="t" r="r" b="b"/>
              <a:pathLst>
                <a:path w="113415" h="114"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4"/>
            <p:cNvSpPr/>
            <p:nvPr/>
          </p:nvSpPr>
          <p:spPr>
            <a:xfrm>
              <a:off x="0" y="2806523"/>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4"/>
            <p:cNvSpPr/>
            <p:nvPr/>
          </p:nvSpPr>
          <p:spPr>
            <a:xfrm>
              <a:off x="0" y="3110420"/>
              <a:ext cx="7440875" cy="7545"/>
            </a:xfrm>
            <a:custGeom>
              <a:avLst/>
              <a:gdLst/>
              <a:ahLst/>
              <a:cxnLst/>
              <a:rect l="l" t="t" r="r" b="b"/>
              <a:pathLst>
                <a:path w="113415" h="115"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4"/>
            <p:cNvSpPr/>
            <p:nvPr/>
          </p:nvSpPr>
          <p:spPr>
            <a:xfrm>
              <a:off x="0" y="3414448"/>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4"/>
            <p:cNvSpPr/>
            <p:nvPr/>
          </p:nvSpPr>
          <p:spPr>
            <a:xfrm>
              <a:off x="0" y="3718411"/>
              <a:ext cx="7440875" cy="7479"/>
            </a:xfrm>
            <a:custGeom>
              <a:avLst/>
              <a:gdLst/>
              <a:ahLst/>
              <a:cxnLst/>
              <a:rect l="l" t="t" r="r" b="b"/>
              <a:pathLst>
                <a:path w="113415" h="114" extrusionOk="0">
                  <a:moveTo>
                    <a:pt x="0" y="0"/>
                  </a:moveTo>
                  <a:lnTo>
                    <a:pt x="0" y="113"/>
                  </a:lnTo>
                  <a:lnTo>
                    <a:pt x="113414" y="113"/>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4"/>
            <p:cNvSpPr/>
            <p:nvPr/>
          </p:nvSpPr>
          <p:spPr>
            <a:xfrm>
              <a:off x="0" y="4022440"/>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1" name="Google Shape;221;p4"/>
          <p:cNvGrpSpPr/>
          <p:nvPr/>
        </p:nvGrpSpPr>
        <p:grpSpPr>
          <a:xfrm>
            <a:off x="192408" y="135664"/>
            <a:ext cx="8759169" cy="4872494"/>
            <a:chOff x="916986" y="2500875"/>
            <a:chExt cx="2280618" cy="1217119"/>
          </a:xfrm>
        </p:grpSpPr>
        <p:sp>
          <p:nvSpPr>
            <p:cNvPr id="222" name="Google Shape;222;p4"/>
            <p:cNvSpPr/>
            <p:nvPr/>
          </p:nvSpPr>
          <p:spPr>
            <a:xfrm>
              <a:off x="930568" y="2514572"/>
              <a:ext cx="105996" cy="1189768"/>
            </a:xfrm>
            <a:custGeom>
              <a:avLst/>
              <a:gdLst/>
              <a:ahLst/>
              <a:cxnLst/>
              <a:rect l="l" t="t" r="r" b="b"/>
              <a:pathLst>
                <a:path w="1834" h="20586" extrusionOk="0">
                  <a:moveTo>
                    <a:pt x="1147" y="1"/>
                  </a:moveTo>
                  <a:cubicBezTo>
                    <a:pt x="515" y="1"/>
                    <a:pt x="1" y="509"/>
                    <a:pt x="1" y="1139"/>
                  </a:cubicBezTo>
                  <a:lnTo>
                    <a:pt x="1" y="1854"/>
                  </a:lnTo>
                  <a:cubicBezTo>
                    <a:pt x="440" y="1854"/>
                    <a:pt x="796" y="2209"/>
                    <a:pt x="796" y="2645"/>
                  </a:cubicBezTo>
                  <a:cubicBezTo>
                    <a:pt x="796" y="3081"/>
                    <a:pt x="440" y="3433"/>
                    <a:pt x="1" y="3433"/>
                  </a:cubicBezTo>
                  <a:lnTo>
                    <a:pt x="1" y="4390"/>
                  </a:lnTo>
                  <a:cubicBezTo>
                    <a:pt x="440" y="4390"/>
                    <a:pt x="796" y="4745"/>
                    <a:pt x="796" y="5181"/>
                  </a:cubicBezTo>
                  <a:cubicBezTo>
                    <a:pt x="796" y="5615"/>
                    <a:pt x="440" y="5969"/>
                    <a:pt x="1" y="5969"/>
                  </a:cubicBezTo>
                  <a:lnTo>
                    <a:pt x="1" y="6924"/>
                  </a:lnTo>
                  <a:cubicBezTo>
                    <a:pt x="440" y="6924"/>
                    <a:pt x="796" y="7281"/>
                    <a:pt x="796" y="7717"/>
                  </a:cubicBezTo>
                  <a:cubicBezTo>
                    <a:pt x="796" y="8151"/>
                    <a:pt x="440" y="8505"/>
                    <a:pt x="1" y="8505"/>
                  </a:cubicBezTo>
                  <a:lnTo>
                    <a:pt x="1" y="9460"/>
                  </a:lnTo>
                  <a:cubicBezTo>
                    <a:pt x="440" y="9460"/>
                    <a:pt x="796" y="9815"/>
                    <a:pt x="796" y="10251"/>
                  </a:cubicBezTo>
                  <a:cubicBezTo>
                    <a:pt x="796" y="10687"/>
                    <a:pt x="440" y="11041"/>
                    <a:pt x="1" y="11041"/>
                  </a:cubicBezTo>
                  <a:lnTo>
                    <a:pt x="1" y="11996"/>
                  </a:lnTo>
                  <a:cubicBezTo>
                    <a:pt x="440" y="11996"/>
                    <a:pt x="796" y="12351"/>
                    <a:pt x="796" y="12787"/>
                  </a:cubicBezTo>
                  <a:cubicBezTo>
                    <a:pt x="796" y="13222"/>
                    <a:pt x="440" y="13575"/>
                    <a:pt x="1" y="13575"/>
                  </a:cubicBezTo>
                  <a:lnTo>
                    <a:pt x="1" y="14532"/>
                  </a:lnTo>
                  <a:cubicBezTo>
                    <a:pt x="440" y="14532"/>
                    <a:pt x="796" y="14886"/>
                    <a:pt x="796" y="15322"/>
                  </a:cubicBezTo>
                  <a:cubicBezTo>
                    <a:pt x="796" y="15758"/>
                    <a:pt x="440" y="16111"/>
                    <a:pt x="1" y="16111"/>
                  </a:cubicBezTo>
                  <a:lnTo>
                    <a:pt x="1" y="17068"/>
                  </a:lnTo>
                  <a:cubicBezTo>
                    <a:pt x="440" y="17068"/>
                    <a:pt x="796" y="17422"/>
                    <a:pt x="796" y="17856"/>
                  </a:cubicBezTo>
                  <a:cubicBezTo>
                    <a:pt x="796" y="18292"/>
                    <a:pt x="440" y="18647"/>
                    <a:pt x="1" y="18647"/>
                  </a:cubicBezTo>
                  <a:lnTo>
                    <a:pt x="1" y="19448"/>
                  </a:lnTo>
                  <a:cubicBezTo>
                    <a:pt x="1" y="20077"/>
                    <a:pt x="515" y="20586"/>
                    <a:pt x="1147" y="20586"/>
                  </a:cubicBezTo>
                  <a:lnTo>
                    <a:pt x="1833" y="20586"/>
                  </a:lnTo>
                  <a:lnTo>
                    <a:pt x="1833"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4"/>
            <p:cNvSpPr/>
            <p:nvPr/>
          </p:nvSpPr>
          <p:spPr>
            <a:xfrm>
              <a:off x="1036508" y="2514572"/>
              <a:ext cx="2147431" cy="1189768"/>
            </a:xfrm>
            <a:custGeom>
              <a:avLst/>
              <a:gdLst/>
              <a:ahLst/>
              <a:cxnLst/>
              <a:rect l="l" t="t" r="r" b="b"/>
              <a:pathLst>
                <a:path w="37156" h="20586" extrusionOk="0">
                  <a:moveTo>
                    <a:pt x="0" y="1"/>
                  </a:moveTo>
                  <a:lnTo>
                    <a:pt x="0" y="20586"/>
                  </a:lnTo>
                  <a:lnTo>
                    <a:pt x="36303" y="20586"/>
                  </a:lnTo>
                  <a:cubicBezTo>
                    <a:pt x="36773" y="20586"/>
                    <a:pt x="37156" y="20205"/>
                    <a:pt x="37156" y="19733"/>
                  </a:cubicBezTo>
                  <a:lnTo>
                    <a:pt x="37156" y="851"/>
                  </a:lnTo>
                  <a:cubicBezTo>
                    <a:pt x="37156" y="382"/>
                    <a:pt x="36773" y="1"/>
                    <a:pt x="3630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4"/>
            <p:cNvSpPr/>
            <p:nvPr/>
          </p:nvSpPr>
          <p:spPr>
            <a:xfrm>
              <a:off x="916986" y="2500875"/>
              <a:ext cx="93570" cy="139459"/>
            </a:xfrm>
            <a:custGeom>
              <a:avLst/>
              <a:gdLst/>
              <a:ahLst/>
              <a:cxnLst/>
              <a:rect l="l" t="t" r="r" b="b"/>
              <a:pathLst>
                <a:path w="1619" h="2413" extrusionOk="0">
                  <a:moveTo>
                    <a:pt x="1382" y="0"/>
                  </a:moveTo>
                  <a:cubicBezTo>
                    <a:pt x="620" y="0"/>
                    <a:pt x="0" y="617"/>
                    <a:pt x="0" y="1376"/>
                  </a:cubicBezTo>
                  <a:lnTo>
                    <a:pt x="0" y="2177"/>
                  </a:lnTo>
                  <a:cubicBezTo>
                    <a:pt x="0" y="2308"/>
                    <a:pt x="106" y="2412"/>
                    <a:pt x="236" y="2412"/>
                  </a:cubicBezTo>
                  <a:cubicBezTo>
                    <a:pt x="367" y="2412"/>
                    <a:pt x="473" y="2308"/>
                    <a:pt x="473" y="2177"/>
                  </a:cubicBezTo>
                  <a:lnTo>
                    <a:pt x="473" y="1376"/>
                  </a:lnTo>
                  <a:cubicBezTo>
                    <a:pt x="473" y="878"/>
                    <a:pt x="881" y="474"/>
                    <a:pt x="1382" y="474"/>
                  </a:cubicBezTo>
                  <a:cubicBezTo>
                    <a:pt x="1512" y="474"/>
                    <a:pt x="1618" y="367"/>
                    <a:pt x="1618" y="238"/>
                  </a:cubicBezTo>
                  <a:cubicBezTo>
                    <a:pt x="1618" y="107"/>
                    <a:pt x="1512" y="0"/>
                    <a:pt x="13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4"/>
            <p:cNvSpPr/>
            <p:nvPr/>
          </p:nvSpPr>
          <p:spPr>
            <a:xfrm>
              <a:off x="916986" y="3578650"/>
              <a:ext cx="133160" cy="139344"/>
            </a:xfrm>
            <a:custGeom>
              <a:avLst/>
              <a:gdLst/>
              <a:ahLst/>
              <a:cxnLst/>
              <a:rect l="l" t="t" r="r" b="b"/>
              <a:pathLst>
                <a:path w="2304" h="2411" extrusionOk="0">
                  <a:moveTo>
                    <a:pt x="236" y="0"/>
                  </a:moveTo>
                  <a:cubicBezTo>
                    <a:pt x="106" y="0"/>
                    <a:pt x="0" y="106"/>
                    <a:pt x="0" y="236"/>
                  </a:cubicBezTo>
                  <a:lnTo>
                    <a:pt x="0" y="1037"/>
                  </a:lnTo>
                  <a:cubicBezTo>
                    <a:pt x="0" y="1795"/>
                    <a:pt x="620" y="2410"/>
                    <a:pt x="1382" y="2410"/>
                  </a:cubicBezTo>
                  <a:lnTo>
                    <a:pt x="2068" y="2410"/>
                  </a:lnTo>
                  <a:cubicBezTo>
                    <a:pt x="2199" y="2410"/>
                    <a:pt x="2304" y="2306"/>
                    <a:pt x="2304" y="2175"/>
                  </a:cubicBezTo>
                  <a:cubicBezTo>
                    <a:pt x="2304" y="2043"/>
                    <a:pt x="2199" y="1939"/>
                    <a:pt x="2068" y="1939"/>
                  </a:cubicBezTo>
                  <a:lnTo>
                    <a:pt x="1382" y="1939"/>
                  </a:lnTo>
                  <a:cubicBezTo>
                    <a:pt x="881" y="1939"/>
                    <a:pt x="473" y="1535"/>
                    <a:pt x="473" y="1037"/>
                  </a:cubicBezTo>
                  <a:lnTo>
                    <a:pt x="473" y="236"/>
                  </a:lnTo>
                  <a:cubicBezTo>
                    <a:pt x="473" y="106"/>
                    <a:pt x="367" y="0"/>
                    <a:pt x="2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4"/>
            <p:cNvSpPr/>
            <p:nvPr/>
          </p:nvSpPr>
          <p:spPr>
            <a:xfrm>
              <a:off x="2917819" y="3493113"/>
              <a:ext cx="279786" cy="224880"/>
            </a:xfrm>
            <a:custGeom>
              <a:avLst/>
              <a:gdLst/>
              <a:ahLst/>
              <a:cxnLst/>
              <a:rect l="l" t="t" r="r" b="b"/>
              <a:pathLst>
                <a:path w="4841" h="3891" extrusionOk="0">
                  <a:moveTo>
                    <a:pt x="4605" y="0"/>
                  </a:moveTo>
                  <a:cubicBezTo>
                    <a:pt x="4473" y="0"/>
                    <a:pt x="4367" y="107"/>
                    <a:pt x="4367" y="236"/>
                  </a:cubicBezTo>
                  <a:lnTo>
                    <a:pt x="4367" y="2802"/>
                  </a:lnTo>
                  <a:cubicBezTo>
                    <a:pt x="4367" y="3142"/>
                    <a:pt x="4092" y="3419"/>
                    <a:pt x="3752" y="3419"/>
                  </a:cubicBezTo>
                  <a:lnTo>
                    <a:pt x="238" y="3419"/>
                  </a:lnTo>
                  <a:cubicBezTo>
                    <a:pt x="107" y="3419"/>
                    <a:pt x="1" y="3523"/>
                    <a:pt x="1" y="3655"/>
                  </a:cubicBezTo>
                  <a:cubicBezTo>
                    <a:pt x="1" y="3786"/>
                    <a:pt x="107" y="3890"/>
                    <a:pt x="238" y="3890"/>
                  </a:cubicBezTo>
                  <a:lnTo>
                    <a:pt x="3752" y="3890"/>
                  </a:lnTo>
                  <a:cubicBezTo>
                    <a:pt x="4353" y="3890"/>
                    <a:pt x="4840" y="3403"/>
                    <a:pt x="4840" y="2802"/>
                  </a:cubicBezTo>
                  <a:lnTo>
                    <a:pt x="4840" y="236"/>
                  </a:lnTo>
                  <a:cubicBezTo>
                    <a:pt x="4840" y="107"/>
                    <a:pt x="4734" y="0"/>
                    <a:pt x="460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7" name="Google Shape;227;p4"/>
          <p:cNvSpPr txBox="1">
            <a:spLocks noGrp="1"/>
          </p:cNvSpPr>
          <p:nvPr>
            <p:ph type="title"/>
          </p:nvPr>
        </p:nvSpPr>
        <p:spPr>
          <a:xfrm>
            <a:off x="720000" y="445025"/>
            <a:ext cx="7002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228" name="Google Shape;228;p4"/>
          <p:cNvSpPr txBox="1">
            <a:spLocks noGrp="1"/>
          </p:cNvSpPr>
          <p:nvPr>
            <p:ph type="body" idx="1"/>
          </p:nvPr>
        </p:nvSpPr>
        <p:spPr>
          <a:xfrm>
            <a:off x="720000" y="1215750"/>
            <a:ext cx="7002600" cy="382500"/>
          </a:xfrm>
          <a:prstGeom prst="rect">
            <a:avLst/>
          </a:prstGeom>
        </p:spPr>
        <p:txBody>
          <a:bodyPr spcFirstLastPara="1" wrap="square" lIns="91425" tIns="91425" rIns="91425" bIns="91425" anchor="t" anchorCtr="0">
            <a:noAutofit/>
          </a:bodyPr>
          <a:lstStyle>
            <a:lvl1pPr marL="457200" lvl="0" indent="-317500" rtl="0">
              <a:lnSpc>
                <a:spcPct val="100000"/>
              </a:lnSpc>
              <a:spcBef>
                <a:spcPts val="0"/>
              </a:spcBef>
              <a:spcAft>
                <a:spcPts val="0"/>
              </a:spcAft>
              <a:buSzPts val="1400"/>
              <a:buFont typeface="Nunito Light"/>
              <a:buChar char="●"/>
              <a:defRPr/>
            </a:lvl1pPr>
            <a:lvl2pPr marL="914400" lvl="1" indent="-317500" rtl="0">
              <a:lnSpc>
                <a:spcPct val="100000"/>
              </a:lnSpc>
              <a:spcBef>
                <a:spcPts val="0"/>
              </a:spcBef>
              <a:spcAft>
                <a:spcPts val="0"/>
              </a:spcAft>
              <a:buSzPts val="1400"/>
              <a:buFont typeface="Nunito Light"/>
              <a:buChar char="○"/>
              <a:defRPr/>
            </a:lvl2pPr>
            <a:lvl3pPr marL="1371600" lvl="2" indent="-317500" rtl="0">
              <a:lnSpc>
                <a:spcPct val="100000"/>
              </a:lnSpc>
              <a:spcBef>
                <a:spcPts val="0"/>
              </a:spcBef>
              <a:spcAft>
                <a:spcPts val="0"/>
              </a:spcAft>
              <a:buSzPts val="1400"/>
              <a:buFont typeface="Nunito Light"/>
              <a:buChar char="■"/>
              <a:defRPr/>
            </a:lvl3pPr>
            <a:lvl4pPr marL="1828800" lvl="3" indent="-317500" rtl="0">
              <a:lnSpc>
                <a:spcPct val="100000"/>
              </a:lnSpc>
              <a:spcBef>
                <a:spcPts val="0"/>
              </a:spcBef>
              <a:spcAft>
                <a:spcPts val="0"/>
              </a:spcAft>
              <a:buSzPts val="1400"/>
              <a:buFont typeface="Nunito Light"/>
              <a:buChar char="●"/>
              <a:defRPr/>
            </a:lvl4pPr>
            <a:lvl5pPr marL="2286000" lvl="4" indent="-317500" rtl="0">
              <a:lnSpc>
                <a:spcPct val="100000"/>
              </a:lnSpc>
              <a:spcBef>
                <a:spcPts val="0"/>
              </a:spcBef>
              <a:spcAft>
                <a:spcPts val="0"/>
              </a:spcAft>
              <a:buSzPts val="1400"/>
              <a:buFont typeface="Nunito Light"/>
              <a:buChar char="○"/>
              <a:defRPr/>
            </a:lvl5pPr>
            <a:lvl6pPr marL="2743200" lvl="5" indent="-317500" rtl="0">
              <a:lnSpc>
                <a:spcPct val="100000"/>
              </a:lnSpc>
              <a:spcBef>
                <a:spcPts val="0"/>
              </a:spcBef>
              <a:spcAft>
                <a:spcPts val="0"/>
              </a:spcAft>
              <a:buSzPts val="1400"/>
              <a:buFont typeface="Nunito Light"/>
              <a:buChar char="■"/>
              <a:defRPr/>
            </a:lvl6pPr>
            <a:lvl7pPr marL="3200400" lvl="6" indent="-317500" rtl="0">
              <a:lnSpc>
                <a:spcPct val="100000"/>
              </a:lnSpc>
              <a:spcBef>
                <a:spcPts val="0"/>
              </a:spcBef>
              <a:spcAft>
                <a:spcPts val="0"/>
              </a:spcAft>
              <a:buSzPts val="1400"/>
              <a:buFont typeface="Nunito Light"/>
              <a:buChar char="●"/>
              <a:defRPr/>
            </a:lvl7pPr>
            <a:lvl8pPr marL="3657600" lvl="7" indent="-317500" rtl="0">
              <a:lnSpc>
                <a:spcPct val="100000"/>
              </a:lnSpc>
              <a:spcBef>
                <a:spcPts val="0"/>
              </a:spcBef>
              <a:spcAft>
                <a:spcPts val="0"/>
              </a:spcAft>
              <a:buSzPts val="1400"/>
              <a:buFont typeface="Nunito Light"/>
              <a:buChar char="○"/>
              <a:defRPr/>
            </a:lvl8pPr>
            <a:lvl9pPr marL="4114800" lvl="8" indent="-317500" rtl="0">
              <a:lnSpc>
                <a:spcPct val="100000"/>
              </a:lnSpc>
              <a:spcBef>
                <a:spcPts val="0"/>
              </a:spcBef>
              <a:spcAft>
                <a:spcPts val="0"/>
              </a:spcAft>
              <a:buSzPts val="1400"/>
              <a:buFont typeface="Nunito Light"/>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bg>
      <p:bgPr>
        <a:solidFill>
          <a:schemeClr val="dk2"/>
        </a:solidFill>
        <a:effectLst/>
      </p:bgPr>
    </p:bg>
    <p:spTree>
      <p:nvGrpSpPr>
        <p:cNvPr id="1" name="Shape 375"/>
        <p:cNvGrpSpPr/>
        <p:nvPr/>
      </p:nvGrpSpPr>
      <p:grpSpPr>
        <a:xfrm>
          <a:off x="0" y="0"/>
          <a:ext cx="0" cy="0"/>
          <a:chOff x="0" y="0"/>
          <a:chExt cx="0" cy="0"/>
        </a:xfrm>
      </p:grpSpPr>
      <p:grpSp>
        <p:nvGrpSpPr>
          <p:cNvPr id="376" name="Google Shape;376;p7"/>
          <p:cNvGrpSpPr/>
          <p:nvPr/>
        </p:nvGrpSpPr>
        <p:grpSpPr>
          <a:xfrm>
            <a:off x="0" y="0"/>
            <a:ext cx="9144091" cy="5143648"/>
            <a:chOff x="0" y="0"/>
            <a:chExt cx="7440875" cy="4152456"/>
          </a:xfrm>
        </p:grpSpPr>
        <p:sp>
          <p:nvSpPr>
            <p:cNvPr id="377" name="Google Shape;377;p7"/>
            <p:cNvSpPr/>
            <p:nvPr/>
          </p:nvSpPr>
          <p:spPr>
            <a:xfrm>
              <a:off x="265057"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7"/>
            <p:cNvSpPr/>
            <p:nvPr/>
          </p:nvSpPr>
          <p:spPr>
            <a:xfrm>
              <a:off x="583651"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7"/>
            <p:cNvSpPr/>
            <p:nvPr/>
          </p:nvSpPr>
          <p:spPr>
            <a:xfrm>
              <a:off x="902179"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7"/>
            <p:cNvSpPr/>
            <p:nvPr/>
          </p:nvSpPr>
          <p:spPr>
            <a:xfrm>
              <a:off x="1220641"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7"/>
            <p:cNvSpPr/>
            <p:nvPr/>
          </p:nvSpPr>
          <p:spPr>
            <a:xfrm>
              <a:off x="1539169"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7"/>
            <p:cNvSpPr/>
            <p:nvPr/>
          </p:nvSpPr>
          <p:spPr>
            <a:xfrm>
              <a:off x="1857762" y="0"/>
              <a:ext cx="7414" cy="2884827"/>
            </a:xfrm>
            <a:custGeom>
              <a:avLst/>
              <a:gdLst/>
              <a:ahLst/>
              <a:cxnLst/>
              <a:rect l="l" t="t" r="r" b="b"/>
              <a:pathLst>
                <a:path w="113"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7"/>
            <p:cNvSpPr/>
            <p:nvPr/>
          </p:nvSpPr>
          <p:spPr>
            <a:xfrm>
              <a:off x="2176224"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7"/>
            <p:cNvSpPr/>
            <p:nvPr/>
          </p:nvSpPr>
          <p:spPr>
            <a:xfrm>
              <a:off x="2494752"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7"/>
            <p:cNvSpPr/>
            <p:nvPr/>
          </p:nvSpPr>
          <p:spPr>
            <a:xfrm>
              <a:off x="2813346"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7"/>
            <p:cNvSpPr/>
            <p:nvPr/>
          </p:nvSpPr>
          <p:spPr>
            <a:xfrm>
              <a:off x="3131874"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7"/>
            <p:cNvSpPr/>
            <p:nvPr/>
          </p:nvSpPr>
          <p:spPr>
            <a:xfrm>
              <a:off x="3450336" y="0"/>
              <a:ext cx="7479" cy="2884827"/>
            </a:xfrm>
            <a:custGeom>
              <a:avLst/>
              <a:gdLst/>
              <a:ahLst/>
              <a:cxnLst/>
              <a:rect l="l" t="t" r="r" b="b"/>
              <a:pathLst>
                <a:path w="114"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7"/>
            <p:cNvSpPr/>
            <p:nvPr/>
          </p:nvSpPr>
          <p:spPr>
            <a:xfrm>
              <a:off x="3768929"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7"/>
            <p:cNvSpPr/>
            <p:nvPr/>
          </p:nvSpPr>
          <p:spPr>
            <a:xfrm>
              <a:off x="4087457"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7"/>
            <p:cNvSpPr/>
            <p:nvPr/>
          </p:nvSpPr>
          <p:spPr>
            <a:xfrm>
              <a:off x="4405920"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7"/>
            <p:cNvSpPr/>
            <p:nvPr/>
          </p:nvSpPr>
          <p:spPr>
            <a:xfrm>
              <a:off x="4724447"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7"/>
            <p:cNvSpPr/>
            <p:nvPr/>
          </p:nvSpPr>
          <p:spPr>
            <a:xfrm>
              <a:off x="5043041" y="0"/>
              <a:ext cx="7414" cy="2884827"/>
            </a:xfrm>
            <a:custGeom>
              <a:avLst/>
              <a:gdLst/>
              <a:ahLst/>
              <a:cxnLst/>
              <a:rect l="l" t="t" r="r" b="b"/>
              <a:pathLst>
                <a:path w="113"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7"/>
            <p:cNvSpPr/>
            <p:nvPr/>
          </p:nvSpPr>
          <p:spPr>
            <a:xfrm>
              <a:off x="5361634"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7"/>
            <p:cNvSpPr/>
            <p:nvPr/>
          </p:nvSpPr>
          <p:spPr>
            <a:xfrm>
              <a:off x="5680031"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7"/>
            <p:cNvSpPr/>
            <p:nvPr/>
          </p:nvSpPr>
          <p:spPr>
            <a:xfrm>
              <a:off x="5998624"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7"/>
            <p:cNvSpPr/>
            <p:nvPr/>
          </p:nvSpPr>
          <p:spPr>
            <a:xfrm>
              <a:off x="6317152"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7"/>
            <p:cNvSpPr/>
            <p:nvPr/>
          </p:nvSpPr>
          <p:spPr>
            <a:xfrm>
              <a:off x="6635615" y="0"/>
              <a:ext cx="7479" cy="2884827"/>
            </a:xfrm>
            <a:custGeom>
              <a:avLst/>
              <a:gdLst/>
              <a:ahLst/>
              <a:cxnLst/>
              <a:rect l="l" t="t" r="r" b="b"/>
              <a:pathLst>
                <a:path w="114"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7"/>
            <p:cNvSpPr/>
            <p:nvPr/>
          </p:nvSpPr>
          <p:spPr>
            <a:xfrm>
              <a:off x="6954208"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7"/>
            <p:cNvSpPr/>
            <p:nvPr/>
          </p:nvSpPr>
          <p:spPr>
            <a:xfrm>
              <a:off x="7272736"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7"/>
            <p:cNvSpPr/>
            <p:nvPr/>
          </p:nvSpPr>
          <p:spPr>
            <a:xfrm>
              <a:off x="0" y="70857"/>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7"/>
            <p:cNvSpPr/>
            <p:nvPr/>
          </p:nvSpPr>
          <p:spPr>
            <a:xfrm>
              <a:off x="0" y="374885"/>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7"/>
            <p:cNvSpPr/>
            <p:nvPr/>
          </p:nvSpPr>
          <p:spPr>
            <a:xfrm>
              <a:off x="0" y="678783"/>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7"/>
            <p:cNvSpPr/>
            <p:nvPr/>
          </p:nvSpPr>
          <p:spPr>
            <a:xfrm>
              <a:off x="0" y="982811"/>
              <a:ext cx="7440875" cy="7414"/>
            </a:xfrm>
            <a:custGeom>
              <a:avLst/>
              <a:gdLst/>
              <a:ahLst/>
              <a:cxnLst/>
              <a:rect l="l" t="t" r="r" b="b"/>
              <a:pathLst>
                <a:path w="113415" h="113"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7"/>
            <p:cNvSpPr/>
            <p:nvPr/>
          </p:nvSpPr>
          <p:spPr>
            <a:xfrm>
              <a:off x="0" y="1286708"/>
              <a:ext cx="7440875" cy="7545"/>
            </a:xfrm>
            <a:custGeom>
              <a:avLst/>
              <a:gdLst/>
              <a:ahLst/>
              <a:cxnLst/>
              <a:rect l="l" t="t" r="r" b="b"/>
              <a:pathLst>
                <a:path w="113415" h="115"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7"/>
            <p:cNvSpPr/>
            <p:nvPr/>
          </p:nvSpPr>
          <p:spPr>
            <a:xfrm>
              <a:off x="0" y="1590737"/>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7"/>
            <p:cNvSpPr/>
            <p:nvPr/>
          </p:nvSpPr>
          <p:spPr>
            <a:xfrm>
              <a:off x="0" y="1894700"/>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7"/>
            <p:cNvSpPr/>
            <p:nvPr/>
          </p:nvSpPr>
          <p:spPr>
            <a:xfrm>
              <a:off x="0" y="2198597"/>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7"/>
            <p:cNvSpPr/>
            <p:nvPr/>
          </p:nvSpPr>
          <p:spPr>
            <a:xfrm>
              <a:off x="0" y="2502625"/>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7"/>
            <p:cNvSpPr/>
            <p:nvPr/>
          </p:nvSpPr>
          <p:spPr>
            <a:xfrm>
              <a:off x="0" y="2806523"/>
              <a:ext cx="7440875" cy="7479"/>
            </a:xfrm>
            <a:custGeom>
              <a:avLst/>
              <a:gdLst/>
              <a:ahLst/>
              <a:cxnLst/>
              <a:rect l="l" t="t" r="r" b="b"/>
              <a:pathLst>
                <a:path w="113415" h="114"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7"/>
            <p:cNvSpPr/>
            <p:nvPr/>
          </p:nvSpPr>
          <p:spPr>
            <a:xfrm>
              <a:off x="265057"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7"/>
            <p:cNvSpPr/>
            <p:nvPr/>
          </p:nvSpPr>
          <p:spPr>
            <a:xfrm>
              <a:off x="583651"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7"/>
            <p:cNvSpPr/>
            <p:nvPr/>
          </p:nvSpPr>
          <p:spPr>
            <a:xfrm>
              <a:off x="902179"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7"/>
            <p:cNvSpPr/>
            <p:nvPr/>
          </p:nvSpPr>
          <p:spPr>
            <a:xfrm>
              <a:off x="1220641"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7"/>
            <p:cNvSpPr/>
            <p:nvPr/>
          </p:nvSpPr>
          <p:spPr>
            <a:xfrm>
              <a:off x="1539169"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7"/>
            <p:cNvSpPr/>
            <p:nvPr/>
          </p:nvSpPr>
          <p:spPr>
            <a:xfrm>
              <a:off x="1857762" y="2431703"/>
              <a:ext cx="7414" cy="1720754"/>
            </a:xfrm>
            <a:custGeom>
              <a:avLst/>
              <a:gdLst/>
              <a:ahLst/>
              <a:cxnLst/>
              <a:rect l="l" t="t" r="r" b="b"/>
              <a:pathLst>
                <a:path w="113"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7"/>
            <p:cNvSpPr/>
            <p:nvPr/>
          </p:nvSpPr>
          <p:spPr>
            <a:xfrm>
              <a:off x="2176224"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7"/>
            <p:cNvSpPr/>
            <p:nvPr/>
          </p:nvSpPr>
          <p:spPr>
            <a:xfrm>
              <a:off x="2494752"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7"/>
            <p:cNvSpPr/>
            <p:nvPr/>
          </p:nvSpPr>
          <p:spPr>
            <a:xfrm>
              <a:off x="2813346"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7"/>
            <p:cNvSpPr/>
            <p:nvPr/>
          </p:nvSpPr>
          <p:spPr>
            <a:xfrm>
              <a:off x="3131874"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7"/>
            <p:cNvSpPr/>
            <p:nvPr/>
          </p:nvSpPr>
          <p:spPr>
            <a:xfrm>
              <a:off x="3450336" y="2431703"/>
              <a:ext cx="7479" cy="1720754"/>
            </a:xfrm>
            <a:custGeom>
              <a:avLst/>
              <a:gdLst/>
              <a:ahLst/>
              <a:cxnLst/>
              <a:rect l="l" t="t" r="r" b="b"/>
              <a:pathLst>
                <a:path w="114"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7"/>
            <p:cNvSpPr/>
            <p:nvPr/>
          </p:nvSpPr>
          <p:spPr>
            <a:xfrm>
              <a:off x="3768929"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7"/>
            <p:cNvSpPr/>
            <p:nvPr/>
          </p:nvSpPr>
          <p:spPr>
            <a:xfrm>
              <a:off x="4087457"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7"/>
            <p:cNvSpPr/>
            <p:nvPr/>
          </p:nvSpPr>
          <p:spPr>
            <a:xfrm>
              <a:off x="4405920"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7"/>
            <p:cNvSpPr/>
            <p:nvPr/>
          </p:nvSpPr>
          <p:spPr>
            <a:xfrm>
              <a:off x="4724447"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7"/>
            <p:cNvSpPr/>
            <p:nvPr/>
          </p:nvSpPr>
          <p:spPr>
            <a:xfrm>
              <a:off x="5043041" y="2431703"/>
              <a:ext cx="7414" cy="1720754"/>
            </a:xfrm>
            <a:custGeom>
              <a:avLst/>
              <a:gdLst/>
              <a:ahLst/>
              <a:cxnLst/>
              <a:rect l="l" t="t" r="r" b="b"/>
              <a:pathLst>
                <a:path w="113"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7"/>
            <p:cNvSpPr/>
            <p:nvPr/>
          </p:nvSpPr>
          <p:spPr>
            <a:xfrm>
              <a:off x="5361634"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7"/>
            <p:cNvSpPr/>
            <p:nvPr/>
          </p:nvSpPr>
          <p:spPr>
            <a:xfrm>
              <a:off x="5680031"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7"/>
            <p:cNvSpPr/>
            <p:nvPr/>
          </p:nvSpPr>
          <p:spPr>
            <a:xfrm>
              <a:off x="5998624"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7"/>
            <p:cNvSpPr/>
            <p:nvPr/>
          </p:nvSpPr>
          <p:spPr>
            <a:xfrm>
              <a:off x="6317152"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7"/>
            <p:cNvSpPr/>
            <p:nvPr/>
          </p:nvSpPr>
          <p:spPr>
            <a:xfrm>
              <a:off x="6635615" y="2431703"/>
              <a:ext cx="7479" cy="1720754"/>
            </a:xfrm>
            <a:custGeom>
              <a:avLst/>
              <a:gdLst/>
              <a:ahLst/>
              <a:cxnLst/>
              <a:rect l="l" t="t" r="r" b="b"/>
              <a:pathLst>
                <a:path w="114"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7"/>
            <p:cNvSpPr/>
            <p:nvPr/>
          </p:nvSpPr>
          <p:spPr>
            <a:xfrm>
              <a:off x="6954208"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7"/>
            <p:cNvSpPr/>
            <p:nvPr/>
          </p:nvSpPr>
          <p:spPr>
            <a:xfrm>
              <a:off x="7272736"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7"/>
            <p:cNvSpPr/>
            <p:nvPr/>
          </p:nvSpPr>
          <p:spPr>
            <a:xfrm>
              <a:off x="0" y="2502494"/>
              <a:ext cx="7440875" cy="7479"/>
            </a:xfrm>
            <a:custGeom>
              <a:avLst/>
              <a:gdLst/>
              <a:ahLst/>
              <a:cxnLst/>
              <a:rect l="l" t="t" r="r" b="b"/>
              <a:pathLst>
                <a:path w="113415" h="114"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7"/>
            <p:cNvSpPr/>
            <p:nvPr/>
          </p:nvSpPr>
          <p:spPr>
            <a:xfrm>
              <a:off x="0" y="2806523"/>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7"/>
            <p:cNvSpPr/>
            <p:nvPr/>
          </p:nvSpPr>
          <p:spPr>
            <a:xfrm>
              <a:off x="0" y="3110420"/>
              <a:ext cx="7440875" cy="7545"/>
            </a:xfrm>
            <a:custGeom>
              <a:avLst/>
              <a:gdLst/>
              <a:ahLst/>
              <a:cxnLst/>
              <a:rect l="l" t="t" r="r" b="b"/>
              <a:pathLst>
                <a:path w="113415" h="115"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7"/>
            <p:cNvSpPr/>
            <p:nvPr/>
          </p:nvSpPr>
          <p:spPr>
            <a:xfrm>
              <a:off x="0" y="3414448"/>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7"/>
            <p:cNvSpPr/>
            <p:nvPr/>
          </p:nvSpPr>
          <p:spPr>
            <a:xfrm>
              <a:off x="0" y="3718411"/>
              <a:ext cx="7440875" cy="7479"/>
            </a:xfrm>
            <a:custGeom>
              <a:avLst/>
              <a:gdLst/>
              <a:ahLst/>
              <a:cxnLst/>
              <a:rect l="l" t="t" r="r" b="b"/>
              <a:pathLst>
                <a:path w="113415" h="114" extrusionOk="0">
                  <a:moveTo>
                    <a:pt x="0" y="0"/>
                  </a:moveTo>
                  <a:lnTo>
                    <a:pt x="0" y="113"/>
                  </a:lnTo>
                  <a:lnTo>
                    <a:pt x="113414" y="113"/>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7"/>
            <p:cNvSpPr/>
            <p:nvPr/>
          </p:nvSpPr>
          <p:spPr>
            <a:xfrm>
              <a:off x="0" y="4022440"/>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9" name="Google Shape;439;p7"/>
          <p:cNvGrpSpPr/>
          <p:nvPr/>
        </p:nvGrpSpPr>
        <p:grpSpPr>
          <a:xfrm>
            <a:off x="192408" y="135664"/>
            <a:ext cx="8759169" cy="4872494"/>
            <a:chOff x="916986" y="2500875"/>
            <a:chExt cx="2280618" cy="1217119"/>
          </a:xfrm>
        </p:grpSpPr>
        <p:sp>
          <p:nvSpPr>
            <p:cNvPr id="440" name="Google Shape;440;p7"/>
            <p:cNvSpPr/>
            <p:nvPr/>
          </p:nvSpPr>
          <p:spPr>
            <a:xfrm>
              <a:off x="930568" y="2514572"/>
              <a:ext cx="105996" cy="1189768"/>
            </a:xfrm>
            <a:custGeom>
              <a:avLst/>
              <a:gdLst/>
              <a:ahLst/>
              <a:cxnLst/>
              <a:rect l="l" t="t" r="r" b="b"/>
              <a:pathLst>
                <a:path w="1834" h="20586" extrusionOk="0">
                  <a:moveTo>
                    <a:pt x="1147" y="1"/>
                  </a:moveTo>
                  <a:cubicBezTo>
                    <a:pt x="515" y="1"/>
                    <a:pt x="1" y="509"/>
                    <a:pt x="1" y="1139"/>
                  </a:cubicBezTo>
                  <a:lnTo>
                    <a:pt x="1" y="1854"/>
                  </a:lnTo>
                  <a:cubicBezTo>
                    <a:pt x="440" y="1854"/>
                    <a:pt x="796" y="2209"/>
                    <a:pt x="796" y="2645"/>
                  </a:cubicBezTo>
                  <a:cubicBezTo>
                    <a:pt x="796" y="3081"/>
                    <a:pt x="440" y="3433"/>
                    <a:pt x="1" y="3433"/>
                  </a:cubicBezTo>
                  <a:lnTo>
                    <a:pt x="1" y="4390"/>
                  </a:lnTo>
                  <a:cubicBezTo>
                    <a:pt x="440" y="4390"/>
                    <a:pt x="796" y="4745"/>
                    <a:pt x="796" y="5181"/>
                  </a:cubicBezTo>
                  <a:cubicBezTo>
                    <a:pt x="796" y="5615"/>
                    <a:pt x="440" y="5969"/>
                    <a:pt x="1" y="5969"/>
                  </a:cubicBezTo>
                  <a:lnTo>
                    <a:pt x="1" y="6924"/>
                  </a:lnTo>
                  <a:cubicBezTo>
                    <a:pt x="440" y="6924"/>
                    <a:pt x="796" y="7281"/>
                    <a:pt x="796" y="7717"/>
                  </a:cubicBezTo>
                  <a:cubicBezTo>
                    <a:pt x="796" y="8151"/>
                    <a:pt x="440" y="8505"/>
                    <a:pt x="1" y="8505"/>
                  </a:cubicBezTo>
                  <a:lnTo>
                    <a:pt x="1" y="9460"/>
                  </a:lnTo>
                  <a:cubicBezTo>
                    <a:pt x="440" y="9460"/>
                    <a:pt x="796" y="9815"/>
                    <a:pt x="796" y="10251"/>
                  </a:cubicBezTo>
                  <a:cubicBezTo>
                    <a:pt x="796" y="10687"/>
                    <a:pt x="440" y="11041"/>
                    <a:pt x="1" y="11041"/>
                  </a:cubicBezTo>
                  <a:lnTo>
                    <a:pt x="1" y="11996"/>
                  </a:lnTo>
                  <a:cubicBezTo>
                    <a:pt x="440" y="11996"/>
                    <a:pt x="796" y="12351"/>
                    <a:pt x="796" y="12787"/>
                  </a:cubicBezTo>
                  <a:cubicBezTo>
                    <a:pt x="796" y="13222"/>
                    <a:pt x="440" y="13575"/>
                    <a:pt x="1" y="13575"/>
                  </a:cubicBezTo>
                  <a:lnTo>
                    <a:pt x="1" y="14532"/>
                  </a:lnTo>
                  <a:cubicBezTo>
                    <a:pt x="440" y="14532"/>
                    <a:pt x="796" y="14886"/>
                    <a:pt x="796" y="15322"/>
                  </a:cubicBezTo>
                  <a:cubicBezTo>
                    <a:pt x="796" y="15758"/>
                    <a:pt x="440" y="16111"/>
                    <a:pt x="1" y="16111"/>
                  </a:cubicBezTo>
                  <a:lnTo>
                    <a:pt x="1" y="17068"/>
                  </a:lnTo>
                  <a:cubicBezTo>
                    <a:pt x="440" y="17068"/>
                    <a:pt x="796" y="17422"/>
                    <a:pt x="796" y="17856"/>
                  </a:cubicBezTo>
                  <a:cubicBezTo>
                    <a:pt x="796" y="18292"/>
                    <a:pt x="440" y="18647"/>
                    <a:pt x="1" y="18647"/>
                  </a:cubicBezTo>
                  <a:lnTo>
                    <a:pt x="1" y="19448"/>
                  </a:lnTo>
                  <a:cubicBezTo>
                    <a:pt x="1" y="20077"/>
                    <a:pt x="515" y="20586"/>
                    <a:pt x="1147" y="20586"/>
                  </a:cubicBezTo>
                  <a:lnTo>
                    <a:pt x="1833" y="20586"/>
                  </a:lnTo>
                  <a:lnTo>
                    <a:pt x="1833"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7"/>
            <p:cNvSpPr/>
            <p:nvPr/>
          </p:nvSpPr>
          <p:spPr>
            <a:xfrm>
              <a:off x="1036508" y="2514572"/>
              <a:ext cx="2147431" cy="1189768"/>
            </a:xfrm>
            <a:custGeom>
              <a:avLst/>
              <a:gdLst/>
              <a:ahLst/>
              <a:cxnLst/>
              <a:rect l="l" t="t" r="r" b="b"/>
              <a:pathLst>
                <a:path w="37156" h="20586" extrusionOk="0">
                  <a:moveTo>
                    <a:pt x="0" y="1"/>
                  </a:moveTo>
                  <a:lnTo>
                    <a:pt x="0" y="20586"/>
                  </a:lnTo>
                  <a:lnTo>
                    <a:pt x="36303" y="20586"/>
                  </a:lnTo>
                  <a:cubicBezTo>
                    <a:pt x="36773" y="20586"/>
                    <a:pt x="37156" y="20205"/>
                    <a:pt x="37156" y="19733"/>
                  </a:cubicBezTo>
                  <a:lnTo>
                    <a:pt x="37156" y="851"/>
                  </a:lnTo>
                  <a:cubicBezTo>
                    <a:pt x="37156" y="382"/>
                    <a:pt x="36773" y="1"/>
                    <a:pt x="3630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7"/>
            <p:cNvSpPr/>
            <p:nvPr/>
          </p:nvSpPr>
          <p:spPr>
            <a:xfrm>
              <a:off x="916986" y="2500875"/>
              <a:ext cx="93570" cy="139459"/>
            </a:xfrm>
            <a:custGeom>
              <a:avLst/>
              <a:gdLst/>
              <a:ahLst/>
              <a:cxnLst/>
              <a:rect l="l" t="t" r="r" b="b"/>
              <a:pathLst>
                <a:path w="1619" h="2413" extrusionOk="0">
                  <a:moveTo>
                    <a:pt x="1382" y="0"/>
                  </a:moveTo>
                  <a:cubicBezTo>
                    <a:pt x="620" y="0"/>
                    <a:pt x="0" y="617"/>
                    <a:pt x="0" y="1376"/>
                  </a:cubicBezTo>
                  <a:lnTo>
                    <a:pt x="0" y="2177"/>
                  </a:lnTo>
                  <a:cubicBezTo>
                    <a:pt x="0" y="2308"/>
                    <a:pt x="106" y="2412"/>
                    <a:pt x="236" y="2412"/>
                  </a:cubicBezTo>
                  <a:cubicBezTo>
                    <a:pt x="367" y="2412"/>
                    <a:pt x="473" y="2308"/>
                    <a:pt x="473" y="2177"/>
                  </a:cubicBezTo>
                  <a:lnTo>
                    <a:pt x="473" y="1376"/>
                  </a:lnTo>
                  <a:cubicBezTo>
                    <a:pt x="473" y="878"/>
                    <a:pt x="881" y="474"/>
                    <a:pt x="1382" y="474"/>
                  </a:cubicBezTo>
                  <a:cubicBezTo>
                    <a:pt x="1512" y="474"/>
                    <a:pt x="1618" y="367"/>
                    <a:pt x="1618" y="238"/>
                  </a:cubicBezTo>
                  <a:cubicBezTo>
                    <a:pt x="1618" y="107"/>
                    <a:pt x="1512" y="0"/>
                    <a:pt x="13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7"/>
            <p:cNvSpPr/>
            <p:nvPr/>
          </p:nvSpPr>
          <p:spPr>
            <a:xfrm>
              <a:off x="916986" y="3578650"/>
              <a:ext cx="133160" cy="139344"/>
            </a:xfrm>
            <a:custGeom>
              <a:avLst/>
              <a:gdLst/>
              <a:ahLst/>
              <a:cxnLst/>
              <a:rect l="l" t="t" r="r" b="b"/>
              <a:pathLst>
                <a:path w="2304" h="2411" extrusionOk="0">
                  <a:moveTo>
                    <a:pt x="236" y="0"/>
                  </a:moveTo>
                  <a:cubicBezTo>
                    <a:pt x="106" y="0"/>
                    <a:pt x="0" y="106"/>
                    <a:pt x="0" y="236"/>
                  </a:cubicBezTo>
                  <a:lnTo>
                    <a:pt x="0" y="1037"/>
                  </a:lnTo>
                  <a:cubicBezTo>
                    <a:pt x="0" y="1795"/>
                    <a:pt x="620" y="2410"/>
                    <a:pt x="1382" y="2410"/>
                  </a:cubicBezTo>
                  <a:lnTo>
                    <a:pt x="2068" y="2410"/>
                  </a:lnTo>
                  <a:cubicBezTo>
                    <a:pt x="2199" y="2410"/>
                    <a:pt x="2304" y="2306"/>
                    <a:pt x="2304" y="2175"/>
                  </a:cubicBezTo>
                  <a:cubicBezTo>
                    <a:pt x="2304" y="2043"/>
                    <a:pt x="2199" y="1939"/>
                    <a:pt x="2068" y="1939"/>
                  </a:cubicBezTo>
                  <a:lnTo>
                    <a:pt x="1382" y="1939"/>
                  </a:lnTo>
                  <a:cubicBezTo>
                    <a:pt x="881" y="1939"/>
                    <a:pt x="473" y="1535"/>
                    <a:pt x="473" y="1037"/>
                  </a:cubicBezTo>
                  <a:lnTo>
                    <a:pt x="473" y="236"/>
                  </a:lnTo>
                  <a:cubicBezTo>
                    <a:pt x="473" y="106"/>
                    <a:pt x="367" y="0"/>
                    <a:pt x="2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7"/>
            <p:cNvSpPr/>
            <p:nvPr/>
          </p:nvSpPr>
          <p:spPr>
            <a:xfrm>
              <a:off x="2917819" y="3493113"/>
              <a:ext cx="279786" cy="224880"/>
            </a:xfrm>
            <a:custGeom>
              <a:avLst/>
              <a:gdLst/>
              <a:ahLst/>
              <a:cxnLst/>
              <a:rect l="l" t="t" r="r" b="b"/>
              <a:pathLst>
                <a:path w="4841" h="3891" extrusionOk="0">
                  <a:moveTo>
                    <a:pt x="4605" y="0"/>
                  </a:moveTo>
                  <a:cubicBezTo>
                    <a:pt x="4473" y="0"/>
                    <a:pt x="4367" y="107"/>
                    <a:pt x="4367" y="236"/>
                  </a:cubicBezTo>
                  <a:lnTo>
                    <a:pt x="4367" y="2802"/>
                  </a:lnTo>
                  <a:cubicBezTo>
                    <a:pt x="4367" y="3142"/>
                    <a:pt x="4092" y="3419"/>
                    <a:pt x="3752" y="3419"/>
                  </a:cubicBezTo>
                  <a:lnTo>
                    <a:pt x="238" y="3419"/>
                  </a:lnTo>
                  <a:cubicBezTo>
                    <a:pt x="107" y="3419"/>
                    <a:pt x="1" y="3523"/>
                    <a:pt x="1" y="3655"/>
                  </a:cubicBezTo>
                  <a:cubicBezTo>
                    <a:pt x="1" y="3786"/>
                    <a:pt x="107" y="3890"/>
                    <a:pt x="238" y="3890"/>
                  </a:cubicBezTo>
                  <a:lnTo>
                    <a:pt x="3752" y="3890"/>
                  </a:lnTo>
                  <a:cubicBezTo>
                    <a:pt x="4353" y="3890"/>
                    <a:pt x="4840" y="3403"/>
                    <a:pt x="4840" y="2802"/>
                  </a:cubicBezTo>
                  <a:lnTo>
                    <a:pt x="4840" y="236"/>
                  </a:lnTo>
                  <a:cubicBezTo>
                    <a:pt x="4840" y="107"/>
                    <a:pt x="4734" y="0"/>
                    <a:pt x="460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45" name="Google Shape;445;p7"/>
          <p:cNvSpPr txBox="1">
            <a:spLocks noGrp="1"/>
          </p:cNvSpPr>
          <p:nvPr>
            <p:ph type="title"/>
          </p:nvPr>
        </p:nvSpPr>
        <p:spPr>
          <a:xfrm>
            <a:off x="720000" y="445025"/>
            <a:ext cx="77109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446" name="Google Shape;446;p7"/>
          <p:cNvSpPr txBox="1">
            <a:spLocks noGrp="1"/>
          </p:cNvSpPr>
          <p:nvPr>
            <p:ph type="subTitle" idx="1"/>
          </p:nvPr>
        </p:nvSpPr>
        <p:spPr>
          <a:xfrm>
            <a:off x="720000" y="1700300"/>
            <a:ext cx="4294800" cy="22983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Font typeface="Nunito Light"/>
              <a:buChar char="●"/>
              <a:defRPr/>
            </a:lvl1pPr>
            <a:lvl2pPr lvl="1" algn="ctr" rtl="0">
              <a:lnSpc>
                <a:spcPct val="100000"/>
              </a:lnSpc>
              <a:spcBef>
                <a:spcPts val="0"/>
              </a:spcBef>
              <a:spcAft>
                <a:spcPts val="0"/>
              </a:spcAft>
              <a:buClr>
                <a:srgbClr val="E76A28"/>
              </a:buClr>
              <a:buSzPts val="1600"/>
              <a:buFont typeface="Nunito Light"/>
              <a:buChar char="○"/>
              <a:defRPr/>
            </a:lvl2pPr>
            <a:lvl3pPr lvl="2" algn="ctr" rtl="0">
              <a:lnSpc>
                <a:spcPct val="100000"/>
              </a:lnSpc>
              <a:spcBef>
                <a:spcPts val="0"/>
              </a:spcBef>
              <a:spcAft>
                <a:spcPts val="0"/>
              </a:spcAft>
              <a:buClr>
                <a:srgbClr val="E76A28"/>
              </a:buClr>
              <a:buSzPts val="1500"/>
              <a:buFont typeface="Nunito Light"/>
              <a:buChar char="■"/>
              <a:defRPr/>
            </a:lvl3pPr>
            <a:lvl4pPr lvl="3" algn="ctr" rtl="0">
              <a:lnSpc>
                <a:spcPct val="100000"/>
              </a:lnSpc>
              <a:spcBef>
                <a:spcPts val="0"/>
              </a:spcBef>
              <a:spcAft>
                <a:spcPts val="0"/>
              </a:spcAft>
              <a:buClr>
                <a:srgbClr val="E76A28"/>
              </a:buClr>
              <a:buSzPts val="1500"/>
              <a:buFont typeface="Nunito Light"/>
              <a:buChar char="●"/>
              <a:defRPr/>
            </a:lvl4pPr>
            <a:lvl5pPr lvl="4" algn="ctr" rtl="0">
              <a:lnSpc>
                <a:spcPct val="100000"/>
              </a:lnSpc>
              <a:spcBef>
                <a:spcPts val="0"/>
              </a:spcBef>
              <a:spcAft>
                <a:spcPts val="0"/>
              </a:spcAft>
              <a:buClr>
                <a:srgbClr val="E76A28"/>
              </a:buClr>
              <a:buSzPts val="1400"/>
              <a:buFont typeface="Nunito Light"/>
              <a:buChar char="○"/>
              <a:defRPr/>
            </a:lvl5pPr>
            <a:lvl6pPr lvl="5" algn="ctr" rtl="0">
              <a:lnSpc>
                <a:spcPct val="100000"/>
              </a:lnSpc>
              <a:spcBef>
                <a:spcPts val="0"/>
              </a:spcBef>
              <a:spcAft>
                <a:spcPts val="0"/>
              </a:spcAft>
              <a:buClr>
                <a:srgbClr val="999999"/>
              </a:buClr>
              <a:buSzPts val="1400"/>
              <a:buFont typeface="Nunito Light"/>
              <a:buChar char="■"/>
              <a:defRPr/>
            </a:lvl6pPr>
            <a:lvl7pPr lvl="6" algn="ctr" rtl="0">
              <a:lnSpc>
                <a:spcPct val="100000"/>
              </a:lnSpc>
              <a:spcBef>
                <a:spcPts val="0"/>
              </a:spcBef>
              <a:spcAft>
                <a:spcPts val="0"/>
              </a:spcAft>
              <a:buClr>
                <a:srgbClr val="999999"/>
              </a:buClr>
              <a:buSzPts val="1300"/>
              <a:buFont typeface="Nunito Light"/>
              <a:buChar char="●"/>
              <a:defRPr/>
            </a:lvl7pPr>
            <a:lvl8pPr lvl="7" algn="ctr" rtl="0">
              <a:lnSpc>
                <a:spcPct val="100000"/>
              </a:lnSpc>
              <a:spcBef>
                <a:spcPts val="0"/>
              </a:spcBef>
              <a:spcAft>
                <a:spcPts val="0"/>
              </a:spcAft>
              <a:buClr>
                <a:srgbClr val="999999"/>
              </a:buClr>
              <a:buSzPts val="1300"/>
              <a:buFont typeface="Nunito Light"/>
              <a:buChar char="○"/>
              <a:defRPr/>
            </a:lvl8pPr>
            <a:lvl9pPr lvl="8" algn="ctr" rtl="0">
              <a:lnSpc>
                <a:spcPct val="100000"/>
              </a:lnSpc>
              <a:spcBef>
                <a:spcPts val="0"/>
              </a:spcBef>
              <a:spcAft>
                <a:spcPts val="0"/>
              </a:spcAft>
              <a:buClr>
                <a:srgbClr val="999999"/>
              </a:buClr>
              <a:buSzPts val="1400"/>
              <a:buFont typeface="Nunito Light"/>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dk2"/>
        </a:solidFill>
        <a:effectLst/>
      </p:bgPr>
    </p:bg>
    <p:spTree>
      <p:nvGrpSpPr>
        <p:cNvPr id="1" name="Shape 447"/>
        <p:cNvGrpSpPr/>
        <p:nvPr/>
      </p:nvGrpSpPr>
      <p:grpSpPr>
        <a:xfrm>
          <a:off x="0" y="0"/>
          <a:ext cx="0" cy="0"/>
          <a:chOff x="0" y="0"/>
          <a:chExt cx="0" cy="0"/>
        </a:xfrm>
      </p:grpSpPr>
      <p:grpSp>
        <p:nvGrpSpPr>
          <p:cNvPr id="448" name="Google Shape;448;p8"/>
          <p:cNvGrpSpPr/>
          <p:nvPr/>
        </p:nvGrpSpPr>
        <p:grpSpPr>
          <a:xfrm>
            <a:off x="0" y="0"/>
            <a:ext cx="9144091" cy="5143648"/>
            <a:chOff x="0" y="0"/>
            <a:chExt cx="7440875" cy="4152456"/>
          </a:xfrm>
        </p:grpSpPr>
        <p:sp>
          <p:nvSpPr>
            <p:cNvPr id="449" name="Google Shape;449;p8"/>
            <p:cNvSpPr/>
            <p:nvPr/>
          </p:nvSpPr>
          <p:spPr>
            <a:xfrm>
              <a:off x="265057"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8"/>
            <p:cNvSpPr/>
            <p:nvPr/>
          </p:nvSpPr>
          <p:spPr>
            <a:xfrm>
              <a:off x="583651"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8"/>
            <p:cNvSpPr/>
            <p:nvPr/>
          </p:nvSpPr>
          <p:spPr>
            <a:xfrm>
              <a:off x="902179"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8"/>
            <p:cNvSpPr/>
            <p:nvPr/>
          </p:nvSpPr>
          <p:spPr>
            <a:xfrm>
              <a:off x="1220641"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8"/>
            <p:cNvSpPr/>
            <p:nvPr/>
          </p:nvSpPr>
          <p:spPr>
            <a:xfrm>
              <a:off x="1539169"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8"/>
            <p:cNvSpPr/>
            <p:nvPr/>
          </p:nvSpPr>
          <p:spPr>
            <a:xfrm>
              <a:off x="1857762" y="0"/>
              <a:ext cx="7414" cy="2884827"/>
            </a:xfrm>
            <a:custGeom>
              <a:avLst/>
              <a:gdLst/>
              <a:ahLst/>
              <a:cxnLst/>
              <a:rect l="l" t="t" r="r" b="b"/>
              <a:pathLst>
                <a:path w="113"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8"/>
            <p:cNvSpPr/>
            <p:nvPr/>
          </p:nvSpPr>
          <p:spPr>
            <a:xfrm>
              <a:off x="2176224"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8"/>
            <p:cNvSpPr/>
            <p:nvPr/>
          </p:nvSpPr>
          <p:spPr>
            <a:xfrm>
              <a:off x="2494752"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8"/>
            <p:cNvSpPr/>
            <p:nvPr/>
          </p:nvSpPr>
          <p:spPr>
            <a:xfrm>
              <a:off x="2813346"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8"/>
            <p:cNvSpPr/>
            <p:nvPr/>
          </p:nvSpPr>
          <p:spPr>
            <a:xfrm>
              <a:off x="3131874"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8"/>
            <p:cNvSpPr/>
            <p:nvPr/>
          </p:nvSpPr>
          <p:spPr>
            <a:xfrm>
              <a:off x="3450336" y="0"/>
              <a:ext cx="7479" cy="2884827"/>
            </a:xfrm>
            <a:custGeom>
              <a:avLst/>
              <a:gdLst/>
              <a:ahLst/>
              <a:cxnLst/>
              <a:rect l="l" t="t" r="r" b="b"/>
              <a:pathLst>
                <a:path w="114"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8"/>
            <p:cNvSpPr/>
            <p:nvPr/>
          </p:nvSpPr>
          <p:spPr>
            <a:xfrm>
              <a:off x="3768929"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8"/>
            <p:cNvSpPr/>
            <p:nvPr/>
          </p:nvSpPr>
          <p:spPr>
            <a:xfrm>
              <a:off x="4087457"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8"/>
            <p:cNvSpPr/>
            <p:nvPr/>
          </p:nvSpPr>
          <p:spPr>
            <a:xfrm>
              <a:off x="4405920"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8"/>
            <p:cNvSpPr/>
            <p:nvPr/>
          </p:nvSpPr>
          <p:spPr>
            <a:xfrm>
              <a:off x="4724447"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8"/>
            <p:cNvSpPr/>
            <p:nvPr/>
          </p:nvSpPr>
          <p:spPr>
            <a:xfrm>
              <a:off x="5043041" y="0"/>
              <a:ext cx="7414" cy="2884827"/>
            </a:xfrm>
            <a:custGeom>
              <a:avLst/>
              <a:gdLst/>
              <a:ahLst/>
              <a:cxnLst/>
              <a:rect l="l" t="t" r="r" b="b"/>
              <a:pathLst>
                <a:path w="113"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8"/>
            <p:cNvSpPr/>
            <p:nvPr/>
          </p:nvSpPr>
          <p:spPr>
            <a:xfrm>
              <a:off x="5361634"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8"/>
            <p:cNvSpPr/>
            <p:nvPr/>
          </p:nvSpPr>
          <p:spPr>
            <a:xfrm>
              <a:off x="5680031"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8"/>
            <p:cNvSpPr/>
            <p:nvPr/>
          </p:nvSpPr>
          <p:spPr>
            <a:xfrm>
              <a:off x="5998624"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8"/>
            <p:cNvSpPr/>
            <p:nvPr/>
          </p:nvSpPr>
          <p:spPr>
            <a:xfrm>
              <a:off x="6317152"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8"/>
            <p:cNvSpPr/>
            <p:nvPr/>
          </p:nvSpPr>
          <p:spPr>
            <a:xfrm>
              <a:off x="6635615" y="0"/>
              <a:ext cx="7479" cy="2884827"/>
            </a:xfrm>
            <a:custGeom>
              <a:avLst/>
              <a:gdLst/>
              <a:ahLst/>
              <a:cxnLst/>
              <a:rect l="l" t="t" r="r" b="b"/>
              <a:pathLst>
                <a:path w="114"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8"/>
            <p:cNvSpPr/>
            <p:nvPr/>
          </p:nvSpPr>
          <p:spPr>
            <a:xfrm>
              <a:off x="6954208"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8"/>
            <p:cNvSpPr/>
            <p:nvPr/>
          </p:nvSpPr>
          <p:spPr>
            <a:xfrm>
              <a:off x="7272736"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8"/>
            <p:cNvSpPr/>
            <p:nvPr/>
          </p:nvSpPr>
          <p:spPr>
            <a:xfrm>
              <a:off x="0" y="70857"/>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8"/>
            <p:cNvSpPr/>
            <p:nvPr/>
          </p:nvSpPr>
          <p:spPr>
            <a:xfrm>
              <a:off x="0" y="374885"/>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8"/>
            <p:cNvSpPr/>
            <p:nvPr/>
          </p:nvSpPr>
          <p:spPr>
            <a:xfrm>
              <a:off x="0" y="678783"/>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8"/>
            <p:cNvSpPr/>
            <p:nvPr/>
          </p:nvSpPr>
          <p:spPr>
            <a:xfrm>
              <a:off x="0" y="982811"/>
              <a:ext cx="7440875" cy="7414"/>
            </a:xfrm>
            <a:custGeom>
              <a:avLst/>
              <a:gdLst/>
              <a:ahLst/>
              <a:cxnLst/>
              <a:rect l="l" t="t" r="r" b="b"/>
              <a:pathLst>
                <a:path w="113415" h="113"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8"/>
            <p:cNvSpPr/>
            <p:nvPr/>
          </p:nvSpPr>
          <p:spPr>
            <a:xfrm>
              <a:off x="0" y="1286708"/>
              <a:ext cx="7440875" cy="7545"/>
            </a:xfrm>
            <a:custGeom>
              <a:avLst/>
              <a:gdLst/>
              <a:ahLst/>
              <a:cxnLst/>
              <a:rect l="l" t="t" r="r" b="b"/>
              <a:pathLst>
                <a:path w="113415" h="115"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8"/>
            <p:cNvSpPr/>
            <p:nvPr/>
          </p:nvSpPr>
          <p:spPr>
            <a:xfrm>
              <a:off x="0" y="1590737"/>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8"/>
            <p:cNvSpPr/>
            <p:nvPr/>
          </p:nvSpPr>
          <p:spPr>
            <a:xfrm>
              <a:off x="0" y="1894700"/>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8"/>
            <p:cNvSpPr/>
            <p:nvPr/>
          </p:nvSpPr>
          <p:spPr>
            <a:xfrm>
              <a:off x="0" y="2198597"/>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8"/>
            <p:cNvSpPr/>
            <p:nvPr/>
          </p:nvSpPr>
          <p:spPr>
            <a:xfrm>
              <a:off x="0" y="2502625"/>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8"/>
            <p:cNvSpPr/>
            <p:nvPr/>
          </p:nvSpPr>
          <p:spPr>
            <a:xfrm>
              <a:off x="0" y="2806523"/>
              <a:ext cx="7440875" cy="7479"/>
            </a:xfrm>
            <a:custGeom>
              <a:avLst/>
              <a:gdLst/>
              <a:ahLst/>
              <a:cxnLst/>
              <a:rect l="l" t="t" r="r" b="b"/>
              <a:pathLst>
                <a:path w="113415" h="114"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8"/>
            <p:cNvSpPr/>
            <p:nvPr/>
          </p:nvSpPr>
          <p:spPr>
            <a:xfrm>
              <a:off x="265057"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8"/>
            <p:cNvSpPr/>
            <p:nvPr/>
          </p:nvSpPr>
          <p:spPr>
            <a:xfrm>
              <a:off x="583651"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8"/>
            <p:cNvSpPr/>
            <p:nvPr/>
          </p:nvSpPr>
          <p:spPr>
            <a:xfrm>
              <a:off x="902179"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8"/>
            <p:cNvSpPr/>
            <p:nvPr/>
          </p:nvSpPr>
          <p:spPr>
            <a:xfrm>
              <a:off x="1220641"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8"/>
            <p:cNvSpPr/>
            <p:nvPr/>
          </p:nvSpPr>
          <p:spPr>
            <a:xfrm>
              <a:off x="1539169"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8"/>
            <p:cNvSpPr/>
            <p:nvPr/>
          </p:nvSpPr>
          <p:spPr>
            <a:xfrm>
              <a:off x="1857762" y="2431703"/>
              <a:ext cx="7414" cy="1720754"/>
            </a:xfrm>
            <a:custGeom>
              <a:avLst/>
              <a:gdLst/>
              <a:ahLst/>
              <a:cxnLst/>
              <a:rect l="l" t="t" r="r" b="b"/>
              <a:pathLst>
                <a:path w="113"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8"/>
            <p:cNvSpPr/>
            <p:nvPr/>
          </p:nvSpPr>
          <p:spPr>
            <a:xfrm>
              <a:off x="2176224"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8"/>
            <p:cNvSpPr/>
            <p:nvPr/>
          </p:nvSpPr>
          <p:spPr>
            <a:xfrm>
              <a:off x="2494752"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8"/>
            <p:cNvSpPr/>
            <p:nvPr/>
          </p:nvSpPr>
          <p:spPr>
            <a:xfrm>
              <a:off x="2813346"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8"/>
            <p:cNvSpPr/>
            <p:nvPr/>
          </p:nvSpPr>
          <p:spPr>
            <a:xfrm>
              <a:off x="3131874"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8"/>
            <p:cNvSpPr/>
            <p:nvPr/>
          </p:nvSpPr>
          <p:spPr>
            <a:xfrm>
              <a:off x="3450336" y="2431703"/>
              <a:ext cx="7479" cy="1720754"/>
            </a:xfrm>
            <a:custGeom>
              <a:avLst/>
              <a:gdLst/>
              <a:ahLst/>
              <a:cxnLst/>
              <a:rect l="l" t="t" r="r" b="b"/>
              <a:pathLst>
                <a:path w="114"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8"/>
            <p:cNvSpPr/>
            <p:nvPr/>
          </p:nvSpPr>
          <p:spPr>
            <a:xfrm>
              <a:off x="3768929"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8"/>
            <p:cNvSpPr/>
            <p:nvPr/>
          </p:nvSpPr>
          <p:spPr>
            <a:xfrm>
              <a:off x="4087457"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8"/>
            <p:cNvSpPr/>
            <p:nvPr/>
          </p:nvSpPr>
          <p:spPr>
            <a:xfrm>
              <a:off x="4405920"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 name="Google Shape;496;p8"/>
            <p:cNvSpPr/>
            <p:nvPr/>
          </p:nvSpPr>
          <p:spPr>
            <a:xfrm>
              <a:off x="4724447"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 name="Google Shape;497;p8"/>
            <p:cNvSpPr/>
            <p:nvPr/>
          </p:nvSpPr>
          <p:spPr>
            <a:xfrm>
              <a:off x="5043041" y="2431703"/>
              <a:ext cx="7414" cy="1720754"/>
            </a:xfrm>
            <a:custGeom>
              <a:avLst/>
              <a:gdLst/>
              <a:ahLst/>
              <a:cxnLst/>
              <a:rect l="l" t="t" r="r" b="b"/>
              <a:pathLst>
                <a:path w="113"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8"/>
            <p:cNvSpPr/>
            <p:nvPr/>
          </p:nvSpPr>
          <p:spPr>
            <a:xfrm>
              <a:off x="5361634"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8"/>
            <p:cNvSpPr/>
            <p:nvPr/>
          </p:nvSpPr>
          <p:spPr>
            <a:xfrm>
              <a:off x="5680031"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8"/>
            <p:cNvSpPr/>
            <p:nvPr/>
          </p:nvSpPr>
          <p:spPr>
            <a:xfrm>
              <a:off x="5998624"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8"/>
            <p:cNvSpPr/>
            <p:nvPr/>
          </p:nvSpPr>
          <p:spPr>
            <a:xfrm>
              <a:off x="6317152"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8"/>
            <p:cNvSpPr/>
            <p:nvPr/>
          </p:nvSpPr>
          <p:spPr>
            <a:xfrm>
              <a:off x="6635615" y="2431703"/>
              <a:ext cx="7479" cy="1720754"/>
            </a:xfrm>
            <a:custGeom>
              <a:avLst/>
              <a:gdLst/>
              <a:ahLst/>
              <a:cxnLst/>
              <a:rect l="l" t="t" r="r" b="b"/>
              <a:pathLst>
                <a:path w="114"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8"/>
            <p:cNvSpPr/>
            <p:nvPr/>
          </p:nvSpPr>
          <p:spPr>
            <a:xfrm>
              <a:off x="6954208"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8"/>
            <p:cNvSpPr/>
            <p:nvPr/>
          </p:nvSpPr>
          <p:spPr>
            <a:xfrm>
              <a:off x="7272736"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8"/>
            <p:cNvSpPr/>
            <p:nvPr/>
          </p:nvSpPr>
          <p:spPr>
            <a:xfrm>
              <a:off x="0" y="2502494"/>
              <a:ext cx="7440875" cy="7479"/>
            </a:xfrm>
            <a:custGeom>
              <a:avLst/>
              <a:gdLst/>
              <a:ahLst/>
              <a:cxnLst/>
              <a:rect l="l" t="t" r="r" b="b"/>
              <a:pathLst>
                <a:path w="113415" h="114"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8"/>
            <p:cNvSpPr/>
            <p:nvPr/>
          </p:nvSpPr>
          <p:spPr>
            <a:xfrm>
              <a:off x="0" y="2806523"/>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8"/>
            <p:cNvSpPr/>
            <p:nvPr/>
          </p:nvSpPr>
          <p:spPr>
            <a:xfrm>
              <a:off x="0" y="3110420"/>
              <a:ext cx="7440875" cy="7545"/>
            </a:xfrm>
            <a:custGeom>
              <a:avLst/>
              <a:gdLst/>
              <a:ahLst/>
              <a:cxnLst/>
              <a:rect l="l" t="t" r="r" b="b"/>
              <a:pathLst>
                <a:path w="113415" h="115"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8"/>
            <p:cNvSpPr/>
            <p:nvPr/>
          </p:nvSpPr>
          <p:spPr>
            <a:xfrm>
              <a:off x="0" y="3414448"/>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8"/>
            <p:cNvSpPr/>
            <p:nvPr/>
          </p:nvSpPr>
          <p:spPr>
            <a:xfrm>
              <a:off x="0" y="3718411"/>
              <a:ext cx="7440875" cy="7479"/>
            </a:xfrm>
            <a:custGeom>
              <a:avLst/>
              <a:gdLst/>
              <a:ahLst/>
              <a:cxnLst/>
              <a:rect l="l" t="t" r="r" b="b"/>
              <a:pathLst>
                <a:path w="113415" h="114" extrusionOk="0">
                  <a:moveTo>
                    <a:pt x="0" y="0"/>
                  </a:moveTo>
                  <a:lnTo>
                    <a:pt x="0" y="113"/>
                  </a:lnTo>
                  <a:lnTo>
                    <a:pt x="113414" y="113"/>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8"/>
            <p:cNvSpPr/>
            <p:nvPr/>
          </p:nvSpPr>
          <p:spPr>
            <a:xfrm>
              <a:off x="0" y="4022440"/>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11" name="Google Shape;511;p8"/>
          <p:cNvGrpSpPr/>
          <p:nvPr/>
        </p:nvGrpSpPr>
        <p:grpSpPr>
          <a:xfrm>
            <a:off x="502465" y="399924"/>
            <a:ext cx="8139069" cy="4343656"/>
            <a:chOff x="916986" y="2500875"/>
            <a:chExt cx="2280618" cy="1217119"/>
          </a:xfrm>
        </p:grpSpPr>
        <p:sp>
          <p:nvSpPr>
            <p:cNvPr id="512" name="Google Shape;512;p8"/>
            <p:cNvSpPr/>
            <p:nvPr/>
          </p:nvSpPr>
          <p:spPr>
            <a:xfrm>
              <a:off x="930568" y="2514572"/>
              <a:ext cx="105996" cy="1189768"/>
            </a:xfrm>
            <a:custGeom>
              <a:avLst/>
              <a:gdLst/>
              <a:ahLst/>
              <a:cxnLst/>
              <a:rect l="l" t="t" r="r" b="b"/>
              <a:pathLst>
                <a:path w="1834" h="20586" extrusionOk="0">
                  <a:moveTo>
                    <a:pt x="1147" y="1"/>
                  </a:moveTo>
                  <a:cubicBezTo>
                    <a:pt x="515" y="1"/>
                    <a:pt x="1" y="509"/>
                    <a:pt x="1" y="1139"/>
                  </a:cubicBezTo>
                  <a:lnTo>
                    <a:pt x="1" y="1854"/>
                  </a:lnTo>
                  <a:cubicBezTo>
                    <a:pt x="440" y="1854"/>
                    <a:pt x="796" y="2209"/>
                    <a:pt x="796" y="2645"/>
                  </a:cubicBezTo>
                  <a:cubicBezTo>
                    <a:pt x="796" y="3081"/>
                    <a:pt x="440" y="3433"/>
                    <a:pt x="1" y="3433"/>
                  </a:cubicBezTo>
                  <a:lnTo>
                    <a:pt x="1" y="4390"/>
                  </a:lnTo>
                  <a:cubicBezTo>
                    <a:pt x="440" y="4390"/>
                    <a:pt x="796" y="4745"/>
                    <a:pt x="796" y="5181"/>
                  </a:cubicBezTo>
                  <a:cubicBezTo>
                    <a:pt x="796" y="5615"/>
                    <a:pt x="440" y="5969"/>
                    <a:pt x="1" y="5969"/>
                  </a:cubicBezTo>
                  <a:lnTo>
                    <a:pt x="1" y="6924"/>
                  </a:lnTo>
                  <a:cubicBezTo>
                    <a:pt x="440" y="6924"/>
                    <a:pt x="796" y="7281"/>
                    <a:pt x="796" y="7717"/>
                  </a:cubicBezTo>
                  <a:cubicBezTo>
                    <a:pt x="796" y="8151"/>
                    <a:pt x="440" y="8505"/>
                    <a:pt x="1" y="8505"/>
                  </a:cubicBezTo>
                  <a:lnTo>
                    <a:pt x="1" y="9460"/>
                  </a:lnTo>
                  <a:cubicBezTo>
                    <a:pt x="440" y="9460"/>
                    <a:pt x="796" y="9815"/>
                    <a:pt x="796" y="10251"/>
                  </a:cubicBezTo>
                  <a:cubicBezTo>
                    <a:pt x="796" y="10687"/>
                    <a:pt x="440" y="11041"/>
                    <a:pt x="1" y="11041"/>
                  </a:cubicBezTo>
                  <a:lnTo>
                    <a:pt x="1" y="11996"/>
                  </a:lnTo>
                  <a:cubicBezTo>
                    <a:pt x="440" y="11996"/>
                    <a:pt x="796" y="12351"/>
                    <a:pt x="796" y="12787"/>
                  </a:cubicBezTo>
                  <a:cubicBezTo>
                    <a:pt x="796" y="13222"/>
                    <a:pt x="440" y="13575"/>
                    <a:pt x="1" y="13575"/>
                  </a:cubicBezTo>
                  <a:lnTo>
                    <a:pt x="1" y="14532"/>
                  </a:lnTo>
                  <a:cubicBezTo>
                    <a:pt x="440" y="14532"/>
                    <a:pt x="796" y="14886"/>
                    <a:pt x="796" y="15322"/>
                  </a:cubicBezTo>
                  <a:cubicBezTo>
                    <a:pt x="796" y="15758"/>
                    <a:pt x="440" y="16111"/>
                    <a:pt x="1" y="16111"/>
                  </a:cubicBezTo>
                  <a:lnTo>
                    <a:pt x="1" y="17068"/>
                  </a:lnTo>
                  <a:cubicBezTo>
                    <a:pt x="440" y="17068"/>
                    <a:pt x="796" y="17422"/>
                    <a:pt x="796" y="17856"/>
                  </a:cubicBezTo>
                  <a:cubicBezTo>
                    <a:pt x="796" y="18292"/>
                    <a:pt x="440" y="18647"/>
                    <a:pt x="1" y="18647"/>
                  </a:cubicBezTo>
                  <a:lnTo>
                    <a:pt x="1" y="19448"/>
                  </a:lnTo>
                  <a:cubicBezTo>
                    <a:pt x="1" y="20077"/>
                    <a:pt x="515" y="20586"/>
                    <a:pt x="1147" y="20586"/>
                  </a:cubicBezTo>
                  <a:lnTo>
                    <a:pt x="1833" y="20586"/>
                  </a:lnTo>
                  <a:lnTo>
                    <a:pt x="1833"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8"/>
            <p:cNvSpPr/>
            <p:nvPr/>
          </p:nvSpPr>
          <p:spPr>
            <a:xfrm>
              <a:off x="1036508" y="2514572"/>
              <a:ext cx="2147431" cy="1189768"/>
            </a:xfrm>
            <a:custGeom>
              <a:avLst/>
              <a:gdLst/>
              <a:ahLst/>
              <a:cxnLst/>
              <a:rect l="l" t="t" r="r" b="b"/>
              <a:pathLst>
                <a:path w="37156" h="20586" extrusionOk="0">
                  <a:moveTo>
                    <a:pt x="0" y="1"/>
                  </a:moveTo>
                  <a:lnTo>
                    <a:pt x="0" y="20586"/>
                  </a:lnTo>
                  <a:lnTo>
                    <a:pt x="36303" y="20586"/>
                  </a:lnTo>
                  <a:cubicBezTo>
                    <a:pt x="36773" y="20586"/>
                    <a:pt x="37156" y="20205"/>
                    <a:pt x="37156" y="19733"/>
                  </a:cubicBezTo>
                  <a:lnTo>
                    <a:pt x="37156" y="851"/>
                  </a:lnTo>
                  <a:cubicBezTo>
                    <a:pt x="37156" y="382"/>
                    <a:pt x="36773" y="1"/>
                    <a:pt x="3630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8"/>
            <p:cNvSpPr/>
            <p:nvPr/>
          </p:nvSpPr>
          <p:spPr>
            <a:xfrm>
              <a:off x="916986" y="2500875"/>
              <a:ext cx="93570" cy="139459"/>
            </a:xfrm>
            <a:custGeom>
              <a:avLst/>
              <a:gdLst/>
              <a:ahLst/>
              <a:cxnLst/>
              <a:rect l="l" t="t" r="r" b="b"/>
              <a:pathLst>
                <a:path w="1619" h="2413" extrusionOk="0">
                  <a:moveTo>
                    <a:pt x="1382" y="0"/>
                  </a:moveTo>
                  <a:cubicBezTo>
                    <a:pt x="620" y="0"/>
                    <a:pt x="0" y="617"/>
                    <a:pt x="0" y="1376"/>
                  </a:cubicBezTo>
                  <a:lnTo>
                    <a:pt x="0" y="2177"/>
                  </a:lnTo>
                  <a:cubicBezTo>
                    <a:pt x="0" y="2308"/>
                    <a:pt x="106" y="2412"/>
                    <a:pt x="236" y="2412"/>
                  </a:cubicBezTo>
                  <a:cubicBezTo>
                    <a:pt x="367" y="2412"/>
                    <a:pt x="473" y="2308"/>
                    <a:pt x="473" y="2177"/>
                  </a:cubicBezTo>
                  <a:lnTo>
                    <a:pt x="473" y="1376"/>
                  </a:lnTo>
                  <a:cubicBezTo>
                    <a:pt x="473" y="878"/>
                    <a:pt x="881" y="474"/>
                    <a:pt x="1382" y="474"/>
                  </a:cubicBezTo>
                  <a:cubicBezTo>
                    <a:pt x="1512" y="474"/>
                    <a:pt x="1618" y="367"/>
                    <a:pt x="1618" y="238"/>
                  </a:cubicBezTo>
                  <a:cubicBezTo>
                    <a:pt x="1618" y="107"/>
                    <a:pt x="1512" y="0"/>
                    <a:pt x="13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8"/>
            <p:cNvSpPr/>
            <p:nvPr/>
          </p:nvSpPr>
          <p:spPr>
            <a:xfrm>
              <a:off x="916986" y="3578650"/>
              <a:ext cx="133160" cy="139344"/>
            </a:xfrm>
            <a:custGeom>
              <a:avLst/>
              <a:gdLst/>
              <a:ahLst/>
              <a:cxnLst/>
              <a:rect l="l" t="t" r="r" b="b"/>
              <a:pathLst>
                <a:path w="2304" h="2411" extrusionOk="0">
                  <a:moveTo>
                    <a:pt x="236" y="0"/>
                  </a:moveTo>
                  <a:cubicBezTo>
                    <a:pt x="106" y="0"/>
                    <a:pt x="0" y="106"/>
                    <a:pt x="0" y="236"/>
                  </a:cubicBezTo>
                  <a:lnTo>
                    <a:pt x="0" y="1037"/>
                  </a:lnTo>
                  <a:cubicBezTo>
                    <a:pt x="0" y="1795"/>
                    <a:pt x="620" y="2410"/>
                    <a:pt x="1382" y="2410"/>
                  </a:cubicBezTo>
                  <a:lnTo>
                    <a:pt x="2068" y="2410"/>
                  </a:lnTo>
                  <a:cubicBezTo>
                    <a:pt x="2199" y="2410"/>
                    <a:pt x="2304" y="2306"/>
                    <a:pt x="2304" y="2175"/>
                  </a:cubicBezTo>
                  <a:cubicBezTo>
                    <a:pt x="2304" y="2043"/>
                    <a:pt x="2199" y="1939"/>
                    <a:pt x="2068" y="1939"/>
                  </a:cubicBezTo>
                  <a:lnTo>
                    <a:pt x="1382" y="1939"/>
                  </a:lnTo>
                  <a:cubicBezTo>
                    <a:pt x="881" y="1939"/>
                    <a:pt x="473" y="1535"/>
                    <a:pt x="473" y="1037"/>
                  </a:cubicBezTo>
                  <a:lnTo>
                    <a:pt x="473" y="236"/>
                  </a:lnTo>
                  <a:cubicBezTo>
                    <a:pt x="473" y="106"/>
                    <a:pt x="367" y="0"/>
                    <a:pt x="2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8"/>
            <p:cNvSpPr/>
            <p:nvPr/>
          </p:nvSpPr>
          <p:spPr>
            <a:xfrm>
              <a:off x="2917819" y="3493113"/>
              <a:ext cx="279786" cy="224880"/>
            </a:xfrm>
            <a:custGeom>
              <a:avLst/>
              <a:gdLst/>
              <a:ahLst/>
              <a:cxnLst/>
              <a:rect l="l" t="t" r="r" b="b"/>
              <a:pathLst>
                <a:path w="4841" h="3891" extrusionOk="0">
                  <a:moveTo>
                    <a:pt x="4605" y="0"/>
                  </a:moveTo>
                  <a:cubicBezTo>
                    <a:pt x="4473" y="0"/>
                    <a:pt x="4367" y="107"/>
                    <a:pt x="4367" y="236"/>
                  </a:cubicBezTo>
                  <a:lnTo>
                    <a:pt x="4367" y="2802"/>
                  </a:lnTo>
                  <a:cubicBezTo>
                    <a:pt x="4367" y="3142"/>
                    <a:pt x="4092" y="3419"/>
                    <a:pt x="3752" y="3419"/>
                  </a:cubicBezTo>
                  <a:lnTo>
                    <a:pt x="238" y="3419"/>
                  </a:lnTo>
                  <a:cubicBezTo>
                    <a:pt x="107" y="3419"/>
                    <a:pt x="1" y="3523"/>
                    <a:pt x="1" y="3655"/>
                  </a:cubicBezTo>
                  <a:cubicBezTo>
                    <a:pt x="1" y="3786"/>
                    <a:pt x="107" y="3890"/>
                    <a:pt x="238" y="3890"/>
                  </a:cubicBezTo>
                  <a:lnTo>
                    <a:pt x="3752" y="3890"/>
                  </a:lnTo>
                  <a:cubicBezTo>
                    <a:pt x="4353" y="3890"/>
                    <a:pt x="4840" y="3403"/>
                    <a:pt x="4840" y="2802"/>
                  </a:cubicBezTo>
                  <a:lnTo>
                    <a:pt x="4840" y="236"/>
                  </a:lnTo>
                  <a:cubicBezTo>
                    <a:pt x="4840" y="107"/>
                    <a:pt x="4734" y="0"/>
                    <a:pt x="460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17" name="Google Shape;517;p8"/>
          <p:cNvSpPr txBox="1">
            <a:spLocks noGrp="1"/>
          </p:cNvSpPr>
          <p:nvPr>
            <p:ph type="title"/>
          </p:nvPr>
        </p:nvSpPr>
        <p:spPr>
          <a:xfrm>
            <a:off x="1768500" y="2388325"/>
            <a:ext cx="5607000" cy="1658100"/>
          </a:xfrm>
          <a:prstGeom prst="rect">
            <a:avLst/>
          </a:prstGeom>
        </p:spPr>
        <p:txBody>
          <a:bodyPr spcFirstLastPara="1" wrap="square" lIns="91425" tIns="91425" rIns="91425" bIns="91425" anchor="ctr" anchorCtr="0">
            <a:noAutofit/>
          </a:bodyPr>
          <a:lstStyle>
            <a:lvl1pPr lvl="0" algn="ctr">
              <a:lnSpc>
                <a:spcPct val="80000"/>
              </a:lnSpc>
              <a:spcBef>
                <a:spcPts val="0"/>
              </a:spcBef>
              <a:spcAft>
                <a:spcPts val="0"/>
              </a:spcAft>
              <a:buSzPts val="4800"/>
              <a:buNone/>
              <a:defRPr sz="7200">
                <a:solidFill>
                  <a:schemeClr val="accent1"/>
                </a:solidFill>
              </a:defRPr>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518" name="Google Shape;518;p8"/>
          <p:cNvSpPr/>
          <p:nvPr/>
        </p:nvSpPr>
        <p:spPr>
          <a:xfrm>
            <a:off x="152091" y="213136"/>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8"/>
          <p:cNvSpPr/>
          <p:nvPr/>
        </p:nvSpPr>
        <p:spPr>
          <a:xfrm>
            <a:off x="152091" y="4709036"/>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bg>
      <p:bgPr>
        <a:solidFill>
          <a:schemeClr val="dk2"/>
        </a:solidFill>
        <a:effectLst/>
      </p:bgPr>
    </p:bg>
    <p:spTree>
      <p:nvGrpSpPr>
        <p:cNvPr id="1" name="Shape 520"/>
        <p:cNvGrpSpPr/>
        <p:nvPr/>
      </p:nvGrpSpPr>
      <p:grpSpPr>
        <a:xfrm>
          <a:off x="0" y="0"/>
          <a:ext cx="0" cy="0"/>
          <a:chOff x="0" y="0"/>
          <a:chExt cx="0" cy="0"/>
        </a:xfrm>
      </p:grpSpPr>
      <p:grpSp>
        <p:nvGrpSpPr>
          <p:cNvPr id="521" name="Google Shape;521;p9"/>
          <p:cNvGrpSpPr/>
          <p:nvPr/>
        </p:nvGrpSpPr>
        <p:grpSpPr>
          <a:xfrm>
            <a:off x="0" y="0"/>
            <a:ext cx="9144091" cy="5143648"/>
            <a:chOff x="0" y="0"/>
            <a:chExt cx="7440875" cy="4152456"/>
          </a:xfrm>
        </p:grpSpPr>
        <p:sp>
          <p:nvSpPr>
            <p:cNvPr id="522" name="Google Shape;522;p9"/>
            <p:cNvSpPr/>
            <p:nvPr/>
          </p:nvSpPr>
          <p:spPr>
            <a:xfrm>
              <a:off x="265057"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9"/>
            <p:cNvSpPr/>
            <p:nvPr/>
          </p:nvSpPr>
          <p:spPr>
            <a:xfrm>
              <a:off x="583651"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9"/>
            <p:cNvSpPr/>
            <p:nvPr/>
          </p:nvSpPr>
          <p:spPr>
            <a:xfrm>
              <a:off x="902179"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9"/>
            <p:cNvSpPr/>
            <p:nvPr/>
          </p:nvSpPr>
          <p:spPr>
            <a:xfrm>
              <a:off x="1220641"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9"/>
            <p:cNvSpPr/>
            <p:nvPr/>
          </p:nvSpPr>
          <p:spPr>
            <a:xfrm>
              <a:off x="1539169"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9"/>
            <p:cNvSpPr/>
            <p:nvPr/>
          </p:nvSpPr>
          <p:spPr>
            <a:xfrm>
              <a:off x="1857762" y="0"/>
              <a:ext cx="7414" cy="2884827"/>
            </a:xfrm>
            <a:custGeom>
              <a:avLst/>
              <a:gdLst/>
              <a:ahLst/>
              <a:cxnLst/>
              <a:rect l="l" t="t" r="r" b="b"/>
              <a:pathLst>
                <a:path w="113"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9"/>
            <p:cNvSpPr/>
            <p:nvPr/>
          </p:nvSpPr>
          <p:spPr>
            <a:xfrm>
              <a:off x="2176224"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9"/>
            <p:cNvSpPr/>
            <p:nvPr/>
          </p:nvSpPr>
          <p:spPr>
            <a:xfrm>
              <a:off x="2494752"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9"/>
            <p:cNvSpPr/>
            <p:nvPr/>
          </p:nvSpPr>
          <p:spPr>
            <a:xfrm>
              <a:off x="2813346"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9"/>
            <p:cNvSpPr/>
            <p:nvPr/>
          </p:nvSpPr>
          <p:spPr>
            <a:xfrm>
              <a:off x="3131874"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9"/>
            <p:cNvSpPr/>
            <p:nvPr/>
          </p:nvSpPr>
          <p:spPr>
            <a:xfrm>
              <a:off x="3450336" y="0"/>
              <a:ext cx="7479" cy="2884827"/>
            </a:xfrm>
            <a:custGeom>
              <a:avLst/>
              <a:gdLst/>
              <a:ahLst/>
              <a:cxnLst/>
              <a:rect l="l" t="t" r="r" b="b"/>
              <a:pathLst>
                <a:path w="114"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9"/>
            <p:cNvSpPr/>
            <p:nvPr/>
          </p:nvSpPr>
          <p:spPr>
            <a:xfrm>
              <a:off x="3768929"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 name="Google Shape;534;p9"/>
            <p:cNvSpPr/>
            <p:nvPr/>
          </p:nvSpPr>
          <p:spPr>
            <a:xfrm>
              <a:off x="4087457"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9"/>
            <p:cNvSpPr/>
            <p:nvPr/>
          </p:nvSpPr>
          <p:spPr>
            <a:xfrm>
              <a:off x="4405920"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9"/>
            <p:cNvSpPr/>
            <p:nvPr/>
          </p:nvSpPr>
          <p:spPr>
            <a:xfrm>
              <a:off x="4724447"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9"/>
            <p:cNvSpPr/>
            <p:nvPr/>
          </p:nvSpPr>
          <p:spPr>
            <a:xfrm>
              <a:off x="5043041" y="0"/>
              <a:ext cx="7414" cy="2884827"/>
            </a:xfrm>
            <a:custGeom>
              <a:avLst/>
              <a:gdLst/>
              <a:ahLst/>
              <a:cxnLst/>
              <a:rect l="l" t="t" r="r" b="b"/>
              <a:pathLst>
                <a:path w="113"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9"/>
            <p:cNvSpPr/>
            <p:nvPr/>
          </p:nvSpPr>
          <p:spPr>
            <a:xfrm>
              <a:off x="5361634"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9"/>
            <p:cNvSpPr/>
            <p:nvPr/>
          </p:nvSpPr>
          <p:spPr>
            <a:xfrm>
              <a:off x="5680031"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9"/>
            <p:cNvSpPr/>
            <p:nvPr/>
          </p:nvSpPr>
          <p:spPr>
            <a:xfrm>
              <a:off x="5998624"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9"/>
            <p:cNvSpPr/>
            <p:nvPr/>
          </p:nvSpPr>
          <p:spPr>
            <a:xfrm>
              <a:off x="6317152"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9"/>
            <p:cNvSpPr/>
            <p:nvPr/>
          </p:nvSpPr>
          <p:spPr>
            <a:xfrm>
              <a:off x="6635615" y="0"/>
              <a:ext cx="7479" cy="2884827"/>
            </a:xfrm>
            <a:custGeom>
              <a:avLst/>
              <a:gdLst/>
              <a:ahLst/>
              <a:cxnLst/>
              <a:rect l="l" t="t" r="r" b="b"/>
              <a:pathLst>
                <a:path w="114"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9"/>
            <p:cNvSpPr/>
            <p:nvPr/>
          </p:nvSpPr>
          <p:spPr>
            <a:xfrm>
              <a:off x="6954208"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9"/>
            <p:cNvSpPr/>
            <p:nvPr/>
          </p:nvSpPr>
          <p:spPr>
            <a:xfrm>
              <a:off x="7272736"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9"/>
            <p:cNvSpPr/>
            <p:nvPr/>
          </p:nvSpPr>
          <p:spPr>
            <a:xfrm>
              <a:off x="0" y="70857"/>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9"/>
            <p:cNvSpPr/>
            <p:nvPr/>
          </p:nvSpPr>
          <p:spPr>
            <a:xfrm>
              <a:off x="0" y="374885"/>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9"/>
            <p:cNvSpPr/>
            <p:nvPr/>
          </p:nvSpPr>
          <p:spPr>
            <a:xfrm>
              <a:off x="0" y="678783"/>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9"/>
            <p:cNvSpPr/>
            <p:nvPr/>
          </p:nvSpPr>
          <p:spPr>
            <a:xfrm>
              <a:off x="0" y="982811"/>
              <a:ext cx="7440875" cy="7414"/>
            </a:xfrm>
            <a:custGeom>
              <a:avLst/>
              <a:gdLst/>
              <a:ahLst/>
              <a:cxnLst/>
              <a:rect l="l" t="t" r="r" b="b"/>
              <a:pathLst>
                <a:path w="113415" h="113"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9"/>
            <p:cNvSpPr/>
            <p:nvPr/>
          </p:nvSpPr>
          <p:spPr>
            <a:xfrm>
              <a:off x="0" y="1286708"/>
              <a:ext cx="7440875" cy="7545"/>
            </a:xfrm>
            <a:custGeom>
              <a:avLst/>
              <a:gdLst/>
              <a:ahLst/>
              <a:cxnLst/>
              <a:rect l="l" t="t" r="r" b="b"/>
              <a:pathLst>
                <a:path w="113415" h="115"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9"/>
            <p:cNvSpPr/>
            <p:nvPr/>
          </p:nvSpPr>
          <p:spPr>
            <a:xfrm>
              <a:off x="0" y="1590737"/>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9"/>
            <p:cNvSpPr/>
            <p:nvPr/>
          </p:nvSpPr>
          <p:spPr>
            <a:xfrm>
              <a:off x="0" y="1894700"/>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9"/>
            <p:cNvSpPr/>
            <p:nvPr/>
          </p:nvSpPr>
          <p:spPr>
            <a:xfrm>
              <a:off x="0" y="2198597"/>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9"/>
            <p:cNvSpPr/>
            <p:nvPr/>
          </p:nvSpPr>
          <p:spPr>
            <a:xfrm>
              <a:off x="0" y="2502625"/>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9"/>
            <p:cNvSpPr/>
            <p:nvPr/>
          </p:nvSpPr>
          <p:spPr>
            <a:xfrm>
              <a:off x="0" y="2806523"/>
              <a:ext cx="7440875" cy="7479"/>
            </a:xfrm>
            <a:custGeom>
              <a:avLst/>
              <a:gdLst/>
              <a:ahLst/>
              <a:cxnLst/>
              <a:rect l="l" t="t" r="r" b="b"/>
              <a:pathLst>
                <a:path w="113415" h="114"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9"/>
            <p:cNvSpPr/>
            <p:nvPr/>
          </p:nvSpPr>
          <p:spPr>
            <a:xfrm>
              <a:off x="265057"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9"/>
            <p:cNvSpPr/>
            <p:nvPr/>
          </p:nvSpPr>
          <p:spPr>
            <a:xfrm>
              <a:off x="583651"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9"/>
            <p:cNvSpPr/>
            <p:nvPr/>
          </p:nvSpPr>
          <p:spPr>
            <a:xfrm>
              <a:off x="902179"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9"/>
            <p:cNvSpPr/>
            <p:nvPr/>
          </p:nvSpPr>
          <p:spPr>
            <a:xfrm>
              <a:off x="1220641"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9"/>
            <p:cNvSpPr/>
            <p:nvPr/>
          </p:nvSpPr>
          <p:spPr>
            <a:xfrm>
              <a:off x="1539169"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9"/>
            <p:cNvSpPr/>
            <p:nvPr/>
          </p:nvSpPr>
          <p:spPr>
            <a:xfrm>
              <a:off x="1857762" y="2431703"/>
              <a:ext cx="7414" cy="1720754"/>
            </a:xfrm>
            <a:custGeom>
              <a:avLst/>
              <a:gdLst/>
              <a:ahLst/>
              <a:cxnLst/>
              <a:rect l="l" t="t" r="r" b="b"/>
              <a:pathLst>
                <a:path w="113"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9"/>
            <p:cNvSpPr/>
            <p:nvPr/>
          </p:nvSpPr>
          <p:spPr>
            <a:xfrm>
              <a:off x="2176224"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9"/>
            <p:cNvSpPr/>
            <p:nvPr/>
          </p:nvSpPr>
          <p:spPr>
            <a:xfrm>
              <a:off x="2494752"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9"/>
            <p:cNvSpPr/>
            <p:nvPr/>
          </p:nvSpPr>
          <p:spPr>
            <a:xfrm>
              <a:off x="2813346"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9"/>
            <p:cNvSpPr/>
            <p:nvPr/>
          </p:nvSpPr>
          <p:spPr>
            <a:xfrm>
              <a:off x="3131874"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9"/>
            <p:cNvSpPr/>
            <p:nvPr/>
          </p:nvSpPr>
          <p:spPr>
            <a:xfrm>
              <a:off x="3450336" y="2431703"/>
              <a:ext cx="7479" cy="1720754"/>
            </a:xfrm>
            <a:custGeom>
              <a:avLst/>
              <a:gdLst/>
              <a:ahLst/>
              <a:cxnLst/>
              <a:rect l="l" t="t" r="r" b="b"/>
              <a:pathLst>
                <a:path w="114"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9"/>
            <p:cNvSpPr/>
            <p:nvPr/>
          </p:nvSpPr>
          <p:spPr>
            <a:xfrm>
              <a:off x="3768929"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9"/>
            <p:cNvSpPr/>
            <p:nvPr/>
          </p:nvSpPr>
          <p:spPr>
            <a:xfrm>
              <a:off x="4087457"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9"/>
            <p:cNvSpPr/>
            <p:nvPr/>
          </p:nvSpPr>
          <p:spPr>
            <a:xfrm>
              <a:off x="4405920"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9"/>
            <p:cNvSpPr/>
            <p:nvPr/>
          </p:nvSpPr>
          <p:spPr>
            <a:xfrm>
              <a:off x="4724447"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9"/>
            <p:cNvSpPr/>
            <p:nvPr/>
          </p:nvSpPr>
          <p:spPr>
            <a:xfrm>
              <a:off x="5043041" y="2431703"/>
              <a:ext cx="7414" cy="1720754"/>
            </a:xfrm>
            <a:custGeom>
              <a:avLst/>
              <a:gdLst/>
              <a:ahLst/>
              <a:cxnLst/>
              <a:rect l="l" t="t" r="r" b="b"/>
              <a:pathLst>
                <a:path w="113"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9"/>
            <p:cNvSpPr/>
            <p:nvPr/>
          </p:nvSpPr>
          <p:spPr>
            <a:xfrm>
              <a:off x="5361634"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9"/>
            <p:cNvSpPr/>
            <p:nvPr/>
          </p:nvSpPr>
          <p:spPr>
            <a:xfrm>
              <a:off x="5680031"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9"/>
            <p:cNvSpPr/>
            <p:nvPr/>
          </p:nvSpPr>
          <p:spPr>
            <a:xfrm>
              <a:off x="5998624"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9"/>
            <p:cNvSpPr/>
            <p:nvPr/>
          </p:nvSpPr>
          <p:spPr>
            <a:xfrm>
              <a:off x="6317152"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9"/>
            <p:cNvSpPr/>
            <p:nvPr/>
          </p:nvSpPr>
          <p:spPr>
            <a:xfrm>
              <a:off x="6635615" y="2431703"/>
              <a:ext cx="7479" cy="1720754"/>
            </a:xfrm>
            <a:custGeom>
              <a:avLst/>
              <a:gdLst/>
              <a:ahLst/>
              <a:cxnLst/>
              <a:rect l="l" t="t" r="r" b="b"/>
              <a:pathLst>
                <a:path w="114"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9"/>
            <p:cNvSpPr/>
            <p:nvPr/>
          </p:nvSpPr>
          <p:spPr>
            <a:xfrm>
              <a:off x="6954208"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 name="Google Shape;577;p9"/>
            <p:cNvSpPr/>
            <p:nvPr/>
          </p:nvSpPr>
          <p:spPr>
            <a:xfrm>
              <a:off x="7272736"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 name="Google Shape;578;p9"/>
            <p:cNvSpPr/>
            <p:nvPr/>
          </p:nvSpPr>
          <p:spPr>
            <a:xfrm>
              <a:off x="0" y="2502494"/>
              <a:ext cx="7440875" cy="7479"/>
            </a:xfrm>
            <a:custGeom>
              <a:avLst/>
              <a:gdLst/>
              <a:ahLst/>
              <a:cxnLst/>
              <a:rect l="l" t="t" r="r" b="b"/>
              <a:pathLst>
                <a:path w="113415" h="114"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9"/>
            <p:cNvSpPr/>
            <p:nvPr/>
          </p:nvSpPr>
          <p:spPr>
            <a:xfrm>
              <a:off x="0" y="2806523"/>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 name="Google Shape;580;p9"/>
            <p:cNvSpPr/>
            <p:nvPr/>
          </p:nvSpPr>
          <p:spPr>
            <a:xfrm>
              <a:off x="0" y="3110420"/>
              <a:ext cx="7440875" cy="7545"/>
            </a:xfrm>
            <a:custGeom>
              <a:avLst/>
              <a:gdLst/>
              <a:ahLst/>
              <a:cxnLst/>
              <a:rect l="l" t="t" r="r" b="b"/>
              <a:pathLst>
                <a:path w="113415" h="115"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 name="Google Shape;581;p9"/>
            <p:cNvSpPr/>
            <p:nvPr/>
          </p:nvSpPr>
          <p:spPr>
            <a:xfrm>
              <a:off x="0" y="3414448"/>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9"/>
            <p:cNvSpPr/>
            <p:nvPr/>
          </p:nvSpPr>
          <p:spPr>
            <a:xfrm>
              <a:off x="0" y="3718411"/>
              <a:ext cx="7440875" cy="7479"/>
            </a:xfrm>
            <a:custGeom>
              <a:avLst/>
              <a:gdLst/>
              <a:ahLst/>
              <a:cxnLst/>
              <a:rect l="l" t="t" r="r" b="b"/>
              <a:pathLst>
                <a:path w="113415" h="114" extrusionOk="0">
                  <a:moveTo>
                    <a:pt x="0" y="0"/>
                  </a:moveTo>
                  <a:lnTo>
                    <a:pt x="0" y="113"/>
                  </a:lnTo>
                  <a:lnTo>
                    <a:pt x="113414" y="113"/>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9"/>
            <p:cNvSpPr/>
            <p:nvPr/>
          </p:nvSpPr>
          <p:spPr>
            <a:xfrm>
              <a:off x="0" y="4022440"/>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4" name="Google Shape;584;p9"/>
          <p:cNvGrpSpPr/>
          <p:nvPr/>
        </p:nvGrpSpPr>
        <p:grpSpPr>
          <a:xfrm>
            <a:off x="502465" y="399924"/>
            <a:ext cx="8139069" cy="4343656"/>
            <a:chOff x="916986" y="2500875"/>
            <a:chExt cx="2280618" cy="1217119"/>
          </a:xfrm>
        </p:grpSpPr>
        <p:sp>
          <p:nvSpPr>
            <p:cNvPr id="585" name="Google Shape;585;p9"/>
            <p:cNvSpPr/>
            <p:nvPr/>
          </p:nvSpPr>
          <p:spPr>
            <a:xfrm>
              <a:off x="930568" y="2514572"/>
              <a:ext cx="105996" cy="1189768"/>
            </a:xfrm>
            <a:custGeom>
              <a:avLst/>
              <a:gdLst/>
              <a:ahLst/>
              <a:cxnLst/>
              <a:rect l="l" t="t" r="r" b="b"/>
              <a:pathLst>
                <a:path w="1834" h="20586" extrusionOk="0">
                  <a:moveTo>
                    <a:pt x="1147" y="1"/>
                  </a:moveTo>
                  <a:cubicBezTo>
                    <a:pt x="515" y="1"/>
                    <a:pt x="1" y="509"/>
                    <a:pt x="1" y="1139"/>
                  </a:cubicBezTo>
                  <a:lnTo>
                    <a:pt x="1" y="1854"/>
                  </a:lnTo>
                  <a:cubicBezTo>
                    <a:pt x="440" y="1854"/>
                    <a:pt x="796" y="2209"/>
                    <a:pt x="796" y="2645"/>
                  </a:cubicBezTo>
                  <a:cubicBezTo>
                    <a:pt x="796" y="3081"/>
                    <a:pt x="440" y="3433"/>
                    <a:pt x="1" y="3433"/>
                  </a:cubicBezTo>
                  <a:lnTo>
                    <a:pt x="1" y="4390"/>
                  </a:lnTo>
                  <a:cubicBezTo>
                    <a:pt x="440" y="4390"/>
                    <a:pt x="796" y="4745"/>
                    <a:pt x="796" y="5181"/>
                  </a:cubicBezTo>
                  <a:cubicBezTo>
                    <a:pt x="796" y="5615"/>
                    <a:pt x="440" y="5969"/>
                    <a:pt x="1" y="5969"/>
                  </a:cubicBezTo>
                  <a:lnTo>
                    <a:pt x="1" y="6924"/>
                  </a:lnTo>
                  <a:cubicBezTo>
                    <a:pt x="440" y="6924"/>
                    <a:pt x="796" y="7281"/>
                    <a:pt x="796" y="7717"/>
                  </a:cubicBezTo>
                  <a:cubicBezTo>
                    <a:pt x="796" y="8151"/>
                    <a:pt x="440" y="8505"/>
                    <a:pt x="1" y="8505"/>
                  </a:cubicBezTo>
                  <a:lnTo>
                    <a:pt x="1" y="9460"/>
                  </a:lnTo>
                  <a:cubicBezTo>
                    <a:pt x="440" y="9460"/>
                    <a:pt x="796" y="9815"/>
                    <a:pt x="796" y="10251"/>
                  </a:cubicBezTo>
                  <a:cubicBezTo>
                    <a:pt x="796" y="10687"/>
                    <a:pt x="440" y="11041"/>
                    <a:pt x="1" y="11041"/>
                  </a:cubicBezTo>
                  <a:lnTo>
                    <a:pt x="1" y="11996"/>
                  </a:lnTo>
                  <a:cubicBezTo>
                    <a:pt x="440" y="11996"/>
                    <a:pt x="796" y="12351"/>
                    <a:pt x="796" y="12787"/>
                  </a:cubicBezTo>
                  <a:cubicBezTo>
                    <a:pt x="796" y="13222"/>
                    <a:pt x="440" y="13575"/>
                    <a:pt x="1" y="13575"/>
                  </a:cubicBezTo>
                  <a:lnTo>
                    <a:pt x="1" y="14532"/>
                  </a:lnTo>
                  <a:cubicBezTo>
                    <a:pt x="440" y="14532"/>
                    <a:pt x="796" y="14886"/>
                    <a:pt x="796" y="15322"/>
                  </a:cubicBezTo>
                  <a:cubicBezTo>
                    <a:pt x="796" y="15758"/>
                    <a:pt x="440" y="16111"/>
                    <a:pt x="1" y="16111"/>
                  </a:cubicBezTo>
                  <a:lnTo>
                    <a:pt x="1" y="17068"/>
                  </a:lnTo>
                  <a:cubicBezTo>
                    <a:pt x="440" y="17068"/>
                    <a:pt x="796" y="17422"/>
                    <a:pt x="796" y="17856"/>
                  </a:cubicBezTo>
                  <a:cubicBezTo>
                    <a:pt x="796" y="18292"/>
                    <a:pt x="440" y="18647"/>
                    <a:pt x="1" y="18647"/>
                  </a:cubicBezTo>
                  <a:lnTo>
                    <a:pt x="1" y="19448"/>
                  </a:lnTo>
                  <a:cubicBezTo>
                    <a:pt x="1" y="20077"/>
                    <a:pt x="515" y="20586"/>
                    <a:pt x="1147" y="20586"/>
                  </a:cubicBezTo>
                  <a:lnTo>
                    <a:pt x="1833" y="20586"/>
                  </a:lnTo>
                  <a:lnTo>
                    <a:pt x="1833"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9"/>
            <p:cNvSpPr/>
            <p:nvPr/>
          </p:nvSpPr>
          <p:spPr>
            <a:xfrm>
              <a:off x="1036508" y="2514572"/>
              <a:ext cx="2147431" cy="1189768"/>
            </a:xfrm>
            <a:custGeom>
              <a:avLst/>
              <a:gdLst/>
              <a:ahLst/>
              <a:cxnLst/>
              <a:rect l="l" t="t" r="r" b="b"/>
              <a:pathLst>
                <a:path w="37156" h="20586" extrusionOk="0">
                  <a:moveTo>
                    <a:pt x="0" y="1"/>
                  </a:moveTo>
                  <a:lnTo>
                    <a:pt x="0" y="20586"/>
                  </a:lnTo>
                  <a:lnTo>
                    <a:pt x="36303" y="20586"/>
                  </a:lnTo>
                  <a:cubicBezTo>
                    <a:pt x="36773" y="20586"/>
                    <a:pt x="37156" y="20205"/>
                    <a:pt x="37156" y="19733"/>
                  </a:cubicBezTo>
                  <a:lnTo>
                    <a:pt x="37156" y="851"/>
                  </a:lnTo>
                  <a:cubicBezTo>
                    <a:pt x="37156" y="382"/>
                    <a:pt x="36773" y="1"/>
                    <a:pt x="3630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9"/>
            <p:cNvSpPr/>
            <p:nvPr/>
          </p:nvSpPr>
          <p:spPr>
            <a:xfrm>
              <a:off x="916986" y="2500875"/>
              <a:ext cx="93570" cy="139459"/>
            </a:xfrm>
            <a:custGeom>
              <a:avLst/>
              <a:gdLst/>
              <a:ahLst/>
              <a:cxnLst/>
              <a:rect l="l" t="t" r="r" b="b"/>
              <a:pathLst>
                <a:path w="1619" h="2413" extrusionOk="0">
                  <a:moveTo>
                    <a:pt x="1382" y="0"/>
                  </a:moveTo>
                  <a:cubicBezTo>
                    <a:pt x="620" y="0"/>
                    <a:pt x="0" y="617"/>
                    <a:pt x="0" y="1376"/>
                  </a:cubicBezTo>
                  <a:lnTo>
                    <a:pt x="0" y="2177"/>
                  </a:lnTo>
                  <a:cubicBezTo>
                    <a:pt x="0" y="2308"/>
                    <a:pt x="106" y="2412"/>
                    <a:pt x="236" y="2412"/>
                  </a:cubicBezTo>
                  <a:cubicBezTo>
                    <a:pt x="367" y="2412"/>
                    <a:pt x="473" y="2308"/>
                    <a:pt x="473" y="2177"/>
                  </a:cubicBezTo>
                  <a:lnTo>
                    <a:pt x="473" y="1376"/>
                  </a:lnTo>
                  <a:cubicBezTo>
                    <a:pt x="473" y="878"/>
                    <a:pt x="881" y="474"/>
                    <a:pt x="1382" y="474"/>
                  </a:cubicBezTo>
                  <a:cubicBezTo>
                    <a:pt x="1512" y="474"/>
                    <a:pt x="1618" y="367"/>
                    <a:pt x="1618" y="238"/>
                  </a:cubicBezTo>
                  <a:cubicBezTo>
                    <a:pt x="1618" y="107"/>
                    <a:pt x="1512" y="0"/>
                    <a:pt x="13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9"/>
            <p:cNvSpPr/>
            <p:nvPr/>
          </p:nvSpPr>
          <p:spPr>
            <a:xfrm>
              <a:off x="916986" y="3578650"/>
              <a:ext cx="133160" cy="139344"/>
            </a:xfrm>
            <a:custGeom>
              <a:avLst/>
              <a:gdLst/>
              <a:ahLst/>
              <a:cxnLst/>
              <a:rect l="l" t="t" r="r" b="b"/>
              <a:pathLst>
                <a:path w="2304" h="2411" extrusionOk="0">
                  <a:moveTo>
                    <a:pt x="236" y="0"/>
                  </a:moveTo>
                  <a:cubicBezTo>
                    <a:pt x="106" y="0"/>
                    <a:pt x="0" y="106"/>
                    <a:pt x="0" y="236"/>
                  </a:cubicBezTo>
                  <a:lnTo>
                    <a:pt x="0" y="1037"/>
                  </a:lnTo>
                  <a:cubicBezTo>
                    <a:pt x="0" y="1795"/>
                    <a:pt x="620" y="2410"/>
                    <a:pt x="1382" y="2410"/>
                  </a:cubicBezTo>
                  <a:lnTo>
                    <a:pt x="2068" y="2410"/>
                  </a:lnTo>
                  <a:cubicBezTo>
                    <a:pt x="2199" y="2410"/>
                    <a:pt x="2304" y="2306"/>
                    <a:pt x="2304" y="2175"/>
                  </a:cubicBezTo>
                  <a:cubicBezTo>
                    <a:pt x="2304" y="2043"/>
                    <a:pt x="2199" y="1939"/>
                    <a:pt x="2068" y="1939"/>
                  </a:cubicBezTo>
                  <a:lnTo>
                    <a:pt x="1382" y="1939"/>
                  </a:lnTo>
                  <a:cubicBezTo>
                    <a:pt x="881" y="1939"/>
                    <a:pt x="473" y="1535"/>
                    <a:pt x="473" y="1037"/>
                  </a:cubicBezTo>
                  <a:lnTo>
                    <a:pt x="473" y="236"/>
                  </a:lnTo>
                  <a:cubicBezTo>
                    <a:pt x="473" y="106"/>
                    <a:pt x="367" y="0"/>
                    <a:pt x="2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9"/>
            <p:cNvSpPr/>
            <p:nvPr/>
          </p:nvSpPr>
          <p:spPr>
            <a:xfrm>
              <a:off x="2917819" y="3493113"/>
              <a:ext cx="279786" cy="224880"/>
            </a:xfrm>
            <a:custGeom>
              <a:avLst/>
              <a:gdLst/>
              <a:ahLst/>
              <a:cxnLst/>
              <a:rect l="l" t="t" r="r" b="b"/>
              <a:pathLst>
                <a:path w="4841" h="3891" extrusionOk="0">
                  <a:moveTo>
                    <a:pt x="4605" y="0"/>
                  </a:moveTo>
                  <a:cubicBezTo>
                    <a:pt x="4473" y="0"/>
                    <a:pt x="4367" y="107"/>
                    <a:pt x="4367" y="236"/>
                  </a:cubicBezTo>
                  <a:lnTo>
                    <a:pt x="4367" y="2802"/>
                  </a:lnTo>
                  <a:cubicBezTo>
                    <a:pt x="4367" y="3142"/>
                    <a:pt x="4092" y="3419"/>
                    <a:pt x="3752" y="3419"/>
                  </a:cubicBezTo>
                  <a:lnTo>
                    <a:pt x="238" y="3419"/>
                  </a:lnTo>
                  <a:cubicBezTo>
                    <a:pt x="107" y="3419"/>
                    <a:pt x="1" y="3523"/>
                    <a:pt x="1" y="3655"/>
                  </a:cubicBezTo>
                  <a:cubicBezTo>
                    <a:pt x="1" y="3786"/>
                    <a:pt x="107" y="3890"/>
                    <a:pt x="238" y="3890"/>
                  </a:cubicBezTo>
                  <a:lnTo>
                    <a:pt x="3752" y="3890"/>
                  </a:lnTo>
                  <a:cubicBezTo>
                    <a:pt x="4353" y="3890"/>
                    <a:pt x="4840" y="3403"/>
                    <a:pt x="4840" y="2802"/>
                  </a:cubicBezTo>
                  <a:lnTo>
                    <a:pt x="4840" y="236"/>
                  </a:lnTo>
                  <a:cubicBezTo>
                    <a:pt x="4840" y="107"/>
                    <a:pt x="4734" y="0"/>
                    <a:pt x="460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0" name="Google Shape;590;p9"/>
          <p:cNvSpPr txBox="1">
            <a:spLocks noGrp="1"/>
          </p:cNvSpPr>
          <p:nvPr>
            <p:ph type="title"/>
          </p:nvPr>
        </p:nvSpPr>
        <p:spPr>
          <a:xfrm>
            <a:off x="2135550" y="1058588"/>
            <a:ext cx="4872900" cy="1964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500"/>
              <a:buNone/>
              <a:defRPr sz="9600">
                <a:solidFill>
                  <a:schemeClr val="accent1"/>
                </a:solidFill>
              </a:defRPr>
            </a:lvl1pPr>
            <a:lvl2pPr lvl="1" algn="ctr" rtl="0">
              <a:spcBef>
                <a:spcPts val="0"/>
              </a:spcBef>
              <a:spcAft>
                <a:spcPts val="0"/>
              </a:spcAft>
              <a:buSzPts val="3500"/>
              <a:buNone/>
              <a:defRPr/>
            </a:lvl2pPr>
            <a:lvl3pPr lvl="2" algn="ctr" rtl="0">
              <a:spcBef>
                <a:spcPts val="0"/>
              </a:spcBef>
              <a:spcAft>
                <a:spcPts val="0"/>
              </a:spcAft>
              <a:buSzPts val="3500"/>
              <a:buNone/>
              <a:defRPr/>
            </a:lvl3pPr>
            <a:lvl4pPr lvl="3" algn="ctr" rtl="0">
              <a:spcBef>
                <a:spcPts val="0"/>
              </a:spcBef>
              <a:spcAft>
                <a:spcPts val="0"/>
              </a:spcAft>
              <a:buSzPts val="3500"/>
              <a:buNone/>
              <a:defRPr/>
            </a:lvl4pPr>
            <a:lvl5pPr lvl="4" algn="ctr" rtl="0">
              <a:spcBef>
                <a:spcPts val="0"/>
              </a:spcBef>
              <a:spcAft>
                <a:spcPts val="0"/>
              </a:spcAft>
              <a:buSzPts val="3500"/>
              <a:buNone/>
              <a:defRPr/>
            </a:lvl5pPr>
            <a:lvl6pPr lvl="5" algn="ctr" rtl="0">
              <a:spcBef>
                <a:spcPts val="0"/>
              </a:spcBef>
              <a:spcAft>
                <a:spcPts val="0"/>
              </a:spcAft>
              <a:buSzPts val="3500"/>
              <a:buNone/>
              <a:defRPr/>
            </a:lvl6pPr>
            <a:lvl7pPr lvl="6" algn="ctr" rtl="0">
              <a:spcBef>
                <a:spcPts val="0"/>
              </a:spcBef>
              <a:spcAft>
                <a:spcPts val="0"/>
              </a:spcAft>
              <a:buSzPts val="3500"/>
              <a:buNone/>
              <a:defRPr/>
            </a:lvl7pPr>
            <a:lvl8pPr lvl="7" algn="ctr" rtl="0">
              <a:spcBef>
                <a:spcPts val="0"/>
              </a:spcBef>
              <a:spcAft>
                <a:spcPts val="0"/>
              </a:spcAft>
              <a:buSzPts val="3500"/>
              <a:buNone/>
              <a:defRPr/>
            </a:lvl8pPr>
            <a:lvl9pPr lvl="8" algn="ctr" rtl="0">
              <a:spcBef>
                <a:spcPts val="0"/>
              </a:spcBef>
              <a:spcAft>
                <a:spcPts val="0"/>
              </a:spcAft>
              <a:buSzPts val="3500"/>
              <a:buNone/>
              <a:defRPr/>
            </a:lvl9pPr>
          </a:lstStyle>
          <a:p>
            <a:endParaRPr/>
          </a:p>
        </p:txBody>
      </p:sp>
      <p:sp>
        <p:nvSpPr>
          <p:cNvPr id="591" name="Google Shape;591;p9"/>
          <p:cNvSpPr txBox="1">
            <a:spLocks noGrp="1"/>
          </p:cNvSpPr>
          <p:nvPr>
            <p:ph type="subTitle" idx="1"/>
          </p:nvPr>
        </p:nvSpPr>
        <p:spPr>
          <a:xfrm>
            <a:off x="2135550" y="3064250"/>
            <a:ext cx="4872900" cy="6711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666"/>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able of contents">
  <p:cSld name="BLANK_1_1_1_1_1_1">
    <p:bg>
      <p:bgPr>
        <a:solidFill>
          <a:schemeClr val="dk2"/>
        </a:solidFill>
        <a:effectLst/>
      </p:bgPr>
    </p:bg>
    <p:spTree>
      <p:nvGrpSpPr>
        <p:cNvPr id="1" name="Shape 667"/>
        <p:cNvGrpSpPr/>
        <p:nvPr/>
      </p:nvGrpSpPr>
      <p:grpSpPr>
        <a:xfrm>
          <a:off x="0" y="0"/>
          <a:ext cx="0" cy="0"/>
          <a:chOff x="0" y="0"/>
          <a:chExt cx="0" cy="0"/>
        </a:xfrm>
      </p:grpSpPr>
      <p:grpSp>
        <p:nvGrpSpPr>
          <p:cNvPr id="668" name="Google Shape;668;p13"/>
          <p:cNvGrpSpPr/>
          <p:nvPr/>
        </p:nvGrpSpPr>
        <p:grpSpPr>
          <a:xfrm>
            <a:off x="0" y="0"/>
            <a:ext cx="9144091" cy="5143648"/>
            <a:chOff x="0" y="0"/>
            <a:chExt cx="7440875" cy="4152456"/>
          </a:xfrm>
        </p:grpSpPr>
        <p:sp>
          <p:nvSpPr>
            <p:cNvPr id="669" name="Google Shape;669;p13"/>
            <p:cNvSpPr/>
            <p:nvPr/>
          </p:nvSpPr>
          <p:spPr>
            <a:xfrm>
              <a:off x="265057"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 name="Google Shape;670;p13"/>
            <p:cNvSpPr/>
            <p:nvPr/>
          </p:nvSpPr>
          <p:spPr>
            <a:xfrm>
              <a:off x="583651"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 name="Google Shape;671;p13"/>
            <p:cNvSpPr/>
            <p:nvPr/>
          </p:nvSpPr>
          <p:spPr>
            <a:xfrm>
              <a:off x="902179"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 name="Google Shape;672;p13"/>
            <p:cNvSpPr/>
            <p:nvPr/>
          </p:nvSpPr>
          <p:spPr>
            <a:xfrm>
              <a:off x="1220641"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 name="Google Shape;673;p13"/>
            <p:cNvSpPr/>
            <p:nvPr/>
          </p:nvSpPr>
          <p:spPr>
            <a:xfrm>
              <a:off x="1539169"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 name="Google Shape;674;p13"/>
            <p:cNvSpPr/>
            <p:nvPr/>
          </p:nvSpPr>
          <p:spPr>
            <a:xfrm>
              <a:off x="1857762" y="0"/>
              <a:ext cx="7414" cy="2884827"/>
            </a:xfrm>
            <a:custGeom>
              <a:avLst/>
              <a:gdLst/>
              <a:ahLst/>
              <a:cxnLst/>
              <a:rect l="l" t="t" r="r" b="b"/>
              <a:pathLst>
                <a:path w="113"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 name="Google Shape;675;p13"/>
            <p:cNvSpPr/>
            <p:nvPr/>
          </p:nvSpPr>
          <p:spPr>
            <a:xfrm>
              <a:off x="2176224"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 name="Google Shape;676;p13"/>
            <p:cNvSpPr/>
            <p:nvPr/>
          </p:nvSpPr>
          <p:spPr>
            <a:xfrm>
              <a:off x="2494752"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 name="Google Shape;677;p13"/>
            <p:cNvSpPr/>
            <p:nvPr/>
          </p:nvSpPr>
          <p:spPr>
            <a:xfrm>
              <a:off x="2813346"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 name="Google Shape;678;p13"/>
            <p:cNvSpPr/>
            <p:nvPr/>
          </p:nvSpPr>
          <p:spPr>
            <a:xfrm>
              <a:off x="3131874"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 name="Google Shape;679;p13"/>
            <p:cNvSpPr/>
            <p:nvPr/>
          </p:nvSpPr>
          <p:spPr>
            <a:xfrm>
              <a:off x="3450336" y="0"/>
              <a:ext cx="7479" cy="2884827"/>
            </a:xfrm>
            <a:custGeom>
              <a:avLst/>
              <a:gdLst/>
              <a:ahLst/>
              <a:cxnLst/>
              <a:rect l="l" t="t" r="r" b="b"/>
              <a:pathLst>
                <a:path w="114"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 name="Google Shape;680;p13"/>
            <p:cNvSpPr/>
            <p:nvPr/>
          </p:nvSpPr>
          <p:spPr>
            <a:xfrm>
              <a:off x="3768929"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 name="Google Shape;681;p13"/>
            <p:cNvSpPr/>
            <p:nvPr/>
          </p:nvSpPr>
          <p:spPr>
            <a:xfrm>
              <a:off x="4087457"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 name="Google Shape;682;p13"/>
            <p:cNvSpPr/>
            <p:nvPr/>
          </p:nvSpPr>
          <p:spPr>
            <a:xfrm>
              <a:off x="4405920"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13"/>
            <p:cNvSpPr/>
            <p:nvPr/>
          </p:nvSpPr>
          <p:spPr>
            <a:xfrm>
              <a:off x="4724447"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 name="Google Shape;684;p13"/>
            <p:cNvSpPr/>
            <p:nvPr/>
          </p:nvSpPr>
          <p:spPr>
            <a:xfrm>
              <a:off x="5043041" y="0"/>
              <a:ext cx="7414" cy="2884827"/>
            </a:xfrm>
            <a:custGeom>
              <a:avLst/>
              <a:gdLst/>
              <a:ahLst/>
              <a:cxnLst/>
              <a:rect l="l" t="t" r="r" b="b"/>
              <a:pathLst>
                <a:path w="113"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 name="Google Shape;685;p13"/>
            <p:cNvSpPr/>
            <p:nvPr/>
          </p:nvSpPr>
          <p:spPr>
            <a:xfrm>
              <a:off x="5361634"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13"/>
            <p:cNvSpPr/>
            <p:nvPr/>
          </p:nvSpPr>
          <p:spPr>
            <a:xfrm>
              <a:off x="5680031"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 name="Google Shape;687;p13"/>
            <p:cNvSpPr/>
            <p:nvPr/>
          </p:nvSpPr>
          <p:spPr>
            <a:xfrm>
              <a:off x="5998624"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13"/>
            <p:cNvSpPr/>
            <p:nvPr/>
          </p:nvSpPr>
          <p:spPr>
            <a:xfrm>
              <a:off x="6317152"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13"/>
            <p:cNvSpPr/>
            <p:nvPr/>
          </p:nvSpPr>
          <p:spPr>
            <a:xfrm>
              <a:off x="6635615" y="0"/>
              <a:ext cx="7479" cy="2884827"/>
            </a:xfrm>
            <a:custGeom>
              <a:avLst/>
              <a:gdLst/>
              <a:ahLst/>
              <a:cxnLst/>
              <a:rect l="l" t="t" r="r" b="b"/>
              <a:pathLst>
                <a:path w="114"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13"/>
            <p:cNvSpPr/>
            <p:nvPr/>
          </p:nvSpPr>
          <p:spPr>
            <a:xfrm>
              <a:off x="6954208"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13"/>
            <p:cNvSpPr/>
            <p:nvPr/>
          </p:nvSpPr>
          <p:spPr>
            <a:xfrm>
              <a:off x="7272736"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13"/>
            <p:cNvSpPr/>
            <p:nvPr/>
          </p:nvSpPr>
          <p:spPr>
            <a:xfrm>
              <a:off x="0" y="70857"/>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13"/>
            <p:cNvSpPr/>
            <p:nvPr/>
          </p:nvSpPr>
          <p:spPr>
            <a:xfrm>
              <a:off x="0" y="374885"/>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 name="Google Shape;694;p13"/>
            <p:cNvSpPr/>
            <p:nvPr/>
          </p:nvSpPr>
          <p:spPr>
            <a:xfrm>
              <a:off x="0" y="678783"/>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 name="Google Shape;695;p13"/>
            <p:cNvSpPr/>
            <p:nvPr/>
          </p:nvSpPr>
          <p:spPr>
            <a:xfrm>
              <a:off x="0" y="982811"/>
              <a:ext cx="7440875" cy="7414"/>
            </a:xfrm>
            <a:custGeom>
              <a:avLst/>
              <a:gdLst/>
              <a:ahLst/>
              <a:cxnLst/>
              <a:rect l="l" t="t" r="r" b="b"/>
              <a:pathLst>
                <a:path w="113415" h="113"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13"/>
            <p:cNvSpPr/>
            <p:nvPr/>
          </p:nvSpPr>
          <p:spPr>
            <a:xfrm>
              <a:off x="0" y="1286708"/>
              <a:ext cx="7440875" cy="7545"/>
            </a:xfrm>
            <a:custGeom>
              <a:avLst/>
              <a:gdLst/>
              <a:ahLst/>
              <a:cxnLst/>
              <a:rect l="l" t="t" r="r" b="b"/>
              <a:pathLst>
                <a:path w="113415" h="115"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13"/>
            <p:cNvSpPr/>
            <p:nvPr/>
          </p:nvSpPr>
          <p:spPr>
            <a:xfrm>
              <a:off x="0" y="1590737"/>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 name="Google Shape;698;p13"/>
            <p:cNvSpPr/>
            <p:nvPr/>
          </p:nvSpPr>
          <p:spPr>
            <a:xfrm>
              <a:off x="0" y="1894700"/>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13"/>
            <p:cNvSpPr/>
            <p:nvPr/>
          </p:nvSpPr>
          <p:spPr>
            <a:xfrm>
              <a:off x="0" y="2198597"/>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13"/>
            <p:cNvSpPr/>
            <p:nvPr/>
          </p:nvSpPr>
          <p:spPr>
            <a:xfrm>
              <a:off x="0" y="2502625"/>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13"/>
            <p:cNvSpPr/>
            <p:nvPr/>
          </p:nvSpPr>
          <p:spPr>
            <a:xfrm>
              <a:off x="0" y="2806523"/>
              <a:ext cx="7440875" cy="7479"/>
            </a:xfrm>
            <a:custGeom>
              <a:avLst/>
              <a:gdLst/>
              <a:ahLst/>
              <a:cxnLst/>
              <a:rect l="l" t="t" r="r" b="b"/>
              <a:pathLst>
                <a:path w="113415" h="114"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13"/>
            <p:cNvSpPr/>
            <p:nvPr/>
          </p:nvSpPr>
          <p:spPr>
            <a:xfrm>
              <a:off x="265057"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13"/>
            <p:cNvSpPr/>
            <p:nvPr/>
          </p:nvSpPr>
          <p:spPr>
            <a:xfrm>
              <a:off x="583651"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13"/>
            <p:cNvSpPr/>
            <p:nvPr/>
          </p:nvSpPr>
          <p:spPr>
            <a:xfrm>
              <a:off x="902179"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13"/>
            <p:cNvSpPr/>
            <p:nvPr/>
          </p:nvSpPr>
          <p:spPr>
            <a:xfrm>
              <a:off x="1220641"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13"/>
            <p:cNvSpPr/>
            <p:nvPr/>
          </p:nvSpPr>
          <p:spPr>
            <a:xfrm>
              <a:off x="1539169"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13"/>
            <p:cNvSpPr/>
            <p:nvPr/>
          </p:nvSpPr>
          <p:spPr>
            <a:xfrm>
              <a:off x="1857762" y="2431703"/>
              <a:ext cx="7414" cy="1720754"/>
            </a:xfrm>
            <a:custGeom>
              <a:avLst/>
              <a:gdLst/>
              <a:ahLst/>
              <a:cxnLst/>
              <a:rect l="l" t="t" r="r" b="b"/>
              <a:pathLst>
                <a:path w="113"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13"/>
            <p:cNvSpPr/>
            <p:nvPr/>
          </p:nvSpPr>
          <p:spPr>
            <a:xfrm>
              <a:off x="2176224"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13"/>
            <p:cNvSpPr/>
            <p:nvPr/>
          </p:nvSpPr>
          <p:spPr>
            <a:xfrm>
              <a:off x="2494752"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13"/>
            <p:cNvSpPr/>
            <p:nvPr/>
          </p:nvSpPr>
          <p:spPr>
            <a:xfrm>
              <a:off x="2813346"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13"/>
            <p:cNvSpPr/>
            <p:nvPr/>
          </p:nvSpPr>
          <p:spPr>
            <a:xfrm>
              <a:off x="3131874"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13"/>
            <p:cNvSpPr/>
            <p:nvPr/>
          </p:nvSpPr>
          <p:spPr>
            <a:xfrm>
              <a:off x="3450336" y="2431703"/>
              <a:ext cx="7479" cy="1720754"/>
            </a:xfrm>
            <a:custGeom>
              <a:avLst/>
              <a:gdLst/>
              <a:ahLst/>
              <a:cxnLst/>
              <a:rect l="l" t="t" r="r" b="b"/>
              <a:pathLst>
                <a:path w="114"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13"/>
            <p:cNvSpPr/>
            <p:nvPr/>
          </p:nvSpPr>
          <p:spPr>
            <a:xfrm>
              <a:off x="3768929"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13"/>
            <p:cNvSpPr/>
            <p:nvPr/>
          </p:nvSpPr>
          <p:spPr>
            <a:xfrm>
              <a:off x="4087457"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13"/>
            <p:cNvSpPr/>
            <p:nvPr/>
          </p:nvSpPr>
          <p:spPr>
            <a:xfrm>
              <a:off x="4405920"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13"/>
            <p:cNvSpPr/>
            <p:nvPr/>
          </p:nvSpPr>
          <p:spPr>
            <a:xfrm>
              <a:off x="4724447"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13"/>
            <p:cNvSpPr/>
            <p:nvPr/>
          </p:nvSpPr>
          <p:spPr>
            <a:xfrm>
              <a:off x="5043041" y="2431703"/>
              <a:ext cx="7414" cy="1720754"/>
            </a:xfrm>
            <a:custGeom>
              <a:avLst/>
              <a:gdLst/>
              <a:ahLst/>
              <a:cxnLst/>
              <a:rect l="l" t="t" r="r" b="b"/>
              <a:pathLst>
                <a:path w="113"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13"/>
            <p:cNvSpPr/>
            <p:nvPr/>
          </p:nvSpPr>
          <p:spPr>
            <a:xfrm>
              <a:off x="5361634"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13"/>
            <p:cNvSpPr/>
            <p:nvPr/>
          </p:nvSpPr>
          <p:spPr>
            <a:xfrm>
              <a:off x="5680031"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13"/>
            <p:cNvSpPr/>
            <p:nvPr/>
          </p:nvSpPr>
          <p:spPr>
            <a:xfrm>
              <a:off x="5998624"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13"/>
            <p:cNvSpPr/>
            <p:nvPr/>
          </p:nvSpPr>
          <p:spPr>
            <a:xfrm>
              <a:off x="6317152"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13"/>
            <p:cNvSpPr/>
            <p:nvPr/>
          </p:nvSpPr>
          <p:spPr>
            <a:xfrm>
              <a:off x="6635615" y="2431703"/>
              <a:ext cx="7479" cy="1720754"/>
            </a:xfrm>
            <a:custGeom>
              <a:avLst/>
              <a:gdLst/>
              <a:ahLst/>
              <a:cxnLst/>
              <a:rect l="l" t="t" r="r" b="b"/>
              <a:pathLst>
                <a:path w="114"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13"/>
            <p:cNvSpPr/>
            <p:nvPr/>
          </p:nvSpPr>
          <p:spPr>
            <a:xfrm>
              <a:off x="6954208"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13"/>
            <p:cNvSpPr/>
            <p:nvPr/>
          </p:nvSpPr>
          <p:spPr>
            <a:xfrm>
              <a:off x="7272736"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13"/>
            <p:cNvSpPr/>
            <p:nvPr/>
          </p:nvSpPr>
          <p:spPr>
            <a:xfrm>
              <a:off x="0" y="2502494"/>
              <a:ext cx="7440875" cy="7479"/>
            </a:xfrm>
            <a:custGeom>
              <a:avLst/>
              <a:gdLst/>
              <a:ahLst/>
              <a:cxnLst/>
              <a:rect l="l" t="t" r="r" b="b"/>
              <a:pathLst>
                <a:path w="113415" h="114"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 name="Google Shape;726;p13"/>
            <p:cNvSpPr/>
            <p:nvPr/>
          </p:nvSpPr>
          <p:spPr>
            <a:xfrm>
              <a:off x="0" y="2806523"/>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 name="Google Shape;727;p13"/>
            <p:cNvSpPr/>
            <p:nvPr/>
          </p:nvSpPr>
          <p:spPr>
            <a:xfrm>
              <a:off x="0" y="3110420"/>
              <a:ext cx="7440875" cy="7545"/>
            </a:xfrm>
            <a:custGeom>
              <a:avLst/>
              <a:gdLst/>
              <a:ahLst/>
              <a:cxnLst/>
              <a:rect l="l" t="t" r="r" b="b"/>
              <a:pathLst>
                <a:path w="113415" h="115"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13"/>
            <p:cNvSpPr/>
            <p:nvPr/>
          </p:nvSpPr>
          <p:spPr>
            <a:xfrm>
              <a:off x="0" y="3414448"/>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 name="Google Shape;729;p13"/>
            <p:cNvSpPr/>
            <p:nvPr/>
          </p:nvSpPr>
          <p:spPr>
            <a:xfrm>
              <a:off x="0" y="3718411"/>
              <a:ext cx="7440875" cy="7479"/>
            </a:xfrm>
            <a:custGeom>
              <a:avLst/>
              <a:gdLst/>
              <a:ahLst/>
              <a:cxnLst/>
              <a:rect l="l" t="t" r="r" b="b"/>
              <a:pathLst>
                <a:path w="113415" h="114" extrusionOk="0">
                  <a:moveTo>
                    <a:pt x="0" y="0"/>
                  </a:moveTo>
                  <a:lnTo>
                    <a:pt x="0" y="113"/>
                  </a:lnTo>
                  <a:lnTo>
                    <a:pt x="113414" y="113"/>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 name="Google Shape;730;p13"/>
            <p:cNvSpPr/>
            <p:nvPr/>
          </p:nvSpPr>
          <p:spPr>
            <a:xfrm>
              <a:off x="0" y="4022440"/>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31" name="Google Shape;731;p13"/>
          <p:cNvGrpSpPr/>
          <p:nvPr/>
        </p:nvGrpSpPr>
        <p:grpSpPr>
          <a:xfrm>
            <a:off x="192408" y="135664"/>
            <a:ext cx="8759169" cy="4872494"/>
            <a:chOff x="916986" y="2500875"/>
            <a:chExt cx="2280618" cy="1217119"/>
          </a:xfrm>
        </p:grpSpPr>
        <p:sp>
          <p:nvSpPr>
            <p:cNvPr id="732" name="Google Shape;732;p13"/>
            <p:cNvSpPr/>
            <p:nvPr/>
          </p:nvSpPr>
          <p:spPr>
            <a:xfrm>
              <a:off x="930568" y="2514572"/>
              <a:ext cx="105996" cy="1189768"/>
            </a:xfrm>
            <a:custGeom>
              <a:avLst/>
              <a:gdLst/>
              <a:ahLst/>
              <a:cxnLst/>
              <a:rect l="l" t="t" r="r" b="b"/>
              <a:pathLst>
                <a:path w="1834" h="20586" extrusionOk="0">
                  <a:moveTo>
                    <a:pt x="1147" y="1"/>
                  </a:moveTo>
                  <a:cubicBezTo>
                    <a:pt x="515" y="1"/>
                    <a:pt x="1" y="509"/>
                    <a:pt x="1" y="1139"/>
                  </a:cubicBezTo>
                  <a:lnTo>
                    <a:pt x="1" y="1854"/>
                  </a:lnTo>
                  <a:cubicBezTo>
                    <a:pt x="440" y="1854"/>
                    <a:pt x="796" y="2209"/>
                    <a:pt x="796" y="2645"/>
                  </a:cubicBezTo>
                  <a:cubicBezTo>
                    <a:pt x="796" y="3081"/>
                    <a:pt x="440" y="3433"/>
                    <a:pt x="1" y="3433"/>
                  </a:cubicBezTo>
                  <a:lnTo>
                    <a:pt x="1" y="4390"/>
                  </a:lnTo>
                  <a:cubicBezTo>
                    <a:pt x="440" y="4390"/>
                    <a:pt x="796" y="4745"/>
                    <a:pt x="796" y="5181"/>
                  </a:cubicBezTo>
                  <a:cubicBezTo>
                    <a:pt x="796" y="5615"/>
                    <a:pt x="440" y="5969"/>
                    <a:pt x="1" y="5969"/>
                  </a:cubicBezTo>
                  <a:lnTo>
                    <a:pt x="1" y="6924"/>
                  </a:lnTo>
                  <a:cubicBezTo>
                    <a:pt x="440" y="6924"/>
                    <a:pt x="796" y="7281"/>
                    <a:pt x="796" y="7717"/>
                  </a:cubicBezTo>
                  <a:cubicBezTo>
                    <a:pt x="796" y="8151"/>
                    <a:pt x="440" y="8505"/>
                    <a:pt x="1" y="8505"/>
                  </a:cubicBezTo>
                  <a:lnTo>
                    <a:pt x="1" y="9460"/>
                  </a:lnTo>
                  <a:cubicBezTo>
                    <a:pt x="440" y="9460"/>
                    <a:pt x="796" y="9815"/>
                    <a:pt x="796" y="10251"/>
                  </a:cubicBezTo>
                  <a:cubicBezTo>
                    <a:pt x="796" y="10687"/>
                    <a:pt x="440" y="11041"/>
                    <a:pt x="1" y="11041"/>
                  </a:cubicBezTo>
                  <a:lnTo>
                    <a:pt x="1" y="11996"/>
                  </a:lnTo>
                  <a:cubicBezTo>
                    <a:pt x="440" y="11996"/>
                    <a:pt x="796" y="12351"/>
                    <a:pt x="796" y="12787"/>
                  </a:cubicBezTo>
                  <a:cubicBezTo>
                    <a:pt x="796" y="13222"/>
                    <a:pt x="440" y="13575"/>
                    <a:pt x="1" y="13575"/>
                  </a:cubicBezTo>
                  <a:lnTo>
                    <a:pt x="1" y="14532"/>
                  </a:lnTo>
                  <a:cubicBezTo>
                    <a:pt x="440" y="14532"/>
                    <a:pt x="796" y="14886"/>
                    <a:pt x="796" y="15322"/>
                  </a:cubicBezTo>
                  <a:cubicBezTo>
                    <a:pt x="796" y="15758"/>
                    <a:pt x="440" y="16111"/>
                    <a:pt x="1" y="16111"/>
                  </a:cubicBezTo>
                  <a:lnTo>
                    <a:pt x="1" y="17068"/>
                  </a:lnTo>
                  <a:cubicBezTo>
                    <a:pt x="440" y="17068"/>
                    <a:pt x="796" y="17422"/>
                    <a:pt x="796" y="17856"/>
                  </a:cubicBezTo>
                  <a:cubicBezTo>
                    <a:pt x="796" y="18292"/>
                    <a:pt x="440" y="18647"/>
                    <a:pt x="1" y="18647"/>
                  </a:cubicBezTo>
                  <a:lnTo>
                    <a:pt x="1" y="19448"/>
                  </a:lnTo>
                  <a:cubicBezTo>
                    <a:pt x="1" y="20077"/>
                    <a:pt x="515" y="20586"/>
                    <a:pt x="1147" y="20586"/>
                  </a:cubicBezTo>
                  <a:lnTo>
                    <a:pt x="1833" y="20586"/>
                  </a:lnTo>
                  <a:lnTo>
                    <a:pt x="1833"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13"/>
            <p:cNvSpPr/>
            <p:nvPr/>
          </p:nvSpPr>
          <p:spPr>
            <a:xfrm>
              <a:off x="1036508" y="2514572"/>
              <a:ext cx="2147431" cy="1189768"/>
            </a:xfrm>
            <a:custGeom>
              <a:avLst/>
              <a:gdLst/>
              <a:ahLst/>
              <a:cxnLst/>
              <a:rect l="l" t="t" r="r" b="b"/>
              <a:pathLst>
                <a:path w="37156" h="20586" extrusionOk="0">
                  <a:moveTo>
                    <a:pt x="0" y="1"/>
                  </a:moveTo>
                  <a:lnTo>
                    <a:pt x="0" y="20586"/>
                  </a:lnTo>
                  <a:lnTo>
                    <a:pt x="36303" y="20586"/>
                  </a:lnTo>
                  <a:cubicBezTo>
                    <a:pt x="36773" y="20586"/>
                    <a:pt x="37156" y="20205"/>
                    <a:pt x="37156" y="19733"/>
                  </a:cubicBezTo>
                  <a:lnTo>
                    <a:pt x="37156" y="851"/>
                  </a:lnTo>
                  <a:cubicBezTo>
                    <a:pt x="37156" y="382"/>
                    <a:pt x="36773" y="1"/>
                    <a:pt x="3630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 name="Google Shape;734;p13"/>
            <p:cNvSpPr/>
            <p:nvPr/>
          </p:nvSpPr>
          <p:spPr>
            <a:xfrm>
              <a:off x="916986" y="2500875"/>
              <a:ext cx="93570" cy="139459"/>
            </a:xfrm>
            <a:custGeom>
              <a:avLst/>
              <a:gdLst/>
              <a:ahLst/>
              <a:cxnLst/>
              <a:rect l="l" t="t" r="r" b="b"/>
              <a:pathLst>
                <a:path w="1619" h="2413" extrusionOk="0">
                  <a:moveTo>
                    <a:pt x="1382" y="0"/>
                  </a:moveTo>
                  <a:cubicBezTo>
                    <a:pt x="620" y="0"/>
                    <a:pt x="0" y="617"/>
                    <a:pt x="0" y="1376"/>
                  </a:cubicBezTo>
                  <a:lnTo>
                    <a:pt x="0" y="2177"/>
                  </a:lnTo>
                  <a:cubicBezTo>
                    <a:pt x="0" y="2308"/>
                    <a:pt x="106" y="2412"/>
                    <a:pt x="236" y="2412"/>
                  </a:cubicBezTo>
                  <a:cubicBezTo>
                    <a:pt x="367" y="2412"/>
                    <a:pt x="473" y="2308"/>
                    <a:pt x="473" y="2177"/>
                  </a:cubicBezTo>
                  <a:lnTo>
                    <a:pt x="473" y="1376"/>
                  </a:lnTo>
                  <a:cubicBezTo>
                    <a:pt x="473" y="878"/>
                    <a:pt x="881" y="474"/>
                    <a:pt x="1382" y="474"/>
                  </a:cubicBezTo>
                  <a:cubicBezTo>
                    <a:pt x="1512" y="474"/>
                    <a:pt x="1618" y="367"/>
                    <a:pt x="1618" y="238"/>
                  </a:cubicBezTo>
                  <a:cubicBezTo>
                    <a:pt x="1618" y="107"/>
                    <a:pt x="1512" y="0"/>
                    <a:pt x="13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13"/>
            <p:cNvSpPr/>
            <p:nvPr/>
          </p:nvSpPr>
          <p:spPr>
            <a:xfrm>
              <a:off x="916986" y="3578650"/>
              <a:ext cx="133160" cy="139344"/>
            </a:xfrm>
            <a:custGeom>
              <a:avLst/>
              <a:gdLst/>
              <a:ahLst/>
              <a:cxnLst/>
              <a:rect l="l" t="t" r="r" b="b"/>
              <a:pathLst>
                <a:path w="2304" h="2411" extrusionOk="0">
                  <a:moveTo>
                    <a:pt x="236" y="0"/>
                  </a:moveTo>
                  <a:cubicBezTo>
                    <a:pt x="106" y="0"/>
                    <a:pt x="0" y="106"/>
                    <a:pt x="0" y="236"/>
                  </a:cubicBezTo>
                  <a:lnTo>
                    <a:pt x="0" y="1037"/>
                  </a:lnTo>
                  <a:cubicBezTo>
                    <a:pt x="0" y="1795"/>
                    <a:pt x="620" y="2410"/>
                    <a:pt x="1382" y="2410"/>
                  </a:cubicBezTo>
                  <a:lnTo>
                    <a:pt x="2068" y="2410"/>
                  </a:lnTo>
                  <a:cubicBezTo>
                    <a:pt x="2199" y="2410"/>
                    <a:pt x="2304" y="2306"/>
                    <a:pt x="2304" y="2175"/>
                  </a:cubicBezTo>
                  <a:cubicBezTo>
                    <a:pt x="2304" y="2043"/>
                    <a:pt x="2199" y="1939"/>
                    <a:pt x="2068" y="1939"/>
                  </a:cubicBezTo>
                  <a:lnTo>
                    <a:pt x="1382" y="1939"/>
                  </a:lnTo>
                  <a:cubicBezTo>
                    <a:pt x="881" y="1939"/>
                    <a:pt x="473" y="1535"/>
                    <a:pt x="473" y="1037"/>
                  </a:cubicBezTo>
                  <a:lnTo>
                    <a:pt x="473" y="236"/>
                  </a:lnTo>
                  <a:cubicBezTo>
                    <a:pt x="473" y="106"/>
                    <a:pt x="367" y="0"/>
                    <a:pt x="2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13"/>
            <p:cNvSpPr/>
            <p:nvPr/>
          </p:nvSpPr>
          <p:spPr>
            <a:xfrm>
              <a:off x="2917819" y="3493113"/>
              <a:ext cx="279786" cy="224880"/>
            </a:xfrm>
            <a:custGeom>
              <a:avLst/>
              <a:gdLst/>
              <a:ahLst/>
              <a:cxnLst/>
              <a:rect l="l" t="t" r="r" b="b"/>
              <a:pathLst>
                <a:path w="4841" h="3891" extrusionOk="0">
                  <a:moveTo>
                    <a:pt x="4605" y="0"/>
                  </a:moveTo>
                  <a:cubicBezTo>
                    <a:pt x="4473" y="0"/>
                    <a:pt x="4367" y="107"/>
                    <a:pt x="4367" y="236"/>
                  </a:cubicBezTo>
                  <a:lnTo>
                    <a:pt x="4367" y="2802"/>
                  </a:lnTo>
                  <a:cubicBezTo>
                    <a:pt x="4367" y="3142"/>
                    <a:pt x="4092" y="3419"/>
                    <a:pt x="3752" y="3419"/>
                  </a:cubicBezTo>
                  <a:lnTo>
                    <a:pt x="238" y="3419"/>
                  </a:lnTo>
                  <a:cubicBezTo>
                    <a:pt x="107" y="3419"/>
                    <a:pt x="1" y="3523"/>
                    <a:pt x="1" y="3655"/>
                  </a:cubicBezTo>
                  <a:cubicBezTo>
                    <a:pt x="1" y="3786"/>
                    <a:pt x="107" y="3890"/>
                    <a:pt x="238" y="3890"/>
                  </a:cubicBezTo>
                  <a:lnTo>
                    <a:pt x="3752" y="3890"/>
                  </a:lnTo>
                  <a:cubicBezTo>
                    <a:pt x="4353" y="3890"/>
                    <a:pt x="4840" y="3403"/>
                    <a:pt x="4840" y="2802"/>
                  </a:cubicBezTo>
                  <a:lnTo>
                    <a:pt x="4840" y="236"/>
                  </a:lnTo>
                  <a:cubicBezTo>
                    <a:pt x="4840" y="107"/>
                    <a:pt x="4734" y="0"/>
                    <a:pt x="460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37" name="Google Shape;737;p13"/>
          <p:cNvSpPr txBox="1">
            <a:spLocks noGrp="1"/>
          </p:cNvSpPr>
          <p:nvPr>
            <p:ph type="subTitle" idx="1"/>
          </p:nvPr>
        </p:nvSpPr>
        <p:spPr>
          <a:xfrm>
            <a:off x="2151325" y="3691175"/>
            <a:ext cx="3564900" cy="5727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Font typeface="Bebas Neue"/>
              <a:buNone/>
              <a:defRPr sz="2400" b="1">
                <a:solidFill>
                  <a:schemeClr val="dk1"/>
                </a:solidFill>
              </a:defRPr>
            </a:lvl1pPr>
            <a:lvl2pPr lvl="1"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738" name="Google Shape;738;p13"/>
          <p:cNvSpPr txBox="1">
            <a:spLocks noGrp="1"/>
          </p:cNvSpPr>
          <p:nvPr>
            <p:ph type="title"/>
          </p:nvPr>
        </p:nvSpPr>
        <p:spPr>
          <a:xfrm>
            <a:off x="1329600" y="448056"/>
            <a:ext cx="701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739" name="Google Shape;739;p13"/>
          <p:cNvSpPr txBox="1">
            <a:spLocks noGrp="1"/>
          </p:cNvSpPr>
          <p:nvPr>
            <p:ph type="subTitle" idx="2"/>
          </p:nvPr>
        </p:nvSpPr>
        <p:spPr>
          <a:xfrm>
            <a:off x="1482025" y="1946045"/>
            <a:ext cx="4234200" cy="3672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740" name="Google Shape;740;p13"/>
          <p:cNvSpPr txBox="1">
            <a:spLocks noGrp="1"/>
          </p:cNvSpPr>
          <p:nvPr>
            <p:ph type="subTitle" idx="3"/>
          </p:nvPr>
        </p:nvSpPr>
        <p:spPr>
          <a:xfrm>
            <a:off x="1482025" y="3063013"/>
            <a:ext cx="4234200" cy="3672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741" name="Google Shape;741;p13"/>
          <p:cNvSpPr txBox="1">
            <a:spLocks noGrp="1"/>
          </p:cNvSpPr>
          <p:nvPr>
            <p:ph type="subTitle" idx="4"/>
          </p:nvPr>
        </p:nvSpPr>
        <p:spPr>
          <a:xfrm>
            <a:off x="1482025" y="4179981"/>
            <a:ext cx="4234200" cy="3672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742" name="Google Shape;742;p13"/>
          <p:cNvSpPr txBox="1">
            <a:spLocks noGrp="1"/>
          </p:cNvSpPr>
          <p:nvPr>
            <p:ph type="title" idx="5" hasCustomPrompt="1"/>
          </p:nvPr>
        </p:nvSpPr>
        <p:spPr>
          <a:xfrm>
            <a:off x="1482000" y="1424620"/>
            <a:ext cx="669300" cy="447600"/>
          </a:xfrm>
          <a:prstGeom prst="rect">
            <a:avLst/>
          </a:prstGeom>
          <a:noFill/>
        </p:spPr>
        <p:txBody>
          <a:bodyPr spcFirstLastPara="1" wrap="square" lIns="91425" tIns="91425" rIns="91425" bIns="91425" anchor="ctr" anchorCtr="0">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743" name="Google Shape;743;p13"/>
          <p:cNvSpPr txBox="1">
            <a:spLocks noGrp="1"/>
          </p:cNvSpPr>
          <p:nvPr>
            <p:ph type="title" idx="6" hasCustomPrompt="1"/>
          </p:nvPr>
        </p:nvSpPr>
        <p:spPr>
          <a:xfrm>
            <a:off x="1482000" y="3663874"/>
            <a:ext cx="669300" cy="447600"/>
          </a:xfrm>
          <a:prstGeom prst="rect">
            <a:avLst/>
          </a:prstGeom>
          <a:noFill/>
        </p:spPr>
        <p:txBody>
          <a:bodyPr spcFirstLastPara="1" wrap="square" lIns="91425" tIns="91425" rIns="91425" bIns="91425" anchor="ctr" anchorCtr="0">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744" name="Google Shape;744;p13"/>
          <p:cNvSpPr txBox="1">
            <a:spLocks noGrp="1"/>
          </p:cNvSpPr>
          <p:nvPr>
            <p:ph type="title" idx="7" hasCustomPrompt="1"/>
          </p:nvPr>
        </p:nvSpPr>
        <p:spPr>
          <a:xfrm>
            <a:off x="1482000" y="2544247"/>
            <a:ext cx="669300" cy="447600"/>
          </a:xfrm>
          <a:prstGeom prst="rect">
            <a:avLst/>
          </a:prstGeom>
          <a:noFill/>
        </p:spPr>
        <p:txBody>
          <a:bodyPr spcFirstLastPara="1" wrap="square" lIns="91425" tIns="91425" rIns="91425" bIns="91425" anchor="ctr" anchorCtr="0">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745" name="Google Shape;745;p13"/>
          <p:cNvSpPr txBox="1">
            <a:spLocks noGrp="1"/>
          </p:cNvSpPr>
          <p:nvPr>
            <p:ph type="subTitle" idx="8"/>
          </p:nvPr>
        </p:nvSpPr>
        <p:spPr>
          <a:xfrm>
            <a:off x="2150125" y="1454125"/>
            <a:ext cx="3566100" cy="5727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Font typeface="Bebas Neue"/>
              <a:buNone/>
              <a:defRPr sz="2400" b="1">
                <a:solidFill>
                  <a:schemeClr val="dk1"/>
                </a:solidFill>
              </a:defRPr>
            </a:lvl1pPr>
            <a:lvl2pPr lvl="1"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746" name="Google Shape;746;p13"/>
          <p:cNvSpPr txBox="1">
            <a:spLocks noGrp="1"/>
          </p:cNvSpPr>
          <p:nvPr>
            <p:ph type="subTitle" idx="9"/>
          </p:nvPr>
        </p:nvSpPr>
        <p:spPr>
          <a:xfrm>
            <a:off x="2150125" y="2572650"/>
            <a:ext cx="3566100" cy="5727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Font typeface="Bebas Neue"/>
              <a:buNone/>
              <a:defRPr sz="2400" b="1">
                <a:solidFill>
                  <a:schemeClr val="dk1"/>
                </a:solidFill>
              </a:defRPr>
            </a:lvl1pPr>
            <a:lvl2pPr lvl="1"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Quote">
  <p:cSld name="BLANK_1_1">
    <p:bg>
      <p:bgPr>
        <a:solidFill>
          <a:schemeClr val="dk2"/>
        </a:solidFill>
        <a:effectLst/>
      </p:bgPr>
    </p:bg>
    <p:spTree>
      <p:nvGrpSpPr>
        <p:cNvPr id="1" name="Shape 747"/>
        <p:cNvGrpSpPr/>
        <p:nvPr/>
      </p:nvGrpSpPr>
      <p:grpSpPr>
        <a:xfrm>
          <a:off x="0" y="0"/>
          <a:ext cx="0" cy="0"/>
          <a:chOff x="0" y="0"/>
          <a:chExt cx="0" cy="0"/>
        </a:xfrm>
      </p:grpSpPr>
      <p:grpSp>
        <p:nvGrpSpPr>
          <p:cNvPr id="748" name="Google Shape;748;p14"/>
          <p:cNvGrpSpPr/>
          <p:nvPr/>
        </p:nvGrpSpPr>
        <p:grpSpPr>
          <a:xfrm>
            <a:off x="0" y="0"/>
            <a:ext cx="9144091" cy="5143648"/>
            <a:chOff x="0" y="0"/>
            <a:chExt cx="7440875" cy="4152456"/>
          </a:xfrm>
        </p:grpSpPr>
        <p:sp>
          <p:nvSpPr>
            <p:cNvPr id="749" name="Google Shape;749;p14"/>
            <p:cNvSpPr/>
            <p:nvPr/>
          </p:nvSpPr>
          <p:spPr>
            <a:xfrm>
              <a:off x="265057"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14"/>
            <p:cNvSpPr/>
            <p:nvPr/>
          </p:nvSpPr>
          <p:spPr>
            <a:xfrm>
              <a:off x="583651"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1" name="Google Shape;751;p14"/>
            <p:cNvSpPr/>
            <p:nvPr/>
          </p:nvSpPr>
          <p:spPr>
            <a:xfrm>
              <a:off x="902179"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14"/>
            <p:cNvSpPr/>
            <p:nvPr/>
          </p:nvSpPr>
          <p:spPr>
            <a:xfrm>
              <a:off x="1220641"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14"/>
            <p:cNvSpPr/>
            <p:nvPr/>
          </p:nvSpPr>
          <p:spPr>
            <a:xfrm>
              <a:off x="1539169"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14"/>
            <p:cNvSpPr/>
            <p:nvPr/>
          </p:nvSpPr>
          <p:spPr>
            <a:xfrm>
              <a:off x="1857762" y="0"/>
              <a:ext cx="7414" cy="2884827"/>
            </a:xfrm>
            <a:custGeom>
              <a:avLst/>
              <a:gdLst/>
              <a:ahLst/>
              <a:cxnLst/>
              <a:rect l="l" t="t" r="r" b="b"/>
              <a:pathLst>
                <a:path w="113"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14"/>
            <p:cNvSpPr/>
            <p:nvPr/>
          </p:nvSpPr>
          <p:spPr>
            <a:xfrm>
              <a:off x="2176224"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14"/>
            <p:cNvSpPr/>
            <p:nvPr/>
          </p:nvSpPr>
          <p:spPr>
            <a:xfrm>
              <a:off x="2494752"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14"/>
            <p:cNvSpPr/>
            <p:nvPr/>
          </p:nvSpPr>
          <p:spPr>
            <a:xfrm>
              <a:off x="2813346"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14"/>
            <p:cNvSpPr/>
            <p:nvPr/>
          </p:nvSpPr>
          <p:spPr>
            <a:xfrm>
              <a:off x="3131874"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14"/>
            <p:cNvSpPr/>
            <p:nvPr/>
          </p:nvSpPr>
          <p:spPr>
            <a:xfrm>
              <a:off x="3450336" y="0"/>
              <a:ext cx="7479" cy="2884827"/>
            </a:xfrm>
            <a:custGeom>
              <a:avLst/>
              <a:gdLst/>
              <a:ahLst/>
              <a:cxnLst/>
              <a:rect l="l" t="t" r="r" b="b"/>
              <a:pathLst>
                <a:path w="114"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14"/>
            <p:cNvSpPr/>
            <p:nvPr/>
          </p:nvSpPr>
          <p:spPr>
            <a:xfrm>
              <a:off x="3768929"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14"/>
            <p:cNvSpPr/>
            <p:nvPr/>
          </p:nvSpPr>
          <p:spPr>
            <a:xfrm>
              <a:off x="4087457"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14"/>
            <p:cNvSpPr/>
            <p:nvPr/>
          </p:nvSpPr>
          <p:spPr>
            <a:xfrm>
              <a:off x="4405920"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14"/>
            <p:cNvSpPr/>
            <p:nvPr/>
          </p:nvSpPr>
          <p:spPr>
            <a:xfrm>
              <a:off x="4724447"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14"/>
            <p:cNvSpPr/>
            <p:nvPr/>
          </p:nvSpPr>
          <p:spPr>
            <a:xfrm>
              <a:off x="5043041" y="0"/>
              <a:ext cx="7414" cy="2884827"/>
            </a:xfrm>
            <a:custGeom>
              <a:avLst/>
              <a:gdLst/>
              <a:ahLst/>
              <a:cxnLst/>
              <a:rect l="l" t="t" r="r" b="b"/>
              <a:pathLst>
                <a:path w="113"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14"/>
            <p:cNvSpPr/>
            <p:nvPr/>
          </p:nvSpPr>
          <p:spPr>
            <a:xfrm>
              <a:off x="5361634"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14"/>
            <p:cNvSpPr/>
            <p:nvPr/>
          </p:nvSpPr>
          <p:spPr>
            <a:xfrm>
              <a:off x="5680031" y="0"/>
              <a:ext cx="7545" cy="2884827"/>
            </a:xfrm>
            <a:custGeom>
              <a:avLst/>
              <a:gdLst/>
              <a:ahLst/>
              <a:cxnLst/>
              <a:rect l="l" t="t" r="r" b="b"/>
              <a:pathLst>
                <a:path w="115"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14"/>
            <p:cNvSpPr/>
            <p:nvPr/>
          </p:nvSpPr>
          <p:spPr>
            <a:xfrm>
              <a:off x="5998624" y="0"/>
              <a:ext cx="7348" cy="2884827"/>
            </a:xfrm>
            <a:custGeom>
              <a:avLst/>
              <a:gdLst/>
              <a:ahLst/>
              <a:cxnLst/>
              <a:rect l="l" t="t" r="r" b="b"/>
              <a:pathLst>
                <a:path w="112" h="43971" extrusionOk="0">
                  <a:moveTo>
                    <a:pt x="0" y="1"/>
                  </a:moveTo>
                  <a:lnTo>
                    <a:pt x="0"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14"/>
            <p:cNvSpPr/>
            <p:nvPr/>
          </p:nvSpPr>
          <p:spPr>
            <a:xfrm>
              <a:off x="6317152"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14"/>
            <p:cNvSpPr/>
            <p:nvPr/>
          </p:nvSpPr>
          <p:spPr>
            <a:xfrm>
              <a:off x="6635615" y="0"/>
              <a:ext cx="7479" cy="2884827"/>
            </a:xfrm>
            <a:custGeom>
              <a:avLst/>
              <a:gdLst/>
              <a:ahLst/>
              <a:cxnLst/>
              <a:rect l="l" t="t" r="r" b="b"/>
              <a:pathLst>
                <a:path w="114" h="43971" extrusionOk="0">
                  <a:moveTo>
                    <a:pt x="1" y="1"/>
                  </a:moveTo>
                  <a:lnTo>
                    <a:pt x="1"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14"/>
            <p:cNvSpPr/>
            <p:nvPr/>
          </p:nvSpPr>
          <p:spPr>
            <a:xfrm>
              <a:off x="6954208" y="0"/>
              <a:ext cx="7479" cy="2884827"/>
            </a:xfrm>
            <a:custGeom>
              <a:avLst/>
              <a:gdLst/>
              <a:ahLst/>
              <a:cxnLst/>
              <a:rect l="l" t="t" r="r" b="b"/>
              <a:pathLst>
                <a:path w="114" h="43971" extrusionOk="0">
                  <a:moveTo>
                    <a:pt x="0" y="1"/>
                  </a:moveTo>
                  <a:lnTo>
                    <a:pt x="0" y="43970"/>
                  </a:lnTo>
                  <a:lnTo>
                    <a:pt x="114" y="43970"/>
                  </a:lnTo>
                  <a:lnTo>
                    <a:pt x="1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14"/>
            <p:cNvSpPr/>
            <p:nvPr/>
          </p:nvSpPr>
          <p:spPr>
            <a:xfrm>
              <a:off x="7272736" y="0"/>
              <a:ext cx="7414" cy="2884827"/>
            </a:xfrm>
            <a:custGeom>
              <a:avLst/>
              <a:gdLst/>
              <a:ahLst/>
              <a:cxnLst/>
              <a:rect l="l" t="t" r="r" b="b"/>
              <a:pathLst>
                <a:path w="113" h="43971" extrusionOk="0">
                  <a:moveTo>
                    <a:pt x="1" y="1"/>
                  </a:moveTo>
                  <a:lnTo>
                    <a:pt x="1" y="43970"/>
                  </a:lnTo>
                  <a:lnTo>
                    <a:pt x="112" y="43970"/>
                  </a:lnTo>
                  <a:lnTo>
                    <a:pt x="112"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14"/>
            <p:cNvSpPr/>
            <p:nvPr/>
          </p:nvSpPr>
          <p:spPr>
            <a:xfrm>
              <a:off x="0" y="70857"/>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14"/>
            <p:cNvSpPr/>
            <p:nvPr/>
          </p:nvSpPr>
          <p:spPr>
            <a:xfrm>
              <a:off x="0" y="374885"/>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14"/>
            <p:cNvSpPr/>
            <p:nvPr/>
          </p:nvSpPr>
          <p:spPr>
            <a:xfrm>
              <a:off x="0" y="678783"/>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14"/>
            <p:cNvSpPr/>
            <p:nvPr/>
          </p:nvSpPr>
          <p:spPr>
            <a:xfrm>
              <a:off x="0" y="982811"/>
              <a:ext cx="7440875" cy="7414"/>
            </a:xfrm>
            <a:custGeom>
              <a:avLst/>
              <a:gdLst/>
              <a:ahLst/>
              <a:cxnLst/>
              <a:rect l="l" t="t" r="r" b="b"/>
              <a:pathLst>
                <a:path w="113415" h="113"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14"/>
            <p:cNvSpPr/>
            <p:nvPr/>
          </p:nvSpPr>
          <p:spPr>
            <a:xfrm>
              <a:off x="0" y="1286708"/>
              <a:ext cx="7440875" cy="7545"/>
            </a:xfrm>
            <a:custGeom>
              <a:avLst/>
              <a:gdLst/>
              <a:ahLst/>
              <a:cxnLst/>
              <a:rect l="l" t="t" r="r" b="b"/>
              <a:pathLst>
                <a:path w="113415" h="115"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14"/>
            <p:cNvSpPr/>
            <p:nvPr/>
          </p:nvSpPr>
          <p:spPr>
            <a:xfrm>
              <a:off x="0" y="1590737"/>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14"/>
            <p:cNvSpPr/>
            <p:nvPr/>
          </p:nvSpPr>
          <p:spPr>
            <a:xfrm>
              <a:off x="0" y="1894700"/>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14"/>
            <p:cNvSpPr/>
            <p:nvPr/>
          </p:nvSpPr>
          <p:spPr>
            <a:xfrm>
              <a:off x="0" y="2198597"/>
              <a:ext cx="7440875" cy="7479"/>
            </a:xfrm>
            <a:custGeom>
              <a:avLst/>
              <a:gdLst/>
              <a:ahLst/>
              <a:cxnLst/>
              <a:rect l="l" t="t" r="r" b="b"/>
              <a:pathLst>
                <a:path w="113415" h="114" extrusionOk="0">
                  <a:moveTo>
                    <a:pt x="0" y="0"/>
                  </a:moveTo>
                  <a:lnTo>
                    <a:pt x="0" y="114"/>
                  </a:lnTo>
                  <a:lnTo>
                    <a:pt x="113414" y="114"/>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14"/>
            <p:cNvSpPr/>
            <p:nvPr/>
          </p:nvSpPr>
          <p:spPr>
            <a:xfrm>
              <a:off x="0" y="2502625"/>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14"/>
            <p:cNvSpPr/>
            <p:nvPr/>
          </p:nvSpPr>
          <p:spPr>
            <a:xfrm>
              <a:off x="0" y="2806523"/>
              <a:ext cx="7440875" cy="7479"/>
            </a:xfrm>
            <a:custGeom>
              <a:avLst/>
              <a:gdLst/>
              <a:ahLst/>
              <a:cxnLst/>
              <a:rect l="l" t="t" r="r" b="b"/>
              <a:pathLst>
                <a:path w="113415" h="114"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14"/>
            <p:cNvSpPr/>
            <p:nvPr/>
          </p:nvSpPr>
          <p:spPr>
            <a:xfrm>
              <a:off x="265057"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14"/>
            <p:cNvSpPr/>
            <p:nvPr/>
          </p:nvSpPr>
          <p:spPr>
            <a:xfrm>
              <a:off x="583651"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14"/>
            <p:cNvSpPr/>
            <p:nvPr/>
          </p:nvSpPr>
          <p:spPr>
            <a:xfrm>
              <a:off x="902179"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14"/>
            <p:cNvSpPr/>
            <p:nvPr/>
          </p:nvSpPr>
          <p:spPr>
            <a:xfrm>
              <a:off x="1220641"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14"/>
            <p:cNvSpPr/>
            <p:nvPr/>
          </p:nvSpPr>
          <p:spPr>
            <a:xfrm>
              <a:off x="1539169"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14"/>
            <p:cNvSpPr/>
            <p:nvPr/>
          </p:nvSpPr>
          <p:spPr>
            <a:xfrm>
              <a:off x="1857762" y="2431703"/>
              <a:ext cx="7414" cy="1720754"/>
            </a:xfrm>
            <a:custGeom>
              <a:avLst/>
              <a:gdLst/>
              <a:ahLst/>
              <a:cxnLst/>
              <a:rect l="l" t="t" r="r" b="b"/>
              <a:pathLst>
                <a:path w="113"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14"/>
            <p:cNvSpPr/>
            <p:nvPr/>
          </p:nvSpPr>
          <p:spPr>
            <a:xfrm>
              <a:off x="2176224"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14"/>
            <p:cNvSpPr/>
            <p:nvPr/>
          </p:nvSpPr>
          <p:spPr>
            <a:xfrm>
              <a:off x="2494752"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14"/>
            <p:cNvSpPr/>
            <p:nvPr/>
          </p:nvSpPr>
          <p:spPr>
            <a:xfrm>
              <a:off x="2813346"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14"/>
            <p:cNvSpPr/>
            <p:nvPr/>
          </p:nvSpPr>
          <p:spPr>
            <a:xfrm>
              <a:off x="3131874"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14"/>
            <p:cNvSpPr/>
            <p:nvPr/>
          </p:nvSpPr>
          <p:spPr>
            <a:xfrm>
              <a:off x="3450336" y="2431703"/>
              <a:ext cx="7479" cy="1720754"/>
            </a:xfrm>
            <a:custGeom>
              <a:avLst/>
              <a:gdLst/>
              <a:ahLst/>
              <a:cxnLst/>
              <a:rect l="l" t="t" r="r" b="b"/>
              <a:pathLst>
                <a:path w="114"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14"/>
            <p:cNvSpPr/>
            <p:nvPr/>
          </p:nvSpPr>
          <p:spPr>
            <a:xfrm>
              <a:off x="3768929"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14"/>
            <p:cNvSpPr/>
            <p:nvPr/>
          </p:nvSpPr>
          <p:spPr>
            <a:xfrm>
              <a:off x="4087457"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14"/>
            <p:cNvSpPr/>
            <p:nvPr/>
          </p:nvSpPr>
          <p:spPr>
            <a:xfrm>
              <a:off x="4405920"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14"/>
            <p:cNvSpPr/>
            <p:nvPr/>
          </p:nvSpPr>
          <p:spPr>
            <a:xfrm>
              <a:off x="4724447"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14"/>
            <p:cNvSpPr/>
            <p:nvPr/>
          </p:nvSpPr>
          <p:spPr>
            <a:xfrm>
              <a:off x="5043041" y="2431703"/>
              <a:ext cx="7414" cy="1720754"/>
            </a:xfrm>
            <a:custGeom>
              <a:avLst/>
              <a:gdLst/>
              <a:ahLst/>
              <a:cxnLst/>
              <a:rect l="l" t="t" r="r" b="b"/>
              <a:pathLst>
                <a:path w="113"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14"/>
            <p:cNvSpPr/>
            <p:nvPr/>
          </p:nvSpPr>
          <p:spPr>
            <a:xfrm>
              <a:off x="5361634"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14"/>
            <p:cNvSpPr/>
            <p:nvPr/>
          </p:nvSpPr>
          <p:spPr>
            <a:xfrm>
              <a:off x="5680031" y="2431703"/>
              <a:ext cx="7545" cy="1720754"/>
            </a:xfrm>
            <a:custGeom>
              <a:avLst/>
              <a:gdLst/>
              <a:ahLst/>
              <a:cxnLst/>
              <a:rect l="l" t="t" r="r" b="b"/>
              <a:pathLst>
                <a:path w="115"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14"/>
            <p:cNvSpPr/>
            <p:nvPr/>
          </p:nvSpPr>
          <p:spPr>
            <a:xfrm>
              <a:off x="5998624" y="2431703"/>
              <a:ext cx="7348" cy="1720754"/>
            </a:xfrm>
            <a:custGeom>
              <a:avLst/>
              <a:gdLst/>
              <a:ahLst/>
              <a:cxnLst/>
              <a:rect l="l" t="t" r="r" b="b"/>
              <a:pathLst>
                <a:path w="112" h="26228" extrusionOk="0">
                  <a:moveTo>
                    <a:pt x="0" y="0"/>
                  </a:moveTo>
                  <a:lnTo>
                    <a:pt x="0"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14"/>
            <p:cNvSpPr/>
            <p:nvPr/>
          </p:nvSpPr>
          <p:spPr>
            <a:xfrm>
              <a:off x="6317152"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14"/>
            <p:cNvSpPr/>
            <p:nvPr/>
          </p:nvSpPr>
          <p:spPr>
            <a:xfrm>
              <a:off x="6635615" y="2431703"/>
              <a:ext cx="7479" cy="1720754"/>
            </a:xfrm>
            <a:custGeom>
              <a:avLst/>
              <a:gdLst/>
              <a:ahLst/>
              <a:cxnLst/>
              <a:rect l="l" t="t" r="r" b="b"/>
              <a:pathLst>
                <a:path w="114" h="26228" extrusionOk="0">
                  <a:moveTo>
                    <a:pt x="1" y="0"/>
                  </a:moveTo>
                  <a:lnTo>
                    <a:pt x="1"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14"/>
            <p:cNvSpPr/>
            <p:nvPr/>
          </p:nvSpPr>
          <p:spPr>
            <a:xfrm>
              <a:off x="6954208" y="2431703"/>
              <a:ext cx="7479" cy="1720754"/>
            </a:xfrm>
            <a:custGeom>
              <a:avLst/>
              <a:gdLst/>
              <a:ahLst/>
              <a:cxnLst/>
              <a:rect l="l" t="t" r="r" b="b"/>
              <a:pathLst>
                <a:path w="114" h="26228" extrusionOk="0">
                  <a:moveTo>
                    <a:pt x="0" y="0"/>
                  </a:moveTo>
                  <a:lnTo>
                    <a:pt x="0" y="26227"/>
                  </a:lnTo>
                  <a:lnTo>
                    <a:pt x="114" y="26227"/>
                  </a:lnTo>
                  <a:lnTo>
                    <a:pt x="1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14"/>
            <p:cNvSpPr/>
            <p:nvPr/>
          </p:nvSpPr>
          <p:spPr>
            <a:xfrm>
              <a:off x="7272736" y="2431703"/>
              <a:ext cx="7414" cy="1720754"/>
            </a:xfrm>
            <a:custGeom>
              <a:avLst/>
              <a:gdLst/>
              <a:ahLst/>
              <a:cxnLst/>
              <a:rect l="l" t="t" r="r" b="b"/>
              <a:pathLst>
                <a:path w="113" h="26228" extrusionOk="0">
                  <a:moveTo>
                    <a:pt x="1" y="0"/>
                  </a:moveTo>
                  <a:lnTo>
                    <a:pt x="1" y="26227"/>
                  </a:lnTo>
                  <a:lnTo>
                    <a:pt x="112" y="26227"/>
                  </a:lnTo>
                  <a:lnTo>
                    <a:pt x="112"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14"/>
            <p:cNvSpPr/>
            <p:nvPr/>
          </p:nvSpPr>
          <p:spPr>
            <a:xfrm>
              <a:off x="0" y="2502494"/>
              <a:ext cx="7440875" cy="7479"/>
            </a:xfrm>
            <a:custGeom>
              <a:avLst/>
              <a:gdLst/>
              <a:ahLst/>
              <a:cxnLst/>
              <a:rect l="l" t="t" r="r" b="b"/>
              <a:pathLst>
                <a:path w="113415" h="114"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14"/>
            <p:cNvSpPr/>
            <p:nvPr/>
          </p:nvSpPr>
          <p:spPr>
            <a:xfrm>
              <a:off x="0" y="2806523"/>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14"/>
            <p:cNvSpPr/>
            <p:nvPr/>
          </p:nvSpPr>
          <p:spPr>
            <a:xfrm>
              <a:off x="0" y="3110420"/>
              <a:ext cx="7440875" cy="7545"/>
            </a:xfrm>
            <a:custGeom>
              <a:avLst/>
              <a:gdLst/>
              <a:ahLst/>
              <a:cxnLst/>
              <a:rect l="l" t="t" r="r" b="b"/>
              <a:pathLst>
                <a:path w="113415" h="115" extrusionOk="0">
                  <a:moveTo>
                    <a:pt x="0" y="1"/>
                  </a:moveTo>
                  <a:lnTo>
                    <a:pt x="0" y="114"/>
                  </a:lnTo>
                  <a:lnTo>
                    <a:pt x="113414" y="114"/>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14"/>
            <p:cNvSpPr/>
            <p:nvPr/>
          </p:nvSpPr>
          <p:spPr>
            <a:xfrm>
              <a:off x="0" y="3414448"/>
              <a:ext cx="7440875" cy="7414"/>
            </a:xfrm>
            <a:custGeom>
              <a:avLst/>
              <a:gdLst/>
              <a:ahLst/>
              <a:cxnLst/>
              <a:rect l="l" t="t" r="r" b="b"/>
              <a:pathLst>
                <a:path w="113415" h="113" extrusionOk="0">
                  <a:moveTo>
                    <a:pt x="0" y="1"/>
                  </a:moveTo>
                  <a:lnTo>
                    <a:pt x="0" y="112"/>
                  </a:lnTo>
                  <a:lnTo>
                    <a:pt x="113414" y="112"/>
                  </a:lnTo>
                  <a:lnTo>
                    <a:pt x="113414" y="1"/>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14"/>
            <p:cNvSpPr/>
            <p:nvPr/>
          </p:nvSpPr>
          <p:spPr>
            <a:xfrm>
              <a:off x="0" y="3718411"/>
              <a:ext cx="7440875" cy="7479"/>
            </a:xfrm>
            <a:custGeom>
              <a:avLst/>
              <a:gdLst/>
              <a:ahLst/>
              <a:cxnLst/>
              <a:rect l="l" t="t" r="r" b="b"/>
              <a:pathLst>
                <a:path w="113415" h="114" extrusionOk="0">
                  <a:moveTo>
                    <a:pt x="0" y="0"/>
                  </a:moveTo>
                  <a:lnTo>
                    <a:pt x="0" y="113"/>
                  </a:lnTo>
                  <a:lnTo>
                    <a:pt x="113414" y="113"/>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14"/>
            <p:cNvSpPr/>
            <p:nvPr/>
          </p:nvSpPr>
          <p:spPr>
            <a:xfrm>
              <a:off x="0" y="4022440"/>
              <a:ext cx="7440875" cy="7348"/>
            </a:xfrm>
            <a:custGeom>
              <a:avLst/>
              <a:gdLst/>
              <a:ahLst/>
              <a:cxnLst/>
              <a:rect l="l" t="t" r="r" b="b"/>
              <a:pathLst>
                <a:path w="113415" h="112" extrusionOk="0">
                  <a:moveTo>
                    <a:pt x="0" y="0"/>
                  </a:moveTo>
                  <a:lnTo>
                    <a:pt x="0" y="112"/>
                  </a:lnTo>
                  <a:lnTo>
                    <a:pt x="113414" y="112"/>
                  </a:lnTo>
                  <a:lnTo>
                    <a:pt x="113414" y="0"/>
                  </a:lnTo>
                  <a:close/>
                </a:path>
              </a:pathLst>
            </a:custGeom>
            <a:solidFill>
              <a:srgbClr val="434D7F">
                <a:alpha val="12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11" name="Google Shape;811;p14"/>
          <p:cNvGrpSpPr/>
          <p:nvPr/>
        </p:nvGrpSpPr>
        <p:grpSpPr>
          <a:xfrm>
            <a:off x="502465" y="399924"/>
            <a:ext cx="8139069" cy="4343656"/>
            <a:chOff x="916986" y="2500875"/>
            <a:chExt cx="2280618" cy="1217119"/>
          </a:xfrm>
        </p:grpSpPr>
        <p:sp>
          <p:nvSpPr>
            <p:cNvPr id="812" name="Google Shape;812;p14"/>
            <p:cNvSpPr/>
            <p:nvPr/>
          </p:nvSpPr>
          <p:spPr>
            <a:xfrm>
              <a:off x="930568" y="2514572"/>
              <a:ext cx="105996" cy="1189768"/>
            </a:xfrm>
            <a:custGeom>
              <a:avLst/>
              <a:gdLst/>
              <a:ahLst/>
              <a:cxnLst/>
              <a:rect l="l" t="t" r="r" b="b"/>
              <a:pathLst>
                <a:path w="1834" h="20586" extrusionOk="0">
                  <a:moveTo>
                    <a:pt x="1147" y="1"/>
                  </a:moveTo>
                  <a:cubicBezTo>
                    <a:pt x="515" y="1"/>
                    <a:pt x="1" y="509"/>
                    <a:pt x="1" y="1139"/>
                  </a:cubicBezTo>
                  <a:lnTo>
                    <a:pt x="1" y="1854"/>
                  </a:lnTo>
                  <a:cubicBezTo>
                    <a:pt x="440" y="1854"/>
                    <a:pt x="796" y="2209"/>
                    <a:pt x="796" y="2645"/>
                  </a:cubicBezTo>
                  <a:cubicBezTo>
                    <a:pt x="796" y="3081"/>
                    <a:pt x="440" y="3433"/>
                    <a:pt x="1" y="3433"/>
                  </a:cubicBezTo>
                  <a:lnTo>
                    <a:pt x="1" y="4390"/>
                  </a:lnTo>
                  <a:cubicBezTo>
                    <a:pt x="440" y="4390"/>
                    <a:pt x="796" y="4745"/>
                    <a:pt x="796" y="5181"/>
                  </a:cubicBezTo>
                  <a:cubicBezTo>
                    <a:pt x="796" y="5615"/>
                    <a:pt x="440" y="5969"/>
                    <a:pt x="1" y="5969"/>
                  </a:cubicBezTo>
                  <a:lnTo>
                    <a:pt x="1" y="6924"/>
                  </a:lnTo>
                  <a:cubicBezTo>
                    <a:pt x="440" y="6924"/>
                    <a:pt x="796" y="7281"/>
                    <a:pt x="796" y="7717"/>
                  </a:cubicBezTo>
                  <a:cubicBezTo>
                    <a:pt x="796" y="8151"/>
                    <a:pt x="440" y="8505"/>
                    <a:pt x="1" y="8505"/>
                  </a:cubicBezTo>
                  <a:lnTo>
                    <a:pt x="1" y="9460"/>
                  </a:lnTo>
                  <a:cubicBezTo>
                    <a:pt x="440" y="9460"/>
                    <a:pt x="796" y="9815"/>
                    <a:pt x="796" y="10251"/>
                  </a:cubicBezTo>
                  <a:cubicBezTo>
                    <a:pt x="796" y="10687"/>
                    <a:pt x="440" y="11041"/>
                    <a:pt x="1" y="11041"/>
                  </a:cubicBezTo>
                  <a:lnTo>
                    <a:pt x="1" y="11996"/>
                  </a:lnTo>
                  <a:cubicBezTo>
                    <a:pt x="440" y="11996"/>
                    <a:pt x="796" y="12351"/>
                    <a:pt x="796" y="12787"/>
                  </a:cubicBezTo>
                  <a:cubicBezTo>
                    <a:pt x="796" y="13222"/>
                    <a:pt x="440" y="13575"/>
                    <a:pt x="1" y="13575"/>
                  </a:cubicBezTo>
                  <a:lnTo>
                    <a:pt x="1" y="14532"/>
                  </a:lnTo>
                  <a:cubicBezTo>
                    <a:pt x="440" y="14532"/>
                    <a:pt x="796" y="14886"/>
                    <a:pt x="796" y="15322"/>
                  </a:cubicBezTo>
                  <a:cubicBezTo>
                    <a:pt x="796" y="15758"/>
                    <a:pt x="440" y="16111"/>
                    <a:pt x="1" y="16111"/>
                  </a:cubicBezTo>
                  <a:lnTo>
                    <a:pt x="1" y="17068"/>
                  </a:lnTo>
                  <a:cubicBezTo>
                    <a:pt x="440" y="17068"/>
                    <a:pt x="796" y="17422"/>
                    <a:pt x="796" y="17856"/>
                  </a:cubicBezTo>
                  <a:cubicBezTo>
                    <a:pt x="796" y="18292"/>
                    <a:pt x="440" y="18647"/>
                    <a:pt x="1" y="18647"/>
                  </a:cubicBezTo>
                  <a:lnTo>
                    <a:pt x="1" y="19448"/>
                  </a:lnTo>
                  <a:cubicBezTo>
                    <a:pt x="1" y="20077"/>
                    <a:pt x="515" y="20586"/>
                    <a:pt x="1147" y="20586"/>
                  </a:cubicBezTo>
                  <a:lnTo>
                    <a:pt x="1833" y="20586"/>
                  </a:lnTo>
                  <a:lnTo>
                    <a:pt x="1833"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14"/>
            <p:cNvSpPr/>
            <p:nvPr/>
          </p:nvSpPr>
          <p:spPr>
            <a:xfrm>
              <a:off x="1036508" y="2514572"/>
              <a:ext cx="2147431" cy="1189768"/>
            </a:xfrm>
            <a:custGeom>
              <a:avLst/>
              <a:gdLst/>
              <a:ahLst/>
              <a:cxnLst/>
              <a:rect l="l" t="t" r="r" b="b"/>
              <a:pathLst>
                <a:path w="37156" h="20586" extrusionOk="0">
                  <a:moveTo>
                    <a:pt x="0" y="1"/>
                  </a:moveTo>
                  <a:lnTo>
                    <a:pt x="0" y="20586"/>
                  </a:lnTo>
                  <a:lnTo>
                    <a:pt x="36303" y="20586"/>
                  </a:lnTo>
                  <a:cubicBezTo>
                    <a:pt x="36773" y="20586"/>
                    <a:pt x="37156" y="20205"/>
                    <a:pt x="37156" y="19733"/>
                  </a:cubicBezTo>
                  <a:lnTo>
                    <a:pt x="37156" y="851"/>
                  </a:lnTo>
                  <a:cubicBezTo>
                    <a:pt x="37156" y="382"/>
                    <a:pt x="36773" y="1"/>
                    <a:pt x="3630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14"/>
            <p:cNvSpPr/>
            <p:nvPr/>
          </p:nvSpPr>
          <p:spPr>
            <a:xfrm>
              <a:off x="916986" y="2500875"/>
              <a:ext cx="93570" cy="139459"/>
            </a:xfrm>
            <a:custGeom>
              <a:avLst/>
              <a:gdLst/>
              <a:ahLst/>
              <a:cxnLst/>
              <a:rect l="l" t="t" r="r" b="b"/>
              <a:pathLst>
                <a:path w="1619" h="2413" extrusionOk="0">
                  <a:moveTo>
                    <a:pt x="1382" y="0"/>
                  </a:moveTo>
                  <a:cubicBezTo>
                    <a:pt x="620" y="0"/>
                    <a:pt x="0" y="617"/>
                    <a:pt x="0" y="1376"/>
                  </a:cubicBezTo>
                  <a:lnTo>
                    <a:pt x="0" y="2177"/>
                  </a:lnTo>
                  <a:cubicBezTo>
                    <a:pt x="0" y="2308"/>
                    <a:pt x="106" y="2412"/>
                    <a:pt x="236" y="2412"/>
                  </a:cubicBezTo>
                  <a:cubicBezTo>
                    <a:pt x="367" y="2412"/>
                    <a:pt x="473" y="2308"/>
                    <a:pt x="473" y="2177"/>
                  </a:cubicBezTo>
                  <a:lnTo>
                    <a:pt x="473" y="1376"/>
                  </a:lnTo>
                  <a:cubicBezTo>
                    <a:pt x="473" y="878"/>
                    <a:pt x="881" y="474"/>
                    <a:pt x="1382" y="474"/>
                  </a:cubicBezTo>
                  <a:cubicBezTo>
                    <a:pt x="1512" y="474"/>
                    <a:pt x="1618" y="367"/>
                    <a:pt x="1618" y="238"/>
                  </a:cubicBezTo>
                  <a:cubicBezTo>
                    <a:pt x="1618" y="107"/>
                    <a:pt x="1512" y="0"/>
                    <a:pt x="13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14"/>
            <p:cNvSpPr/>
            <p:nvPr/>
          </p:nvSpPr>
          <p:spPr>
            <a:xfrm>
              <a:off x="916986" y="3578650"/>
              <a:ext cx="133160" cy="139344"/>
            </a:xfrm>
            <a:custGeom>
              <a:avLst/>
              <a:gdLst/>
              <a:ahLst/>
              <a:cxnLst/>
              <a:rect l="l" t="t" r="r" b="b"/>
              <a:pathLst>
                <a:path w="2304" h="2411" extrusionOk="0">
                  <a:moveTo>
                    <a:pt x="236" y="0"/>
                  </a:moveTo>
                  <a:cubicBezTo>
                    <a:pt x="106" y="0"/>
                    <a:pt x="0" y="106"/>
                    <a:pt x="0" y="236"/>
                  </a:cubicBezTo>
                  <a:lnTo>
                    <a:pt x="0" y="1037"/>
                  </a:lnTo>
                  <a:cubicBezTo>
                    <a:pt x="0" y="1795"/>
                    <a:pt x="620" y="2410"/>
                    <a:pt x="1382" y="2410"/>
                  </a:cubicBezTo>
                  <a:lnTo>
                    <a:pt x="2068" y="2410"/>
                  </a:lnTo>
                  <a:cubicBezTo>
                    <a:pt x="2199" y="2410"/>
                    <a:pt x="2304" y="2306"/>
                    <a:pt x="2304" y="2175"/>
                  </a:cubicBezTo>
                  <a:cubicBezTo>
                    <a:pt x="2304" y="2043"/>
                    <a:pt x="2199" y="1939"/>
                    <a:pt x="2068" y="1939"/>
                  </a:cubicBezTo>
                  <a:lnTo>
                    <a:pt x="1382" y="1939"/>
                  </a:lnTo>
                  <a:cubicBezTo>
                    <a:pt x="881" y="1939"/>
                    <a:pt x="473" y="1535"/>
                    <a:pt x="473" y="1037"/>
                  </a:cubicBezTo>
                  <a:lnTo>
                    <a:pt x="473" y="236"/>
                  </a:lnTo>
                  <a:cubicBezTo>
                    <a:pt x="473" y="106"/>
                    <a:pt x="367" y="0"/>
                    <a:pt x="2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14"/>
            <p:cNvSpPr/>
            <p:nvPr/>
          </p:nvSpPr>
          <p:spPr>
            <a:xfrm>
              <a:off x="2917819" y="3493113"/>
              <a:ext cx="279786" cy="224880"/>
            </a:xfrm>
            <a:custGeom>
              <a:avLst/>
              <a:gdLst/>
              <a:ahLst/>
              <a:cxnLst/>
              <a:rect l="l" t="t" r="r" b="b"/>
              <a:pathLst>
                <a:path w="4841" h="3891" extrusionOk="0">
                  <a:moveTo>
                    <a:pt x="4605" y="0"/>
                  </a:moveTo>
                  <a:cubicBezTo>
                    <a:pt x="4473" y="0"/>
                    <a:pt x="4367" y="107"/>
                    <a:pt x="4367" y="236"/>
                  </a:cubicBezTo>
                  <a:lnTo>
                    <a:pt x="4367" y="2802"/>
                  </a:lnTo>
                  <a:cubicBezTo>
                    <a:pt x="4367" y="3142"/>
                    <a:pt x="4092" y="3419"/>
                    <a:pt x="3752" y="3419"/>
                  </a:cubicBezTo>
                  <a:lnTo>
                    <a:pt x="238" y="3419"/>
                  </a:lnTo>
                  <a:cubicBezTo>
                    <a:pt x="107" y="3419"/>
                    <a:pt x="1" y="3523"/>
                    <a:pt x="1" y="3655"/>
                  </a:cubicBezTo>
                  <a:cubicBezTo>
                    <a:pt x="1" y="3786"/>
                    <a:pt x="107" y="3890"/>
                    <a:pt x="238" y="3890"/>
                  </a:cubicBezTo>
                  <a:lnTo>
                    <a:pt x="3752" y="3890"/>
                  </a:lnTo>
                  <a:cubicBezTo>
                    <a:pt x="4353" y="3890"/>
                    <a:pt x="4840" y="3403"/>
                    <a:pt x="4840" y="2802"/>
                  </a:cubicBezTo>
                  <a:lnTo>
                    <a:pt x="4840" y="236"/>
                  </a:lnTo>
                  <a:cubicBezTo>
                    <a:pt x="4840" y="107"/>
                    <a:pt x="4734" y="0"/>
                    <a:pt x="460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17" name="Google Shape;817;p14"/>
          <p:cNvSpPr txBox="1">
            <a:spLocks noGrp="1"/>
          </p:cNvSpPr>
          <p:nvPr>
            <p:ph type="title"/>
          </p:nvPr>
        </p:nvSpPr>
        <p:spPr>
          <a:xfrm>
            <a:off x="2539225" y="3557500"/>
            <a:ext cx="5378400" cy="566700"/>
          </a:xfrm>
          <a:prstGeom prst="rect">
            <a:avLst/>
          </a:prstGeom>
        </p:spPr>
        <p:txBody>
          <a:bodyPr spcFirstLastPara="1" wrap="square" lIns="91425" tIns="91425" rIns="91425" bIns="91425" anchor="t" anchorCtr="0">
            <a:noAutofit/>
          </a:bodyPr>
          <a:lstStyle>
            <a:lvl1pPr lvl="0" algn="r" rtl="0">
              <a:spcBef>
                <a:spcPts val="0"/>
              </a:spcBef>
              <a:spcAft>
                <a:spcPts val="0"/>
              </a:spcAft>
              <a:buSzPts val="3000"/>
              <a:buNone/>
              <a:defRPr sz="2400">
                <a:solidFill>
                  <a:schemeClr val="accent1"/>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endParaRPr/>
          </a:p>
        </p:txBody>
      </p:sp>
      <p:sp>
        <p:nvSpPr>
          <p:cNvPr id="818" name="Google Shape;818;p14"/>
          <p:cNvSpPr txBox="1">
            <a:spLocks noGrp="1"/>
          </p:cNvSpPr>
          <p:nvPr>
            <p:ph type="subTitle" idx="1"/>
          </p:nvPr>
        </p:nvSpPr>
        <p:spPr>
          <a:xfrm>
            <a:off x="1847750" y="975200"/>
            <a:ext cx="6069900" cy="2319300"/>
          </a:xfrm>
          <a:prstGeom prst="rect">
            <a:avLst/>
          </a:prstGeom>
        </p:spPr>
        <p:txBody>
          <a:bodyPr spcFirstLastPara="1" wrap="square" lIns="91425" tIns="91425" rIns="91425" bIns="91425" anchor="t" anchorCtr="0">
            <a:noAutofit/>
          </a:bodyPr>
          <a:lstStyle>
            <a:lvl1pPr lvl="0" algn="r" rtl="0">
              <a:spcBef>
                <a:spcPts val="0"/>
              </a:spcBef>
              <a:spcAft>
                <a:spcPts val="0"/>
              </a:spcAft>
              <a:buSzPts val="3000"/>
              <a:buNone/>
              <a:defRPr sz="3000"/>
            </a:lvl1pPr>
            <a:lvl2pPr lvl="1" algn="ctr" rtl="0">
              <a:lnSpc>
                <a:spcPct val="100000"/>
              </a:lnSpc>
              <a:spcBef>
                <a:spcPts val="0"/>
              </a:spcBef>
              <a:spcAft>
                <a:spcPts val="0"/>
              </a:spcAft>
              <a:buSzPts val="3000"/>
              <a:buNone/>
              <a:defRPr sz="3000"/>
            </a:lvl2pPr>
            <a:lvl3pPr lvl="2" algn="ctr" rtl="0">
              <a:lnSpc>
                <a:spcPct val="100000"/>
              </a:lnSpc>
              <a:spcBef>
                <a:spcPts val="0"/>
              </a:spcBef>
              <a:spcAft>
                <a:spcPts val="0"/>
              </a:spcAft>
              <a:buSzPts val="3000"/>
              <a:buNone/>
              <a:defRPr sz="3000"/>
            </a:lvl3pPr>
            <a:lvl4pPr lvl="3" algn="ctr" rtl="0">
              <a:lnSpc>
                <a:spcPct val="100000"/>
              </a:lnSpc>
              <a:spcBef>
                <a:spcPts val="0"/>
              </a:spcBef>
              <a:spcAft>
                <a:spcPts val="0"/>
              </a:spcAft>
              <a:buSzPts val="3000"/>
              <a:buNone/>
              <a:defRPr sz="3000"/>
            </a:lvl4pPr>
            <a:lvl5pPr lvl="4" algn="ctr" rtl="0">
              <a:lnSpc>
                <a:spcPct val="100000"/>
              </a:lnSpc>
              <a:spcBef>
                <a:spcPts val="0"/>
              </a:spcBef>
              <a:spcAft>
                <a:spcPts val="0"/>
              </a:spcAft>
              <a:buSzPts val="3000"/>
              <a:buNone/>
              <a:defRPr sz="3000"/>
            </a:lvl5pPr>
            <a:lvl6pPr lvl="5" algn="ctr" rtl="0">
              <a:lnSpc>
                <a:spcPct val="100000"/>
              </a:lnSpc>
              <a:spcBef>
                <a:spcPts val="0"/>
              </a:spcBef>
              <a:spcAft>
                <a:spcPts val="0"/>
              </a:spcAft>
              <a:buSzPts val="3000"/>
              <a:buNone/>
              <a:defRPr sz="3000"/>
            </a:lvl6pPr>
            <a:lvl7pPr lvl="6" algn="ctr" rtl="0">
              <a:lnSpc>
                <a:spcPct val="100000"/>
              </a:lnSpc>
              <a:spcBef>
                <a:spcPts val="0"/>
              </a:spcBef>
              <a:spcAft>
                <a:spcPts val="0"/>
              </a:spcAft>
              <a:buSzPts val="3000"/>
              <a:buNone/>
              <a:defRPr sz="3000"/>
            </a:lvl7pPr>
            <a:lvl8pPr lvl="7" algn="ctr" rtl="0">
              <a:lnSpc>
                <a:spcPct val="100000"/>
              </a:lnSpc>
              <a:spcBef>
                <a:spcPts val="0"/>
              </a:spcBef>
              <a:spcAft>
                <a:spcPts val="0"/>
              </a:spcAft>
              <a:buSzPts val="3000"/>
              <a:buNone/>
              <a:defRPr sz="3000"/>
            </a:lvl8pPr>
            <a:lvl9pPr lvl="8" algn="ctr" rtl="0">
              <a:lnSpc>
                <a:spcPct val="100000"/>
              </a:lnSpc>
              <a:spcBef>
                <a:spcPts val="0"/>
              </a:spcBef>
              <a:spcAft>
                <a:spcPts val="0"/>
              </a:spcAft>
              <a:buSzPts val="3000"/>
              <a:buNone/>
              <a:defRPr sz="30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dk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445025"/>
            <a:ext cx="77175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3500"/>
              <a:buFont typeface="Varela Round"/>
              <a:buNone/>
              <a:defRPr sz="3500" b="1">
                <a:solidFill>
                  <a:schemeClr val="dk1"/>
                </a:solidFill>
                <a:latin typeface="Varela Round"/>
                <a:ea typeface="Varela Round"/>
                <a:cs typeface="Varela Round"/>
                <a:sym typeface="Varela Round"/>
              </a:defRPr>
            </a:lvl1pPr>
            <a:lvl2pPr lvl="1" rtl="0">
              <a:spcBef>
                <a:spcPts val="0"/>
              </a:spcBef>
              <a:spcAft>
                <a:spcPts val="0"/>
              </a:spcAft>
              <a:buClr>
                <a:schemeClr val="dk1"/>
              </a:buClr>
              <a:buSzPts val="3500"/>
              <a:buFont typeface="DM Sans"/>
              <a:buNone/>
              <a:defRPr sz="3500" b="1">
                <a:solidFill>
                  <a:schemeClr val="dk1"/>
                </a:solidFill>
                <a:latin typeface="DM Sans"/>
                <a:ea typeface="DM Sans"/>
                <a:cs typeface="DM Sans"/>
                <a:sym typeface="DM Sans"/>
              </a:defRPr>
            </a:lvl2pPr>
            <a:lvl3pPr lvl="2" rtl="0">
              <a:spcBef>
                <a:spcPts val="0"/>
              </a:spcBef>
              <a:spcAft>
                <a:spcPts val="0"/>
              </a:spcAft>
              <a:buClr>
                <a:schemeClr val="dk1"/>
              </a:buClr>
              <a:buSzPts val="3500"/>
              <a:buFont typeface="DM Sans"/>
              <a:buNone/>
              <a:defRPr sz="3500" b="1">
                <a:solidFill>
                  <a:schemeClr val="dk1"/>
                </a:solidFill>
                <a:latin typeface="DM Sans"/>
                <a:ea typeface="DM Sans"/>
                <a:cs typeface="DM Sans"/>
                <a:sym typeface="DM Sans"/>
              </a:defRPr>
            </a:lvl3pPr>
            <a:lvl4pPr lvl="3" rtl="0">
              <a:spcBef>
                <a:spcPts val="0"/>
              </a:spcBef>
              <a:spcAft>
                <a:spcPts val="0"/>
              </a:spcAft>
              <a:buClr>
                <a:schemeClr val="dk1"/>
              </a:buClr>
              <a:buSzPts val="3500"/>
              <a:buFont typeface="DM Sans"/>
              <a:buNone/>
              <a:defRPr sz="3500" b="1">
                <a:solidFill>
                  <a:schemeClr val="dk1"/>
                </a:solidFill>
                <a:latin typeface="DM Sans"/>
                <a:ea typeface="DM Sans"/>
                <a:cs typeface="DM Sans"/>
                <a:sym typeface="DM Sans"/>
              </a:defRPr>
            </a:lvl4pPr>
            <a:lvl5pPr lvl="4" rtl="0">
              <a:spcBef>
                <a:spcPts val="0"/>
              </a:spcBef>
              <a:spcAft>
                <a:spcPts val="0"/>
              </a:spcAft>
              <a:buClr>
                <a:schemeClr val="dk1"/>
              </a:buClr>
              <a:buSzPts val="3500"/>
              <a:buFont typeface="DM Sans"/>
              <a:buNone/>
              <a:defRPr sz="3500" b="1">
                <a:solidFill>
                  <a:schemeClr val="dk1"/>
                </a:solidFill>
                <a:latin typeface="DM Sans"/>
                <a:ea typeface="DM Sans"/>
                <a:cs typeface="DM Sans"/>
                <a:sym typeface="DM Sans"/>
              </a:defRPr>
            </a:lvl5pPr>
            <a:lvl6pPr lvl="5" rtl="0">
              <a:spcBef>
                <a:spcPts val="0"/>
              </a:spcBef>
              <a:spcAft>
                <a:spcPts val="0"/>
              </a:spcAft>
              <a:buClr>
                <a:schemeClr val="dk1"/>
              </a:buClr>
              <a:buSzPts val="3500"/>
              <a:buFont typeface="DM Sans"/>
              <a:buNone/>
              <a:defRPr sz="3500" b="1">
                <a:solidFill>
                  <a:schemeClr val="dk1"/>
                </a:solidFill>
                <a:latin typeface="DM Sans"/>
                <a:ea typeface="DM Sans"/>
                <a:cs typeface="DM Sans"/>
                <a:sym typeface="DM Sans"/>
              </a:defRPr>
            </a:lvl6pPr>
            <a:lvl7pPr lvl="6" rtl="0">
              <a:spcBef>
                <a:spcPts val="0"/>
              </a:spcBef>
              <a:spcAft>
                <a:spcPts val="0"/>
              </a:spcAft>
              <a:buClr>
                <a:schemeClr val="dk1"/>
              </a:buClr>
              <a:buSzPts val="3500"/>
              <a:buFont typeface="DM Sans"/>
              <a:buNone/>
              <a:defRPr sz="3500" b="1">
                <a:solidFill>
                  <a:schemeClr val="dk1"/>
                </a:solidFill>
                <a:latin typeface="DM Sans"/>
                <a:ea typeface="DM Sans"/>
                <a:cs typeface="DM Sans"/>
                <a:sym typeface="DM Sans"/>
              </a:defRPr>
            </a:lvl7pPr>
            <a:lvl8pPr lvl="7" rtl="0">
              <a:spcBef>
                <a:spcPts val="0"/>
              </a:spcBef>
              <a:spcAft>
                <a:spcPts val="0"/>
              </a:spcAft>
              <a:buClr>
                <a:schemeClr val="dk1"/>
              </a:buClr>
              <a:buSzPts val="3500"/>
              <a:buFont typeface="DM Sans"/>
              <a:buNone/>
              <a:defRPr sz="3500" b="1">
                <a:solidFill>
                  <a:schemeClr val="dk1"/>
                </a:solidFill>
                <a:latin typeface="DM Sans"/>
                <a:ea typeface="DM Sans"/>
                <a:cs typeface="DM Sans"/>
                <a:sym typeface="DM Sans"/>
              </a:defRPr>
            </a:lvl8pPr>
            <a:lvl9pPr lvl="8" rtl="0">
              <a:spcBef>
                <a:spcPts val="0"/>
              </a:spcBef>
              <a:spcAft>
                <a:spcPts val="0"/>
              </a:spcAft>
              <a:buClr>
                <a:schemeClr val="dk1"/>
              </a:buClr>
              <a:buSzPts val="3500"/>
              <a:buFont typeface="DM Sans"/>
              <a:buNone/>
              <a:defRPr sz="3500" b="1">
                <a:solidFill>
                  <a:schemeClr val="dk1"/>
                </a:solidFill>
                <a:latin typeface="DM Sans"/>
                <a:ea typeface="DM Sans"/>
                <a:cs typeface="DM Sans"/>
                <a:sym typeface="DM Sans"/>
              </a:defRPr>
            </a:lvl9pPr>
          </a:lstStyle>
          <a:p>
            <a:endParaRPr/>
          </a:p>
        </p:txBody>
      </p:sp>
      <p:sp>
        <p:nvSpPr>
          <p:cNvPr id="7" name="Google Shape;7;p1"/>
          <p:cNvSpPr txBox="1">
            <a:spLocks noGrp="1"/>
          </p:cNvSpPr>
          <p:nvPr>
            <p:ph type="body" idx="1"/>
          </p:nvPr>
        </p:nvSpPr>
        <p:spPr>
          <a:xfrm>
            <a:off x="713225" y="1152475"/>
            <a:ext cx="7717500" cy="3416400"/>
          </a:xfrm>
          <a:prstGeom prst="rect">
            <a:avLst/>
          </a:prstGeom>
          <a:noFill/>
          <a:ln>
            <a:noFill/>
          </a:ln>
        </p:spPr>
        <p:txBody>
          <a:bodyPr spcFirstLastPara="1" wrap="square" lIns="91425" tIns="91425" rIns="91425" bIns="91425" anchor="t" anchorCtr="0">
            <a:noAutofit/>
          </a:bodyPr>
          <a:lstStyle>
            <a:lvl1pPr marL="457200" lvl="0" indent="-317500">
              <a:lnSpc>
                <a:spcPct val="115000"/>
              </a:lnSpc>
              <a:spcBef>
                <a:spcPts val="0"/>
              </a:spcBef>
              <a:spcAft>
                <a:spcPts val="0"/>
              </a:spcAft>
              <a:buClr>
                <a:schemeClr val="dk1"/>
              </a:buClr>
              <a:buSzPts val="1400"/>
              <a:buFont typeface="Varela Round"/>
              <a:buChar char="●"/>
              <a:defRPr>
                <a:solidFill>
                  <a:schemeClr val="dk1"/>
                </a:solidFill>
                <a:latin typeface="Varela Round"/>
                <a:ea typeface="Varela Round"/>
                <a:cs typeface="Varela Round"/>
                <a:sym typeface="Varela Round"/>
              </a:defRPr>
            </a:lvl1pPr>
            <a:lvl2pPr marL="914400" lvl="1" indent="-317500">
              <a:lnSpc>
                <a:spcPct val="115000"/>
              </a:lnSpc>
              <a:spcBef>
                <a:spcPts val="0"/>
              </a:spcBef>
              <a:spcAft>
                <a:spcPts val="0"/>
              </a:spcAft>
              <a:buClr>
                <a:schemeClr val="dk1"/>
              </a:buClr>
              <a:buSzPts val="1400"/>
              <a:buFont typeface="Varela Round"/>
              <a:buChar char="○"/>
              <a:defRPr>
                <a:solidFill>
                  <a:schemeClr val="dk1"/>
                </a:solidFill>
                <a:latin typeface="Varela Round"/>
                <a:ea typeface="Varela Round"/>
                <a:cs typeface="Varela Round"/>
                <a:sym typeface="Varela Round"/>
              </a:defRPr>
            </a:lvl2pPr>
            <a:lvl3pPr marL="1371600" lvl="2" indent="-317500">
              <a:lnSpc>
                <a:spcPct val="115000"/>
              </a:lnSpc>
              <a:spcBef>
                <a:spcPts val="0"/>
              </a:spcBef>
              <a:spcAft>
                <a:spcPts val="0"/>
              </a:spcAft>
              <a:buClr>
                <a:schemeClr val="dk1"/>
              </a:buClr>
              <a:buSzPts val="1400"/>
              <a:buFont typeface="Varela Round"/>
              <a:buChar char="■"/>
              <a:defRPr>
                <a:solidFill>
                  <a:schemeClr val="dk1"/>
                </a:solidFill>
                <a:latin typeface="Varela Round"/>
                <a:ea typeface="Varela Round"/>
                <a:cs typeface="Varela Round"/>
                <a:sym typeface="Varela Round"/>
              </a:defRPr>
            </a:lvl3pPr>
            <a:lvl4pPr marL="1828800" lvl="3" indent="-317500">
              <a:lnSpc>
                <a:spcPct val="115000"/>
              </a:lnSpc>
              <a:spcBef>
                <a:spcPts val="0"/>
              </a:spcBef>
              <a:spcAft>
                <a:spcPts val="0"/>
              </a:spcAft>
              <a:buClr>
                <a:schemeClr val="dk1"/>
              </a:buClr>
              <a:buSzPts val="1400"/>
              <a:buFont typeface="Varela Round"/>
              <a:buChar char="●"/>
              <a:defRPr>
                <a:solidFill>
                  <a:schemeClr val="dk1"/>
                </a:solidFill>
                <a:latin typeface="Varela Round"/>
                <a:ea typeface="Varela Round"/>
                <a:cs typeface="Varela Round"/>
                <a:sym typeface="Varela Round"/>
              </a:defRPr>
            </a:lvl4pPr>
            <a:lvl5pPr marL="2286000" lvl="4" indent="-317500">
              <a:lnSpc>
                <a:spcPct val="115000"/>
              </a:lnSpc>
              <a:spcBef>
                <a:spcPts val="0"/>
              </a:spcBef>
              <a:spcAft>
                <a:spcPts val="0"/>
              </a:spcAft>
              <a:buClr>
                <a:schemeClr val="dk1"/>
              </a:buClr>
              <a:buSzPts val="1400"/>
              <a:buFont typeface="Varela Round"/>
              <a:buChar char="○"/>
              <a:defRPr>
                <a:solidFill>
                  <a:schemeClr val="dk1"/>
                </a:solidFill>
                <a:latin typeface="Varela Round"/>
                <a:ea typeface="Varela Round"/>
                <a:cs typeface="Varela Round"/>
                <a:sym typeface="Varela Round"/>
              </a:defRPr>
            </a:lvl5pPr>
            <a:lvl6pPr marL="2743200" lvl="5" indent="-317500">
              <a:lnSpc>
                <a:spcPct val="115000"/>
              </a:lnSpc>
              <a:spcBef>
                <a:spcPts val="0"/>
              </a:spcBef>
              <a:spcAft>
                <a:spcPts val="0"/>
              </a:spcAft>
              <a:buClr>
                <a:schemeClr val="dk1"/>
              </a:buClr>
              <a:buSzPts val="1400"/>
              <a:buFont typeface="Varela Round"/>
              <a:buChar char="■"/>
              <a:defRPr>
                <a:solidFill>
                  <a:schemeClr val="dk1"/>
                </a:solidFill>
                <a:latin typeface="Varela Round"/>
                <a:ea typeface="Varela Round"/>
                <a:cs typeface="Varela Round"/>
                <a:sym typeface="Varela Round"/>
              </a:defRPr>
            </a:lvl6pPr>
            <a:lvl7pPr marL="3200400" lvl="6" indent="-317500">
              <a:lnSpc>
                <a:spcPct val="115000"/>
              </a:lnSpc>
              <a:spcBef>
                <a:spcPts val="0"/>
              </a:spcBef>
              <a:spcAft>
                <a:spcPts val="0"/>
              </a:spcAft>
              <a:buClr>
                <a:schemeClr val="dk1"/>
              </a:buClr>
              <a:buSzPts val="1400"/>
              <a:buFont typeface="Varela Round"/>
              <a:buChar char="●"/>
              <a:defRPr>
                <a:solidFill>
                  <a:schemeClr val="dk1"/>
                </a:solidFill>
                <a:latin typeface="Varela Round"/>
                <a:ea typeface="Varela Round"/>
                <a:cs typeface="Varela Round"/>
                <a:sym typeface="Varela Round"/>
              </a:defRPr>
            </a:lvl7pPr>
            <a:lvl8pPr marL="3657600" lvl="7" indent="-317500">
              <a:lnSpc>
                <a:spcPct val="115000"/>
              </a:lnSpc>
              <a:spcBef>
                <a:spcPts val="0"/>
              </a:spcBef>
              <a:spcAft>
                <a:spcPts val="0"/>
              </a:spcAft>
              <a:buClr>
                <a:schemeClr val="dk1"/>
              </a:buClr>
              <a:buSzPts val="1400"/>
              <a:buFont typeface="Varela Round"/>
              <a:buChar char="○"/>
              <a:defRPr>
                <a:solidFill>
                  <a:schemeClr val="dk1"/>
                </a:solidFill>
                <a:latin typeface="Varela Round"/>
                <a:ea typeface="Varela Round"/>
                <a:cs typeface="Varela Round"/>
                <a:sym typeface="Varela Round"/>
              </a:defRPr>
            </a:lvl8pPr>
            <a:lvl9pPr marL="4114800" lvl="8" indent="-317500">
              <a:lnSpc>
                <a:spcPct val="115000"/>
              </a:lnSpc>
              <a:spcBef>
                <a:spcPts val="0"/>
              </a:spcBef>
              <a:spcAft>
                <a:spcPts val="0"/>
              </a:spcAft>
              <a:buClr>
                <a:schemeClr val="dk1"/>
              </a:buClr>
              <a:buSzPts val="1400"/>
              <a:buFont typeface="Varela Round"/>
              <a:buChar char="■"/>
              <a:defRPr>
                <a:solidFill>
                  <a:schemeClr val="dk1"/>
                </a:solidFill>
                <a:latin typeface="Varela Round"/>
                <a:ea typeface="Varela Round"/>
                <a:cs typeface="Varela Round"/>
                <a:sym typeface="Varela Round"/>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3" r:id="rId4"/>
    <p:sldLayoutId id="2147483654" r:id="rId5"/>
    <p:sldLayoutId id="2147483655" r:id="rId6"/>
    <p:sldLayoutId id="2147483658" r:id="rId7"/>
    <p:sldLayoutId id="2147483659" r:id="rId8"/>
    <p:sldLayoutId id="2147483660" r:id="rId9"/>
    <p:sldLayoutId id="2147483664" r:id="rId10"/>
    <p:sldLayoutId id="2147483665" r:id="rId11"/>
    <p:sldLayoutId id="2147483667" r:id="rId12"/>
    <p:sldLayoutId id="2147483668" r:id="rId13"/>
    <p:sldLayoutId id="2147483669" r:id="rId14"/>
    <p:sldLayoutId id="2147483673" r:id="rId15"/>
    <p:sldLayoutId id="2147483676" r:id="rId16"/>
    <p:sldLayoutId id="2147483677" r:id="rId17"/>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094"/>
        <p:cNvGrpSpPr/>
        <p:nvPr/>
      </p:nvGrpSpPr>
      <p:grpSpPr>
        <a:xfrm>
          <a:off x="0" y="0"/>
          <a:ext cx="0" cy="0"/>
          <a:chOff x="0" y="0"/>
          <a:chExt cx="0" cy="0"/>
        </a:xfrm>
      </p:grpSpPr>
      <p:grpSp>
        <p:nvGrpSpPr>
          <p:cNvPr id="2116" name="Google Shape;2116;p35"/>
          <p:cNvGrpSpPr/>
          <p:nvPr/>
        </p:nvGrpSpPr>
        <p:grpSpPr>
          <a:xfrm rot="1315589">
            <a:off x="976505" y="459619"/>
            <a:ext cx="902596" cy="1584801"/>
            <a:chOff x="2332850" y="1508965"/>
            <a:chExt cx="495799" cy="870474"/>
          </a:xfrm>
        </p:grpSpPr>
        <p:sp>
          <p:nvSpPr>
            <p:cNvPr id="2117" name="Google Shape;2117;p35"/>
            <p:cNvSpPr/>
            <p:nvPr/>
          </p:nvSpPr>
          <p:spPr>
            <a:xfrm>
              <a:off x="2347410" y="1709183"/>
              <a:ext cx="467748" cy="569138"/>
            </a:xfrm>
            <a:custGeom>
              <a:avLst/>
              <a:gdLst/>
              <a:ahLst/>
              <a:cxnLst/>
              <a:rect l="l" t="t" r="r" b="b"/>
              <a:pathLst>
                <a:path w="8770" h="10671" extrusionOk="0">
                  <a:moveTo>
                    <a:pt x="4336" y="1"/>
                  </a:moveTo>
                  <a:cubicBezTo>
                    <a:pt x="4096" y="1"/>
                    <a:pt x="3869" y="8"/>
                    <a:pt x="3774" y="23"/>
                  </a:cubicBezTo>
                  <a:cubicBezTo>
                    <a:pt x="3116" y="126"/>
                    <a:pt x="2471" y="296"/>
                    <a:pt x="1881" y="622"/>
                  </a:cubicBezTo>
                  <a:cubicBezTo>
                    <a:pt x="1050" y="1081"/>
                    <a:pt x="456" y="1815"/>
                    <a:pt x="217" y="2738"/>
                  </a:cubicBezTo>
                  <a:cubicBezTo>
                    <a:pt x="95" y="3209"/>
                    <a:pt x="43" y="3707"/>
                    <a:pt x="20" y="4193"/>
                  </a:cubicBezTo>
                  <a:cubicBezTo>
                    <a:pt x="1" y="4646"/>
                    <a:pt x="18" y="5111"/>
                    <a:pt x="119" y="5555"/>
                  </a:cubicBezTo>
                  <a:cubicBezTo>
                    <a:pt x="226" y="6023"/>
                    <a:pt x="438" y="6457"/>
                    <a:pt x="759" y="6815"/>
                  </a:cubicBezTo>
                  <a:cubicBezTo>
                    <a:pt x="1053" y="7143"/>
                    <a:pt x="1424" y="7390"/>
                    <a:pt x="1768" y="7662"/>
                  </a:cubicBezTo>
                  <a:cubicBezTo>
                    <a:pt x="2542" y="8276"/>
                    <a:pt x="3029" y="9149"/>
                    <a:pt x="3040" y="10149"/>
                  </a:cubicBezTo>
                  <a:cubicBezTo>
                    <a:pt x="3040" y="10202"/>
                    <a:pt x="3052" y="10250"/>
                    <a:pt x="3070" y="10290"/>
                  </a:cubicBezTo>
                  <a:cubicBezTo>
                    <a:pt x="3070" y="10294"/>
                    <a:pt x="3068" y="10298"/>
                    <a:pt x="3068" y="10301"/>
                  </a:cubicBezTo>
                  <a:cubicBezTo>
                    <a:pt x="3072" y="10391"/>
                    <a:pt x="3102" y="10487"/>
                    <a:pt x="3171" y="10551"/>
                  </a:cubicBezTo>
                  <a:cubicBezTo>
                    <a:pt x="3234" y="10611"/>
                    <a:pt x="3321" y="10657"/>
                    <a:pt x="3409" y="10657"/>
                  </a:cubicBezTo>
                  <a:cubicBezTo>
                    <a:pt x="3413" y="10657"/>
                    <a:pt x="3416" y="10657"/>
                    <a:pt x="3419" y="10657"/>
                  </a:cubicBezTo>
                  <a:cubicBezTo>
                    <a:pt x="3726" y="10638"/>
                    <a:pt x="4030" y="10618"/>
                    <a:pt x="4335" y="10601"/>
                  </a:cubicBezTo>
                  <a:cubicBezTo>
                    <a:pt x="4339" y="10601"/>
                    <a:pt x="4342" y="10601"/>
                    <a:pt x="4346" y="10599"/>
                  </a:cubicBezTo>
                  <a:cubicBezTo>
                    <a:pt x="4348" y="10601"/>
                    <a:pt x="4353" y="10601"/>
                    <a:pt x="4355" y="10601"/>
                  </a:cubicBezTo>
                  <a:cubicBezTo>
                    <a:pt x="4661" y="10622"/>
                    <a:pt x="4964" y="10647"/>
                    <a:pt x="5269" y="10670"/>
                  </a:cubicBezTo>
                  <a:cubicBezTo>
                    <a:pt x="5274" y="10670"/>
                    <a:pt x="5279" y="10670"/>
                    <a:pt x="5284" y="10670"/>
                  </a:cubicBezTo>
                  <a:cubicBezTo>
                    <a:pt x="5372" y="10670"/>
                    <a:pt x="5457" y="10624"/>
                    <a:pt x="5521" y="10567"/>
                  </a:cubicBezTo>
                  <a:cubicBezTo>
                    <a:pt x="5590" y="10505"/>
                    <a:pt x="5622" y="10407"/>
                    <a:pt x="5625" y="10317"/>
                  </a:cubicBezTo>
                  <a:cubicBezTo>
                    <a:pt x="5627" y="10315"/>
                    <a:pt x="5625" y="10310"/>
                    <a:pt x="5625" y="10308"/>
                  </a:cubicBezTo>
                  <a:cubicBezTo>
                    <a:pt x="5645" y="10267"/>
                    <a:pt x="5655" y="10220"/>
                    <a:pt x="5655" y="10166"/>
                  </a:cubicBezTo>
                  <a:cubicBezTo>
                    <a:pt x="5682" y="9167"/>
                    <a:pt x="6180" y="8300"/>
                    <a:pt x="6962" y="7696"/>
                  </a:cubicBezTo>
                  <a:cubicBezTo>
                    <a:pt x="7309" y="7428"/>
                    <a:pt x="7683" y="7187"/>
                    <a:pt x="7980" y="6863"/>
                  </a:cubicBezTo>
                  <a:cubicBezTo>
                    <a:pt x="8308" y="6511"/>
                    <a:pt x="8526" y="6078"/>
                    <a:pt x="8640" y="5612"/>
                  </a:cubicBezTo>
                  <a:cubicBezTo>
                    <a:pt x="8746" y="5169"/>
                    <a:pt x="8769" y="4705"/>
                    <a:pt x="8755" y="4251"/>
                  </a:cubicBezTo>
                  <a:cubicBezTo>
                    <a:pt x="8739" y="3766"/>
                    <a:pt x="8696" y="3268"/>
                    <a:pt x="8579" y="2794"/>
                  </a:cubicBezTo>
                  <a:cubicBezTo>
                    <a:pt x="8353" y="1866"/>
                    <a:pt x="7768" y="1127"/>
                    <a:pt x="6942" y="656"/>
                  </a:cubicBezTo>
                  <a:cubicBezTo>
                    <a:pt x="6357" y="322"/>
                    <a:pt x="5714" y="143"/>
                    <a:pt x="5057" y="32"/>
                  </a:cubicBezTo>
                  <a:cubicBezTo>
                    <a:pt x="4941" y="11"/>
                    <a:pt x="4629" y="1"/>
                    <a:pt x="43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8" name="Google Shape;2118;p35"/>
            <p:cNvSpPr/>
            <p:nvPr/>
          </p:nvSpPr>
          <p:spPr>
            <a:xfrm>
              <a:off x="2516587" y="2272290"/>
              <a:ext cx="132964" cy="96323"/>
            </a:xfrm>
            <a:custGeom>
              <a:avLst/>
              <a:gdLst/>
              <a:ahLst/>
              <a:cxnLst/>
              <a:rect l="l" t="t" r="r" b="b"/>
              <a:pathLst>
                <a:path w="2493" h="1806" extrusionOk="0">
                  <a:moveTo>
                    <a:pt x="454" y="0"/>
                  </a:moveTo>
                  <a:cubicBezTo>
                    <a:pt x="244" y="0"/>
                    <a:pt x="1" y="191"/>
                    <a:pt x="26" y="422"/>
                  </a:cubicBezTo>
                  <a:cubicBezTo>
                    <a:pt x="31" y="459"/>
                    <a:pt x="36" y="496"/>
                    <a:pt x="42" y="535"/>
                  </a:cubicBezTo>
                  <a:cubicBezTo>
                    <a:pt x="19" y="604"/>
                    <a:pt x="15" y="684"/>
                    <a:pt x="42" y="774"/>
                  </a:cubicBezTo>
                  <a:cubicBezTo>
                    <a:pt x="82" y="918"/>
                    <a:pt x="144" y="1051"/>
                    <a:pt x="222" y="1173"/>
                  </a:cubicBezTo>
                  <a:cubicBezTo>
                    <a:pt x="380" y="1512"/>
                    <a:pt x="641" y="1777"/>
                    <a:pt x="1059" y="1802"/>
                  </a:cubicBezTo>
                  <a:cubicBezTo>
                    <a:pt x="1080" y="1803"/>
                    <a:pt x="1101" y="1804"/>
                    <a:pt x="1122" y="1804"/>
                  </a:cubicBezTo>
                  <a:cubicBezTo>
                    <a:pt x="1160" y="1804"/>
                    <a:pt x="1198" y="1802"/>
                    <a:pt x="1236" y="1799"/>
                  </a:cubicBezTo>
                  <a:cubicBezTo>
                    <a:pt x="1278" y="1803"/>
                    <a:pt x="1320" y="1805"/>
                    <a:pt x="1363" y="1805"/>
                  </a:cubicBezTo>
                  <a:cubicBezTo>
                    <a:pt x="1380" y="1805"/>
                    <a:pt x="1396" y="1805"/>
                    <a:pt x="1413" y="1804"/>
                  </a:cubicBezTo>
                  <a:cubicBezTo>
                    <a:pt x="1831" y="1786"/>
                    <a:pt x="2095" y="1522"/>
                    <a:pt x="2257" y="1186"/>
                  </a:cubicBezTo>
                  <a:cubicBezTo>
                    <a:pt x="2338" y="1065"/>
                    <a:pt x="2402" y="932"/>
                    <a:pt x="2445" y="790"/>
                  </a:cubicBezTo>
                  <a:cubicBezTo>
                    <a:pt x="2471" y="702"/>
                    <a:pt x="2469" y="620"/>
                    <a:pt x="2448" y="551"/>
                  </a:cubicBezTo>
                  <a:cubicBezTo>
                    <a:pt x="2453" y="514"/>
                    <a:pt x="2459" y="475"/>
                    <a:pt x="2464" y="438"/>
                  </a:cubicBezTo>
                  <a:cubicBezTo>
                    <a:pt x="2492" y="207"/>
                    <a:pt x="2253" y="14"/>
                    <a:pt x="2042" y="11"/>
                  </a:cubicBezTo>
                  <a:cubicBezTo>
                    <a:pt x="2039" y="11"/>
                    <a:pt x="2036" y="11"/>
                    <a:pt x="2033" y="11"/>
                  </a:cubicBezTo>
                  <a:cubicBezTo>
                    <a:pt x="1961" y="11"/>
                    <a:pt x="1900" y="30"/>
                    <a:pt x="1846" y="58"/>
                  </a:cubicBezTo>
                  <a:cubicBezTo>
                    <a:pt x="1804" y="44"/>
                    <a:pt x="1761" y="37"/>
                    <a:pt x="1717" y="37"/>
                  </a:cubicBezTo>
                  <a:cubicBezTo>
                    <a:pt x="1623" y="37"/>
                    <a:pt x="1525" y="73"/>
                    <a:pt x="1438" y="160"/>
                  </a:cubicBezTo>
                  <a:cubicBezTo>
                    <a:pt x="1383" y="216"/>
                    <a:pt x="1316" y="262"/>
                    <a:pt x="1247" y="296"/>
                  </a:cubicBezTo>
                  <a:cubicBezTo>
                    <a:pt x="1176" y="262"/>
                    <a:pt x="1110" y="214"/>
                    <a:pt x="1055" y="158"/>
                  </a:cubicBezTo>
                  <a:cubicBezTo>
                    <a:pt x="967" y="67"/>
                    <a:pt x="868" y="30"/>
                    <a:pt x="772" y="30"/>
                  </a:cubicBezTo>
                  <a:cubicBezTo>
                    <a:pt x="730" y="30"/>
                    <a:pt x="689" y="37"/>
                    <a:pt x="649" y="50"/>
                  </a:cubicBezTo>
                  <a:cubicBezTo>
                    <a:pt x="594" y="20"/>
                    <a:pt x="529" y="0"/>
                    <a:pt x="454" y="0"/>
                  </a:cubicBezTo>
                  <a:close/>
                </a:path>
              </a:pathLst>
            </a:custGeom>
            <a:solidFill>
              <a:srgbClr val="FFFFFF"/>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9" name="Google Shape;2119;p35"/>
            <p:cNvSpPr/>
            <p:nvPr/>
          </p:nvSpPr>
          <p:spPr>
            <a:xfrm>
              <a:off x="2540908" y="1888227"/>
              <a:ext cx="89816" cy="406413"/>
            </a:xfrm>
            <a:custGeom>
              <a:avLst/>
              <a:gdLst/>
              <a:ahLst/>
              <a:cxnLst/>
              <a:rect l="l" t="t" r="r" b="b"/>
              <a:pathLst>
                <a:path w="1684" h="7620" extrusionOk="0">
                  <a:moveTo>
                    <a:pt x="1044" y="288"/>
                  </a:moveTo>
                  <a:cubicBezTo>
                    <a:pt x="1141" y="288"/>
                    <a:pt x="1232" y="333"/>
                    <a:pt x="1290" y="439"/>
                  </a:cubicBezTo>
                  <a:cubicBezTo>
                    <a:pt x="1413" y="664"/>
                    <a:pt x="1296" y="926"/>
                    <a:pt x="1186" y="1128"/>
                  </a:cubicBezTo>
                  <a:cubicBezTo>
                    <a:pt x="1053" y="1369"/>
                    <a:pt x="902" y="1598"/>
                    <a:pt x="753" y="1828"/>
                  </a:cubicBezTo>
                  <a:cubicBezTo>
                    <a:pt x="737" y="1810"/>
                    <a:pt x="723" y="1794"/>
                    <a:pt x="707" y="1777"/>
                  </a:cubicBezTo>
                  <a:cubicBezTo>
                    <a:pt x="535" y="1576"/>
                    <a:pt x="482" y="1381"/>
                    <a:pt x="512" y="1117"/>
                  </a:cubicBezTo>
                  <a:cubicBezTo>
                    <a:pt x="539" y="873"/>
                    <a:pt x="587" y="563"/>
                    <a:pt x="783" y="393"/>
                  </a:cubicBezTo>
                  <a:cubicBezTo>
                    <a:pt x="859" y="327"/>
                    <a:pt x="954" y="288"/>
                    <a:pt x="1044" y="288"/>
                  </a:cubicBezTo>
                  <a:close/>
                  <a:moveTo>
                    <a:pt x="1046" y="0"/>
                  </a:moveTo>
                  <a:cubicBezTo>
                    <a:pt x="593" y="0"/>
                    <a:pt x="347" y="446"/>
                    <a:pt x="270" y="841"/>
                  </a:cubicBezTo>
                  <a:cubicBezTo>
                    <a:pt x="224" y="1084"/>
                    <a:pt x="185" y="1350"/>
                    <a:pt x="266" y="1589"/>
                  </a:cubicBezTo>
                  <a:cubicBezTo>
                    <a:pt x="330" y="1780"/>
                    <a:pt x="463" y="1929"/>
                    <a:pt x="597" y="2074"/>
                  </a:cubicBezTo>
                  <a:cubicBezTo>
                    <a:pt x="542" y="2163"/>
                    <a:pt x="489" y="2252"/>
                    <a:pt x="440" y="2344"/>
                  </a:cubicBezTo>
                  <a:cubicBezTo>
                    <a:pt x="209" y="2767"/>
                    <a:pt x="75" y="3210"/>
                    <a:pt x="41" y="3694"/>
                  </a:cubicBezTo>
                  <a:cubicBezTo>
                    <a:pt x="0" y="4302"/>
                    <a:pt x="41" y="4922"/>
                    <a:pt x="52" y="5532"/>
                  </a:cubicBezTo>
                  <a:cubicBezTo>
                    <a:pt x="60" y="6115"/>
                    <a:pt x="37" y="6714"/>
                    <a:pt x="188" y="7281"/>
                  </a:cubicBezTo>
                  <a:cubicBezTo>
                    <a:pt x="207" y="7351"/>
                    <a:pt x="262" y="7382"/>
                    <a:pt x="319" y="7382"/>
                  </a:cubicBezTo>
                  <a:cubicBezTo>
                    <a:pt x="403" y="7382"/>
                    <a:pt x="490" y="7313"/>
                    <a:pt x="463" y="7208"/>
                  </a:cubicBezTo>
                  <a:cubicBezTo>
                    <a:pt x="310" y="6643"/>
                    <a:pt x="342" y="6042"/>
                    <a:pt x="333" y="5464"/>
                  </a:cubicBezTo>
                  <a:cubicBezTo>
                    <a:pt x="323" y="4887"/>
                    <a:pt x="287" y="4304"/>
                    <a:pt x="323" y="3728"/>
                  </a:cubicBezTo>
                  <a:cubicBezTo>
                    <a:pt x="355" y="3203"/>
                    <a:pt x="530" y="2748"/>
                    <a:pt x="791" y="2303"/>
                  </a:cubicBezTo>
                  <a:cubicBezTo>
                    <a:pt x="1044" y="2654"/>
                    <a:pt x="1145" y="3076"/>
                    <a:pt x="1182" y="3513"/>
                  </a:cubicBezTo>
                  <a:cubicBezTo>
                    <a:pt x="1294" y="4816"/>
                    <a:pt x="1166" y="6163"/>
                    <a:pt x="911" y="7440"/>
                  </a:cubicBezTo>
                  <a:cubicBezTo>
                    <a:pt x="890" y="7548"/>
                    <a:pt x="980" y="7620"/>
                    <a:pt x="1063" y="7620"/>
                  </a:cubicBezTo>
                  <a:cubicBezTo>
                    <a:pt x="1117" y="7620"/>
                    <a:pt x="1168" y="7589"/>
                    <a:pt x="1182" y="7518"/>
                  </a:cubicBezTo>
                  <a:cubicBezTo>
                    <a:pt x="1395" y="6457"/>
                    <a:pt x="1503" y="5378"/>
                    <a:pt x="1496" y="4295"/>
                  </a:cubicBezTo>
                  <a:cubicBezTo>
                    <a:pt x="1492" y="3825"/>
                    <a:pt x="1483" y="3341"/>
                    <a:pt x="1368" y="2882"/>
                  </a:cubicBezTo>
                  <a:cubicBezTo>
                    <a:pt x="1319" y="2691"/>
                    <a:pt x="1248" y="2501"/>
                    <a:pt x="1152" y="2328"/>
                  </a:cubicBezTo>
                  <a:cubicBezTo>
                    <a:pt x="1094" y="2225"/>
                    <a:pt x="1024" y="2135"/>
                    <a:pt x="948" y="2048"/>
                  </a:cubicBezTo>
                  <a:cubicBezTo>
                    <a:pt x="1195" y="1679"/>
                    <a:pt x="1494" y="1298"/>
                    <a:pt x="1595" y="875"/>
                  </a:cubicBezTo>
                  <a:cubicBezTo>
                    <a:pt x="1684" y="506"/>
                    <a:pt x="1519" y="26"/>
                    <a:pt x="1083" y="1"/>
                  </a:cubicBezTo>
                  <a:cubicBezTo>
                    <a:pt x="1071" y="0"/>
                    <a:pt x="1058" y="0"/>
                    <a:pt x="10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0" name="Google Shape;2120;p35"/>
            <p:cNvSpPr/>
            <p:nvPr/>
          </p:nvSpPr>
          <p:spPr>
            <a:xfrm>
              <a:off x="2485120" y="2193675"/>
              <a:ext cx="205233" cy="132004"/>
            </a:xfrm>
            <a:custGeom>
              <a:avLst/>
              <a:gdLst/>
              <a:ahLst/>
              <a:cxnLst/>
              <a:rect l="l" t="t" r="r" b="b"/>
              <a:pathLst>
                <a:path w="3848" h="2475" extrusionOk="0">
                  <a:moveTo>
                    <a:pt x="2832" y="0"/>
                  </a:moveTo>
                  <a:cubicBezTo>
                    <a:pt x="2601" y="0"/>
                    <a:pt x="2367" y="24"/>
                    <a:pt x="2189" y="24"/>
                  </a:cubicBezTo>
                  <a:cubicBezTo>
                    <a:pt x="1946" y="24"/>
                    <a:pt x="1702" y="22"/>
                    <a:pt x="1459" y="22"/>
                  </a:cubicBezTo>
                  <a:cubicBezTo>
                    <a:pt x="1144" y="22"/>
                    <a:pt x="830" y="25"/>
                    <a:pt x="516" y="37"/>
                  </a:cubicBezTo>
                  <a:cubicBezTo>
                    <a:pt x="190" y="51"/>
                    <a:pt x="38" y="327"/>
                    <a:pt x="59" y="577"/>
                  </a:cubicBezTo>
                  <a:cubicBezTo>
                    <a:pt x="59" y="588"/>
                    <a:pt x="59" y="597"/>
                    <a:pt x="61" y="606"/>
                  </a:cubicBezTo>
                  <a:cubicBezTo>
                    <a:pt x="57" y="643"/>
                    <a:pt x="54" y="678"/>
                    <a:pt x="49" y="716"/>
                  </a:cubicBezTo>
                  <a:cubicBezTo>
                    <a:pt x="20" y="999"/>
                    <a:pt x="1" y="1281"/>
                    <a:pt x="38" y="1525"/>
                  </a:cubicBezTo>
                  <a:cubicBezTo>
                    <a:pt x="40" y="1587"/>
                    <a:pt x="43" y="1646"/>
                    <a:pt x="52" y="1704"/>
                  </a:cubicBezTo>
                  <a:cubicBezTo>
                    <a:pt x="57" y="1754"/>
                    <a:pt x="64" y="1802"/>
                    <a:pt x="75" y="1850"/>
                  </a:cubicBezTo>
                  <a:cubicBezTo>
                    <a:pt x="82" y="1883"/>
                    <a:pt x="91" y="1915"/>
                    <a:pt x="100" y="1947"/>
                  </a:cubicBezTo>
                  <a:cubicBezTo>
                    <a:pt x="155" y="2126"/>
                    <a:pt x="318" y="2282"/>
                    <a:pt x="511" y="2296"/>
                  </a:cubicBezTo>
                  <a:cubicBezTo>
                    <a:pt x="546" y="2309"/>
                    <a:pt x="585" y="2323"/>
                    <a:pt x="628" y="2330"/>
                  </a:cubicBezTo>
                  <a:cubicBezTo>
                    <a:pt x="1155" y="2414"/>
                    <a:pt x="1683" y="2474"/>
                    <a:pt x="2216" y="2474"/>
                  </a:cubicBezTo>
                  <a:cubicBezTo>
                    <a:pt x="2246" y="2474"/>
                    <a:pt x="2275" y="2474"/>
                    <a:pt x="2304" y="2473"/>
                  </a:cubicBezTo>
                  <a:cubicBezTo>
                    <a:pt x="2335" y="2473"/>
                    <a:pt x="2366" y="2473"/>
                    <a:pt x="2397" y="2473"/>
                  </a:cubicBezTo>
                  <a:cubicBezTo>
                    <a:pt x="2446" y="2473"/>
                    <a:pt x="2496" y="2473"/>
                    <a:pt x="2546" y="2473"/>
                  </a:cubicBezTo>
                  <a:cubicBezTo>
                    <a:pt x="2872" y="2473"/>
                    <a:pt x="3230" y="2461"/>
                    <a:pt x="3479" y="2271"/>
                  </a:cubicBezTo>
                  <a:cubicBezTo>
                    <a:pt x="3582" y="2192"/>
                    <a:pt x="3664" y="2069"/>
                    <a:pt x="3722" y="1919"/>
                  </a:cubicBezTo>
                  <a:cubicBezTo>
                    <a:pt x="3742" y="1869"/>
                    <a:pt x="3759" y="1818"/>
                    <a:pt x="3773" y="1765"/>
                  </a:cubicBezTo>
                  <a:cubicBezTo>
                    <a:pt x="3816" y="1612"/>
                    <a:pt x="3835" y="1442"/>
                    <a:pt x="3835" y="1272"/>
                  </a:cubicBezTo>
                  <a:cubicBezTo>
                    <a:pt x="3848" y="1107"/>
                    <a:pt x="3841" y="939"/>
                    <a:pt x="3814" y="779"/>
                  </a:cubicBezTo>
                  <a:cubicBezTo>
                    <a:pt x="3807" y="737"/>
                    <a:pt x="3800" y="694"/>
                    <a:pt x="3789" y="654"/>
                  </a:cubicBezTo>
                  <a:cubicBezTo>
                    <a:pt x="3729" y="423"/>
                    <a:pt x="3621" y="228"/>
                    <a:pt x="3460" y="127"/>
                  </a:cubicBezTo>
                  <a:cubicBezTo>
                    <a:pt x="3298" y="25"/>
                    <a:pt x="3067" y="0"/>
                    <a:pt x="283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1" name="Google Shape;2121;p35"/>
            <p:cNvSpPr/>
            <p:nvPr/>
          </p:nvSpPr>
          <p:spPr>
            <a:xfrm>
              <a:off x="2485120" y="2231222"/>
              <a:ext cx="205233" cy="56588"/>
            </a:xfrm>
            <a:custGeom>
              <a:avLst/>
              <a:gdLst/>
              <a:ahLst/>
              <a:cxnLst/>
              <a:rect l="l" t="t" r="r" b="b"/>
              <a:pathLst>
                <a:path w="3848" h="1061" extrusionOk="0">
                  <a:moveTo>
                    <a:pt x="1008" y="0"/>
                  </a:moveTo>
                  <a:cubicBezTo>
                    <a:pt x="688" y="0"/>
                    <a:pt x="368" y="4"/>
                    <a:pt x="49" y="12"/>
                  </a:cubicBezTo>
                  <a:cubicBezTo>
                    <a:pt x="20" y="295"/>
                    <a:pt x="1" y="577"/>
                    <a:pt x="38" y="821"/>
                  </a:cubicBezTo>
                  <a:cubicBezTo>
                    <a:pt x="40" y="883"/>
                    <a:pt x="43" y="942"/>
                    <a:pt x="52" y="1000"/>
                  </a:cubicBezTo>
                  <a:cubicBezTo>
                    <a:pt x="414" y="988"/>
                    <a:pt x="777" y="983"/>
                    <a:pt x="1141" y="983"/>
                  </a:cubicBezTo>
                  <a:cubicBezTo>
                    <a:pt x="2017" y="983"/>
                    <a:pt x="2898" y="1014"/>
                    <a:pt x="3773" y="1061"/>
                  </a:cubicBezTo>
                  <a:cubicBezTo>
                    <a:pt x="3816" y="908"/>
                    <a:pt x="3835" y="738"/>
                    <a:pt x="3835" y="568"/>
                  </a:cubicBezTo>
                  <a:cubicBezTo>
                    <a:pt x="3848" y="403"/>
                    <a:pt x="3841" y="235"/>
                    <a:pt x="3814" y="75"/>
                  </a:cubicBezTo>
                  <a:cubicBezTo>
                    <a:pt x="2878" y="30"/>
                    <a:pt x="1942" y="0"/>
                    <a:pt x="100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2" name="Google Shape;2122;p35"/>
            <p:cNvSpPr/>
            <p:nvPr/>
          </p:nvSpPr>
          <p:spPr>
            <a:xfrm>
              <a:off x="2697711" y="1935802"/>
              <a:ext cx="130937" cy="210247"/>
            </a:xfrm>
            <a:custGeom>
              <a:avLst/>
              <a:gdLst/>
              <a:ahLst/>
              <a:cxnLst/>
              <a:rect l="l" t="t" r="r" b="b"/>
              <a:pathLst>
                <a:path w="2455" h="3942" extrusionOk="0">
                  <a:moveTo>
                    <a:pt x="2139" y="0"/>
                  </a:moveTo>
                  <a:cubicBezTo>
                    <a:pt x="2119" y="0"/>
                    <a:pt x="2099" y="2"/>
                    <a:pt x="2081" y="7"/>
                  </a:cubicBezTo>
                  <a:cubicBezTo>
                    <a:pt x="1946" y="43"/>
                    <a:pt x="1886" y="176"/>
                    <a:pt x="1910" y="305"/>
                  </a:cubicBezTo>
                  <a:cubicBezTo>
                    <a:pt x="1974" y="663"/>
                    <a:pt x="1884" y="1025"/>
                    <a:pt x="1765" y="1363"/>
                  </a:cubicBezTo>
                  <a:cubicBezTo>
                    <a:pt x="1655" y="1680"/>
                    <a:pt x="1537" y="2035"/>
                    <a:pt x="1333" y="2306"/>
                  </a:cubicBezTo>
                  <a:cubicBezTo>
                    <a:pt x="977" y="2783"/>
                    <a:pt x="413" y="3050"/>
                    <a:pt x="110" y="3576"/>
                  </a:cubicBezTo>
                  <a:cubicBezTo>
                    <a:pt x="0" y="3765"/>
                    <a:pt x="169" y="3942"/>
                    <a:pt x="334" y="3942"/>
                  </a:cubicBezTo>
                  <a:cubicBezTo>
                    <a:pt x="407" y="3942"/>
                    <a:pt x="479" y="3907"/>
                    <a:pt x="526" y="3825"/>
                  </a:cubicBezTo>
                  <a:cubicBezTo>
                    <a:pt x="844" y="3277"/>
                    <a:pt x="1473" y="3004"/>
                    <a:pt x="1811" y="2467"/>
                  </a:cubicBezTo>
                  <a:cubicBezTo>
                    <a:pt x="1910" y="2309"/>
                    <a:pt x="1980" y="2134"/>
                    <a:pt x="2050" y="1962"/>
                  </a:cubicBezTo>
                  <a:cubicBezTo>
                    <a:pt x="2127" y="1780"/>
                    <a:pt x="2201" y="1597"/>
                    <a:pt x="2263" y="1409"/>
                  </a:cubicBezTo>
                  <a:cubicBezTo>
                    <a:pt x="2394" y="1009"/>
                    <a:pt x="2454" y="596"/>
                    <a:pt x="2378" y="179"/>
                  </a:cubicBezTo>
                  <a:cubicBezTo>
                    <a:pt x="2359" y="70"/>
                    <a:pt x="2246" y="0"/>
                    <a:pt x="21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3" name="Google Shape;2123;p35"/>
            <p:cNvSpPr/>
            <p:nvPr/>
          </p:nvSpPr>
          <p:spPr>
            <a:xfrm>
              <a:off x="2727099" y="1748437"/>
              <a:ext cx="93710" cy="106563"/>
            </a:xfrm>
            <a:custGeom>
              <a:avLst/>
              <a:gdLst/>
              <a:ahLst/>
              <a:cxnLst/>
              <a:rect l="l" t="t" r="r" b="b"/>
              <a:pathLst>
                <a:path w="1757" h="1998" extrusionOk="0">
                  <a:moveTo>
                    <a:pt x="277" y="0"/>
                  </a:moveTo>
                  <a:cubicBezTo>
                    <a:pt x="192" y="0"/>
                    <a:pt x="104" y="44"/>
                    <a:pt x="64" y="120"/>
                  </a:cubicBezTo>
                  <a:cubicBezTo>
                    <a:pt x="0" y="239"/>
                    <a:pt x="36" y="377"/>
                    <a:pt x="149" y="451"/>
                  </a:cubicBezTo>
                  <a:cubicBezTo>
                    <a:pt x="213" y="494"/>
                    <a:pt x="277" y="538"/>
                    <a:pt x="339" y="586"/>
                  </a:cubicBezTo>
                  <a:cubicBezTo>
                    <a:pt x="344" y="591"/>
                    <a:pt x="353" y="598"/>
                    <a:pt x="358" y="602"/>
                  </a:cubicBezTo>
                  <a:cubicBezTo>
                    <a:pt x="372" y="614"/>
                    <a:pt x="388" y="627"/>
                    <a:pt x="403" y="639"/>
                  </a:cubicBezTo>
                  <a:cubicBezTo>
                    <a:pt x="433" y="666"/>
                    <a:pt x="463" y="690"/>
                    <a:pt x="493" y="719"/>
                  </a:cubicBezTo>
                  <a:cubicBezTo>
                    <a:pt x="608" y="825"/>
                    <a:pt x="716" y="940"/>
                    <a:pt x="815" y="1063"/>
                  </a:cubicBezTo>
                  <a:cubicBezTo>
                    <a:pt x="822" y="1071"/>
                    <a:pt x="830" y="1082"/>
                    <a:pt x="837" y="1091"/>
                  </a:cubicBezTo>
                  <a:cubicBezTo>
                    <a:pt x="836" y="1091"/>
                    <a:pt x="836" y="1090"/>
                    <a:pt x="836" y="1090"/>
                  </a:cubicBezTo>
                  <a:lnTo>
                    <a:pt x="836" y="1090"/>
                  </a:lnTo>
                  <a:cubicBezTo>
                    <a:pt x="837" y="1090"/>
                    <a:pt x="863" y="1126"/>
                    <a:pt x="863" y="1126"/>
                  </a:cubicBezTo>
                  <a:cubicBezTo>
                    <a:pt x="886" y="1158"/>
                    <a:pt x="909" y="1190"/>
                    <a:pt x="932" y="1224"/>
                  </a:cubicBezTo>
                  <a:cubicBezTo>
                    <a:pt x="973" y="1286"/>
                    <a:pt x="1012" y="1350"/>
                    <a:pt x="1049" y="1413"/>
                  </a:cubicBezTo>
                  <a:cubicBezTo>
                    <a:pt x="1088" y="1483"/>
                    <a:pt x="1126" y="1552"/>
                    <a:pt x="1159" y="1624"/>
                  </a:cubicBezTo>
                  <a:cubicBezTo>
                    <a:pt x="1177" y="1660"/>
                    <a:pt x="1193" y="1695"/>
                    <a:pt x="1207" y="1732"/>
                  </a:cubicBezTo>
                  <a:cubicBezTo>
                    <a:pt x="1209" y="1736"/>
                    <a:pt x="1211" y="1738"/>
                    <a:pt x="1211" y="1738"/>
                  </a:cubicBezTo>
                  <a:cubicBezTo>
                    <a:pt x="1212" y="1741"/>
                    <a:pt x="1212" y="1745"/>
                    <a:pt x="1216" y="1750"/>
                  </a:cubicBezTo>
                  <a:cubicBezTo>
                    <a:pt x="1223" y="1771"/>
                    <a:pt x="1232" y="1794"/>
                    <a:pt x="1241" y="1816"/>
                  </a:cubicBezTo>
                  <a:cubicBezTo>
                    <a:pt x="1278" y="1915"/>
                    <a:pt x="1368" y="1998"/>
                    <a:pt x="1474" y="1998"/>
                  </a:cubicBezTo>
                  <a:cubicBezTo>
                    <a:pt x="1495" y="1998"/>
                    <a:pt x="1516" y="1995"/>
                    <a:pt x="1538" y="1988"/>
                  </a:cubicBezTo>
                  <a:cubicBezTo>
                    <a:pt x="1654" y="1952"/>
                    <a:pt x="1756" y="1817"/>
                    <a:pt x="1710" y="1690"/>
                  </a:cubicBezTo>
                  <a:cubicBezTo>
                    <a:pt x="1459" y="1011"/>
                    <a:pt x="1003" y="432"/>
                    <a:pt x="397" y="35"/>
                  </a:cubicBezTo>
                  <a:cubicBezTo>
                    <a:pt x="362" y="11"/>
                    <a:pt x="320" y="0"/>
                    <a:pt x="2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4" name="Google Shape;2124;p35"/>
            <p:cNvSpPr/>
            <p:nvPr/>
          </p:nvSpPr>
          <p:spPr>
            <a:xfrm>
              <a:off x="2332850" y="1917775"/>
              <a:ext cx="90936" cy="185819"/>
            </a:xfrm>
            <a:custGeom>
              <a:avLst/>
              <a:gdLst/>
              <a:ahLst/>
              <a:cxnLst/>
              <a:rect l="l" t="t" r="r" b="b"/>
              <a:pathLst>
                <a:path w="1705" h="3484" extrusionOk="0">
                  <a:moveTo>
                    <a:pt x="238" y="1"/>
                  </a:moveTo>
                  <a:cubicBezTo>
                    <a:pt x="118" y="1"/>
                    <a:pt x="1" y="78"/>
                    <a:pt x="6" y="234"/>
                  </a:cubicBezTo>
                  <a:cubicBezTo>
                    <a:pt x="49" y="1400"/>
                    <a:pt x="167" y="2741"/>
                    <a:pt x="1238" y="3443"/>
                  </a:cubicBezTo>
                  <a:cubicBezTo>
                    <a:pt x="1281" y="3471"/>
                    <a:pt x="1324" y="3484"/>
                    <a:pt x="1364" y="3484"/>
                  </a:cubicBezTo>
                  <a:cubicBezTo>
                    <a:pt x="1568" y="3484"/>
                    <a:pt x="1705" y="3168"/>
                    <a:pt x="1486" y="3025"/>
                  </a:cubicBezTo>
                  <a:cubicBezTo>
                    <a:pt x="580" y="2431"/>
                    <a:pt x="527" y="1208"/>
                    <a:pt x="492" y="237"/>
                  </a:cubicBezTo>
                  <a:cubicBezTo>
                    <a:pt x="486" y="80"/>
                    <a:pt x="361" y="1"/>
                    <a:pt x="23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5" name="Google Shape;2125;p35"/>
            <p:cNvSpPr/>
            <p:nvPr/>
          </p:nvSpPr>
          <p:spPr>
            <a:xfrm>
              <a:off x="2523201" y="2334265"/>
              <a:ext cx="66615" cy="45175"/>
            </a:xfrm>
            <a:custGeom>
              <a:avLst/>
              <a:gdLst/>
              <a:ahLst/>
              <a:cxnLst/>
              <a:rect l="l" t="t" r="r" b="b"/>
              <a:pathLst>
                <a:path w="1249" h="847" extrusionOk="0">
                  <a:moveTo>
                    <a:pt x="435" y="91"/>
                  </a:moveTo>
                  <a:cubicBezTo>
                    <a:pt x="435" y="91"/>
                    <a:pt x="436" y="92"/>
                    <a:pt x="436" y="93"/>
                  </a:cubicBezTo>
                  <a:lnTo>
                    <a:pt x="436" y="93"/>
                  </a:lnTo>
                  <a:cubicBezTo>
                    <a:pt x="436" y="92"/>
                    <a:pt x="435" y="91"/>
                    <a:pt x="435" y="91"/>
                  </a:cubicBezTo>
                  <a:close/>
                  <a:moveTo>
                    <a:pt x="436" y="93"/>
                  </a:moveTo>
                  <a:cubicBezTo>
                    <a:pt x="441" y="98"/>
                    <a:pt x="445" y="103"/>
                    <a:pt x="449" y="108"/>
                  </a:cubicBezTo>
                  <a:lnTo>
                    <a:pt x="449" y="108"/>
                  </a:lnTo>
                  <a:cubicBezTo>
                    <a:pt x="445" y="103"/>
                    <a:pt x="441" y="98"/>
                    <a:pt x="436" y="93"/>
                  </a:cubicBezTo>
                  <a:close/>
                  <a:moveTo>
                    <a:pt x="248" y="1"/>
                  </a:moveTo>
                  <a:cubicBezTo>
                    <a:pt x="206" y="1"/>
                    <a:pt x="162" y="11"/>
                    <a:pt x="128" y="32"/>
                  </a:cubicBezTo>
                  <a:cubicBezTo>
                    <a:pt x="75" y="66"/>
                    <a:pt x="29" y="116"/>
                    <a:pt x="15" y="176"/>
                  </a:cubicBezTo>
                  <a:cubicBezTo>
                    <a:pt x="1" y="236"/>
                    <a:pt x="1" y="312"/>
                    <a:pt x="38" y="364"/>
                  </a:cubicBezTo>
                  <a:cubicBezTo>
                    <a:pt x="150" y="514"/>
                    <a:pt x="286" y="644"/>
                    <a:pt x="456" y="725"/>
                  </a:cubicBezTo>
                  <a:cubicBezTo>
                    <a:pt x="613" y="800"/>
                    <a:pt x="782" y="847"/>
                    <a:pt x="954" y="847"/>
                  </a:cubicBezTo>
                  <a:cubicBezTo>
                    <a:pt x="969" y="847"/>
                    <a:pt x="984" y="847"/>
                    <a:pt x="999" y="846"/>
                  </a:cubicBezTo>
                  <a:cubicBezTo>
                    <a:pt x="1126" y="842"/>
                    <a:pt x="1248" y="741"/>
                    <a:pt x="1243" y="605"/>
                  </a:cubicBezTo>
                  <a:cubicBezTo>
                    <a:pt x="1240" y="482"/>
                    <a:pt x="1143" y="360"/>
                    <a:pt x="1011" y="360"/>
                  </a:cubicBezTo>
                  <a:cubicBezTo>
                    <a:pt x="1008" y="360"/>
                    <a:pt x="1005" y="360"/>
                    <a:pt x="1002" y="360"/>
                  </a:cubicBezTo>
                  <a:cubicBezTo>
                    <a:pt x="991" y="361"/>
                    <a:pt x="980" y="361"/>
                    <a:pt x="969" y="361"/>
                  </a:cubicBezTo>
                  <a:cubicBezTo>
                    <a:pt x="940" y="361"/>
                    <a:pt x="910" y="359"/>
                    <a:pt x="882" y="357"/>
                  </a:cubicBezTo>
                  <a:cubicBezTo>
                    <a:pt x="823" y="346"/>
                    <a:pt x="766" y="330"/>
                    <a:pt x="713" y="309"/>
                  </a:cubicBezTo>
                  <a:cubicBezTo>
                    <a:pt x="658" y="284"/>
                    <a:pt x="607" y="254"/>
                    <a:pt x="559" y="218"/>
                  </a:cubicBezTo>
                  <a:cubicBezTo>
                    <a:pt x="520" y="184"/>
                    <a:pt x="483" y="148"/>
                    <a:pt x="449" y="108"/>
                  </a:cubicBezTo>
                  <a:lnTo>
                    <a:pt x="449" y="108"/>
                  </a:lnTo>
                  <a:cubicBezTo>
                    <a:pt x="451" y="110"/>
                    <a:pt x="453" y="113"/>
                    <a:pt x="454" y="116"/>
                  </a:cubicBezTo>
                  <a:cubicBezTo>
                    <a:pt x="417" y="66"/>
                    <a:pt x="378" y="27"/>
                    <a:pt x="314" y="9"/>
                  </a:cubicBezTo>
                  <a:cubicBezTo>
                    <a:pt x="294" y="4"/>
                    <a:pt x="272" y="1"/>
                    <a:pt x="2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6" name="Google Shape;2126;p35"/>
            <p:cNvSpPr/>
            <p:nvPr/>
          </p:nvSpPr>
          <p:spPr>
            <a:xfrm>
              <a:off x="2570029" y="1508965"/>
              <a:ext cx="32428" cy="147738"/>
            </a:xfrm>
            <a:custGeom>
              <a:avLst/>
              <a:gdLst/>
              <a:ahLst/>
              <a:cxnLst/>
              <a:rect l="l" t="t" r="r" b="b"/>
              <a:pathLst>
                <a:path w="608" h="2770" extrusionOk="0">
                  <a:moveTo>
                    <a:pt x="245" y="1"/>
                  </a:moveTo>
                  <a:cubicBezTo>
                    <a:pt x="228" y="1"/>
                    <a:pt x="212" y="2"/>
                    <a:pt x="197" y="6"/>
                  </a:cubicBezTo>
                  <a:cubicBezTo>
                    <a:pt x="57" y="36"/>
                    <a:pt x="0" y="165"/>
                    <a:pt x="14" y="295"/>
                  </a:cubicBezTo>
                  <a:cubicBezTo>
                    <a:pt x="90" y="1035"/>
                    <a:pt x="122" y="1780"/>
                    <a:pt x="112" y="2522"/>
                  </a:cubicBezTo>
                  <a:cubicBezTo>
                    <a:pt x="109" y="2685"/>
                    <a:pt x="238" y="2769"/>
                    <a:pt x="364" y="2769"/>
                  </a:cubicBezTo>
                  <a:cubicBezTo>
                    <a:pt x="480" y="2769"/>
                    <a:pt x="594" y="2696"/>
                    <a:pt x="595" y="2545"/>
                  </a:cubicBezTo>
                  <a:cubicBezTo>
                    <a:pt x="608" y="1759"/>
                    <a:pt x="569" y="972"/>
                    <a:pt x="487" y="188"/>
                  </a:cubicBezTo>
                  <a:cubicBezTo>
                    <a:pt x="477" y="75"/>
                    <a:pt x="353" y="1"/>
                    <a:pt x="2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7" name="Google Shape;2127;p35"/>
            <p:cNvSpPr/>
            <p:nvPr/>
          </p:nvSpPr>
          <p:spPr>
            <a:xfrm>
              <a:off x="2363091" y="1613501"/>
              <a:ext cx="80483" cy="74776"/>
            </a:xfrm>
            <a:custGeom>
              <a:avLst/>
              <a:gdLst/>
              <a:ahLst/>
              <a:cxnLst/>
              <a:rect l="l" t="t" r="r" b="b"/>
              <a:pathLst>
                <a:path w="1509" h="1402" extrusionOk="0">
                  <a:moveTo>
                    <a:pt x="292" y="0"/>
                  </a:moveTo>
                  <a:cubicBezTo>
                    <a:pt x="267" y="0"/>
                    <a:pt x="243" y="3"/>
                    <a:pt x="219" y="8"/>
                  </a:cubicBezTo>
                  <a:cubicBezTo>
                    <a:pt x="95" y="36"/>
                    <a:pt x="1" y="172"/>
                    <a:pt x="35" y="298"/>
                  </a:cubicBezTo>
                  <a:cubicBezTo>
                    <a:pt x="63" y="399"/>
                    <a:pt x="143" y="472"/>
                    <a:pt x="240" y="484"/>
                  </a:cubicBezTo>
                  <a:cubicBezTo>
                    <a:pt x="245" y="490"/>
                    <a:pt x="249" y="495"/>
                    <a:pt x="254" y="498"/>
                  </a:cubicBezTo>
                  <a:lnTo>
                    <a:pt x="371" y="621"/>
                  </a:lnTo>
                  <a:cubicBezTo>
                    <a:pt x="447" y="699"/>
                    <a:pt x="524" y="777"/>
                    <a:pt x="600" y="855"/>
                  </a:cubicBezTo>
                  <a:cubicBezTo>
                    <a:pt x="752" y="1011"/>
                    <a:pt x="903" y="1168"/>
                    <a:pt x="1055" y="1324"/>
                  </a:cubicBezTo>
                  <a:cubicBezTo>
                    <a:pt x="1104" y="1374"/>
                    <a:pt x="1174" y="1402"/>
                    <a:pt x="1243" y="1402"/>
                  </a:cubicBezTo>
                  <a:cubicBezTo>
                    <a:pt x="1299" y="1402"/>
                    <a:pt x="1356" y="1383"/>
                    <a:pt x="1399" y="1340"/>
                  </a:cubicBezTo>
                  <a:cubicBezTo>
                    <a:pt x="1489" y="1250"/>
                    <a:pt x="1509" y="1094"/>
                    <a:pt x="1415" y="996"/>
                  </a:cubicBezTo>
                  <a:cubicBezTo>
                    <a:pt x="1245" y="821"/>
                    <a:pt x="1075" y="646"/>
                    <a:pt x="905" y="470"/>
                  </a:cubicBezTo>
                  <a:cubicBezTo>
                    <a:pt x="821" y="385"/>
                    <a:pt x="738" y="300"/>
                    <a:pt x="655" y="215"/>
                  </a:cubicBezTo>
                  <a:cubicBezTo>
                    <a:pt x="605" y="164"/>
                    <a:pt x="556" y="109"/>
                    <a:pt x="497" y="66"/>
                  </a:cubicBezTo>
                  <a:cubicBezTo>
                    <a:pt x="437" y="22"/>
                    <a:pt x="365" y="0"/>
                    <a:pt x="29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8" name="Google Shape;2128;p35"/>
            <p:cNvSpPr/>
            <p:nvPr/>
          </p:nvSpPr>
          <p:spPr>
            <a:xfrm>
              <a:off x="2758939" y="1619954"/>
              <a:ext cx="62829" cy="68642"/>
            </a:xfrm>
            <a:custGeom>
              <a:avLst/>
              <a:gdLst/>
              <a:ahLst/>
              <a:cxnLst/>
              <a:rect l="l" t="t" r="r" b="b"/>
              <a:pathLst>
                <a:path w="1178" h="1287" extrusionOk="0">
                  <a:moveTo>
                    <a:pt x="892" y="1"/>
                  </a:moveTo>
                  <a:cubicBezTo>
                    <a:pt x="836" y="1"/>
                    <a:pt x="780" y="20"/>
                    <a:pt x="738" y="64"/>
                  </a:cubicBezTo>
                  <a:cubicBezTo>
                    <a:pt x="484" y="321"/>
                    <a:pt x="257" y="606"/>
                    <a:pt x="68" y="914"/>
                  </a:cubicBezTo>
                  <a:cubicBezTo>
                    <a:pt x="0" y="1023"/>
                    <a:pt x="23" y="1182"/>
                    <a:pt x="139" y="1249"/>
                  </a:cubicBezTo>
                  <a:cubicBezTo>
                    <a:pt x="180" y="1274"/>
                    <a:pt x="227" y="1286"/>
                    <a:pt x="274" y="1286"/>
                  </a:cubicBezTo>
                  <a:cubicBezTo>
                    <a:pt x="353" y="1286"/>
                    <a:pt x="430" y="1251"/>
                    <a:pt x="475" y="1178"/>
                  </a:cubicBezTo>
                  <a:cubicBezTo>
                    <a:pt x="564" y="1035"/>
                    <a:pt x="660" y="898"/>
                    <a:pt x="762" y="766"/>
                  </a:cubicBezTo>
                  <a:cubicBezTo>
                    <a:pt x="787" y="734"/>
                    <a:pt x="812" y="702"/>
                    <a:pt x="839" y="672"/>
                  </a:cubicBezTo>
                  <a:cubicBezTo>
                    <a:pt x="844" y="663"/>
                    <a:pt x="851" y="656"/>
                    <a:pt x="858" y="649"/>
                  </a:cubicBezTo>
                  <a:cubicBezTo>
                    <a:pt x="860" y="645"/>
                    <a:pt x="867" y="638"/>
                    <a:pt x="871" y="633"/>
                  </a:cubicBezTo>
                  <a:cubicBezTo>
                    <a:pt x="878" y="626"/>
                    <a:pt x="883" y="617"/>
                    <a:pt x="890" y="610"/>
                  </a:cubicBezTo>
                  <a:cubicBezTo>
                    <a:pt x="947" y="546"/>
                    <a:pt x="1005" y="484"/>
                    <a:pt x="1064" y="422"/>
                  </a:cubicBezTo>
                  <a:cubicBezTo>
                    <a:pt x="1152" y="331"/>
                    <a:pt x="1177" y="175"/>
                    <a:pt x="1080" y="80"/>
                  </a:cubicBezTo>
                  <a:cubicBezTo>
                    <a:pt x="1032" y="30"/>
                    <a:pt x="961" y="1"/>
                    <a:pt x="89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12" name="Google Shape;2112;p35"/>
          <p:cNvSpPr/>
          <p:nvPr/>
        </p:nvSpPr>
        <p:spPr>
          <a:xfrm>
            <a:off x="6830422" y="855823"/>
            <a:ext cx="1236835" cy="489612"/>
          </a:xfrm>
          <a:custGeom>
            <a:avLst/>
            <a:gdLst/>
            <a:ahLst/>
            <a:cxnLst/>
            <a:rect l="l" t="t" r="r" b="b"/>
            <a:pathLst>
              <a:path w="36083" h="14031" extrusionOk="0">
                <a:moveTo>
                  <a:pt x="18007" y="0"/>
                </a:moveTo>
                <a:cubicBezTo>
                  <a:pt x="15994" y="0"/>
                  <a:pt x="14021" y="912"/>
                  <a:pt x="12749" y="2604"/>
                </a:cubicBezTo>
                <a:cubicBezTo>
                  <a:pt x="12302" y="3196"/>
                  <a:pt x="11957" y="3864"/>
                  <a:pt x="11732" y="4571"/>
                </a:cubicBezTo>
                <a:cubicBezTo>
                  <a:pt x="11672" y="4757"/>
                  <a:pt x="11622" y="4945"/>
                  <a:pt x="11581" y="5134"/>
                </a:cubicBezTo>
                <a:cubicBezTo>
                  <a:pt x="11547" y="5292"/>
                  <a:pt x="11570" y="5420"/>
                  <a:pt x="11435" y="5420"/>
                </a:cubicBezTo>
                <a:cubicBezTo>
                  <a:pt x="11415" y="5420"/>
                  <a:pt x="11391" y="5417"/>
                  <a:pt x="11363" y="5411"/>
                </a:cubicBezTo>
                <a:cubicBezTo>
                  <a:pt x="11163" y="5370"/>
                  <a:pt x="10965" y="5248"/>
                  <a:pt x="10766" y="5189"/>
                </a:cubicBezTo>
                <a:cubicBezTo>
                  <a:pt x="10552" y="5127"/>
                  <a:pt x="10335" y="5083"/>
                  <a:pt x="10116" y="5053"/>
                </a:cubicBezTo>
                <a:cubicBezTo>
                  <a:pt x="9899" y="5022"/>
                  <a:pt x="9681" y="5007"/>
                  <a:pt x="9464" y="5007"/>
                </a:cubicBezTo>
                <a:cubicBezTo>
                  <a:pt x="8125" y="5007"/>
                  <a:pt x="6822" y="5578"/>
                  <a:pt x="5937" y="6609"/>
                </a:cubicBezTo>
                <a:cubicBezTo>
                  <a:pt x="5452" y="7174"/>
                  <a:pt x="5202" y="7782"/>
                  <a:pt x="4945" y="8468"/>
                </a:cubicBezTo>
                <a:cubicBezTo>
                  <a:pt x="4808" y="8829"/>
                  <a:pt x="4418" y="8774"/>
                  <a:pt x="4092" y="8842"/>
                </a:cubicBezTo>
                <a:cubicBezTo>
                  <a:pt x="3738" y="8914"/>
                  <a:pt x="3396" y="9036"/>
                  <a:pt x="3068" y="9191"/>
                </a:cubicBezTo>
                <a:cubicBezTo>
                  <a:pt x="1829" y="9775"/>
                  <a:pt x="851" y="10920"/>
                  <a:pt x="456" y="12232"/>
                </a:cubicBezTo>
                <a:cubicBezTo>
                  <a:pt x="312" y="12705"/>
                  <a:pt x="1" y="13789"/>
                  <a:pt x="681" y="13988"/>
                </a:cubicBezTo>
                <a:cubicBezTo>
                  <a:pt x="727" y="14014"/>
                  <a:pt x="782" y="14030"/>
                  <a:pt x="848" y="14030"/>
                </a:cubicBezTo>
                <a:lnTo>
                  <a:pt x="35235" y="14030"/>
                </a:lnTo>
                <a:cubicBezTo>
                  <a:pt x="35301" y="14030"/>
                  <a:pt x="35357" y="14014"/>
                  <a:pt x="35402" y="13988"/>
                </a:cubicBezTo>
                <a:cubicBezTo>
                  <a:pt x="36082" y="13789"/>
                  <a:pt x="35770" y="12705"/>
                  <a:pt x="35627" y="12232"/>
                </a:cubicBezTo>
                <a:cubicBezTo>
                  <a:pt x="35232" y="10920"/>
                  <a:pt x="34255" y="9775"/>
                  <a:pt x="33015" y="9191"/>
                </a:cubicBezTo>
                <a:cubicBezTo>
                  <a:pt x="32687" y="9036"/>
                  <a:pt x="32345" y="8914"/>
                  <a:pt x="31990" y="8842"/>
                </a:cubicBezTo>
                <a:cubicBezTo>
                  <a:pt x="31664" y="8774"/>
                  <a:pt x="31274" y="8829"/>
                  <a:pt x="31138" y="8468"/>
                </a:cubicBezTo>
                <a:cubicBezTo>
                  <a:pt x="30881" y="7782"/>
                  <a:pt x="30631" y="7174"/>
                  <a:pt x="30146" y="6609"/>
                </a:cubicBezTo>
                <a:cubicBezTo>
                  <a:pt x="29263" y="5578"/>
                  <a:pt x="27958" y="5007"/>
                  <a:pt x="26619" y="5007"/>
                </a:cubicBezTo>
                <a:cubicBezTo>
                  <a:pt x="26402" y="5007"/>
                  <a:pt x="26184" y="5022"/>
                  <a:pt x="25967" y="5053"/>
                </a:cubicBezTo>
                <a:cubicBezTo>
                  <a:pt x="25747" y="5083"/>
                  <a:pt x="25531" y="5127"/>
                  <a:pt x="25317" y="5189"/>
                </a:cubicBezTo>
                <a:cubicBezTo>
                  <a:pt x="25118" y="5248"/>
                  <a:pt x="24920" y="5370"/>
                  <a:pt x="24720" y="5411"/>
                </a:cubicBezTo>
                <a:cubicBezTo>
                  <a:pt x="24692" y="5417"/>
                  <a:pt x="24668" y="5420"/>
                  <a:pt x="24648" y="5420"/>
                </a:cubicBezTo>
                <a:cubicBezTo>
                  <a:pt x="24513" y="5420"/>
                  <a:pt x="24535" y="5292"/>
                  <a:pt x="24502" y="5134"/>
                </a:cubicBezTo>
                <a:cubicBezTo>
                  <a:pt x="24461" y="4945"/>
                  <a:pt x="24411" y="4757"/>
                  <a:pt x="24353" y="4571"/>
                </a:cubicBezTo>
                <a:cubicBezTo>
                  <a:pt x="24126" y="3864"/>
                  <a:pt x="23780" y="3196"/>
                  <a:pt x="23334" y="2604"/>
                </a:cubicBezTo>
                <a:cubicBezTo>
                  <a:pt x="22062" y="912"/>
                  <a:pt x="20089" y="0"/>
                  <a:pt x="18077" y="0"/>
                </a:cubicBezTo>
                <a:cubicBezTo>
                  <a:pt x="18066" y="0"/>
                  <a:pt x="18054" y="1"/>
                  <a:pt x="18042" y="1"/>
                </a:cubicBezTo>
                <a:cubicBezTo>
                  <a:pt x="18031" y="1"/>
                  <a:pt x="18019" y="0"/>
                  <a:pt x="1800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5" name="Google Shape;2095;p35"/>
          <p:cNvSpPr txBox="1">
            <a:spLocks noGrp="1"/>
          </p:cNvSpPr>
          <p:nvPr>
            <p:ph type="ctrTitle"/>
          </p:nvPr>
        </p:nvSpPr>
        <p:spPr>
          <a:xfrm>
            <a:off x="1342038" y="1228533"/>
            <a:ext cx="6471634" cy="2695298"/>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6400" dirty="0">
                <a:solidFill>
                  <a:schemeClr val="accent1"/>
                </a:solidFill>
              </a:rPr>
              <a:t>Diario oficial de la federación     </a:t>
            </a:r>
            <a:r>
              <a:rPr lang="en" sz="3000" dirty="0">
                <a:highlight>
                  <a:schemeClr val="dk2"/>
                </a:highlight>
              </a:rPr>
              <a:t>Equipo #2</a:t>
            </a:r>
            <a:endParaRPr sz="3000" dirty="0">
              <a:highlight>
                <a:schemeClr val="dk2"/>
              </a:highlight>
              <a:latin typeface="Varela Round"/>
              <a:ea typeface="Varela Round"/>
              <a:cs typeface="Varela Round"/>
              <a:sym typeface="Varela Round"/>
            </a:endParaRPr>
          </a:p>
        </p:txBody>
      </p:sp>
      <p:grpSp>
        <p:nvGrpSpPr>
          <p:cNvPr id="2097" name="Google Shape;2097;p35"/>
          <p:cNvGrpSpPr/>
          <p:nvPr/>
        </p:nvGrpSpPr>
        <p:grpSpPr>
          <a:xfrm flipH="1">
            <a:off x="7593621" y="1973547"/>
            <a:ext cx="1468014" cy="1968452"/>
            <a:chOff x="1400935" y="1333409"/>
            <a:chExt cx="760984" cy="1020399"/>
          </a:xfrm>
        </p:grpSpPr>
        <p:sp>
          <p:nvSpPr>
            <p:cNvPr id="2098" name="Google Shape;2098;p35"/>
            <p:cNvSpPr/>
            <p:nvPr/>
          </p:nvSpPr>
          <p:spPr>
            <a:xfrm>
              <a:off x="1400935" y="1333409"/>
              <a:ext cx="760984" cy="1005685"/>
            </a:xfrm>
            <a:custGeom>
              <a:avLst/>
              <a:gdLst/>
              <a:ahLst/>
              <a:cxnLst/>
              <a:rect l="l" t="t" r="r" b="b"/>
              <a:pathLst>
                <a:path w="14268" h="18856" extrusionOk="0">
                  <a:moveTo>
                    <a:pt x="14054" y="0"/>
                  </a:moveTo>
                  <a:cubicBezTo>
                    <a:pt x="14038" y="0"/>
                    <a:pt x="14023" y="2"/>
                    <a:pt x="14009" y="5"/>
                  </a:cubicBezTo>
                  <a:cubicBezTo>
                    <a:pt x="13998" y="7"/>
                    <a:pt x="13986" y="9"/>
                    <a:pt x="13975" y="14"/>
                  </a:cubicBezTo>
                  <a:cubicBezTo>
                    <a:pt x="13421" y="273"/>
                    <a:pt x="12939" y="429"/>
                    <a:pt x="12386" y="686"/>
                  </a:cubicBezTo>
                  <a:cubicBezTo>
                    <a:pt x="12370" y="693"/>
                    <a:pt x="12354" y="700"/>
                    <a:pt x="12338" y="709"/>
                  </a:cubicBezTo>
                  <a:cubicBezTo>
                    <a:pt x="12224" y="757"/>
                    <a:pt x="12111" y="805"/>
                    <a:pt x="12001" y="860"/>
                  </a:cubicBezTo>
                  <a:cubicBezTo>
                    <a:pt x="11909" y="906"/>
                    <a:pt x="11819" y="962"/>
                    <a:pt x="11744" y="1035"/>
                  </a:cubicBezTo>
                  <a:cubicBezTo>
                    <a:pt x="11723" y="1056"/>
                    <a:pt x="11703" y="1079"/>
                    <a:pt x="11684" y="1104"/>
                  </a:cubicBezTo>
                  <a:cubicBezTo>
                    <a:pt x="11684" y="1104"/>
                    <a:pt x="11684" y="1102"/>
                    <a:pt x="11684" y="1102"/>
                  </a:cubicBezTo>
                  <a:lnTo>
                    <a:pt x="10759" y="2371"/>
                  </a:lnTo>
                  <a:cubicBezTo>
                    <a:pt x="8436" y="5485"/>
                    <a:pt x="4036" y="11421"/>
                    <a:pt x="2841" y="13062"/>
                  </a:cubicBezTo>
                  <a:cubicBezTo>
                    <a:pt x="2629" y="13355"/>
                    <a:pt x="2311" y="13784"/>
                    <a:pt x="1994" y="14214"/>
                  </a:cubicBezTo>
                  <a:cubicBezTo>
                    <a:pt x="1891" y="14351"/>
                    <a:pt x="1790" y="14489"/>
                    <a:pt x="1691" y="14622"/>
                  </a:cubicBezTo>
                  <a:cubicBezTo>
                    <a:pt x="1613" y="14730"/>
                    <a:pt x="1535" y="14834"/>
                    <a:pt x="1461" y="14934"/>
                  </a:cubicBezTo>
                  <a:cubicBezTo>
                    <a:pt x="1401" y="15017"/>
                    <a:pt x="1342" y="15097"/>
                    <a:pt x="1287" y="15171"/>
                  </a:cubicBezTo>
                  <a:cubicBezTo>
                    <a:pt x="1255" y="15214"/>
                    <a:pt x="1225" y="15254"/>
                    <a:pt x="1197" y="15293"/>
                  </a:cubicBezTo>
                  <a:lnTo>
                    <a:pt x="977" y="15596"/>
                  </a:lnTo>
                  <a:cubicBezTo>
                    <a:pt x="958" y="15623"/>
                    <a:pt x="938" y="15648"/>
                    <a:pt x="919" y="15674"/>
                  </a:cubicBezTo>
                  <a:cubicBezTo>
                    <a:pt x="291" y="16536"/>
                    <a:pt x="1" y="17076"/>
                    <a:pt x="63" y="17512"/>
                  </a:cubicBezTo>
                  <a:cubicBezTo>
                    <a:pt x="107" y="17808"/>
                    <a:pt x="311" y="18056"/>
                    <a:pt x="683" y="18327"/>
                  </a:cubicBezTo>
                  <a:cubicBezTo>
                    <a:pt x="725" y="18357"/>
                    <a:pt x="766" y="18387"/>
                    <a:pt x="809" y="18414"/>
                  </a:cubicBezTo>
                  <a:cubicBezTo>
                    <a:pt x="846" y="18444"/>
                    <a:pt x="887" y="18474"/>
                    <a:pt x="929" y="18506"/>
                  </a:cubicBezTo>
                  <a:cubicBezTo>
                    <a:pt x="1115" y="18641"/>
                    <a:pt x="1282" y="18738"/>
                    <a:pt x="1441" y="18795"/>
                  </a:cubicBezTo>
                  <a:cubicBezTo>
                    <a:pt x="1552" y="18835"/>
                    <a:pt x="1659" y="18856"/>
                    <a:pt x="1764" y="18856"/>
                  </a:cubicBezTo>
                  <a:cubicBezTo>
                    <a:pt x="1808" y="18856"/>
                    <a:pt x="1852" y="18852"/>
                    <a:pt x="1895" y="18845"/>
                  </a:cubicBezTo>
                  <a:cubicBezTo>
                    <a:pt x="2326" y="18772"/>
                    <a:pt x="2746" y="18336"/>
                    <a:pt x="3364" y="17489"/>
                  </a:cubicBezTo>
                  <a:cubicBezTo>
                    <a:pt x="3387" y="17455"/>
                    <a:pt x="3412" y="17422"/>
                    <a:pt x="3437" y="17386"/>
                  </a:cubicBezTo>
                  <a:cubicBezTo>
                    <a:pt x="3469" y="17342"/>
                    <a:pt x="3508" y="17290"/>
                    <a:pt x="3550" y="17232"/>
                  </a:cubicBezTo>
                  <a:cubicBezTo>
                    <a:pt x="3582" y="17189"/>
                    <a:pt x="3614" y="17143"/>
                    <a:pt x="3651" y="17094"/>
                  </a:cubicBezTo>
                  <a:cubicBezTo>
                    <a:pt x="3731" y="16982"/>
                    <a:pt x="3821" y="16858"/>
                    <a:pt x="3919" y="16722"/>
                  </a:cubicBezTo>
                  <a:cubicBezTo>
                    <a:pt x="3990" y="16624"/>
                    <a:pt x="4062" y="16520"/>
                    <a:pt x="4138" y="16413"/>
                  </a:cubicBezTo>
                  <a:cubicBezTo>
                    <a:pt x="4234" y="16282"/>
                    <a:pt x="4332" y="16146"/>
                    <a:pt x="4429" y="16009"/>
                  </a:cubicBezTo>
                  <a:cubicBezTo>
                    <a:pt x="4744" y="15570"/>
                    <a:pt x="5060" y="15129"/>
                    <a:pt x="5274" y="14834"/>
                  </a:cubicBezTo>
                  <a:cubicBezTo>
                    <a:pt x="6469" y="13192"/>
                    <a:pt x="10764" y="7181"/>
                    <a:pt x="13011" y="4010"/>
                  </a:cubicBezTo>
                  <a:lnTo>
                    <a:pt x="13935" y="2742"/>
                  </a:lnTo>
                  <a:lnTo>
                    <a:pt x="13933" y="2742"/>
                  </a:lnTo>
                  <a:cubicBezTo>
                    <a:pt x="14011" y="2630"/>
                    <a:pt x="14048" y="2497"/>
                    <a:pt x="14069" y="2364"/>
                  </a:cubicBezTo>
                  <a:cubicBezTo>
                    <a:pt x="14089" y="2242"/>
                    <a:pt x="14098" y="2120"/>
                    <a:pt x="14110" y="1997"/>
                  </a:cubicBezTo>
                  <a:cubicBezTo>
                    <a:pt x="14112" y="1980"/>
                    <a:pt x="14114" y="1964"/>
                    <a:pt x="14115" y="1946"/>
                  </a:cubicBezTo>
                  <a:cubicBezTo>
                    <a:pt x="14191" y="1338"/>
                    <a:pt x="14191" y="833"/>
                    <a:pt x="14266" y="227"/>
                  </a:cubicBezTo>
                  <a:cubicBezTo>
                    <a:pt x="14268" y="216"/>
                    <a:pt x="14266" y="206"/>
                    <a:pt x="14266" y="197"/>
                  </a:cubicBezTo>
                  <a:cubicBezTo>
                    <a:pt x="14262" y="142"/>
                    <a:pt x="14236" y="87"/>
                    <a:pt x="14177" y="43"/>
                  </a:cubicBezTo>
                  <a:cubicBezTo>
                    <a:pt x="14136" y="13"/>
                    <a:pt x="14094" y="0"/>
                    <a:pt x="140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70BA"/>
                </a:solidFill>
              </a:endParaRPr>
            </a:p>
          </p:txBody>
        </p:sp>
        <p:sp>
          <p:nvSpPr>
            <p:cNvPr id="2099" name="Google Shape;2099;p35"/>
            <p:cNvSpPr/>
            <p:nvPr/>
          </p:nvSpPr>
          <p:spPr>
            <a:xfrm>
              <a:off x="1429576" y="1335169"/>
              <a:ext cx="728876" cy="987391"/>
            </a:xfrm>
            <a:custGeom>
              <a:avLst/>
              <a:gdLst/>
              <a:ahLst/>
              <a:cxnLst/>
              <a:rect l="l" t="t" r="r" b="b"/>
              <a:pathLst>
                <a:path w="13666" h="18513" extrusionOk="0">
                  <a:moveTo>
                    <a:pt x="13612" y="1"/>
                  </a:moveTo>
                  <a:cubicBezTo>
                    <a:pt x="13592" y="1"/>
                    <a:pt x="13569" y="11"/>
                    <a:pt x="13545" y="27"/>
                  </a:cubicBezTo>
                  <a:cubicBezTo>
                    <a:pt x="13538" y="31"/>
                    <a:pt x="13530" y="35"/>
                    <a:pt x="13522" y="43"/>
                  </a:cubicBezTo>
                  <a:cubicBezTo>
                    <a:pt x="13107" y="401"/>
                    <a:pt x="12763" y="658"/>
                    <a:pt x="12348" y="1016"/>
                  </a:cubicBezTo>
                  <a:cubicBezTo>
                    <a:pt x="12336" y="1027"/>
                    <a:pt x="12324" y="1038"/>
                    <a:pt x="12311" y="1048"/>
                  </a:cubicBezTo>
                  <a:cubicBezTo>
                    <a:pt x="12228" y="1117"/>
                    <a:pt x="12145" y="1186"/>
                    <a:pt x="12061" y="1261"/>
                  </a:cubicBezTo>
                  <a:cubicBezTo>
                    <a:pt x="11969" y="1342"/>
                    <a:pt x="11877" y="1434"/>
                    <a:pt x="11796" y="1544"/>
                  </a:cubicBezTo>
                  <a:cubicBezTo>
                    <a:pt x="11796" y="1544"/>
                    <a:pt x="11796" y="1544"/>
                    <a:pt x="11796" y="1543"/>
                  </a:cubicBezTo>
                  <a:lnTo>
                    <a:pt x="10872" y="2811"/>
                  </a:lnTo>
                  <a:cubicBezTo>
                    <a:pt x="8570" y="5943"/>
                    <a:pt x="4202" y="11899"/>
                    <a:pt x="3006" y="13541"/>
                  </a:cubicBezTo>
                  <a:cubicBezTo>
                    <a:pt x="2671" y="14002"/>
                    <a:pt x="2081" y="14807"/>
                    <a:pt x="1634" y="15416"/>
                  </a:cubicBezTo>
                  <a:cubicBezTo>
                    <a:pt x="1572" y="15500"/>
                    <a:pt x="1514" y="15579"/>
                    <a:pt x="1459" y="15656"/>
                  </a:cubicBezTo>
                  <a:cubicBezTo>
                    <a:pt x="1424" y="15705"/>
                    <a:pt x="1388" y="15753"/>
                    <a:pt x="1356" y="15797"/>
                  </a:cubicBezTo>
                  <a:cubicBezTo>
                    <a:pt x="1323" y="15843"/>
                    <a:pt x="1292" y="15884"/>
                    <a:pt x="1264" y="15925"/>
                  </a:cubicBezTo>
                  <a:cubicBezTo>
                    <a:pt x="1220" y="15983"/>
                    <a:pt x="1183" y="16037"/>
                    <a:pt x="1151" y="16081"/>
                  </a:cubicBezTo>
                  <a:cubicBezTo>
                    <a:pt x="484" y="16990"/>
                    <a:pt x="139" y="17522"/>
                    <a:pt x="55" y="17864"/>
                  </a:cubicBezTo>
                  <a:cubicBezTo>
                    <a:pt x="1" y="18089"/>
                    <a:pt x="59" y="18232"/>
                    <a:pt x="217" y="18346"/>
                  </a:cubicBezTo>
                  <a:cubicBezTo>
                    <a:pt x="234" y="18360"/>
                    <a:pt x="252" y="18370"/>
                    <a:pt x="270" y="18381"/>
                  </a:cubicBezTo>
                  <a:cubicBezTo>
                    <a:pt x="286" y="18395"/>
                    <a:pt x="304" y="18408"/>
                    <a:pt x="321" y="18422"/>
                  </a:cubicBezTo>
                  <a:cubicBezTo>
                    <a:pt x="402" y="18481"/>
                    <a:pt x="483" y="18512"/>
                    <a:pt x="569" y="18512"/>
                  </a:cubicBezTo>
                  <a:cubicBezTo>
                    <a:pt x="649" y="18512"/>
                    <a:pt x="734" y="18485"/>
                    <a:pt x="830" y="18427"/>
                  </a:cubicBezTo>
                  <a:cubicBezTo>
                    <a:pt x="1129" y="18243"/>
                    <a:pt x="1528" y="17750"/>
                    <a:pt x="2189" y="16838"/>
                  </a:cubicBezTo>
                  <a:cubicBezTo>
                    <a:pt x="2221" y="16793"/>
                    <a:pt x="2260" y="16740"/>
                    <a:pt x="2302" y="16682"/>
                  </a:cubicBezTo>
                  <a:cubicBezTo>
                    <a:pt x="2403" y="16543"/>
                    <a:pt x="2531" y="16368"/>
                    <a:pt x="2671" y="16173"/>
                  </a:cubicBezTo>
                  <a:cubicBezTo>
                    <a:pt x="3116" y="15560"/>
                    <a:pt x="3699" y="14750"/>
                    <a:pt x="4036" y="14289"/>
                  </a:cubicBezTo>
                  <a:cubicBezTo>
                    <a:pt x="5230" y="12647"/>
                    <a:pt x="9554" y="6659"/>
                    <a:pt x="11824" y="3504"/>
                  </a:cubicBezTo>
                  <a:lnTo>
                    <a:pt x="12747" y="2235"/>
                  </a:lnTo>
                  <a:cubicBezTo>
                    <a:pt x="12827" y="2126"/>
                    <a:pt x="12885" y="2009"/>
                    <a:pt x="12935" y="1895"/>
                  </a:cubicBezTo>
                  <a:cubicBezTo>
                    <a:pt x="12979" y="1794"/>
                    <a:pt x="13020" y="1693"/>
                    <a:pt x="13061" y="1592"/>
                  </a:cubicBezTo>
                  <a:cubicBezTo>
                    <a:pt x="13066" y="1578"/>
                    <a:pt x="13073" y="1564"/>
                    <a:pt x="13079" y="1550"/>
                  </a:cubicBezTo>
                  <a:cubicBezTo>
                    <a:pt x="13293" y="1043"/>
                    <a:pt x="13431" y="639"/>
                    <a:pt x="13646" y="132"/>
                  </a:cubicBezTo>
                  <a:cubicBezTo>
                    <a:pt x="13649" y="123"/>
                    <a:pt x="13651" y="116"/>
                    <a:pt x="13653" y="109"/>
                  </a:cubicBezTo>
                  <a:cubicBezTo>
                    <a:pt x="13665" y="66"/>
                    <a:pt x="13665" y="29"/>
                    <a:pt x="13640" y="10"/>
                  </a:cubicBezTo>
                  <a:cubicBezTo>
                    <a:pt x="13632" y="4"/>
                    <a:pt x="13622" y="1"/>
                    <a:pt x="136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0" name="Google Shape;2100;p35"/>
            <p:cNvSpPr/>
            <p:nvPr/>
          </p:nvSpPr>
          <p:spPr>
            <a:xfrm>
              <a:off x="1400935" y="2169375"/>
              <a:ext cx="179472" cy="169712"/>
            </a:xfrm>
            <a:custGeom>
              <a:avLst/>
              <a:gdLst/>
              <a:ahLst/>
              <a:cxnLst/>
              <a:rect l="l" t="t" r="r" b="b"/>
              <a:pathLst>
                <a:path w="3365" h="3182" extrusionOk="0">
                  <a:moveTo>
                    <a:pt x="919" y="0"/>
                  </a:moveTo>
                  <a:cubicBezTo>
                    <a:pt x="291" y="862"/>
                    <a:pt x="1" y="1402"/>
                    <a:pt x="63" y="1838"/>
                  </a:cubicBezTo>
                  <a:cubicBezTo>
                    <a:pt x="107" y="2134"/>
                    <a:pt x="311" y="2382"/>
                    <a:pt x="683" y="2653"/>
                  </a:cubicBezTo>
                  <a:cubicBezTo>
                    <a:pt x="725" y="2683"/>
                    <a:pt x="766" y="2713"/>
                    <a:pt x="809" y="2740"/>
                  </a:cubicBezTo>
                  <a:cubicBezTo>
                    <a:pt x="846" y="2770"/>
                    <a:pt x="887" y="2800"/>
                    <a:pt x="929" y="2832"/>
                  </a:cubicBezTo>
                  <a:cubicBezTo>
                    <a:pt x="1115" y="2967"/>
                    <a:pt x="1282" y="3064"/>
                    <a:pt x="1441" y="3121"/>
                  </a:cubicBezTo>
                  <a:cubicBezTo>
                    <a:pt x="1552" y="3161"/>
                    <a:pt x="1659" y="3182"/>
                    <a:pt x="1764" y="3182"/>
                  </a:cubicBezTo>
                  <a:cubicBezTo>
                    <a:pt x="1808" y="3182"/>
                    <a:pt x="1852" y="3178"/>
                    <a:pt x="1895" y="3171"/>
                  </a:cubicBezTo>
                  <a:cubicBezTo>
                    <a:pt x="2326" y="3098"/>
                    <a:pt x="2746" y="2662"/>
                    <a:pt x="3364" y="1815"/>
                  </a:cubicBezTo>
                  <a:cubicBezTo>
                    <a:pt x="2487" y="1299"/>
                    <a:pt x="1688" y="672"/>
                    <a:pt x="91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1" name="Google Shape;2101;p35"/>
            <p:cNvSpPr/>
            <p:nvPr/>
          </p:nvSpPr>
          <p:spPr>
            <a:xfrm>
              <a:off x="1449896" y="2091507"/>
              <a:ext cx="187313" cy="174672"/>
            </a:xfrm>
            <a:custGeom>
              <a:avLst/>
              <a:gdLst/>
              <a:ahLst/>
              <a:cxnLst/>
              <a:rect l="l" t="t" r="r" b="b"/>
              <a:pathLst>
                <a:path w="3512" h="3275" extrusionOk="0">
                  <a:moveTo>
                    <a:pt x="1076" y="0"/>
                  </a:moveTo>
                  <a:cubicBezTo>
                    <a:pt x="973" y="137"/>
                    <a:pt x="872" y="275"/>
                    <a:pt x="773" y="408"/>
                  </a:cubicBezTo>
                  <a:cubicBezTo>
                    <a:pt x="693" y="516"/>
                    <a:pt x="617" y="620"/>
                    <a:pt x="543" y="720"/>
                  </a:cubicBezTo>
                  <a:cubicBezTo>
                    <a:pt x="483" y="803"/>
                    <a:pt x="424" y="883"/>
                    <a:pt x="369" y="957"/>
                  </a:cubicBezTo>
                  <a:cubicBezTo>
                    <a:pt x="337" y="1000"/>
                    <a:pt x="307" y="1040"/>
                    <a:pt x="279" y="1079"/>
                  </a:cubicBezTo>
                  <a:lnTo>
                    <a:pt x="59" y="1382"/>
                  </a:lnTo>
                  <a:cubicBezTo>
                    <a:pt x="40" y="1409"/>
                    <a:pt x="20" y="1434"/>
                    <a:pt x="1" y="1460"/>
                  </a:cubicBezTo>
                  <a:cubicBezTo>
                    <a:pt x="770" y="2132"/>
                    <a:pt x="1569" y="2759"/>
                    <a:pt x="2446" y="3275"/>
                  </a:cubicBezTo>
                  <a:cubicBezTo>
                    <a:pt x="2469" y="3241"/>
                    <a:pt x="2494" y="3208"/>
                    <a:pt x="2519" y="3172"/>
                  </a:cubicBezTo>
                  <a:cubicBezTo>
                    <a:pt x="2551" y="3128"/>
                    <a:pt x="2590" y="3076"/>
                    <a:pt x="2632" y="3018"/>
                  </a:cubicBezTo>
                  <a:cubicBezTo>
                    <a:pt x="2664" y="2975"/>
                    <a:pt x="2696" y="2929"/>
                    <a:pt x="2733" y="2880"/>
                  </a:cubicBezTo>
                  <a:cubicBezTo>
                    <a:pt x="2813" y="2770"/>
                    <a:pt x="2903" y="2644"/>
                    <a:pt x="3001" y="2508"/>
                  </a:cubicBezTo>
                  <a:cubicBezTo>
                    <a:pt x="3070" y="2410"/>
                    <a:pt x="3144" y="2306"/>
                    <a:pt x="3220" y="2199"/>
                  </a:cubicBezTo>
                  <a:cubicBezTo>
                    <a:pt x="3316" y="2068"/>
                    <a:pt x="3414" y="1932"/>
                    <a:pt x="3511" y="1795"/>
                  </a:cubicBezTo>
                  <a:cubicBezTo>
                    <a:pt x="2629" y="1308"/>
                    <a:pt x="1835" y="674"/>
                    <a:pt x="107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2" name="Google Shape;2102;p35"/>
            <p:cNvSpPr/>
            <p:nvPr/>
          </p:nvSpPr>
          <p:spPr>
            <a:xfrm>
              <a:off x="1464723" y="2113214"/>
              <a:ext cx="156965" cy="131897"/>
            </a:xfrm>
            <a:custGeom>
              <a:avLst/>
              <a:gdLst/>
              <a:ahLst/>
              <a:cxnLst/>
              <a:rect l="l" t="t" r="r" b="b"/>
              <a:pathLst>
                <a:path w="2943" h="2473" extrusionOk="0">
                  <a:moveTo>
                    <a:pt x="495" y="1"/>
                  </a:moveTo>
                  <a:cubicBezTo>
                    <a:pt x="415" y="109"/>
                    <a:pt x="339" y="213"/>
                    <a:pt x="265" y="313"/>
                  </a:cubicBezTo>
                  <a:cubicBezTo>
                    <a:pt x="205" y="396"/>
                    <a:pt x="146" y="476"/>
                    <a:pt x="91" y="550"/>
                  </a:cubicBezTo>
                  <a:cubicBezTo>
                    <a:pt x="59" y="593"/>
                    <a:pt x="29" y="633"/>
                    <a:pt x="1" y="672"/>
                  </a:cubicBezTo>
                  <a:cubicBezTo>
                    <a:pt x="798" y="1303"/>
                    <a:pt x="1610" y="1915"/>
                    <a:pt x="2455" y="2473"/>
                  </a:cubicBezTo>
                  <a:cubicBezTo>
                    <a:pt x="2535" y="2361"/>
                    <a:pt x="2625" y="2237"/>
                    <a:pt x="2723" y="2101"/>
                  </a:cubicBezTo>
                  <a:cubicBezTo>
                    <a:pt x="2792" y="2003"/>
                    <a:pt x="2866" y="1899"/>
                    <a:pt x="2942" y="1792"/>
                  </a:cubicBezTo>
                  <a:cubicBezTo>
                    <a:pt x="2099" y="1248"/>
                    <a:pt x="1286" y="633"/>
                    <a:pt x="49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3" name="Google Shape;2103;p35"/>
            <p:cNvSpPr/>
            <p:nvPr/>
          </p:nvSpPr>
          <p:spPr>
            <a:xfrm>
              <a:off x="2027403" y="1333409"/>
              <a:ext cx="134511" cy="146991"/>
            </a:xfrm>
            <a:custGeom>
              <a:avLst/>
              <a:gdLst/>
              <a:ahLst/>
              <a:cxnLst/>
              <a:rect l="l" t="t" r="r" b="b"/>
              <a:pathLst>
                <a:path w="2522" h="2756" extrusionOk="0">
                  <a:moveTo>
                    <a:pt x="2308" y="0"/>
                  </a:moveTo>
                  <a:cubicBezTo>
                    <a:pt x="2292" y="0"/>
                    <a:pt x="2277" y="2"/>
                    <a:pt x="2263" y="5"/>
                  </a:cubicBezTo>
                  <a:cubicBezTo>
                    <a:pt x="2252" y="7"/>
                    <a:pt x="2240" y="9"/>
                    <a:pt x="2229" y="14"/>
                  </a:cubicBezTo>
                  <a:cubicBezTo>
                    <a:pt x="2064" y="91"/>
                    <a:pt x="1910" y="154"/>
                    <a:pt x="1761" y="211"/>
                  </a:cubicBezTo>
                  <a:cubicBezTo>
                    <a:pt x="1402" y="348"/>
                    <a:pt x="1030" y="505"/>
                    <a:pt x="640" y="686"/>
                  </a:cubicBezTo>
                  <a:cubicBezTo>
                    <a:pt x="624" y="693"/>
                    <a:pt x="608" y="700"/>
                    <a:pt x="592" y="707"/>
                  </a:cubicBezTo>
                  <a:cubicBezTo>
                    <a:pt x="478" y="757"/>
                    <a:pt x="365" y="805"/>
                    <a:pt x="255" y="860"/>
                  </a:cubicBezTo>
                  <a:cubicBezTo>
                    <a:pt x="163" y="906"/>
                    <a:pt x="73" y="962"/>
                    <a:pt x="0" y="1035"/>
                  </a:cubicBezTo>
                  <a:cubicBezTo>
                    <a:pt x="99" y="1212"/>
                    <a:pt x="200" y="1391"/>
                    <a:pt x="299" y="1568"/>
                  </a:cubicBezTo>
                  <a:cubicBezTo>
                    <a:pt x="346" y="1652"/>
                    <a:pt x="385" y="1749"/>
                    <a:pt x="489" y="1772"/>
                  </a:cubicBezTo>
                  <a:cubicBezTo>
                    <a:pt x="510" y="1777"/>
                    <a:pt x="532" y="1779"/>
                    <a:pt x="554" y="1779"/>
                  </a:cubicBezTo>
                  <a:cubicBezTo>
                    <a:pt x="630" y="1779"/>
                    <a:pt x="712" y="1755"/>
                    <a:pt x="785" y="1746"/>
                  </a:cubicBezTo>
                  <a:cubicBezTo>
                    <a:pt x="888" y="1730"/>
                    <a:pt x="991" y="1719"/>
                    <a:pt x="1095" y="1710"/>
                  </a:cubicBezTo>
                  <a:cubicBezTo>
                    <a:pt x="1118" y="1708"/>
                    <a:pt x="1148" y="1704"/>
                    <a:pt x="1177" y="1704"/>
                  </a:cubicBezTo>
                  <a:cubicBezTo>
                    <a:pt x="1204" y="1704"/>
                    <a:pt x="1229" y="1707"/>
                    <a:pt x="1248" y="1721"/>
                  </a:cubicBezTo>
                  <a:cubicBezTo>
                    <a:pt x="1285" y="1747"/>
                    <a:pt x="1295" y="1822"/>
                    <a:pt x="1306" y="1863"/>
                  </a:cubicBezTo>
                  <a:cubicBezTo>
                    <a:pt x="1359" y="2061"/>
                    <a:pt x="1389" y="2268"/>
                    <a:pt x="1391" y="2476"/>
                  </a:cubicBezTo>
                  <a:cubicBezTo>
                    <a:pt x="1393" y="2513"/>
                    <a:pt x="1409" y="2563"/>
                    <a:pt x="1451" y="2573"/>
                  </a:cubicBezTo>
                  <a:cubicBezTo>
                    <a:pt x="1694" y="2634"/>
                    <a:pt x="1937" y="2696"/>
                    <a:pt x="2180" y="2756"/>
                  </a:cubicBezTo>
                  <a:lnTo>
                    <a:pt x="2189" y="2742"/>
                  </a:lnTo>
                  <a:lnTo>
                    <a:pt x="2187" y="2742"/>
                  </a:lnTo>
                  <a:cubicBezTo>
                    <a:pt x="2265" y="2630"/>
                    <a:pt x="2302" y="2497"/>
                    <a:pt x="2323" y="2364"/>
                  </a:cubicBezTo>
                  <a:cubicBezTo>
                    <a:pt x="2343" y="2242"/>
                    <a:pt x="2352" y="2120"/>
                    <a:pt x="2364" y="1997"/>
                  </a:cubicBezTo>
                  <a:cubicBezTo>
                    <a:pt x="2366" y="1980"/>
                    <a:pt x="2368" y="1964"/>
                    <a:pt x="2369" y="1946"/>
                  </a:cubicBezTo>
                  <a:cubicBezTo>
                    <a:pt x="2422" y="1521"/>
                    <a:pt x="2458" y="1122"/>
                    <a:pt x="2477" y="743"/>
                  </a:cubicBezTo>
                  <a:cubicBezTo>
                    <a:pt x="2484" y="578"/>
                    <a:pt x="2497" y="410"/>
                    <a:pt x="2520" y="227"/>
                  </a:cubicBezTo>
                  <a:cubicBezTo>
                    <a:pt x="2522" y="216"/>
                    <a:pt x="2520" y="206"/>
                    <a:pt x="2520" y="197"/>
                  </a:cubicBezTo>
                  <a:cubicBezTo>
                    <a:pt x="2516" y="142"/>
                    <a:pt x="2490" y="87"/>
                    <a:pt x="2431" y="43"/>
                  </a:cubicBezTo>
                  <a:cubicBezTo>
                    <a:pt x="2390" y="13"/>
                    <a:pt x="2348" y="0"/>
                    <a:pt x="23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4" name="Google Shape;2104;p35"/>
            <p:cNvSpPr/>
            <p:nvPr/>
          </p:nvSpPr>
          <p:spPr>
            <a:xfrm>
              <a:off x="2120845" y="1333409"/>
              <a:ext cx="41068" cy="41228"/>
            </a:xfrm>
            <a:custGeom>
              <a:avLst/>
              <a:gdLst/>
              <a:ahLst/>
              <a:cxnLst/>
              <a:rect l="l" t="t" r="r" b="b"/>
              <a:pathLst>
                <a:path w="770" h="773" extrusionOk="0">
                  <a:moveTo>
                    <a:pt x="555" y="0"/>
                  </a:moveTo>
                  <a:cubicBezTo>
                    <a:pt x="540" y="0"/>
                    <a:pt x="525" y="2"/>
                    <a:pt x="511" y="5"/>
                  </a:cubicBezTo>
                  <a:cubicBezTo>
                    <a:pt x="500" y="7"/>
                    <a:pt x="488" y="9"/>
                    <a:pt x="477" y="14"/>
                  </a:cubicBezTo>
                  <a:cubicBezTo>
                    <a:pt x="312" y="91"/>
                    <a:pt x="158" y="154"/>
                    <a:pt x="9" y="211"/>
                  </a:cubicBezTo>
                  <a:cubicBezTo>
                    <a:pt x="1" y="372"/>
                    <a:pt x="64" y="537"/>
                    <a:pt x="235" y="661"/>
                  </a:cubicBezTo>
                  <a:cubicBezTo>
                    <a:pt x="342" y="739"/>
                    <a:pt x="451" y="773"/>
                    <a:pt x="555" y="773"/>
                  </a:cubicBezTo>
                  <a:cubicBezTo>
                    <a:pt x="613" y="773"/>
                    <a:pt x="670" y="762"/>
                    <a:pt x="724" y="743"/>
                  </a:cubicBezTo>
                  <a:cubicBezTo>
                    <a:pt x="732" y="578"/>
                    <a:pt x="745" y="410"/>
                    <a:pt x="768" y="227"/>
                  </a:cubicBezTo>
                  <a:cubicBezTo>
                    <a:pt x="770" y="216"/>
                    <a:pt x="768" y="206"/>
                    <a:pt x="768" y="197"/>
                  </a:cubicBezTo>
                  <a:cubicBezTo>
                    <a:pt x="764" y="142"/>
                    <a:pt x="738" y="87"/>
                    <a:pt x="679" y="43"/>
                  </a:cubicBezTo>
                  <a:cubicBezTo>
                    <a:pt x="638" y="13"/>
                    <a:pt x="595" y="0"/>
                    <a:pt x="5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70BA"/>
                </a:solidFill>
              </a:endParaRPr>
            </a:p>
          </p:txBody>
        </p:sp>
        <p:sp>
          <p:nvSpPr>
            <p:cNvPr id="2105" name="Google Shape;2105;p35"/>
            <p:cNvSpPr/>
            <p:nvPr/>
          </p:nvSpPr>
          <p:spPr>
            <a:xfrm>
              <a:off x="1468937" y="2146068"/>
              <a:ext cx="204700" cy="207740"/>
            </a:xfrm>
            <a:custGeom>
              <a:avLst/>
              <a:gdLst/>
              <a:ahLst/>
              <a:cxnLst/>
              <a:rect l="l" t="t" r="r" b="b"/>
              <a:pathLst>
                <a:path w="3838" h="3895" extrusionOk="0">
                  <a:moveTo>
                    <a:pt x="3616" y="0"/>
                  </a:moveTo>
                  <a:cubicBezTo>
                    <a:pt x="3574" y="0"/>
                    <a:pt x="3532" y="19"/>
                    <a:pt x="3500" y="63"/>
                  </a:cubicBezTo>
                  <a:cubicBezTo>
                    <a:pt x="3090" y="632"/>
                    <a:pt x="2679" y="1199"/>
                    <a:pt x="2268" y="1766"/>
                  </a:cubicBezTo>
                  <a:cubicBezTo>
                    <a:pt x="2062" y="2046"/>
                    <a:pt x="1859" y="2328"/>
                    <a:pt x="1653" y="2610"/>
                  </a:cubicBezTo>
                  <a:cubicBezTo>
                    <a:pt x="1552" y="2748"/>
                    <a:pt x="1449" y="2890"/>
                    <a:pt x="1347" y="3028"/>
                  </a:cubicBezTo>
                  <a:cubicBezTo>
                    <a:pt x="1258" y="3149"/>
                    <a:pt x="1166" y="3271"/>
                    <a:pt x="1052" y="3372"/>
                  </a:cubicBezTo>
                  <a:cubicBezTo>
                    <a:pt x="924" y="3488"/>
                    <a:pt x="744" y="3584"/>
                    <a:pt x="569" y="3584"/>
                  </a:cubicBezTo>
                  <a:cubicBezTo>
                    <a:pt x="482" y="3584"/>
                    <a:pt x="395" y="3560"/>
                    <a:pt x="317" y="3501"/>
                  </a:cubicBezTo>
                  <a:cubicBezTo>
                    <a:pt x="287" y="3480"/>
                    <a:pt x="257" y="3470"/>
                    <a:pt x="228" y="3470"/>
                  </a:cubicBezTo>
                  <a:cubicBezTo>
                    <a:pt x="100" y="3470"/>
                    <a:pt x="1" y="3656"/>
                    <a:pt x="133" y="3755"/>
                  </a:cubicBezTo>
                  <a:cubicBezTo>
                    <a:pt x="262" y="3851"/>
                    <a:pt x="417" y="3894"/>
                    <a:pt x="574" y="3894"/>
                  </a:cubicBezTo>
                  <a:cubicBezTo>
                    <a:pt x="712" y="3894"/>
                    <a:pt x="852" y="3860"/>
                    <a:pt x="976" y="3799"/>
                  </a:cubicBezTo>
                  <a:cubicBezTo>
                    <a:pt x="1284" y="3650"/>
                    <a:pt x="1488" y="3363"/>
                    <a:pt x="1685" y="3094"/>
                  </a:cubicBezTo>
                  <a:cubicBezTo>
                    <a:pt x="2126" y="2491"/>
                    <a:pt x="2566" y="1887"/>
                    <a:pt x="3003" y="1281"/>
                  </a:cubicBezTo>
                  <a:cubicBezTo>
                    <a:pt x="3253" y="937"/>
                    <a:pt x="3503" y="592"/>
                    <a:pt x="3751" y="248"/>
                  </a:cubicBezTo>
                  <a:cubicBezTo>
                    <a:pt x="3837" y="129"/>
                    <a:pt x="3728" y="0"/>
                    <a:pt x="361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6" name="Google Shape;2106;p35"/>
            <p:cNvSpPr/>
            <p:nvPr/>
          </p:nvSpPr>
          <p:spPr>
            <a:xfrm>
              <a:off x="1519498" y="1962651"/>
              <a:ext cx="88856" cy="100856"/>
            </a:xfrm>
            <a:custGeom>
              <a:avLst/>
              <a:gdLst/>
              <a:ahLst/>
              <a:cxnLst/>
              <a:rect l="l" t="t" r="r" b="b"/>
              <a:pathLst>
                <a:path w="1666" h="1891" extrusionOk="0">
                  <a:moveTo>
                    <a:pt x="1439" y="1"/>
                  </a:moveTo>
                  <a:cubicBezTo>
                    <a:pt x="1397" y="1"/>
                    <a:pt x="1354" y="18"/>
                    <a:pt x="1320" y="59"/>
                  </a:cubicBezTo>
                  <a:cubicBezTo>
                    <a:pt x="896" y="577"/>
                    <a:pt x="485" y="1107"/>
                    <a:pt x="87" y="1644"/>
                  </a:cubicBezTo>
                  <a:cubicBezTo>
                    <a:pt x="0" y="1761"/>
                    <a:pt x="110" y="1890"/>
                    <a:pt x="222" y="1890"/>
                  </a:cubicBezTo>
                  <a:cubicBezTo>
                    <a:pt x="264" y="1890"/>
                    <a:pt x="307" y="1872"/>
                    <a:pt x="340" y="1828"/>
                  </a:cubicBezTo>
                  <a:cubicBezTo>
                    <a:pt x="737" y="1289"/>
                    <a:pt x="1148" y="761"/>
                    <a:pt x="1572" y="244"/>
                  </a:cubicBezTo>
                  <a:cubicBezTo>
                    <a:pt x="1665" y="129"/>
                    <a:pt x="1555" y="1"/>
                    <a:pt x="143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7" name="Google Shape;2107;p35"/>
            <p:cNvSpPr/>
            <p:nvPr/>
          </p:nvSpPr>
          <p:spPr>
            <a:xfrm>
              <a:off x="2022763" y="1464452"/>
              <a:ext cx="136698" cy="178939"/>
            </a:xfrm>
            <a:custGeom>
              <a:avLst/>
              <a:gdLst/>
              <a:ahLst/>
              <a:cxnLst/>
              <a:rect l="l" t="t" r="r" b="b"/>
              <a:pathLst>
                <a:path w="2563" h="3355" extrusionOk="0">
                  <a:moveTo>
                    <a:pt x="2337" y="0"/>
                  </a:moveTo>
                  <a:cubicBezTo>
                    <a:pt x="2294" y="0"/>
                    <a:pt x="2251" y="18"/>
                    <a:pt x="2217" y="60"/>
                  </a:cubicBezTo>
                  <a:cubicBezTo>
                    <a:pt x="1428" y="1020"/>
                    <a:pt x="853" y="2129"/>
                    <a:pt x="91" y="3111"/>
                  </a:cubicBezTo>
                  <a:cubicBezTo>
                    <a:pt x="0" y="3226"/>
                    <a:pt x="110" y="3355"/>
                    <a:pt x="224" y="3355"/>
                  </a:cubicBezTo>
                  <a:cubicBezTo>
                    <a:pt x="266" y="3355"/>
                    <a:pt x="309" y="3337"/>
                    <a:pt x="342" y="3294"/>
                  </a:cubicBezTo>
                  <a:cubicBezTo>
                    <a:pt x="1104" y="2314"/>
                    <a:pt x="1682" y="1203"/>
                    <a:pt x="2470" y="242"/>
                  </a:cubicBezTo>
                  <a:cubicBezTo>
                    <a:pt x="2563" y="129"/>
                    <a:pt x="2453" y="0"/>
                    <a:pt x="23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8" name="Google Shape;2108;p35"/>
            <p:cNvSpPr/>
            <p:nvPr/>
          </p:nvSpPr>
          <p:spPr>
            <a:xfrm>
              <a:off x="1791024" y="1775766"/>
              <a:ext cx="90616" cy="109977"/>
            </a:xfrm>
            <a:custGeom>
              <a:avLst/>
              <a:gdLst/>
              <a:ahLst/>
              <a:cxnLst/>
              <a:rect l="l" t="t" r="r" b="b"/>
              <a:pathLst>
                <a:path w="1699" h="2062" extrusionOk="0">
                  <a:moveTo>
                    <a:pt x="1478" y="0"/>
                  </a:moveTo>
                  <a:cubicBezTo>
                    <a:pt x="1436" y="0"/>
                    <a:pt x="1394" y="19"/>
                    <a:pt x="1361" y="63"/>
                  </a:cubicBezTo>
                  <a:lnTo>
                    <a:pt x="87" y="1814"/>
                  </a:lnTo>
                  <a:cubicBezTo>
                    <a:pt x="1" y="1933"/>
                    <a:pt x="110" y="2061"/>
                    <a:pt x="221" y="2061"/>
                  </a:cubicBezTo>
                  <a:cubicBezTo>
                    <a:pt x="263" y="2061"/>
                    <a:pt x="306" y="2043"/>
                    <a:pt x="338" y="1998"/>
                  </a:cubicBezTo>
                  <a:lnTo>
                    <a:pt x="1613" y="248"/>
                  </a:lnTo>
                  <a:cubicBezTo>
                    <a:pt x="1699" y="129"/>
                    <a:pt x="1590" y="0"/>
                    <a:pt x="147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9" name="Google Shape;2109;p35"/>
            <p:cNvSpPr/>
            <p:nvPr/>
          </p:nvSpPr>
          <p:spPr>
            <a:xfrm>
              <a:off x="1748196" y="1907023"/>
              <a:ext cx="36641" cy="41281"/>
            </a:xfrm>
            <a:custGeom>
              <a:avLst/>
              <a:gdLst/>
              <a:ahLst/>
              <a:cxnLst/>
              <a:rect l="l" t="t" r="r" b="b"/>
              <a:pathLst>
                <a:path w="687" h="774" extrusionOk="0">
                  <a:moveTo>
                    <a:pt x="510" y="1"/>
                  </a:moveTo>
                  <a:cubicBezTo>
                    <a:pt x="463" y="1"/>
                    <a:pt x="417" y="22"/>
                    <a:pt x="387" y="64"/>
                  </a:cubicBezTo>
                  <a:lnTo>
                    <a:pt x="48" y="528"/>
                  </a:lnTo>
                  <a:cubicBezTo>
                    <a:pt x="0" y="594"/>
                    <a:pt x="13" y="698"/>
                    <a:pt x="84" y="744"/>
                  </a:cubicBezTo>
                  <a:cubicBezTo>
                    <a:pt x="112" y="764"/>
                    <a:pt x="145" y="774"/>
                    <a:pt x="178" y="774"/>
                  </a:cubicBezTo>
                  <a:cubicBezTo>
                    <a:pt x="225" y="774"/>
                    <a:pt x="271" y="753"/>
                    <a:pt x="302" y="711"/>
                  </a:cubicBezTo>
                  <a:lnTo>
                    <a:pt x="638" y="248"/>
                  </a:lnTo>
                  <a:cubicBezTo>
                    <a:pt x="686" y="181"/>
                    <a:pt x="674" y="76"/>
                    <a:pt x="605" y="30"/>
                  </a:cubicBezTo>
                  <a:cubicBezTo>
                    <a:pt x="576" y="11"/>
                    <a:pt x="543" y="1"/>
                    <a:pt x="51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0" name="Google Shape;2110;p35"/>
            <p:cNvSpPr/>
            <p:nvPr/>
          </p:nvSpPr>
          <p:spPr>
            <a:xfrm>
              <a:off x="1440616" y="2162655"/>
              <a:ext cx="38988" cy="36961"/>
            </a:xfrm>
            <a:custGeom>
              <a:avLst/>
              <a:gdLst/>
              <a:ahLst/>
              <a:cxnLst/>
              <a:rect l="l" t="t" r="r" b="b"/>
              <a:pathLst>
                <a:path w="731" h="693" extrusionOk="0">
                  <a:moveTo>
                    <a:pt x="172" y="1"/>
                  </a:moveTo>
                  <a:cubicBezTo>
                    <a:pt x="138" y="1"/>
                    <a:pt x="105" y="11"/>
                    <a:pt x="79" y="34"/>
                  </a:cubicBezTo>
                  <a:cubicBezTo>
                    <a:pt x="15" y="91"/>
                    <a:pt x="1" y="185"/>
                    <a:pt x="54" y="254"/>
                  </a:cubicBezTo>
                  <a:cubicBezTo>
                    <a:pt x="173" y="406"/>
                    <a:pt x="313" y="545"/>
                    <a:pt x="465" y="663"/>
                  </a:cubicBezTo>
                  <a:cubicBezTo>
                    <a:pt x="491" y="683"/>
                    <a:pt x="523" y="692"/>
                    <a:pt x="556" y="692"/>
                  </a:cubicBezTo>
                  <a:cubicBezTo>
                    <a:pt x="606" y="692"/>
                    <a:pt x="656" y="670"/>
                    <a:pt x="683" y="628"/>
                  </a:cubicBezTo>
                  <a:cubicBezTo>
                    <a:pt x="731" y="557"/>
                    <a:pt x="719" y="463"/>
                    <a:pt x="649" y="410"/>
                  </a:cubicBezTo>
                  <a:cubicBezTo>
                    <a:pt x="596" y="369"/>
                    <a:pt x="545" y="327"/>
                    <a:pt x="495" y="281"/>
                  </a:cubicBezTo>
                  <a:cubicBezTo>
                    <a:pt x="424" y="211"/>
                    <a:pt x="359" y="139"/>
                    <a:pt x="299" y="59"/>
                  </a:cubicBezTo>
                  <a:cubicBezTo>
                    <a:pt x="269" y="22"/>
                    <a:pt x="220" y="1"/>
                    <a:pt x="1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1" name="Google Shape;2111;p35"/>
            <p:cNvSpPr/>
            <p:nvPr/>
          </p:nvSpPr>
          <p:spPr>
            <a:xfrm>
              <a:off x="1989535" y="1357463"/>
              <a:ext cx="92376" cy="73496"/>
            </a:xfrm>
            <a:custGeom>
              <a:avLst/>
              <a:gdLst/>
              <a:ahLst/>
              <a:cxnLst/>
              <a:rect l="l" t="t" r="r" b="b"/>
              <a:pathLst>
                <a:path w="1732" h="1378" extrusionOk="0">
                  <a:moveTo>
                    <a:pt x="1508" y="1"/>
                  </a:moveTo>
                  <a:cubicBezTo>
                    <a:pt x="1488" y="1"/>
                    <a:pt x="1466" y="5"/>
                    <a:pt x="1444" y="15"/>
                  </a:cubicBezTo>
                  <a:lnTo>
                    <a:pt x="1036" y="192"/>
                  </a:lnTo>
                  <a:cubicBezTo>
                    <a:pt x="900" y="253"/>
                    <a:pt x="761" y="311"/>
                    <a:pt x="650" y="412"/>
                  </a:cubicBezTo>
                  <a:cubicBezTo>
                    <a:pt x="426" y="614"/>
                    <a:pt x="244" y="878"/>
                    <a:pt x="79" y="1128"/>
                  </a:cubicBezTo>
                  <a:cubicBezTo>
                    <a:pt x="0" y="1248"/>
                    <a:pt x="108" y="1377"/>
                    <a:pt x="216" y="1377"/>
                  </a:cubicBezTo>
                  <a:cubicBezTo>
                    <a:pt x="258" y="1377"/>
                    <a:pt x="300" y="1358"/>
                    <a:pt x="331" y="1311"/>
                  </a:cubicBezTo>
                  <a:cubicBezTo>
                    <a:pt x="411" y="1192"/>
                    <a:pt x="494" y="1075"/>
                    <a:pt x="581" y="963"/>
                  </a:cubicBezTo>
                  <a:cubicBezTo>
                    <a:pt x="662" y="857"/>
                    <a:pt x="745" y="745"/>
                    <a:pt x="843" y="657"/>
                  </a:cubicBezTo>
                  <a:cubicBezTo>
                    <a:pt x="944" y="566"/>
                    <a:pt x="1068" y="520"/>
                    <a:pt x="1188" y="467"/>
                  </a:cubicBezTo>
                  <a:lnTo>
                    <a:pt x="1569" y="301"/>
                  </a:lnTo>
                  <a:cubicBezTo>
                    <a:pt x="1731" y="229"/>
                    <a:pt x="1654" y="1"/>
                    <a:pt x="15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13" name="Google Shape;2113;p35"/>
          <p:cNvSpPr/>
          <p:nvPr/>
        </p:nvSpPr>
        <p:spPr>
          <a:xfrm>
            <a:off x="1527241" y="4177061"/>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4" name="Google Shape;2114;p35"/>
          <p:cNvSpPr/>
          <p:nvPr/>
        </p:nvSpPr>
        <p:spPr>
          <a:xfrm>
            <a:off x="7988191" y="714061"/>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70BA"/>
              </a:solidFill>
            </a:endParaRPr>
          </a:p>
        </p:txBody>
      </p:sp>
      <p:sp>
        <p:nvSpPr>
          <p:cNvPr id="2115" name="Google Shape;2115;p35"/>
          <p:cNvSpPr/>
          <p:nvPr/>
        </p:nvSpPr>
        <p:spPr>
          <a:xfrm>
            <a:off x="7727591" y="4039486"/>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29" name="Google Shape;2129;p35"/>
          <p:cNvGrpSpPr/>
          <p:nvPr/>
        </p:nvGrpSpPr>
        <p:grpSpPr>
          <a:xfrm>
            <a:off x="490857" y="3000656"/>
            <a:ext cx="1059580" cy="1088238"/>
            <a:chOff x="1742490" y="367839"/>
            <a:chExt cx="629242" cy="646260"/>
          </a:xfrm>
        </p:grpSpPr>
        <p:sp>
          <p:nvSpPr>
            <p:cNvPr id="2130" name="Google Shape;2130;p35"/>
            <p:cNvSpPr/>
            <p:nvPr/>
          </p:nvSpPr>
          <p:spPr>
            <a:xfrm>
              <a:off x="1754810" y="367839"/>
              <a:ext cx="604819" cy="646260"/>
            </a:xfrm>
            <a:custGeom>
              <a:avLst/>
              <a:gdLst/>
              <a:ahLst/>
              <a:cxnLst/>
              <a:rect l="l" t="t" r="r" b="b"/>
              <a:pathLst>
                <a:path w="11340" h="12117" extrusionOk="0">
                  <a:moveTo>
                    <a:pt x="5053" y="0"/>
                  </a:moveTo>
                  <a:cubicBezTo>
                    <a:pt x="4764" y="0"/>
                    <a:pt x="4519" y="174"/>
                    <a:pt x="4294" y="337"/>
                  </a:cubicBezTo>
                  <a:cubicBezTo>
                    <a:pt x="4186" y="415"/>
                    <a:pt x="4080" y="493"/>
                    <a:pt x="3972" y="571"/>
                  </a:cubicBezTo>
                  <a:cubicBezTo>
                    <a:pt x="3638" y="814"/>
                    <a:pt x="3305" y="1058"/>
                    <a:pt x="2970" y="1301"/>
                  </a:cubicBezTo>
                  <a:cubicBezTo>
                    <a:pt x="2483" y="1656"/>
                    <a:pt x="1996" y="2014"/>
                    <a:pt x="1510" y="2372"/>
                  </a:cubicBezTo>
                  <a:cubicBezTo>
                    <a:pt x="1441" y="2423"/>
                    <a:pt x="1370" y="2474"/>
                    <a:pt x="1301" y="2526"/>
                  </a:cubicBezTo>
                  <a:cubicBezTo>
                    <a:pt x="1085" y="2685"/>
                    <a:pt x="869" y="2843"/>
                    <a:pt x="652" y="3002"/>
                  </a:cubicBezTo>
                  <a:cubicBezTo>
                    <a:pt x="415" y="3180"/>
                    <a:pt x="169" y="3369"/>
                    <a:pt x="85" y="3665"/>
                  </a:cubicBezTo>
                  <a:cubicBezTo>
                    <a:pt x="0" y="3974"/>
                    <a:pt x="140" y="4312"/>
                    <a:pt x="273" y="4585"/>
                  </a:cubicBezTo>
                  <a:cubicBezTo>
                    <a:pt x="420" y="4891"/>
                    <a:pt x="610" y="5175"/>
                    <a:pt x="810" y="5450"/>
                  </a:cubicBezTo>
                  <a:cubicBezTo>
                    <a:pt x="1010" y="5721"/>
                    <a:pt x="1219" y="5985"/>
                    <a:pt x="1409" y="6265"/>
                  </a:cubicBezTo>
                  <a:cubicBezTo>
                    <a:pt x="1562" y="6492"/>
                    <a:pt x="1702" y="6750"/>
                    <a:pt x="1939" y="6901"/>
                  </a:cubicBezTo>
                  <a:cubicBezTo>
                    <a:pt x="2070" y="6984"/>
                    <a:pt x="2202" y="7016"/>
                    <a:pt x="2337" y="7016"/>
                  </a:cubicBezTo>
                  <a:cubicBezTo>
                    <a:pt x="2481" y="7016"/>
                    <a:pt x="2627" y="6980"/>
                    <a:pt x="2777" y="6931"/>
                  </a:cubicBezTo>
                  <a:cubicBezTo>
                    <a:pt x="2874" y="6901"/>
                    <a:pt x="2963" y="6880"/>
                    <a:pt x="3047" y="6880"/>
                  </a:cubicBezTo>
                  <a:cubicBezTo>
                    <a:pt x="3155" y="6880"/>
                    <a:pt x="3256" y="6914"/>
                    <a:pt x="3357" y="7002"/>
                  </a:cubicBezTo>
                  <a:cubicBezTo>
                    <a:pt x="3513" y="7140"/>
                    <a:pt x="3603" y="7367"/>
                    <a:pt x="3598" y="7578"/>
                  </a:cubicBezTo>
                  <a:cubicBezTo>
                    <a:pt x="3594" y="7810"/>
                    <a:pt x="3507" y="8037"/>
                    <a:pt x="3452" y="8260"/>
                  </a:cubicBezTo>
                  <a:cubicBezTo>
                    <a:pt x="3387" y="8521"/>
                    <a:pt x="3371" y="8787"/>
                    <a:pt x="3465" y="9043"/>
                  </a:cubicBezTo>
                  <a:cubicBezTo>
                    <a:pt x="3578" y="9361"/>
                    <a:pt x="3800" y="9650"/>
                    <a:pt x="3988" y="9924"/>
                  </a:cubicBezTo>
                  <a:cubicBezTo>
                    <a:pt x="4379" y="10500"/>
                    <a:pt x="4799" y="11073"/>
                    <a:pt x="5276" y="11581"/>
                  </a:cubicBezTo>
                  <a:cubicBezTo>
                    <a:pt x="5492" y="11811"/>
                    <a:pt x="5731" y="12012"/>
                    <a:pt x="6045" y="12088"/>
                  </a:cubicBezTo>
                  <a:cubicBezTo>
                    <a:pt x="6125" y="12107"/>
                    <a:pt x="6207" y="12116"/>
                    <a:pt x="6289" y="12116"/>
                  </a:cubicBezTo>
                  <a:cubicBezTo>
                    <a:pt x="6484" y="12116"/>
                    <a:pt x="6680" y="12067"/>
                    <a:pt x="6858" y="11996"/>
                  </a:cubicBezTo>
                  <a:cubicBezTo>
                    <a:pt x="7145" y="11881"/>
                    <a:pt x="7408" y="11710"/>
                    <a:pt x="7668" y="11547"/>
                  </a:cubicBezTo>
                  <a:cubicBezTo>
                    <a:pt x="7973" y="11354"/>
                    <a:pt x="8271" y="11154"/>
                    <a:pt x="8563" y="10943"/>
                  </a:cubicBezTo>
                  <a:cubicBezTo>
                    <a:pt x="8717" y="10833"/>
                    <a:pt x="8868" y="10718"/>
                    <a:pt x="9018" y="10603"/>
                  </a:cubicBezTo>
                  <a:cubicBezTo>
                    <a:pt x="9470" y="10287"/>
                    <a:pt x="9910" y="9951"/>
                    <a:pt x="10332" y="9593"/>
                  </a:cubicBezTo>
                  <a:cubicBezTo>
                    <a:pt x="10755" y="9235"/>
                    <a:pt x="11289" y="8810"/>
                    <a:pt x="11322" y="8207"/>
                  </a:cubicBezTo>
                  <a:cubicBezTo>
                    <a:pt x="11340" y="7886"/>
                    <a:pt x="11219" y="7596"/>
                    <a:pt x="11062" y="7321"/>
                  </a:cubicBezTo>
                  <a:cubicBezTo>
                    <a:pt x="10895" y="7027"/>
                    <a:pt x="10704" y="6743"/>
                    <a:pt x="10511" y="6465"/>
                  </a:cubicBezTo>
                  <a:cubicBezTo>
                    <a:pt x="10305" y="6167"/>
                    <a:pt x="10091" y="5877"/>
                    <a:pt x="9867" y="5593"/>
                  </a:cubicBezTo>
                  <a:cubicBezTo>
                    <a:pt x="9660" y="5333"/>
                    <a:pt x="9453" y="5033"/>
                    <a:pt x="9183" y="4833"/>
                  </a:cubicBezTo>
                  <a:cubicBezTo>
                    <a:pt x="8965" y="4670"/>
                    <a:pt x="8707" y="4611"/>
                    <a:pt x="8439" y="4596"/>
                  </a:cubicBezTo>
                  <a:cubicBezTo>
                    <a:pt x="8210" y="4581"/>
                    <a:pt x="7968" y="4596"/>
                    <a:pt x="7748" y="4526"/>
                  </a:cubicBezTo>
                  <a:cubicBezTo>
                    <a:pt x="7544" y="4461"/>
                    <a:pt x="7360" y="4305"/>
                    <a:pt x="7278" y="4114"/>
                  </a:cubicBezTo>
                  <a:cubicBezTo>
                    <a:pt x="7186" y="3896"/>
                    <a:pt x="7268" y="3727"/>
                    <a:pt x="7399" y="3539"/>
                  </a:cubicBezTo>
                  <a:cubicBezTo>
                    <a:pt x="7576" y="3291"/>
                    <a:pt x="7698" y="3040"/>
                    <a:pt x="7610" y="2730"/>
                  </a:cubicBezTo>
                  <a:cubicBezTo>
                    <a:pt x="7532" y="2453"/>
                    <a:pt x="7317" y="2237"/>
                    <a:pt x="7145" y="2017"/>
                  </a:cubicBezTo>
                  <a:cubicBezTo>
                    <a:pt x="6731" y="1489"/>
                    <a:pt x="6390" y="904"/>
                    <a:pt x="5894" y="444"/>
                  </a:cubicBezTo>
                  <a:cubicBezTo>
                    <a:pt x="5667" y="233"/>
                    <a:pt x="5387" y="4"/>
                    <a:pt x="5061" y="0"/>
                  </a:cubicBezTo>
                  <a:cubicBezTo>
                    <a:pt x="5058" y="0"/>
                    <a:pt x="5056" y="0"/>
                    <a:pt x="505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1" name="Google Shape;2131;p35"/>
            <p:cNvSpPr/>
            <p:nvPr/>
          </p:nvSpPr>
          <p:spPr>
            <a:xfrm>
              <a:off x="1824198" y="398293"/>
              <a:ext cx="361718" cy="477988"/>
            </a:xfrm>
            <a:custGeom>
              <a:avLst/>
              <a:gdLst/>
              <a:ahLst/>
              <a:cxnLst/>
              <a:rect l="l" t="t" r="r" b="b"/>
              <a:pathLst>
                <a:path w="6782" h="8962" extrusionOk="0">
                  <a:moveTo>
                    <a:pt x="2671" y="0"/>
                  </a:moveTo>
                  <a:cubicBezTo>
                    <a:pt x="2337" y="243"/>
                    <a:pt x="2004" y="487"/>
                    <a:pt x="1669" y="730"/>
                  </a:cubicBezTo>
                  <a:cubicBezTo>
                    <a:pt x="1382" y="939"/>
                    <a:pt x="1093" y="1150"/>
                    <a:pt x="808" y="1361"/>
                  </a:cubicBezTo>
                  <a:cubicBezTo>
                    <a:pt x="608" y="1506"/>
                    <a:pt x="408" y="1653"/>
                    <a:pt x="209" y="1801"/>
                  </a:cubicBezTo>
                  <a:cubicBezTo>
                    <a:pt x="140" y="1852"/>
                    <a:pt x="69" y="1903"/>
                    <a:pt x="0" y="1955"/>
                  </a:cubicBezTo>
                  <a:cubicBezTo>
                    <a:pt x="718" y="2975"/>
                    <a:pt x="1416" y="4012"/>
                    <a:pt x="2123" y="5040"/>
                  </a:cubicBezTo>
                  <a:cubicBezTo>
                    <a:pt x="2951" y="6241"/>
                    <a:pt x="3787" y="7443"/>
                    <a:pt x="4705" y="8577"/>
                  </a:cubicBezTo>
                  <a:cubicBezTo>
                    <a:pt x="4857" y="8764"/>
                    <a:pt x="5055" y="8962"/>
                    <a:pt x="5307" y="8962"/>
                  </a:cubicBezTo>
                  <a:cubicBezTo>
                    <a:pt x="5335" y="8962"/>
                    <a:pt x="5362" y="8959"/>
                    <a:pt x="5391" y="8954"/>
                  </a:cubicBezTo>
                  <a:cubicBezTo>
                    <a:pt x="5657" y="8910"/>
                    <a:pt x="5841" y="8696"/>
                    <a:pt x="5947" y="8460"/>
                  </a:cubicBezTo>
                  <a:cubicBezTo>
                    <a:pt x="5956" y="8439"/>
                    <a:pt x="5965" y="8418"/>
                    <a:pt x="5974" y="8396"/>
                  </a:cubicBezTo>
                  <a:cubicBezTo>
                    <a:pt x="6029" y="8253"/>
                    <a:pt x="6066" y="8104"/>
                    <a:pt x="6119" y="7962"/>
                  </a:cubicBezTo>
                  <a:cubicBezTo>
                    <a:pt x="6170" y="7826"/>
                    <a:pt x="6232" y="7695"/>
                    <a:pt x="6296" y="7565"/>
                  </a:cubicBezTo>
                  <a:cubicBezTo>
                    <a:pt x="6424" y="7306"/>
                    <a:pt x="6557" y="7051"/>
                    <a:pt x="6631" y="6773"/>
                  </a:cubicBezTo>
                  <a:cubicBezTo>
                    <a:pt x="6782" y="6210"/>
                    <a:pt x="6598" y="5651"/>
                    <a:pt x="6321" y="5160"/>
                  </a:cubicBezTo>
                  <a:cubicBezTo>
                    <a:pt x="6181" y="4911"/>
                    <a:pt x="6016" y="4677"/>
                    <a:pt x="5850" y="4445"/>
                  </a:cubicBezTo>
                  <a:cubicBezTo>
                    <a:pt x="5635" y="4143"/>
                    <a:pt x="5419" y="3842"/>
                    <a:pt x="5205" y="3543"/>
                  </a:cubicBezTo>
                  <a:cubicBezTo>
                    <a:pt x="4361" y="2361"/>
                    <a:pt x="3516" y="1180"/>
                    <a:pt x="267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2" name="Google Shape;2132;p35"/>
            <p:cNvSpPr/>
            <p:nvPr/>
          </p:nvSpPr>
          <p:spPr>
            <a:xfrm>
              <a:off x="1824198" y="470882"/>
              <a:ext cx="317237" cy="405399"/>
            </a:xfrm>
            <a:custGeom>
              <a:avLst/>
              <a:gdLst/>
              <a:ahLst/>
              <a:cxnLst/>
              <a:rect l="l" t="t" r="r" b="b"/>
              <a:pathLst>
                <a:path w="5948" h="7601" extrusionOk="0">
                  <a:moveTo>
                    <a:pt x="808" y="0"/>
                  </a:moveTo>
                  <a:cubicBezTo>
                    <a:pt x="608" y="145"/>
                    <a:pt x="408" y="292"/>
                    <a:pt x="209" y="440"/>
                  </a:cubicBezTo>
                  <a:cubicBezTo>
                    <a:pt x="140" y="491"/>
                    <a:pt x="69" y="542"/>
                    <a:pt x="0" y="594"/>
                  </a:cubicBezTo>
                  <a:cubicBezTo>
                    <a:pt x="719" y="1614"/>
                    <a:pt x="1416" y="2651"/>
                    <a:pt x="2123" y="3679"/>
                  </a:cubicBezTo>
                  <a:cubicBezTo>
                    <a:pt x="2951" y="4880"/>
                    <a:pt x="3787" y="6082"/>
                    <a:pt x="4705" y="7216"/>
                  </a:cubicBezTo>
                  <a:cubicBezTo>
                    <a:pt x="4857" y="7403"/>
                    <a:pt x="5055" y="7601"/>
                    <a:pt x="5307" y="7601"/>
                  </a:cubicBezTo>
                  <a:cubicBezTo>
                    <a:pt x="5335" y="7601"/>
                    <a:pt x="5362" y="7598"/>
                    <a:pt x="5391" y="7593"/>
                  </a:cubicBezTo>
                  <a:cubicBezTo>
                    <a:pt x="5657" y="7549"/>
                    <a:pt x="5841" y="7335"/>
                    <a:pt x="5947" y="7099"/>
                  </a:cubicBezTo>
                  <a:cubicBezTo>
                    <a:pt x="5740" y="6831"/>
                    <a:pt x="5534" y="6564"/>
                    <a:pt x="5329" y="6295"/>
                  </a:cubicBezTo>
                  <a:cubicBezTo>
                    <a:pt x="4799" y="5598"/>
                    <a:pt x="4276" y="4896"/>
                    <a:pt x="3759" y="4191"/>
                  </a:cubicBezTo>
                  <a:cubicBezTo>
                    <a:pt x="2749" y="2812"/>
                    <a:pt x="1765" y="1416"/>
                    <a:pt x="80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3" name="Google Shape;2133;p35"/>
            <p:cNvSpPr/>
            <p:nvPr/>
          </p:nvSpPr>
          <p:spPr>
            <a:xfrm>
              <a:off x="2019723" y="584165"/>
              <a:ext cx="47521" cy="41975"/>
            </a:xfrm>
            <a:custGeom>
              <a:avLst/>
              <a:gdLst/>
              <a:ahLst/>
              <a:cxnLst/>
              <a:rect l="l" t="t" r="r" b="b"/>
              <a:pathLst>
                <a:path w="891" h="787" extrusionOk="0">
                  <a:moveTo>
                    <a:pt x="445" y="1"/>
                  </a:moveTo>
                  <a:cubicBezTo>
                    <a:pt x="365" y="1"/>
                    <a:pt x="283" y="25"/>
                    <a:pt x="213" y="77"/>
                  </a:cubicBezTo>
                  <a:cubicBezTo>
                    <a:pt x="39" y="205"/>
                    <a:pt x="0" y="451"/>
                    <a:pt x="128" y="625"/>
                  </a:cubicBezTo>
                  <a:cubicBezTo>
                    <a:pt x="206" y="730"/>
                    <a:pt x="325" y="786"/>
                    <a:pt x="446" y="786"/>
                  </a:cubicBezTo>
                  <a:cubicBezTo>
                    <a:pt x="526" y="786"/>
                    <a:pt x="607" y="761"/>
                    <a:pt x="677" y="710"/>
                  </a:cubicBezTo>
                  <a:cubicBezTo>
                    <a:pt x="853" y="582"/>
                    <a:pt x="890" y="336"/>
                    <a:pt x="762" y="162"/>
                  </a:cubicBezTo>
                  <a:cubicBezTo>
                    <a:pt x="686" y="57"/>
                    <a:pt x="566" y="1"/>
                    <a:pt x="4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4" name="Google Shape;2134;p35"/>
            <p:cNvSpPr/>
            <p:nvPr/>
          </p:nvSpPr>
          <p:spPr>
            <a:xfrm>
              <a:off x="2272422" y="664273"/>
              <a:ext cx="99310" cy="231634"/>
            </a:xfrm>
            <a:custGeom>
              <a:avLst/>
              <a:gdLst/>
              <a:ahLst/>
              <a:cxnLst/>
              <a:rect l="l" t="t" r="r" b="b"/>
              <a:pathLst>
                <a:path w="1862" h="4343" extrusionOk="0">
                  <a:moveTo>
                    <a:pt x="289" y="1"/>
                  </a:moveTo>
                  <a:cubicBezTo>
                    <a:pt x="143" y="1"/>
                    <a:pt x="0" y="168"/>
                    <a:pt x="116" y="319"/>
                  </a:cubicBezTo>
                  <a:cubicBezTo>
                    <a:pt x="355" y="634"/>
                    <a:pt x="582" y="958"/>
                    <a:pt x="793" y="1293"/>
                  </a:cubicBezTo>
                  <a:cubicBezTo>
                    <a:pt x="992" y="1607"/>
                    <a:pt x="1201" y="1935"/>
                    <a:pt x="1343" y="2279"/>
                  </a:cubicBezTo>
                  <a:cubicBezTo>
                    <a:pt x="1399" y="2419"/>
                    <a:pt x="1435" y="2560"/>
                    <a:pt x="1399" y="2711"/>
                  </a:cubicBezTo>
                  <a:cubicBezTo>
                    <a:pt x="1358" y="2872"/>
                    <a:pt x="1268" y="3034"/>
                    <a:pt x="1185" y="3177"/>
                  </a:cubicBezTo>
                  <a:cubicBezTo>
                    <a:pt x="1008" y="3480"/>
                    <a:pt x="774" y="3753"/>
                    <a:pt x="506" y="3976"/>
                  </a:cubicBezTo>
                  <a:cubicBezTo>
                    <a:pt x="421" y="4047"/>
                    <a:pt x="394" y="4168"/>
                    <a:pt x="462" y="4260"/>
                  </a:cubicBezTo>
                  <a:cubicBezTo>
                    <a:pt x="500" y="4311"/>
                    <a:pt x="567" y="4343"/>
                    <a:pt x="632" y="4343"/>
                  </a:cubicBezTo>
                  <a:cubicBezTo>
                    <a:pt x="673" y="4343"/>
                    <a:pt x="713" y="4331"/>
                    <a:pt x="745" y="4304"/>
                  </a:cubicBezTo>
                  <a:cubicBezTo>
                    <a:pt x="986" y="4100"/>
                    <a:pt x="1206" y="3870"/>
                    <a:pt x="1385" y="3610"/>
                  </a:cubicBezTo>
                  <a:cubicBezTo>
                    <a:pt x="1562" y="3356"/>
                    <a:pt x="1739" y="3062"/>
                    <a:pt x="1803" y="2755"/>
                  </a:cubicBezTo>
                  <a:cubicBezTo>
                    <a:pt x="1862" y="2467"/>
                    <a:pt x="1755" y="2183"/>
                    <a:pt x="1624" y="1931"/>
                  </a:cubicBezTo>
                  <a:cubicBezTo>
                    <a:pt x="1465" y="1627"/>
                    <a:pt x="1293" y="1327"/>
                    <a:pt x="1109" y="1036"/>
                  </a:cubicBezTo>
                  <a:cubicBezTo>
                    <a:pt x="901" y="709"/>
                    <a:pt x="678" y="390"/>
                    <a:pt x="442" y="80"/>
                  </a:cubicBezTo>
                  <a:cubicBezTo>
                    <a:pt x="400" y="24"/>
                    <a:pt x="344" y="1"/>
                    <a:pt x="28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5" name="Google Shape;2135;p35"/>
            <p:cNvSpPr/>
            <p:nvPr/>
          </p:nvSpPr>
          <p:spPr>
            <a:xfrm>
              <a:off x="1927080" y="669607"/>
              <a:ext cx="104323" cy="130457"/>
            </a:xfrm>
            <a:custGeom>
              <a:avLst/>
              <a:gdLst/>
              <a:ahLst/>
              <a:cxnLst/>
              <a:rect l="l" t="t" r="r" b="b"/>
              <a:pathLst>
                <a:path w="1956" h="2446" extrusionOk="0">
                  <a:moveTo>
                    <a:pt x="284" y="0"/>
                  </a:moveTo>
                  <a:cubicBezTo>
                    <a:pt x="142" y="0"/>
                    <a:pt x="1" y="168"/>
                    <a:pt x="107" y="323"/>
                  </a:cubicBezTo>
                  <a:lnTo>
                    <a:pt x="1521" y="2363"/>
                  </a:lnTo>
                  <a:cubicBezTo>
                    <a:pt x="1562" y="2422"/>
                    <a:pt x="1616" y="2446"/>
                    <a:pt x="1670" y="2446"/>
                  </a:cubicBezTo>
                  <a:cubicBezTo>
                    <a:pt x="1813" y="2446"/>
                    <a:pt x="1955" y="2278"/>
                    <a:pt x="1847" y="2124"/>
                  </a:cubicBezTo>
                  <a:lnTo>
                    <a:pt x="435" y="84"/>
                  </a:lnTo>
                  <a:cubicBezTo>
                    <a:pt x="394" y="25"/>
                    <a:pt x="339" y="0"/>
                    <a:pt x="2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6" name="Google Shape;2136;p35"/>
            <p:cNvSpPr/>
            <p:nvPr/>
          </p:nvSpPr>
          <p:spPr>
            <a:xfrm>
              <a:off x="2109111" y="700381"/>
              <a:ext cx="80963" cy="185232"/>
            </a:xfrm>
            <a:custGeom>
              <a:avLst/>
              <a:gdLst/>
              <a:ahLst/>
              <a:cxnLst/>
              <a:rect l="l" t="t" r="r" b="b"/>
              <a:pathLst>
                <a:path w="1518" h="3473" extrusionOk="0">
                  <a:moveTo>
                    <a:pt x="1239" y="0"/>
                  </a:moveTo>
                  <a:cubicBezTo>
                    <a:pt x="1130" y="0"/>
                    <a:pt x="1021" y="76"/>
                    <a:pt x="1039" y="216"/>
                  </a:cubicBezTo>
                  <a:cubicBezTo>
                    <a:pt x="1105" y="730"/>
                    <a:pt x="1030" y="1249"/>
                    <a:pt x="883" y="1742"/>
                  </a:cubicBezTo>
                  <a:cubicBezTo>
                    <a:pt x="809" y="1995"/>
                    <a:pt x="717" y="2243"/>
                    <a:pt x="616" y="2488"/>
                  </a:cubicBezTo>
                  <a:cubicBezTo>
                    <a:pt x="520" y="2722"/>
                    <a:pt x="426" y="3016"/>
                    <a:pt x="155" y="3085"/>
                  </a:cubicBezTo>
                  <a:cubicBezTo>
                    <a:pt x="49" y="3113"/>
                    <a:pt x="1" y="3251"/>
                    <a:pt x="38" y="3347"/>
                  </a:cubicBezTo>
                  <a:cubicBezTo>
                    <a:pt x="71" y="3434"/>
                    <a:pt x="147" y="3473"/>
                    <a:pt x="229" y="3473"/>
                  </a:cubicBezTo>
                  <a:cubicBezTo>
                    <a:pt x="252" y="3473"/>
                    <a:pt x="275" y="3470"/>
                    <a:pt x="299" y="3464"/>
                  </a:cubicBezTo>
                  <a:cubicBezTo>
                    <a:pt x="639" y="3376"/>
                    <a:pt x="818" y="3055"/>
                    <a:pt x="944" y="2755"/>
                  </a:cubicBezTo>
                  <a:cubicBezTo>
                    <a:pt x="1057" y="2486"/>
                    <a:pt x="1160" y="2213"/>
                    <a:pt x="1245" y="1935"/>
                  </a:cubicBezTo>
                  <a:cubicBezTo>
                    <a:pt x="1419" y="1364"/>
                    <a:pt x="1518" y="771"/>
                    <a:pt x="1442" y="175"/>
                  </a:cubicBezTo>
                  <a:cubicBezTo>
                    <a:pt x="1426" y="56"/>
                    <a:pt x="1332" y="0"/>
                    <a:pt x="12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7" name="Google Shape;2137;p35"/>
            <p:cNvSpPr/>
            <p:nvPr/>
          </p:nvSpPr>
          <p:spPr>
            <a:xfrm>
              <a:off x="1742490" y="525070"/>
              <a:ext cx="97070" cy="179792"/>
            </a:xfrm>
            <a:custGeom>
              <a:avLst/>
              <a:gdLst/>
              <a:ahLst/>
              <a:cxnLst/>
              <a:rect l="l" t="t" r="r" b="b"/>
              <a:pathLst>
                <a:path w="1820" h="3371" extrusionOk="0">
                  <a:moveTo>
                    <a:pt x="643" y="1"/>
                  </a:moveTo>
                  <a:cubicBezTo>
                    <a:pt x="583" y="1"/>
                    <a:pt x="523" y="29"/>
                    <a:pt x="479" y="77"/>
                  </a:cubicBezTo>
                  <a:cubicBezTo>
                    <a:pt x="107" y="478"/>
                    <a:pt x="1" y="1100"/>
                    <a:pt x="222" y="1601"/>
                  </a:cubicBezTo>
                  <a:cubicBezTo>
                    <a:pt x="359" y="1910"/>
                    <a:pt x="575" y="2184"/>
                    <a:pt x="770" y="2459"/>
                  </a:cubicBezTo>
                  <a:cubicBezTo>
                    <a:pt x="968" y="2739"/>
                    <a:pt x="1172" y="3016"/>
                    <a:pt x="1378" y="3290"/>
                  </a:cubicBezTo>
                  <a:cubicBezTo>
                    <a:pt x="1421" y="3347"/>
                    <a:pt x="1476" y="3371"/>
                    <a:pt x="1531" y="3371"/>
                  </a:cubicBezTo>
                  <a:cubicBezTo>
                    <a:pt x="1678" y="3371"/>
                    <a:pt x="1819" y="3203"/>
                    <a:pt x="1706" y="3051"/>
                  </a:cubicBezTo>
                  <a:cubicBezTo>
                    <a:pt x="1518" y="2803"/>
                    <a:pt x="1334" y="2553"/>
                    <a:pt x="1155" y="2301"/>
                  </a:cubicBezTo>
                  <a:cubicBezTo>
                    <a:pt x="983" y="2060"/>
                    <a:pt x="793" y="1819"/>
                    <a:pt x="650" y="1559"/>
                  </a:cubicBezTo>
                  <a:cubicBezTo>
                    <a:pt x="430" y="1153"/>
                    <a:pt x="481" y="669"/>
                    <a:pt x="797" y="327"/>
                  </a:cubicBezTo>
                  <a:cubicBezTo>
                    <a:pt x="871" y="248"/>
                    <a:pt x="844" y="108"/>
                    <a:pt x="763" y="44"/>
                  </a:cubicBezTo>
                  <a:cubicBezTo>
                    <a:pt x="726" y="14"/>
                    <a:pt x="685" y="1"/>
                    <a:pt x="6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8" name="Google Shape;2138;p35"/>
            <p:cNvSpPr/>
            <p:nvPr/>
          </p:nvSpPr>
          <p:spPr>
            <a:xfrm>
              <a:off x="1925960" y="804010"/>
              <a:ext cx="42668" cy="90456"/>
            </a:xfrm>
            <a:custGeom>
              <a:avLst/>
              <a:gdLst/>
              <a:ahLst/>
              <a:cxnLst/>
              <a:rect l="l" t="t" r="r" b="b"/>
              <a:pathLst>
                <a:path w="800" h="1696" extrusionOk="0">
                  <a:moveTo>
                    <a:pt x="210" y="1"/>
                  </a:moveTo>
                  <a:cubicBezTo>
                    <a:pt x="203" y="1"/>
                    <a:pt x="195" y="1"/>
                    <a:pt x="188" y="2"/>
                  </a:cubicBezTo>
                  <a:cubicBezTo>
                    <a:pt x="70" y="20"/>
                    <a:pt x="11" y="111"/>
                    <a:pt x="9" y="224"/>
                  </a:cubicBezTo>
                  <a:cubicBezTo>
                    <a:pt x="1" y="717"/>
                    <a:pt x="148" y="1200"/>
                    <a:pt x="413" y="1613"/>
                  </a:cubicBezTo>
                  <a:cubicBezTo>
                    <a:pt x="448" y="1667"/>
                    <a:pt x="514" y="1696"/>
                    <a:pt x="579" y="1696"/>
                  </a:cubicBezTo>
                  <a:cubicBezTo>
                    <a:pt x="621" y="1696"/>
                    <a:pt x="663" y="1684"/>
                    <a:pt x="695" y="1658"/>
                  </a:cubicBezTo>
                  <a:cubicBezTo>
                    <a:pt x="786" y="1585"/>
                    <a:pt x="800" y="1470"/>
                    <a:pt x="740" y="1374"/>
                  </a:cubicBezTo>
                  <a:cubicBezTo>
                    <a:pt x="672" y="1270"/>
                    <a:pt x="646" y="1220"/>
                    <a:pt x="594" y="1103"/>
                  </a:cubicBezTo>
                  <a:cubicBezTo>
                    <a:pt x="552" y="1007"/>
                    <a:pt x="514" y="906"/>
                    <a:pt x="486" y="803"/>
                  </a:cubicBezTo>
                  <a:cubicBezTo>
                    <a:pt x="436" y="630"/>
                    <a:pt x="408" y="394"/>
                    <a:pt x="412" y="183"/>
                  </a:cubicBezTo>
                  <a:cubicBezTo>
                    <a:pt x="413" y="84"/>
                    <a:pt x="305" y="1"/>
                    <a:pt x="21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9" name="Google Shape;2139;p35"/>
            <p:cNvSpPr/>
            <p:nvPr/>
          </p:nvSpPr>
          <p:spPr>
            <a:xfrm>
              <a:off x="2113645" y="446828"/>
              <a:ext cx="50348" cy="56695"/>
            </a:xfrm>
            <a:custGeom>
              <a:avLst/>
              <a:gdLst/>
              <a:ahLst/>
              <a:cxnLst/>
              <a:rect l="l" t="t" r="r" b="b"/>
              <a:pathLst>
                <a:path w="944" h="1063" extrusionOk="0">
                  <a:moveTo>
                    <a:pt x="228" y="1"/>
                  </a:moveTo>
                  <a:cubicBezTo>
                    <a:pt x="187" y="1"/>
                    <a:pt x="146" y="13"/>
                    <a:pt x="113" y="40"/>
                  </a:cubicBezTo>
                  <a:cubicBezTo>
                    <a:pt x="26" y="107"/>
                    <a:pt x="1" y="231"/>
                    <a:pt x="68" y="322"/>
                  </a:cubicBezTo>
                  <a:lnTo>
                    <a:pt x="550" y="981"/>
                  </a:lnTo>
                  <a:cubicBezTo>
                    <a:pt x="589" y="1033"/>
                    <a:pt x="654" y="1063"/>
                    <a:pt x="719" y="1063"/>
                  </a:cubicBezTo>
                  <a:cubicBezTo>
                    <a:pt x="760" y="1063"/>
                    <a:pt x="801" y="1050"/>
                    <a:pt x="834" y="1023"/>
                  </a:cubicBezTo>
                  <a:cubicBezTo>
                    <a:pt x="919" y="956"/>
                    <a:pt x="944" y="834"/>
                    <a:pt x="878" y="742"/>
                  </a:cubicBezTo>
                  <a:lnTo>
                    <a:pt x="394" y="82"/>
                  </a:lnTo>
                  <a:cubicBezTo>
                    <a:pt x="357" y="31"/>
                    <a:pt x="292" y="1"/>
                    <a:pt x="2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0" name="Google Shape;2140;p35"/>
            <p:cNvSpPr/>
            <p:nvPr/>
          </p:nvSpPr>
          <p:spPr>
            <a:xfrm>
              <a:off x="1976735" y="418934"/>
              <a:ext cx="50882" cy="57495"/>
            </a:xfrm>
            <a:custGeom>
              <a:avLst/>
              <a:gdLst/>
              <a:ahLst/>
              <a:cxnLst/>
              <a:rect l="l" t="t" r="r" b="b"/>
              <a:pathLst>
                <a:path w="954" h="1078" extrusionOk="0">
                  <a:moveTo>
                    <a:pt x="225" y="1"/>
                  </a:moveTo>
                  <a:cubicBezTo>
                    <a:pt x="184" y="1"/>
                    <a:pt x="143" y="13"/>
                    <a:pt x="110" y="40"/>
                  </a:cubicBezTo>
                  <a:cubicBezTo>
                    <a:pt x="25" y="109"/>
                    <a:pt x="0" y="232"/>
                    <a:pt x="68" y="324"/>
                  </a:cubicBezTo>
                  <a:lnTo>
                    <a:pt x="560" y="995"/>
                  </a:lnTo>
                  <a:cubicBezTo>
                    <a:pt x="598" y="1047"/>
                    <a:pt x="664" y="1078"/>
                    <a:pt x="728" y="1078"/>
                  </a:cubicBezTo>
                  <a:cubicBezTo>
                    <a:pt x="769" y="1078"/>
                    <a:pt x="809" y="1066"/>
                    <a:pt x="842" y="1040"/>
                  </a:cubicBezTo>
                  <a:cubicBezTo>
                    <a:pt x="927" y="971"/>
                    <a:pt x="954" y="848"/>
                    <a:pt x="886" y="756"/>
                  </a:cubicBezTo>
                  <a:lnTo>
                    <a:pt x="394" y="84"/>
                  </a:lnTo>
                  <a:cubicBezTo>
                    <a:pt x="355" y="31"/>
                    <a:pt x="289" y="1"/>
                    <a:pt x="22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433"/>
        <p:cNvGrpSpPr/>
        <p:nvPr/>
      </p:nvGrpSpPr>
      <p:grpSpPr>
        <a:xfrm>
          <a:off x="0" y="0"/>
          <a:ext cx="0" cy="0"/>
          <a:chOff x="0" y="0"/>
          <a:chExt cx="0" cy="0"/>
        </a:xfrm>
      </p:grpSpPr>
      <p:sp>
        <p:nvSpPr>
          <p:cNvPr id="2484" name="Google Shape;2484;p44"/>
          <p:cNvSpPr/>
          <p:nvPr/>
        </p:nvSpPr>
        <p:spPr>
          <a:xfrm>
            <a:off x="609516" y="4604011"/>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rgbClr val="FCDC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2" name="Google Shape;2482;p44"/>
          <p:cNvSpPr/>
          <p:nvPr/>
        </p:nvSpPr>
        <p:spPr>
          <a:xfrm>
            <a:off x="8027866" y="1215773"/>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485" name="Google Shape;2485;p44"/>
          <p:cNvGrpSpPr/>
          <p:nvPr/>
        </p:nvGrpSpPr>
        <p:grpSpPr>
          <a:xfrm>
            <a:off x="7989643" y="367866"/>
            <a:ext cx="882260" cy="906121"/>
            <a:chOff x="1742490" y="367839"/>
            <a:chExt cx="629242" cy="646260"/>
          </a:xfrm>
        </p:grpSpPr>
        <p:sp>
          <p:nvSpPr>
            <p:cNvPr id="2486" name="Google Shape;2486;p44"/>
            <p:cNvSpPr/>
            <p:nvPr/>
          </p:nvSpPr>
          <p:spPr>
            <a:xfrm>
              <a:off x="1754810" y="367839"/>
              <a:ext cx="604819" cy="646260"/>
            </a:xfrm>
            <a:custGeom>
              <a:avLst/>
              <a:gdLst/>
              <a:ahLst/>
              <a:cxnLst/>
              <a:rect l="l" t="t" r="r" b="b"/>
              <a:pathLst>
                <a:path w="11340" h="12117" extrusionOk="0">
                  <a:moveTo>
                    <a:pt x="5053" y="0"/>
                  </a:moveTo>
                  <a:cubicBezTo>
                    <a:pt x="4764" y="0"/>
                    <a:pt x="4519" y="174"/>
                    <a:pt x="4294" y="337"/>
                  </a:cubicBezTo>
                  <a:cubicBezTo>
                    <a:pt x="4186" y="415"/>
                    <a:pt x="4080" y="493"/>
                    <a:pt x="3972" y="571"/>
                  </a:cubicBezTo>
                  <a:cubicBezTo>
                    <a:pt x="3638" y="814"/>
                    <a:pt x="3305" y="1058"/>
                    <a:pt x="2970" y="1301"/>
                  </a:cubicBezTo>
                  <a:cubicBezTo>
                    <a:pt x="2483" y="1656"/>
                    <a:pt x="1996" y="2014"/>
                    <a:pt x="1510" y="2372"/>
                  </a:cubicBezTo>
                  <a:cubicBezTo>
                    <a:pt x="1441" y="2423"/>
                    <a:pt x="1370" y="2474"/>
                    <a:pt x="1301" y="2526"/>
                  </a:cubicBezTo>
                  <a:cubicBezTo>
                    <a:pt x="1085" y="2685"/>
                    <a:pt x="869" y="2843"/>
                    <a:pt x="652" y="3002"/>
                  </a:cubicBezTo>
                  <a:cubicBezTo>
                    <a:pt x="415" y="3180"/>
                    <a:pt x="169" y="3369"/>
                    <a:pt x="85" y="3665"/>
                  </a:cubicBezTo>
                  <a:cubicBezTo>
                    <a:pt x="0" y="3974"/>
                    <a:pt x="140" y="4312"/>
                    <a:pt x="273" y="4585"/>
                  </a:cubicBezTo>
                  <a:cubicBezTo>
                    <a:pt x="420" y="4891"/>
                    <a:pt x="610" y="5175"/>
                    <a:pt x="810" y="5450"/>
                  </a:cubicBezTo>
                  <a:cubicBezTo>
                    <a:pt x="1010" y="5721"/>
                    <a:pt x="1219" y="5985"/>
                    <a:pt x="1409" y="6265"/>
                  </a:cubicBezTo>
                  <a:cubicBezTo>
                    <a:pt x="1562" y="6492"/>
                    <a:pt x="1702" y="6750"/>
                    <a:pt x="1939" y="6901"/>
                  </a:cubicBezTo>
                  <a:cubicBezTo>
                    <a:pt x="2070" y="6984"/>
                    <a:pt x="2202" y="7016"/>
                    <a:pt x="2337" y="7016"/>
                  </a:cubicBezTo>
                  <a:cubicBezTo>
                    <a:pt x="2481" y="7016"/>
                    <a:pt x="2627" y="6980"/>
                    <a:pt x="2777" y="6931"/>
                  </a:cubicBezTo>
                  <a:cubicBezTo>
                    <a:pt x="2874" y="6901"/>
                    <a:pt x="2963" y="6880"/>
                    <a:pt x="3047" y="6880"/>
                  </a:cubicBezTo>
                  <a:cubicBezTo>
                    <a:pt x="3155" y="6880"/>
                    <a:pt x="3256" y="6914"/>
                    <a:pt x="3357" y="7002"/>
                  </a:cubicBezTo>
                  <a:cubicBezTo>
                    <a:pt x="3513" y="7140"/>
                    <a:pt x="3603" y="7367"/>
                    <a:pt x="3598" y="7578"/>
                  </a:cubicBezTo>
                  <a:cubicBezTo>
                    <a:pt x="3594" y="7810"/>
                    <a:pt x="3507" y="8037"/>
                    <a:pt x="3452" y="8260"/>
                  </a:cubicBezTo>
                  <a:cubicBezTo>
                    <a:pt x="3387" y="8521"/>
                    <a:pt x="3371" y="8787"/>
                    <a:pt x="3465" y="9043"/>
                  </a:cubicBezTo>
                  <a:cubicBezTo>
                    <a:pt x="3578" y="9361"/>
                    <a:pt x="3800" y="9650"/>
                    <a:pt x="3988" y="9924"/>
                  </a:cubicBezTo>
                  <a:cubicBezTo>
                    <a:pt x="4379" y="10500"/>
                    <a:pt x="4799" y="11073"/>
                    <a:pt x="5276" y="11581"/>
                  </a:cubicBezTo>
                  <a:cubicBezTo>
                    <a:pt x="5492" y="11811"/>
                    <a:pt x="5731" y="12012"/>
                    <a:pt x="6045" y="12088"/>
                  </a:cubicBezTo>
                  <a:cubicBezTo>
                    <a:pt x="6125" y="12107"/>
                    <a:pt x="6207" y="12116"/>
                    <a:pt x="6289" y="12116"/>
                  </a:cubicBezTo>
                  <a:cubicBezTo>
                    <a:pt x="6484" y="12116"/>
                    <a:pt x="6680" y="12067"/>
                    <a:pt x="6858" y="11996"/>
                  </a:cubicBezTo>
                  <a:cubicBezTo>
                    <a:pt x="7145" y="11881"/>
                    <a:pt x="7408" y="11710"/>
                    <a:pt x="7668" y="11547"/>
                  </a:cubicBezTo>
                  <a:cubicBezTo>
                    <a:pt x="7973" y="11354"/>
                    <a:pt x="8271" y="11154"/>
                    <a:pt x="8563" y="10943"/>
                  </a:cubicBezTo>
                  <a:cubicBezTo>
                    <a:pt x="8717" y="10833"/>
                    <a:pt x="8868" y="10718"/>
                    <a:pt x="9018" y="10603"/>
                  </a:cubicBezTo>
                  <a:cubicBezTo>
                    <a:pt x="9470" y="10287"/>
                    <a:pt x="9910" y="9951"/>
                    <a:pt x="10332" y="9593"/>
                  </a:cubicBezTo>
                  <a:cubicBezTo>
                    <a:pt x="10755" y="9235"/>
                    <a:pt x="11289" y="8810"/>
                    <a:pt x="11322" y="8207"/>
                  </a:cubicBezTo>
                  <a:cubicBezTo>
                    <a:pt x="11340" y="7886"/>
                    <a:pt x="11219" y="7596"/>
                    <a:pt x="11062" y="7321"/>
                  </a:cubicBezTo>
                  <a:cubicBezTo>
                    <a:pt x="10895" y="7027"/>
                    <a:pt x="10704" y="6743"/>
                    <a:pt x="10511" y="6465"/>
                  </a:cubicBezTo>
                  <a:cubicBezTo>
                    <a:pt x="10305" y="6167"/>
                    <a:pt x="10091" y="5877"/>
                    <a:pt x="9867" y="5593"/>
                  </a:cubicBezTo>
                  <a:cubicBezTo>
                    <a:pt x="9660" y="5333"/>
                    <a:pt x="9453" y="5033"/>
                    <a:pt x="9183" y="4833"/>
                  </a:cubicBezTo>
                  <a:cubicBezTo>
                    <a:pt x="8965" y="4670"/>
                    <a:pt x="8707" y="4611"/>
                    <a:pt x="8439" y="4596"/>
                  </a:cubicBezTo>
                  <a:cubicBezTo>
                    <a:pt x="8210" y="4581"/>
                    <a:pt x="7968" y="4596"/>
                    <a:pt x="7748" y="4526"/>
                  </a:cubicBezTo>
                  <a:cubicBezTo>
                    <a:pt x="7544" y="4461"/>
                    <a:pt x="7360" y="4305"/>
                    <a:pt x="7278" y="4114"/>
                  </a:cubicBezTo>
                  <a:cubicBezTo>
                    <a:pt x="7186" y="3896"/>
                    <a:pt x="7268" y="3727"/>
                    <a:pt x="7399" y="3539"/>
                  </a:cubicBezTo>
                  <a:cubicBezTo>
                    <a:pt x="7576" y="3291"/>
                    <a:pt x="7698" y="3040"/>
                    <a:pt x="7610" y="2730"/>
                  </a:cubicBezTo>
                  <a:cubicBezTo>
                    <a:pt x="7532" y="2453"/>
                    <a:pt x="7317" y="2237"/>
                    <a:pt x="7145" y="2017"/>
                  </a:cubicBezTo>
                  <a:cubicBezTo>
                    <a:pt x="6731" y="1489"/>
                    <a:pt x="6390" y="904"/>
                    <a:pt x="5894" y="444"/>
                  </a:cubicBezTo>
                  <a:cubicBezTo>
                    <a:pt x="5667" y="233"/>
                    <a:pt x="5387" y="4"/>
                    <a:pt x="5061" y="0"/>
                  </a:cubicBezTo>
                  <a:cubicBezTo>
                    <a:pt x="5058" y="0"/>
                    <a:pt x="5056" y="0"/>
                    <a:pt x="505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7" name="Google Shape;2487;p44"/>
            <p:cNvSpPr/>
            <p:nvPr/>
          </p:nvSpPr>
          <p:spPr>
            <a:xfrm>
              <a:off x="1824198" y="398293"/>
              <a:ext cx="361718" cy="477988"/>
            </a:xfrm>
            <a:custGeom>
              <a:avLst/>
              <a:gdLst/>
              <a:ahLst/>
              <a:cxnLst/>
              <a:rect l="l" t="t" r="r" b="b"/>
              <a:pathLst>
                <a:path w="6782" h="8962" extrusionOk="0">
                  <a:moveTo>
                    <a:pt x="2671" y="0"/>
                  </a:moveTo>
                  <a:cubicBezTo>
                    <a:pt x="2337" y="243"/>
                    <a:pt x="2004" y="487"/>
                    <a:pt x="1669" y="730"/>
                  </a:cubicBezTo>
                  <a:cubicBezTo>
                    <a:pt x="1382" y="939"/>
                    <a:pt x="1093" y="1150"/>
                    <a:pt x="808" y="1361"/>
                  </a:cubicBezTo>
                  <a:cubicBezTo>
                    <a:pt x="608" y="1506"/>
                    <a:pt x="408" y="1653"/>
                    <a:pt x="209" y="1801"/>
                  </a:cubicBezTo>
                  <a:cubicBezTo>
                    <a:pt x="140" y="1852"/>
                    <a:pt x="69" y="1903"/>
                    <a:pt x="0" y="1955"/>
                  </a:cubicBezTo>
                  <a:cubicBezTo>
                    <a:pt x="718" y="2975"/>
                    <a:pt x="1416" y="4012"/>
                    <a:pt x="2123" y="5040"/>
                  </a:cubicBezTo>
                  <a:cubicBezTo>
                    <a:pt x="2951" y="6241"/>
                    <a:pt x="3787" y="7443"/>
                    <a:pt x="4705" y="8577"/>
                  </a:cubicBezTo>
                  <a:cubicBezTo>
                    <a:pt x="4857" y="8764"/>
                    <a:pt x="5055" y="8962"/>
                    <a:pt x="5307" y="8962"/>
                  </a:cubicBezTo>
                  <a:cubicBezTo>
                    <a:pt x="5335" y="8962"/>
                    <a:pt x="5362" y="8959"/>
                    <a:pt x="5391" y="8954"/>
                  </a:cubicBezTo>
                  <a:cubicBezTo>
                    <a:pt x="5657" y="8910"/>
                    <a:pt x="5841" y="8696"/>
                    <a:pt x="5947" y="8460"/>
                  </a:cubicBezTo>
                  <a:cubicBezTo>
                    <a:pt x="5956" y="8439"/>
                    <a:pt x="5965" y="8418"/>
                    <a:pt x="5974" y="8396"/>
                  </a:cubicBezTo>
                  <a:cubicBezTo>
                    <a:pt x="6029" y="8253"/>
                    <a:pt x="6066" y="8104"/>
                    <a:pt x="6119" y="7962"/>
                  </a:cubicBezTo>
                  <a:cubicBezTo>
                    <a:pt x="6170" y="7826"/>
                    <a:pt x="6232" y="7695"/>
                    <a:pt x="6296" y="7565"/>
                  </a:cubicBezTo>
                  <a:cubicBezTo>
                    <a:pt x="6424" y="7306"/>
                    <a:pt x="6557" y="7051"/>
                    <a:pt x="6631" y="6773"/>
                  </a:cubicBezTo>
                  <a:cubicBezTo>
                    <a:pt x="6782" y="6210"/>
                    <a:pt x="6598" y="5651"/>
                    <a:pt x="6321" y="5160"/>
                  </a:cubicBezTo>
                  <a:cubicBezTo>
                    <a:pt x="6181" y="4911"/>
                    <a:pt x="6016" y="4677"/>
                    <a:pt x="5850" y="4445"/>
                  </a:cubicBezTo>
                  <a:cubicBezTo>
                    <a:pt x="5635" y="4143"/>
                    <a:pt x="5419" y="3842"/>
                    <a:pt x="5205" y="3543"/>
                  </a:cubicBezTo>
                  <a:cubicBezTo>
                    <a:pt x="4361" y="2361"/>
                    <a:pt x="3516" y="1180"/>
                    <a:pt x="267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8" name="Google Shape;2488;p44"/>
            <p:cNvSpPr/>
            <p:nvPr/>
          </p:nvSpPr>
          <p:spPr>
            <a:xfrm>
              <a:off x="1824198" y="470882"/>
              <a:ext cx="317237" cy="405399"/>
            </a:xfrm>
            <a:custGeom>
              <a:avLst/>
              <a:gdLst/>
              <a:ahLst/>
              <a:cxnLst/>
              <a:rect l="l" t="t" r="r" b="b"/>
              <a:pathLst>
                <a:path w="5948" h="7601" extrusionOk="0">
                  <a:moveTo>
                    <a:pt x="808" y="0"/>
                  </a:moveTo>
                  <a:cubicBezTo>
                    <a:pt x="608" y="145"/>
                    <a:pt x="408" y="292"/>
                    <a:pt x="209" y="440"/>
                  </a:cubicBezTo>
                  <a:cubicBezTo>
                    <a:pt x="140" y="491"/>
                    <a:pt x="69" y="542"/>
                    <a:pt x="0" y="594"/>
                  </a:cubicBezTo>
                  <a:cubicBezTo>
                    <a:pt x="719" y="1614"/>
                    <a:pt x="1416" y="2651"/>
                    <a:pt x="2123" y="3679"/>
                  </a:cubicBezTo>
                  <a:cubicBezTo>
                    <a:pt x="2951" y="4880"/>
                    <a:pt x="3787" y="6082"/>
                    <a:pt x="4705" y="7216"/>
                  </a:cubicBezTo>
                  <a:cubicBezTo>
                    <a:pt x="4857" y="7403"/>
                    <a:pt x="5055" y="7601"/>
                    <a:pt x="5307" y="7601"/>
                  </a:cubicBezTo>
                  <a:cubicBezTo>
                    <a:pt x="5335" y="7601"/>
                    <a:pt x="5362" y="7598"/>
                    <a:pt x="5391" y="7593"/>
                  </a:cubicBezTo>
                  <a:cubicBezTo>
                    <a:pt x="5657" y="7549"/>
                    <a:pt x="5841" y="7335"/>
                    <a:pt x="5947" y="7099"/>
                  </a:cubicBezTo>
                  <a:cubicBezTo>
                    <a:pt x="5740" y="6831"/>
                    <a:pt x="5534" y="6564"/>
                    <a:pt x="5329" y="6295"/>
                  </a:cubicBezTo>
                  <a:cubicBezTo>
                    <a:pt x="4799" y="5598"/>
                    <a:pt x="4276" y="4896"/>
                    <a:pt x="3759" y="4191"/>
                  </a:cubicBezTo>
                  <a:cubicBezTo>
                    <a:pt x="2749" y="2812"/>
                    <a:pt x="1765" y="1416"/>
                    <a:pt x="80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9" name="Google Shape;2489;p44"/>
            <p:cNvSpPr/>
            <p:nvPr/>
          </p:nvSpPr>
          <p:spPr>
            <a:xfrm>
              <a:off x="2019723" y="584165"/>
              <a:ext cx="47521" cy="41975"/>
            </a:xfrm>
            <a:custGeom>
              <a:avLst/>
              <a:gdLst/>
              <a:ahLst/>
              <a:cxnLst/>
              <a:rect l="l" t="t" r="r" b="b"/>
              <a:pathLst>
                <a:path w="891" h="787" extrusionOk="0">
                  <a:moveTo>
                    <a:pt x="445" y="1"/>
                  </a:moveTo>
                  <a:cubicBezTo>
                    <a:pt x="365" y="1"/>
                    <a:pt x="283" y="25"/>
                    <a:pt x="213" y="77"/>
                  </a:cubicBezTo>
                  <a:cubicBezTo>
                    <a:pt x="39" y="205"/>
                    <a:pt x="0" y="451"/>
                    <a:pt x="128" y="625"/>
                  </a:cubicBezTo>
                  <a:cubicBezTo>
                    <a:pt x="206" y="730"/>
                    <a:pt x="325" y="786"/>
                    <a:pt x="446" y="786"/>
                  </a:cubicBezTo>
                  <a:cubicBezTo>
                    <a:pt x="526" y="786"/>
                    <a:pt x="607" y="761"/>
                    <a:pt x="677" y="710"/>
                  </a:cubicBezTo>
                  <a:cubicBezTo>
                    <a:pt x="853" y="582"/>
                    <a:pt x="890" y="336"/>
                    <a:pt x="762" y="162"/>
                  </a:cubicBezTo>
                  <a:cubicBezTo>
                    <a:pt x="686" y="57"/>
                    <a:pt x="566" y="1"/>
                    <a:pt x="4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0" name="Google Shape;2490;p44"/>
            <p:cNvSpPr/>
            <p:nvPr/>
          </p:nvSpPr>
          <p:spPr>
            <a:xfrm>
              <a:off x="2272422" y="664273"/>
              <a:ext cx="99310" cy="231634"/>
            </a:xfrm>
            <a:custGeom>
              <a:avLst/>
              <a:gdLst/>
              <a:ahLst/>
              <a:cxnLst/>
              <a:rect l="l" t="t" r="r" b="b"/>
              <a:pathLst>
                <a:path w="1862" h="4343" extrusionOk="0">
                  <a:moveTo>
                    <a:pt x="289" y="1"/>
                  </a:moveTo>
                  <a:cubicBezTo>
                    <a:pt x="143" y="1"/>
                    <a:pt x="0" y="168"/>
                    <a:pt x="116" y="319"/>
                  </a:cubicBezTo>
                  <a:cubicBezTo>
                    <a:pt x="355" y="634"/>
                    <a:pt x="582" y="958"/>
                    <a:pt x="793" y="1293"/>
                  </a:cubicBezTo>
                  <a:cubicBezTo>
                    <a:pt x="992" y="1607"/>
                    <a:pt x="1201" y="1935"/>
                    <a:pt x="1343" y="2279"/>
                  </a:cubicBezTo>
                  <a:cubicBezTo>
                    <a:pt x="1399" y="2419"/>
                    <a:pt x="1435" y="2560"/>
                    <a:pt x="1399" y="2711"/>
                  </a:cubicBezTo>
                  <a:cubicBezTo>
                    <a:pt x="1358" y="2872"/>
                    <a:pt x="1268" y="3034"/>
                    <a:pt x="1185" y="3177"/>
                  </a:cubicBezTo>
                  <a:cubicBezTo>
                    <a:pt x="1008" y="3480"/>
                    <a:pt x="774" y="3753"/>
                    <a:pt x="506" y="3976"/>
                  </a:cubicBezTo>
                  <a:cubicBezTo>
                    <a:pt x="421" y="4047"/>
                    <a:pt x="394" y="4168"/>
                    <a:pt x="462" y="4260"/>
                  </a:cubicBezTo>
                  <a:cubicBezTo>
                    <a:pt x="500" y="4311"/>
                    <a:pt x="567" y="4343"/>
                    <a:pt x="632" y="4343"/>
                  </a:cubicBezTo>
                  <a:cubicBezTo>
                    <a:pt x="673" y="4343"/>
                    <a:pt x="713" y="4331"/>
                    <a:pt x="745" y="4304"/>
                  </a:cubicBezTo>
                  <a:cubicBezTo>
                    <a:pt x="986" y="4100"/>
                    <a:pt x="1206" y="3870"/>
                    <a:pt x="1385" y="3610"/>
                  </a:cubicBezTo>
                  <a:cubicBezTo>
                    <a:pt x="1562" y="3356"/>
                    <a:pt x="1739" y="3062"/>
                    <a:pt x="1803" y="2755"/>
                  </a:cubicBezTo>
                  <a:cubicBezTo>
                    <a:pt x="1862" y="2467"/>
                    <a:pt x="1755" y="2183"/>
                    <a:pt x="1624" y="1931"/>
                  </a:cubicBezTo>
                  <a:cubicBezTo>
                    <a:pt x="1465" y="1627"/>
                    <a:pt x="1293" y="1327"/>
                    <a:pt x="1109" y="1036"/>
                  </a:cubicBezTo>
                  <a:cubicBezTo>
                    <a:pt x="901" y="709"/>
                    <a:pt x="678" y="390"/>
                    <a:pt x="442" y="80"/>
                  </a:cubicBezTo>
                  <a:cubicBezTo>
                    <a:pt x="400" y="24"/>
                    <a:pt x="344" y="1"/>
                    <a:pt x="28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1" name="Google Shape;2491;p44"/>
            <p:cNvSpPr/>
            <p:nvPr/>
          </p:nvSpPr>
          <p:spPr>
            <a:xfrm>
              <a:off x="1927080" y="669607"/>
              <a:ext cx="104323" cy="130457"/>
            </a:xfrm>
            <a:custGeom>
              <a:avLst/>
              <a:gdLst/>
              <a:ahLst/>
              <a:cxnLst/>
              <a:rect l="l" t="t" r="r" b="b"/>
              <a:pathLst>
                <a:path w="1956" h="2446" extrusionOk="0">
                  <a:moveTo>
                    <a:pt x="284" y="0"/>
                  </a:moveTo>
                  <a:cubicBezTo>
                    <a:pt x="142" y="0"/>
                    <a:pt x="1" y="168"/>
                    <a:pt x="107" y="323"/>
                  </a:cubicBezTo>
                  <a:lnTo>
                    <a:pt x="1521" y="2363"/>
                  </a:lnTo>
                  <a:cubicBezTo>
                    <a:pt x="1562" y="2422"/>
                    <a:pt x="1616" y="2446"/>
                    <a:pt x="1670" y="2446"/>
                  </a:cubicBezTo>
                  <a:cubicBezTo>
                    <a:pt x="1813" y="2446"/>
                    <a:pt x="1955" y="2278"/>
                    <a:pt x="1847" y="2124"/>
                  </a:cubicBezTo>
                  <a:lnTo>
                    <a:pt x="435" y="84"/>
                  </a:lnTo>
                  <a:cubicBezTo>
                    <a:pt x="394" y="25"/>
                    <a:pt x="339" y="0"/>
                    <a:pt x="2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2" name="Google Shape;2492;p44"/>
            <p:cNvSpPr/>
            <p:nvPr/>
          </p:nvSpPr>
          <p:spPr>
            <a:xfrm>
              <a:off x="2109111" y="700381"/>
              <a:ext cx="80963" cy="185232"/>
            </a:xfrm>
            <a:custGeom>
              <a:avLst/>
              <a:gdLst/>
              <a:ahLst/>
              <a:cxnLst/>
              <a:rect l="l" t="t" r="r" b="b"/>
              <a:pathLst>
                <a:path w="1518" h="3473" extrusionOk="0">
                  <a:moveTo>
                    <a:pt x="1239" y="0"/>
                  </a:moveTo>
                  <a:cubicBezTo>
                    <a:pt x="1130" y="0"/>
                    <a:pt x="1021" y="76"/>
                    <a:pt x="1039" y="216"/>
                  </a:cubicBezTo>
                  <a:cubicBezTo>
                    <a:pt x="1105" y="730"/>
                    <a:pt x="1030" y="1249"/>
                    <a:pt x="883" y="1742"/>
                  </a:cubicBezTo>
                  <a:cubicBezTo>
                    <a:pt x="809" y="1995"/>
                    <a:pt x="717" y="2243"/>
                    <a:pt x="616" y="2488"/>
                  </a:cubicBezTo>
                  <a:cubicBezTo>
                    <a:pt x="520" y="2722"/>
                    <a:pt x="426" y="3016"/>
                    <a:pt x="155" y="3085"/>
                  </a:cubicBezTo>
                  <a:cubicBezTo>
                    <a:pt x="49" y="3113"/>
                    <a:pt x="1" y="3251"/>
                    <a:pt x="38" y="3347"/>
                  </a:cubicBezTo>
                  <a:cubicBezTo>
                    <a:pt x="71" y="3434"/>
                    <a:pt x="147" y="3473"/>
                    <a:pt x="229" y="3473"/>
                  </a:cubicBezTo>
                  <a:cubicBezTo>
                    <a:pt x="252" y="3473"/>
                    <a:pt x="275" y="3470"/>
                    <a:pt x="299" y="3464"/>
                  </a:cubicBezTo>
                  <a:cubicBezTo>
                    <a:pt x="639" y="3376"/>
                    <a:pt x="818" y="3055"/>
                    <a:pt x="944" y="2755"/>
                  </a:cubicBezTo>
                  <a:cubicBezTo>
                    <a:pt x="1057" y="2486"/>
                    <a:pt x="1160" y="2213"/>
                    <a:pt x="1245" y="1935"/>
                  </a:cubicBezTo>
                  <a:cubicBezTo>
                    <a:pt x="1419" y="1364"/>
                    <a:pt x="1518" y="771"/>
                    <a:pt x="1442" y="175"/>
                  </a:cubicBezTo>
                  <a:cubicBezTo>
                    <a:pt x="1426" y="56"/>
                    <a:pt x="1332" y="0"/>
                    <a:pt x="12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3" name="Google Shape;2493;p44"/>
            <p:cNvSpPr/>
            <p:nvPr/>
          </p:nvSpPr>
          <p:spPr>
            <a:xfrm>
              <a:off x="1742490" y="525070"/>
              <a:ext cx="97070" cy="179792"/>
            </a:xfrm>
            <a:custGeom>
              <a:avLst/>
              <a:gdLst/>
              <a:ahLst/>
              <a:cxnLst/>
              <a:rect l="l" t="t" r="r" b="b"/>
              <a:pathLst>
                <a:path w="1820" h="3371" extrusionOk="0">
                  <a:moveTo>
                    <a:pt x="643" y="1"/>
                  </a:moveTo>
                  <a:cubicBezTo>
                    <a:pt x="583" y="1"/>
                    <a:pt x="523" y="29"/>
                    <a:pt x="479" y="77"/>
                  </a:cubicBezTo>
                  <a:cubicBezTo>
                    <a:pt x="107" y="478"/>
                    <a:pt x="1" y="1100"/>
                    <a:pt x="222" y="1601"/>
                  </a:cubicBezTo>
                  <a:cubicBezTo>
                    <a:pt x="359" y="1910"/>
                    <a:pt x="575" y="2184"/>
                    <a:pt x="770" y="2459"/>
                  </a:cubicBezTo>
                  <a:cubicBezTo>
                    <a:pt x="968" y="2739"/>
                    <a:pt x="1172" y="3016"/>
                    <a:pt x="1378" y="3290"/>
                  </a:cubicBezTo>
                  <a:cubicBezTo>
                    <a:pt x="1421" y="3347"/>
                    <a:pt x="1476" y="3371"/>
                    <a:pt x="1531" y="3371"/>
                  </a:cubicBezTo>
                  <a:cubicBezTo>
                    <a:pt x="1678" y="3371"/>
                    <a:pt x="1819" y="3203"/>
                    <a:pt x="1706" y="3051"/>
                  </a:cubicBezTo>
                  <a:cubicBezTo>
                    <a:pt x="1518" y="2803"/>
                    <a:pt x="1334" y="2553"/>
                    <a:pt x="1155" y="2301"/>
                  </a:cubicBezTo>
                  <a:cubicBezTo>
                    <a:pt x="983" y="2060"/>
                    <a:pt x="793" y="1819"/>
                    <a:pt x="650" y="1559"/>
                  </a:cubicBezTo>
                  <a:cubicBezTo>
                    <a:pt x="430" y="1153"/>
                    <a:pt x="481" y="669"/>
                    <a:pt x="797" y="327"/>
                  </a:cubicBezTo>
                  <a:cubicBezTo>
                    <a:pt x="871" y="248"/>
                    <a:pt x="844" y="108"/>
                    <a:pt x="763" y="44"/>
                  </a:cubicBezTo>
                  <a:cubicBezTo>
                    <a:pt x="726" y="14"/>
                    <a:pt x="685" y="1"/>
                    <a:pt x="6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4" name="Google Shape;2494;p44"/>
            <p:cNvSpPr/>
            <p:nvPr/>
          </p:nvSpPr>
          <p:spPr>
            <a:xfrm>
              <a:off x="1925960" y="804010"/>
              <a:ext cx="42668" cy="90456"/>
            </a:xfrm>
            <a:custGeom>
              <a:avLst/>
              <a:gdLst/>
              <a:ahLst/>
              <a:cxnLst/>
              <a:rect l="l" t="t" r="r" b="b"/>
              <a:pathLst>
                <a:path w="800" h="1696" extrusionOk="0">
                  <a:moveTo>
                    <a:pt x="210" y="1"/>
                  </a:moveTo>
                  <a:cubicBezTo>
                    <a:pt x="203" y="1"/>
                    <a:pt x="195" y="1"/>
                    <a:pt x="188" y="2"/>
                  </a:cubicBezTo>
                  <a:cubicBezTo>
                    <a:pt x="70" y="20"/>
                    <a:pt x="11" y="111"/>
                    <a:pt x="9" y="224"/>
                  </a:cubicBezTo>
                  <a:cubicBezTo>
                    <a:pt x="1" y="717"/>
                    <a:pt x="148" y="1200"/>
                    <a:pt x="413" y="1613"/>
                  </a:cubicBezTo>
                  <a:cubicBezTo>
                    <a:pt x="448" y="1667"/>
                    <a:pt x="514" y="1696"/>
                    <a:pt x="579" y="1696"/>
                  </a:cubicBezTo>
                  <a:cubicBezTo>
                    <a:pt x="621" y="1696"/>
                    <a:pt x="663" y="1684"/>
                    <a:pt x="695" y="1658"/>
                  </a:cubicBezTo>
                  <a:cubicBezTo>
                    <a:pt x="786" y="1585"/>
                    <a:pt x="800" y="1470"/>
                    <a:pt x="740" y="1374"/>
                  </a:cubicBezTo>
                  <a:cubicBezTo>
                    <a:pt x="672" y="1270"/>
                    <a:pt x="646" y="1220"/>
                    <a:pt x="594" y="1103"/>
                  </a:cubicBezTo>
                  <a:cubicBezTo>
                    <a:pt x="552" y="1007"/>
                    <a:pt x="514" y="906"/>
                    <a:pt x="486" y="803"/>
                  </a:cubicBezTo>
                  <a:cubicBezTo>
                    <a:pt x="436" y="630"/>
                    <a:pt x="408" y="394"/>
                    <a:pt x="412" y="183"/>
                  </a:cubicBezTo>
                  <a:cubicBezTo>
                    <a:pt x="413" y="84"/>
                    <a:pt x="305" y="1"/>
                    <a:pt x="21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5" name="Google Shape;2495;p44"/>
            <p:cNvSpPr/>
            <p:nvPr/>
          </p:nvSpPr>
          <p:spPr>
            <a:xfrm>
              <a:off x="2113645" y="446828"/>
              <a:ext cx="50348" cy="56695"/>
            </a:xfrm>
            <a:custGeom>
              <a:avLst/>
              <a:gdLst/>
              <a:ahLst/>
              <a:cxnLst/>
              <a:rect l="l" t="t" r="r" b="b"/>
              <a:pathLst>
                <a:path w="944" h="1063" extrusionOk="0">
                  <a:moveTo>
                    <a:pt x="228" y="1"/>
                  </a:moveTo>
                  <a:cubicBezTo>
                    <a:pt x="187" y="1"/>
                    <a:pt x="146" y="13"/>
                    <a:pt x="113" y="40"/>
                  </a:cubicBezTo>
                  <a:cubicBezTo>
                    <a:pt x="26" y="107"/>
                    <a:pt x="1" y="231"/>
                    <a:pt x="68" y="322"/>
                  </a:cubicBezTo>
                  <a:lnTo>
                    <a:pt x="550" y="981"/>
                  </a:lnTo>
                  <a:cubicBezTo>
                    <a:pt x="589" y="1033"/>
                    <a:pt x="654" y="1063"/>
                    <a:pt x="719" y="1063"/>
                  </a:cubicBezTo>
                  <a:cubicBezTo>
                    <a:pt x="760" y="1063"/>
                    <a:pt x="801" y="1050"/>
                    <a:pt x="834" y="1023"/>
                  </a:cubicBezTo>
                  <a:cubicBezTo>
                    <a:pt x="919" y="956"/>
                    <a:pt x="944" y="834"/>
                    <a:pt x="878" y="742"/>
                  </a:cubicBezTo>
                  <a:lnTo>
                    <a:pt x="394" y="82"/>
                  </a:lnTo>
                  <a:cubicBezTo>
                    <a:pt x="357" y="31"/>
                    <a:pt x="292" y="1"/>
                    <a:pt x="2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6" name="Google Shape;2496;p44"/>
            <p:cNvSpPr/>
            <p:nvPr/>
          </p:nvSpPr>
          <p:spPr>
            <a:xfrm>
              <a:off x="1976735" y="418934"/>
              <a:ext cx="50882" cy="57495"/>
            </a:xfrm>
            <a:custGeom>
              <a:avLst/>
              <a:gdLst/>
              <a:ahLst/>
              <a:cxnLst/>
              <a:rect l="l" t="t" r="r" b="b"/>
              <a:pathLst>
                <a:path w="954" h="1078" extrusionOk="0">
                  <a:moveTo>
                    <a:pt x="225" y="1"/>
                  </a:moveTo>
                  <a:cubicBezTo>
                    <a:pt x="184" y="1"/>
                    <a:pt x="143" y="13"/>
                    <a:pt x="110" y="40"/>
                  </a:cubicBezTo>
                  <a:cubicBezTo>
                    <a:pt x="25" y="109"/>
                    <a:pt x="0" y="232"/>
                    <a:pt x="68" y="324"/>
                  </a:cubicBezTo>
                  <a:lnTo>
                    <a:pt x="560" y="995"/>
                  </a:lnTo>
                  <a:cubicBezTo>
                    <a:pt x="598" y="1047"/>
                    <a:pt x="664" y="1078"/>
                    <a:pt x="728" y="1078"/>
                  </a:cubicBezTo>
                  <a:cubicBezTo>
                    <a:pt x="769" y="1078"/>
                    <a:pt x="809" y="1066"/>
                    <a:pt x="842" y="1040"/>
                  </a:cubicBezTo>
                  <a:cubicBezTo>
                    <a:pt x="927" y="971"/>
                    <a:pt x="954" y="848"/>
                    <a:pt x="886" y="756"/>
                  </a:cubicBezTo>
                  <a:lnTo>
                    <a:pt x="394" y="84"/>
                  </a:lnTo>
                  <a:cubicBezTo>
                    <a:pt x="355" y="31"/>
                    <a:pt x="289" y="1"/>
                    <a:pt x="22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438" name="Google Shape;2438;p44"/>
          <p:cNvSpPr txBox="1">
            <a:spLocks noGrp="1"/>
          </p:cNvSpPr>
          <p:nvPr>
            <p:ph type="subTitle" idx="4"/>
          </p:nvPr>
        </p:nvSpPr>
        <p:spPr>
          <a:xfrm>
            <a:off x="399448" y="478616"/>
            <a:ext cx="8345103" cy="417925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MX" sz="1800" dirty="0"/>
              <a:t>e) Tomará nota de los resultados de las evaluaciones que realicen las autoridades educativas</a:t>
            </a:r>
          </a:p>
          <a:p>
            <a:pPr marL="0" lvl="0" indent="0" algn="l" rtl="0">
              <a:spcBef>
                <a:spcPts val="0"/>
              </a:spcBef>
              <a:spcAft>
                <a:spcPts val="0"/>
              </a:spcAft>
              <a:buNone/>
            </a:pPr>
            <a:endParaRPr lang="es-MX" sz="1800" dirty="0"/>
          </a:p>
          <a:p>
            <a:pPr marL="0" lvl="0" indent="0" algn="l" rtl="0">
              <a:spcBef>
                <a:spcPts val="0"/>
              </a:spcBef>
              <a:spcAft>
                <a:spcPts val="0"/>
              </a:spcAft>
              <a:buNone/>
            </a:pPr>
            <a:r>
              <a:rPr lang="es-MX" sz="1800" dirty="0"/>
              <a:t>f) Propiciará la colaboración de maestros y padres de familia en los programas relativos a salvaguardar la integridad y educación plena de las y los educandos</a:t>
            </a:r>
          </a:p>
          <a:p>
            <a:pPr marL="0" lvl="0" indent="0" algn="l" rtl="0">
              <a:spcBef>
                <a:spcPts val="0"/>
              </a:spcBef>
              <a:spcAft>
                <a:spcPts val="0"/>
              </a:spcAft>
              <a:buNone/>
            </a:pPr>
            <a:endParaRPr lang="es-MX" sz="1800" dirty="0"/>
          </a:p>
          <a:p>
            <a:pPr marL="0" lvl="0" indent="0" algn="l" rtl="0">
              <a:spcBef>
                <a:spcPts val="0"/>
              </a:spcBef>
              <a:spcAft>
                <a:spcPts val="0"/>
              </a:spcAft>
              <a:buNone/>
            </a:pPr>
            <a:r>
              <a:rPr lang="es-MX" sz="1800" dirty="0"/>
              <a:t>g) Podrá proponer estímulos y reconocimientos de carácter social a alumnos, maestros, directivos y empleados de la escuela, para ser considerados por los programas de reconocimiento que establece la Ley General del Servicio Profesional Docente y demás programas que al efecto determine la Secretaría y las autoridades competentes</a:t>
            </a:r>
          </a:p>
          <a:p>
            <a:pPr marL="0" lvl="0" indent="0" algn="l" rtl="0">
              <a:spcBef>
                <a:spcPts val="0"/>
              </a:spcBef>
              <a:spcAft>
                <a:spcPts val="0"/>
              </a:spcAft>
              <a:buNone/>
            </a:pPr>
            <a:endParaRPr lang="es-MX" sz="1800" dirty="0"/>
          </a:p>
          <a:p>
            <a:pPr marL="0" lvl="0" indent="0" algn="l" rtl="0">
              <a:spcBef>
                <a:spcPts val="0"/>
              </a:spcBef>
              <a:spcAft>
                <a:spcPts val="0"/>
              </a:spcAft>
              <a:buNone/>
            </a:pPr>
            <a:r>
              <a:rPr lang="es-MX" sz="1800" dirty="0"/>
              <a:t>h) Estimulará, promoverá y apoyará actividades extraescolares que complementen y respalden la formación de los educandos</a:t>
            </a:r>
            <a:endParaRPr lang="es-MX" sz="2000" dirty="0"/>
          </a:p>
        </p:txBody>
      </p:sp>
      <p:sp>
        <p:nvSpPr>
          <p:cNvPr id="2483" name="Google Shape;2483;p44"/>
          <p:cNvSpPr/>
          <p:nvPr/>
        </p:nvSpPr>
        <p:spPr>
          <a:xfrm>
            <a:off x="7771066" y="859986"/>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500"/>
        <p:cNvGrpSpPr/>
        <p:nvPr/>
      </p:nvGrpSpPr>
      <p:grpSpPr>
        <a:xfrm>
          <a:off x="0" y="0"/>
          <a:ext cx="0" cy="0"/>
          <a:chOff x="0" y="0"/>
          <a:chExt cx="0" cy="0"/>
        </a:xfrm>
      </p:grpSpPr>
      <p:sp>
        <p:nvSpPr>
          <p:cNvPr id="2585" name="Google Shape;2585;p45"/>
          <p:cNvSpPr/>
          <p:nvPr/>
        </p:nvSpPr>
        <p:spPr>
          <a:xfrm>
            <a:off x="494673" y="4237829"/>
            <a:ext cx="1167736" cy="454078"/>
          </a:xfrm>
          <a:custGeom>
            <a:avLst/>
            <a:gdLst/>
            <a:ahLst/>
            <a:cxnLst/>
            <a:rect l="l" t="t" r="r" b="b"/>
            <a:pathLst>
              <a:path w="36083" h="14031" extrusionOk="0">
                <a:moveTo>
                  <a:pt x="18007" y="0"/>
                </a:moveTo>
                <a:cubicBezTo>
                  <a:pt x="15994" y="0"/>
                  <a:pt x="14021" y="912"/>
                  <a:pt x="12749" y="2604"/>
                </a:cubicBezTo>
                <a:cubicBezTo>
                  <a:pt x="12302" y="3196"/>
                  <a:pt x="11957" y="3864"/>
                  <a:pt x="11732" y="4571"/>
                </a:cubicBezTo>
                <a:cubicBezTo>
                  <a:pt x="11672" y="4757"/>
                  <a:pt x="11622" y="4945"/>
                  <a:pt x="11581" y="5134"/>
                </a:cubicBezTo>
                <a:cubicBezTo>
                  <a:pt x="11547" y="5292"/>
                  <a:pt x="11570" y="5420"/>
                  <a:pt x="11435" y="5420"/>
                </a:cubicBezTo>
                <a:cubicBezTo>
                  <a:pt x="11415" y="5420"/>
                  <a:pt x="11391" y="5417"/>
                  <a:pt x="11363" y="5411"/>
                </a:cubicBezTo>
                <a:cubicBezTo>
                  <a:pt x="11163" y="5370"/>
                  <a:pt x="10965" y="5248"/>
                  <a:pt x="10766" y="5189"/>
                </a:cubicBezTo>
                <a:cubicBezTo>
                  <a:pt x="10552" y="5127"/>
                  <a:pt x="10335" y="5083"/>
                  <a:pt x="10116" y="5053"/>
                </a:cubicBezTo>
                <a:cubicBezTo>
                  <a:pt x="9899" y="5022"/>
                  <a:pt x="9681" y="5007"/>
                  <a:pt x="9464" y="5007"/>
                </a:cubicBezTo>
                <a:cubicBezTo>
                  <a:pt x="8125" y="5007"/>
                  <a:pt x="6822" y="5578"/>
                  <a:pt x="5937" y="6609"/>
                </a:cubicBezTo>
                <a:cubicBezTo>
                  <a:pt x="5452" y="7174"/>
                  <a:pt x="5202" y="7782"/>
                  <a:pt x="4945" y="8468"/>
                </a:cubicBezTo>
                <a:cubicBezTo>
                  <a:pt x="4808" y="8829"/>
                  <a:pt x="4418" y="8774"/>
                  <a:pt x="4092" y="8842"/>
                </a:cubicBezTo>
                <a:cubicBezTo>
                  <a:pt x="3738" y="8914"/>
                  <a:pt x="3396" y="9036"/>
                  <a:pt x="3068" y="9191"/>
                </a:cubicBezTo>
                <a:cubicBezTo>
                  <a:pt x="1829" y="9775"/>
                  <a:pt x="851" y="10920"/>
                  <a:pt x="456" y="12232"/>
                </a:cubicBezTo>
                <a:cubicBezTo>
                  <a:pt x="312" y="12705"/>
                  <a:pt x="1" y="13789"/>
                  <a:pt x="681" y="13988"/>
                </a:cubicBezTo>
                <a:cubicBezTo>
                  <a:pt x="727" y="14014"/>
                  <a:pt x="782" y="14030"/>
                  <a:pt x="848" y="14030"/>
                </a:cubicBezTo>
                <a:lnTo>
                  <a:pt x="35235" y="14030"/>
                </a:lnTo>
                <a:cubicBezTo>
                  <a:pt x="35301" y="14030"/>
                  <a:pt x="35357" y="14014"/>
                  <a:pt x="35402" y="13988"/>
                </a:cubicBezTo>
                <a:cubicBezTo>
                  <a:pt x="36082" y="13789"/>
                  <a:pt x="35770" y="12705"/>
                  <a:pt x="35627" y="12232"/>
                </a:cubicBezTo>
                <a:cubicBezTo>
                  <a:pt x="35232" y="10920"/>
                  <a:pt x="34255" y="9775"/>
                  <a:pt x="33015" y="9191"/>
                </a:cubicBezTo>
                <a:cubicBezTo>
                  <a:pt x="32687" y="9036"/>
                  <a:pt x="32345" y="8914"/>
                  <a:pt x="31990" y="8842"/>
                </a:cubicBezTo>
                <a:cubicBezTo>
                  <a:pt x="31664" y="8774"/>
                  <a:pt x="31274" y="8829"/>
                  <a:pt x="31138" y="8468"/>
                </a:cubicBezTo>
                <a:cubicBezTo>
                  <a:pt x="30881" y="7782"/>
                  <a:pt x="30631" y="7174"/>
                  <a:pt x="30146" y="6609"/>
                </a:cubicBezTo>
                <a:cubicBezTo>
                  <a:pt x="29263" y="5578"/>
                  <a:pt x="27958" y="5007"/>
                  <a:pt x="26619" y="5007"/>
                </a:cubicBezTo>
                <a:cubicBezTo>
                  <a:pt x="26402" y="5007"/>
                  <a:pt x="26184" y="5022"/>
                  <a:pt x="25967" y="5053"/>
                </a:cubicBezTo>
                <a:cubicBezTo>
                  <a:pt x="25747" y="5083"/>
                  <a:pt x="25531" y="5127"/>
                  <a:pt x="25317" y="5189"/>
                </a:cubicBezTo>
                <a:cubicBezTo>
                  <a:pt x="25118" y="5248"/>
                  <a:pt x="24920" y="5370"/>
                  <a:pt x="24720" y="5411"/>
                </a:cubicBezTo>
                <a:cubicBezTo>
                  <a:pt x="24692" y="5417"/>
                  <a:pt x="24668" y="5420"/>
                  <a:pt x="24648" y="5420"/>
                </a:cubicBezTo>
                <a:cubicBezTo>
                  <a:pt x="24513" y="5420"/>
                  <a:pt x="24535" y="5292"/>
                  <a:pt x="24502" y="5134"/>
                </a:cubicBezTo>
                <a:cubicBezTo>
                  <a:pt x="24461" y="4945"/>
                  <a:pt x="24411" y="4757"/>
                  <a:pt x="24353" y="4571"/>
                </a:cubicBezTo>
                <a:cubicBezTo>
                  <a:pt x="24126" y="3864"/>
                  <a:pt x="23780" y="3196"/>
                  <a:pt x="23334" y="2604"/>
                </a:cubicBezTo>
                <a:cubicBezTo>
                  <a:pt x="22062" y="912"/>
                  <a:pt x="20089" y="0"/>
                  <a:pt x="18077" y="0"/>
                </a:cubicBezTo>
                <a:cubicBezTo>
                  <a:pt x="18066" y="0"/>
                  <a:pt x="18054" y="1"/>
                  <a:pt x="18042" y="1"/>
                </a:cubicBezTo>
                <a:cubicBezTo>
                  <a:pt x="18031" y="1"/>
                  <a:pt x="18019" y="0"/>
                  <a:pt x="1800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6" name="Google Shape;2586;p45"/>
          <p:cNvSpPr/>
          <p:nvPr/>
        </p:nvSpPr>
        <p:spPr>
          <a:xfrm>
            <a:off x="8027866" y="1215773"/>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87" name="Google Shape;2587;p45"/>
          <p:cNvGrpSpPr/>
          <p:nvPr/>
        </p:nvGrpSpPr>
        <p:grpSpPr>
          <a:xfrm rot="-447293">
            <a:off x="8142889" y="394025"/>
            <a:ext cx="878501" cy="1830261"/>
            <a:chOff x="503795" y="323625"/>
            <a:chExt cx="502785" cy="1047439"/>
          </a:xfrm>
        </p:grpSpPr>
        <p:sp>
          <p:nvSpPr>
            <p:cNvPr id="2588" name="Google Shape;2588;p45"/>
            <p:cNvSpPr/>
            <p:nvPr/>
          </p:nvSpPr>
          <p:spPr>
            <a:xfrm>
              <a:off x="674039" y="389120"/>
              <a:ext cx="173925" cy="283742"/>
            </a:xfrm>
            <a:custGeom>
              <a:avLst/>
              <a:gdLst/>
              <a:ahLst/>
              <a:cxnLst/>
              <a:rect l="l" t="t" r="r" b="b"/>
              <a:pathLst>
                <a:path w="3261" h="5320" extrusionOk="0">
                  <a:moveTo>
                    <a:pt x="610" y="1"/>
                  </a:moveTo>
                  <a:cubicBezTo>
                    <a:pt x="438" y="1"/>
                    <a:pt x="238" y="35"/>
                    <a:pt x="0" y="105"/>
                  </a:cubicBezTo>
                  <a:lnTo>
                    <a:pt x="220" y="665"/>
                  </a:lnTo>
                  <a:cubicBezTo>
                    <a:pt x="279" y="654"/>
                    <a:pt x="343" y="647"/>
                    <a:pt x="411" y="647"/>
                  </a:cubicBezTo>
                  <a:cubicBezTo>
                    <a:pt x="687" y="647"/>
                    <a:pt x="1017" y="768"/>
                    <a:pt x="1211" y="1262"/>
                  </a:cubicBezTo>
                  <a:lnTo>
                    <a:pt x="2513" y="4590"/>
                  </a:lnTo>
                  <a:cubicBezTo>
                    <a:pt x="2727" y="5136"/>
                    <a:pt x="2906" y="5320"/>
                    <a:pt x="3030" y="5320"/>
                  </a:cubicBezTo>
                  <a:cubicBezTo>
                    <a:pt x="3196" y="5320"/>
                    <a:pt x="3260" y="4986"/>
                    <a:pt x="3169" y="4753"/>
                  </a:cubicBezTo>
                  <a:lnTo>
                    <a:pt x="1774" y="1189"/>
                  </a:lnTo>
                  <a:cubicBezTo>
                    <a:pt x="1470" y="411"/>
                    <a:pt x="1207" y="1"/>
                    <a:pt x="61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9" name="Google Shape;2589;p45"/>
            <p:cNvSpPr/>
            <p:nvPr/>
          </p:nvSpPr>
          <p:spPr>
            <a:xfrm>
              <a:off x="515529" y="323625"/>
              <a:ext cx="92803" cy="61655"/>
            </a:xfrm>
            <a:custGeom>
              <a:avLst/>
              <a:gdLst/>
              <a:ahLst/>
              <a:cxnLst/>
              <a:rect l="l" t="t" r="r" b="b"/>
              <a:pathLst>
                <a:path w="1740" h="1156" extrusionOk="0">
                  <a:moveTo>
                    <a:pt x="1159" y="1"/>
                  </a:moveTo>
                  <a:cubicBezTo>
                    <a:pt x="996" y="1"/>
                    <a:pt x="799" y="65"/>
                    <a:pt x="550" y="188"/>
                  </a:cubicBezTo>
                  <a:cubicBezTo>
                    <a:pt x="1" y="459"/>
                    <a:pt x="48" y="741"/>
                    <a:pt x="206" y="1156"/>
                  </a:cubicBezTo>
                  <a:cubicBezTo>
                    <a:pt x="396" y="993"/>
                    <a:pt x="686" y="835"/>
                    <a:pt x="1112" y="663"/>
                  </a:cubicBezTo>
                  <a:cubicBezTo>
                    <a:pt x="1330" y="574"/>
                    <a:pt x="1541" y="516"/>
                    <a:pt x="1739" y="498"/>
                  </a:cubicBezTo>
                  <a:cubicBezTo>
                    <a:pt x="1586" y="158"/>
                    <a:pt x="1414" y="1"/>
                    <a:pt x="115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0" name="Google Shape;2590;p45"/>
            <p:cNvSpPr/>
            <p:nvPr/>
          </p:nvSpPr>
          <p:spPr>
            <a:xfrm>
              <a:off x="907004" y="1293995"/>
              <a:ext cx="99576" cy="77069"/>
            </a:xfrm>
            <a:custGeom>
              <a:avLst/>
              <a:gdLst/>
              <a:ahLst/>
              <a:cxnLst/>
              <a:rect l="l" t="t" r="r" b="b"/>
              <a:pathLst>
                <a:path w="1867" h="1445" extrusionOk="0">
                  <a:moveTo>
                    <a:pt x="1560" y="0"/>
                  </a:moveTo>
                  <a:cubicBezTo>
                    <a:pt x="1461" y="264"/>
                    <a:pt x="1218" y="465"/>
                    <a:pt x="779" y="636"/>
                  </a:cubicBezTo>
                  <a:cubicBezTo>
                    <a:pt x="582" y="713"/>
                    <a:pt x="415" y="754"/>
                    <a:pt x="269" y="754"/>
                  </a:cubicBezTo>
                  <a:cubicBezTo>
                    <a:pt x="172" y="754"/>
                    <a:pt x="83" y="736"/>
                    <a:pt x="1" y="698"/>
                  </a:cubicBezTo>
                  <a:lnTo>
                    <a:pt x="1" y="698"/>
                  </a:lnTo>
                  <a:cubicBezTo>
                    <a:pt x="24" y="764"/>
                    <a:pt x="63" y="847"/>
                    <a:pt x="128" y="948"/>
                  </a:cubicBezTo>
                  <a:cubicBezTo>
                    <a:pt x="281" y="1288"/>
                    <a:pt x="453" y="1445"/>
                    <a:pt x="708" y="1445"/>
                  </a:cubicBezTo>
                  <a:cubicBezTo>
                    <a:pt x="871" y="1445"/>
                    <a:pt x="1069" y="1380"/>
                    <a:pt x="1317" y="1258"/>
                  </a:cubicBezTo>
                  <a:cubicBezTo>
                    <a:pt x="1867" y="987"/>
                    <a:pt x="1819" y="704"/>
                    <a:pt x="1661" y="289"/>
                  </a:cubicBezTo>
                  <a:cubicBezTo>
                    <a:pt x="1647" y="224"/>
                    <a:pt x="1606" y="112"/>
                    <a:pt x="156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1" name="Google Shape;2591;p45"/>
            <p:cNvSpPr/>
            <p:nvPr/>
          </p:nvSpPr>
          <p:spPr>
            <a:xfrm>
              <a:off x="507422" y="350452"/>
              <a:ext cx="283689" cy="403639"/>
            </a:xfrm>
            <a:custGeom>
              <a:avLst/>
              <a:gdLst/>
              <a:ahLst/>
              <a:cxnLst/>
              <a:rect l="l" t="t" r="r" b="b"/>
              <a:pathLst>
                <a:path w="5319" h="7568" extrusionOk="0">
                  <a:moveTo>
                    <a:pt x="2026" y="1"/>
                  </a:moveTo>
                  <a:cubicBezTo>
                    <a:pt x="1433" y="1"/>
                    <a:pt x="762" y="340"/>
                    <a:pt x="358" y="653"/>
                  </a:cubicBezTo>
                  <a:cubicBezTo>
                    <a:pt x="16" y="945"/>
                    <a:pt x="0" y="1255"/>
                    <a:pt x="117" y="1700"/>
                  </a:cubicBezTo>
                  <a:cubicBezTo>
                    <a:pt x="138" y="1788"/>
                    <a:pt x="167" y="1882"/>
                    <a:pt x="200" y="1983"/>
                  </a:cubicBezTo>
                  <a:cubicBezTo>
                    <a:pt x="211" y="2017"/>
                    <a:pt x="222" y="2052"/>
                    <a:pt x="234" y="2090"/>
                  </a:cubicBezTo>
                  <a:cubicBezTo>
                    <a:pt x="353" y="2359"/>
                    <a:pt x="488" y="2715"/>
                    <a:pt x="635" y="3116"/>
                  </a:cubicBezTo>
                  <a:cubicBezTo>
                    <a:pt x="686" y="3254"/>
                    <a:pt x="736" y="3398"/>
                    <a:pt x="792" y="3543"/>
                  </a:cubicBezTo>
                  <a:cubicBezTo>
                    <a:pt x="1888" y="6341"/>
                    <a:pt x="2222" y="7434"/>
                    <a:pt x="3038" y="7551"/>
                  </a:cubicBezTo>
                  <a:cubicBezTo>
                    <a:pt x="3069" y="7562"/>
                    <a:pt x="3112" y="7568"/>
                    <a:pt x="3162" y="7568"/>
                  </a:cubicBezTo>
                  <a:cubicBezTo>
                    <a:pt x="3621" y="7568"/>
                    <a:pt x="4774" y="7143"/>
                    <a:pt x="5010" y="6812"/>
                  </a:cubicBezTo>
                  <a:cubicBezTo>
                    <a:pt x="5318" y="6437"/>
                    <a:pt x="5127" y="5944"/>
                    <a:pt x="4767" y="5028"/>
                  </a:cubicBezTo>
                  <a:lnTo>
                    <a:pt x="3121" y="823"/>
                  </a:lnTo>
                  <a:cubicBezTo>
                    <a:pt x="3091" y="727"/>
                    <a:pt x="3054" y="642"/>
                    <a:pt x="3011" y="566"/>
                  </a:cubicBezTo>
                  <a:cubicBezTo>
                    <a:pt x="2786" y="152"/>
                    <a:pt x="2423" y="1"/>
                    <a:pt x="20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2" name="Google Shape;2592;p45"/>
            <p:cNvSpPr/>
            <p:nvPr/>
          </p:nvSpPr>
          <p:spPr>
            <a:xfrm>
              <a:off x="518089" y="396373"/>
              <a:ext cx="188806" cy="143044"/>
            </a:xfrm>
            <a:custGeom>
              <a:avLst/>
              <a:gdLst/>
              <a:ahLst/>
              <a:cxnLst/>
              <a:rect l="l" t="t" r="r" b="b"/>
              <a:pathLst>
                <a:path w="3540" h="2682" extrusionOk="0">
                  <a:moveTo>
                    <a:pt x="2937" y="1"/>
                  </a:moveTo>
                  <a:cubicBezTo>
                    <a:pt x="1923" y="288"/>
                    <a:pt x="927" y="628"/>
                    <a:pt x="0" y="1122"/>
                  </a:cubicBezTo>
                  <a:cubicBezTo>
                    <a:pt x="11" y="1156"/>
                    <a:pt x="22" y="1191"/>
                    <a:pt x="34" y="1229"/>
                  </a:cubicBezTo>
                  <a:cubicBezTo>
                    <a:pt x="153" y="1498"/>
                    <a:pt x="288" y="1854"/>
                    <a:pt x="435" y="2255"/>
                  </a:cubicBezTo>
                  <a:cubicBezTo>
                    <a:pt x="486" y="2393"/>
                    <a:pt x="537" y="2537"/>
                    <a:pt x="592" y="2682"/>
                  </a:cubicBezTo>
                  <a:cubicBezTo>
                    <a:pt x="1507" y="2156"/>
                    <a:pt x="2519" y="1821"/>
                    <a:pt x="3539" y="1539"/>
                  </a:cubicBezTo>
                  <a:lnTo>
                    <a:pt x="293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3" name="Google Shape;2593;p45"/>
            <p:cNvSpPr/>
            <p:nvPr/>
          </p:nvSpPr>
          <p:spPr>
            <a:xfrm>
              <a:off x="669399" y="713768"/>
              <a:ext cx="332384" cy="620446"/>
            </a:xfrm>
            <a:custGeom>
              <a:avLst/>
              <a:gdLst/>
              <a:ahLst/>
              <a:cxnLst/>
              <a:rect l="l" t="t" r="r" b="b"/>
              <a:pathLst>
                <a:path w="6232" h="11633" extrusionOk="0">
                  <a:moveTo>
                    <a:pt x="1973" y="0"/>
                  </a:moveTo>
                  <a:cubicBezTo>
                    <a:pt x="1828" y="178"/>
                    <a:pt x="1571" y="328"/>
                    <a:pt x="1167" y="486"/>
                  </a:cubicBezTo>
                  <a:cubicBezTo>
                    <a:pt x="700" y="668"/>
                    <a:pt x="387" y="753"/>
                    <a:pt x="153" y="753"/>
                  </a:cubicBezTo>
                  <a:cubicBezTo>
                    <a:pt x="98" y="753"/>
                    <a:pt x="48" y="748"/>
                    <a:pt x="1" y="739"/>
                  </a:cubicBezTo>
                  <a:lnTo>
                    <a:pt x="1" y="739"/>
                  </a:lnTo>
                  <a:lnTo>
                    <a:pt x="1982" y="5799"/>
                  </a:lnTo>
                  <a:cubicBezTo>
                    <a:pt x="3486" y="9642"/>
                    <a:pt x="3777" y="11271"/>
                    <a:pt x="4456" y="11577"/>
                  </a:cubicBezTo>
                  <a:cubicBezTo>
                    <a:pt x="4538" y="11615"/>
                    <a:pt x="4627" y="11633"/>
                    <a:pt x="4724" y="11633"/>
                  </a:cubicBezTo>
                  <a:cubicBezTo>
                    <a:pt x="4870" y="11633"/>
                    <a:pt x="5037" y="11592"/>
                    <a:pt x="5234" y="11515"/>
                  </a:cubicBezTo>
                  <a:cubicBezTo>
                    <a:pt x="5673" y="11344"/>
                    <a:pt x="5916" y="11143"/>
                    <a:pt x="6015" y="10879"/>
                  </a:cubicBezTo>
                  <a:cubicBezTo>
                    <a:pt x="6231" y="10307"/>
                    <a:pt x="5772" y="9431"/>
                    <a:pt x="5161" y="7870"/>
                  </a:cubicBezTo>
                  <a:cubicBezTo>
                    <a:pt x="4509" y="6204"/>
                    <a:pt x="2832" y="2098"/>
                    <a:pt x="197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4" name="Google Shape;2594;p45"/>
            <p:cNvSpPr/>
            <p:nvPr/>
          </p:nvSpPr>
          <p:spPr>
            <a:xfrm>
              <a:off x="579477" y="636966"/>
              <a:ext cx="184699" cy="125604"/>
            </a:xfrm>
            <a:custGeom>
              <a:avLst/>
              <a:gdLst/>
              <a:ahLst/>
              <a:cxnLst/>
              <a:rect l="l" t="t" r="r" b="b"/>
              <a:pathLst>
                <a:path w="3463" h="2355" extrusionOk="0">
                  <a:moveTo>
                    <a:pt x="183" y="0"/>
                  </a:moveTo>
                  <a:cubicBezTo>
                    <a:pt x="94" y="0"/>
                    <a:pt x="0" y="82"/>
                    <a:pt x="42" y="191"/>
                  </a:cubicBezTo>
                  <a:cubicBezTo>
                    <a:pt x="157" y="496"/>
                    <a:pt x="287" y="797"/>
                    <a:pt x="430" y="1089"/>
                  </a:cubicBezTo>
                  <a:cubicBezTo>
                    <a:pt x="568" y="1369"/>
                    <a:pt x="721" y="1648"/>
                    <a:pt x="926" y="1883"/>
                  </a:cubicBezTo>
                  <a:cubicBezTo>
                    <a:pt x="1116" y="2103"/>
                    <a:pt x="1343" y="2275"/>
                    <a:pt x="1633" y="2332"/>
                  </a:cubicBezTo>
                  <a:cubicBezTo>
                    <a:pt x="1712" y="2347"/>
                    <a:pt x="1792" y="2354"/>
                    <a:pt x="1871" y="2354"/>
                  </a:cubicBezTo>
                  <a:cubicBezTo>
                    <a:pt x="2047" y="2354"/>
                    <a:pt x="2224" y="2321"/>
                    <a:pt x="2392" y="2273"/>
                  </a:cubicBezTo>
                  <a:cubicBezTo>
                    <a:pt x="2727" y="2178"/>
                    <a:pt x="3046" y="2016"/>
                    <a:pt x="3336" y="1823"/>
                  </a:cubicBezTo>
                  <a:cubicBezTo>
                    <a:pt x="3462" y="1740"/>
                    <a:pt x="3368" y="1571"/>
                    <a:pt x="3246" y="1571"/>
                  </a:cubicBezTo>
                  <a:cubicBezTo>
                    <a:pt x="3220" y="1571"/>
                    <a:pt x="3193" y="1579"/>
                    <a:pt x="3166" y="1596"/>
                  </a:cubicBezTo>
                  <a:cubicBezTo>
                    <a:pt x="2929" y="1754"/>
                    <a:pt x="2672" y="1883"/>
                    <a:pt x="2401" y="1974"/>
                  </a:cubicBezTo>
                  <a:cubicBezTo>
                    <a:pt x="2234" y="2031"/>
                    <a:pt x="2056" y="2072"/>
                    <a:pt x="1878" y="2072"/>
                  </a:cubicBezTo>
                  <a:cubicBezTo>
                    <a:pt x="1835" y="2072"/>
                    <a:pt x="1792" y="2069"/>
                    <a:pt x="1749" y="2064"/>
                  </a:cubicBezTo>
                  <a:cubicBezTo>
                    <a:pt x="1508" y="2034"/>
                    <a:pt x="1320" y="1903"/>
                    <a:pt x="1162" y="1724"/>
                  </a:cubicBezTo>
                  <a:cubicBezTo>
                    <a:pt x="978" y="1513"/>
                    <a:pt x="836" y="1270"/>
                    <a:pt x="712" y="1022"/>
                  </a:cubicBezTo>
                  <a:cubicBezTo>
                    <a:pt x="561" y="717"/>
                    <a:pt x="427" y="405"/>
                    <a:pt x="306" y="88"/>
                  </a:cubicBezTo>
                  <a:cubicBezTo>
                    <a:pt x="283" y="26"/>
                    <a:pt x="234" y="0"/>
                    <a:pt x="1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5" name="Google Shape;2595;p45"/>
            <p:cNvSpPr/>
            <p:nvPr/>
          </p:nvSpPr>
          <p:spPr>
            <a:xfrm>
              <a:off x="658625" y="371626"/>
              <a:ext cx="68695" cy="142724"/>
            </a:xfrm>
            <a:custGeom>
              <a:avLst/>
              <a:gdLst/>
              <a:ahLst/>
              <a:cxnLst/>
              <a:rect l="l" t="t" r="r" b="b"/>
              <a:pathLst>
                <a:path w="1288" h="2676" extrusionOk="0">
                  <a:moveTo>
                    <a:pt x="153" y="0"/>
                  </a:moveTo>
                  <a:cubicBezTo>
                    <a:pt x="136" y="0"/>
                    <a:pt x="119" y="3"/>
                    <a:pt x="103" y="9"/>
                  </a:cubicBezTo>
                  <a:cubicBezTo>
                    <a:pt x="27" y="38"/>
                    <a:pt x="1" y="119"/>
                    <a:pt x="22" y="192"/>
                  </a:cubicBezTo>
                  <a:cubicBezTo>
                    <a:pt x="273" y="1016"/>
                    <a:pt x="596" y="1817"/>
                    <a:pt x="988" y="2586"/>
                  </a:cubicBezTo>
                  <a:cubicBezTo>
                    <a:pt x="1014" y="2638"/>
                    <a:pt x="1063" y="2675"/>
                    <a:pt x="1121" y="2675"/>
                  </a:cubicBezTo>
                  <a:cubicBezTo>
                    <a:pt x="1137" y="2675"/>
                    <a:pt x="1154" y="2672"/>
                    <a:pt x="1172" y="2666"/>
                  </a:cubicBezTo>
                  <a:cubicBezTo>
                    <a:pt x="1237" y="2641"/>
                    <a:pt x="1287" y="2550"/>
                    <a:pt x="1252" y="2481"/>
                  </a:cubicBezTo>
                  <a:cubicBezTo>
                    <a:pt x="862" y="1714"/>
                    <a:pt x="538" y="913"/>
                    <a:pt x="288" y="89"/>
                  </a:cubicBezTo>
                  <a:cubicBezTo>
                    <a:pt x="270" y="33"/>
                    <a:pt x="210" y="0"/>
                    <a:pt x="15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6" name="Google Shape;2596;p45"/>
            <p:cNvSpPr/>
            <p:nvPr/>
          </p:nvSpPr>
          <p:spPr>
            <a:xfrm>
              <a:off x="807055" y="568857"/>
              <a:ext cx="46775" cy="109070"/>
            </a:xfrm>
            <a:custGeom>
              <a:avLst/>
              <a:gdLst/>
              <a:ahLst/>
              <a:cxnLst/>
              <a:rect l="l" t="t" r="r" b="b"/>
              <a:pathLst>
                <a:path w="877" h="2045" extrusionOk="0">
                  <a:moveTo>
                    <a:pt x="184" y="0"/>
                  </a:moveTo>
                  <a:cubicBezTo>
                    <a:pt x="94" y="0"/>
                    <a:pt x="1" y="82"/>
                    <a:pt x="44" y="192"/>
                  </a:cubicBezTo>
                  <a:lnTo>
                    <a:pt x="400" y="1115"/>
                  </a:lnTo>
                  <a:cubicBezTo>
                    <a:pt x="453" y="1250"/>
                    <a:pt x="523" y="1388"/>
                    <a:pt x="553" y="1530"/>
                  </a:cubicBezTo>
                  <a:cubicBezTo>
                    <a:pt x="570" y="1606"/>
                    <a:pt x="570" y="1750"/>
                    <a:pt x="471" y="1760"/>
                  </a:cubicBezTo>
                  <a:cubicBezTo>
                    <a:pt x="295" y="1781"/>
                    <a:pt x="317" y="2045"/>
                    <a:pt x="482" y="2045"/>
                  </a:cubicBezTo>
                  <a:cubicBezTo>
                    <a:pt x="488" y="2045"/>
                    <a:pt x="493" y="2045"/>
                    <a:pt x="499" y="2044"/>
                  </a:cubicBezTo>
                  <a:cubicBezTo>
                    <a:pt x="673" y="2024"/>
                    <a:pt x="799" y="1884"/>
                    <a:pt x="836" y="1718"/>
                  </a:cubicBezTo>
                  <a:cubicBezTo>
                    <a:pt x="877" y="1539"/>
                    <a:pt x="799" y="1358"/>
                    <a:pt x="735" y="1195"/>
                  </a:cubicBezTo>
                  <a:cubicBezTo>
                    <a:pt x="593" y="827"/>
                    <a:pt x="450" y="456"/>
                    <a:pt x="308" y="88"/>
                  </a:cubicBezTo>
                  <a:cubicBezTo>
                    <a:pt x="284" y="26"/>
                    <a:pt x="235" y="0"/>
                    <a:pt x="1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7" name="Google Shape;2597;p45"/>
            <p:cNvSpPr/>
            <p:nvPr/>
          </p:nvSpPr>
          <p:spPr>
            <a:xfrm>
              <a:off x="503795" y="353332"/>
              <a:ext cx="68695" cy="81923"/>
            </a:xfrm>
            <a:custGeom>
              <a:avLst/>
              <a:gdLst/>
              <a:ahLst/>
              <a:cxnLst/>
              <a:rect l="l" t="t" r="r" b="b"/>
              <a:pathLst>
                <a:path w="1288" h="1536" extrusionOk="0">
                  <a:moveTo>
                    <a:pt x="1122" y="1"/>
                  </a:moveTo>
                  <a:cubicBezTo>
                    <a:pt x="1105" y="1"/>
                    <a:pt x="1089" y="4"/>
                    <a:pt x="1073" y="12"/>
                  </a:cubicBezTo>
                  <a:cubicBezTo>
                    <a:pt x="782" y="156"/>
                    <a:pt x="520" y="347"/>
                    <a:pt x="304" y="590"/>
                  </a:cubicBezTo>
                  <a:cubicBezTo>
                    <a:pt x="104" y="815"/>
                    <a:pt x="1" y="1109"/>
                    <a:pt x="66" y="1408"/>
                  </a:cubicBezTo>
                  <a:cubicBezTo>
                    <a:pt x="81" y="1478"/>
                    <a:pt x="132" y="1535"/>
                    <a:pt x="206" y="1535"/>
                  </a:cubicBezTo>
                  <a:cubicBezTo>
                    <a:pt x="212" y="1535"/>
                    <a:pt x="217" y="1535"/>
                    <a:pt x="222" y="1534"/>
                  </a:cubicBezTo>
                  <a:cubicBezTo>
                    <a:pt x="292" y="1527"/>
                    <a:pt x="364" y="1454"/>
                    <a:pt x="348" y="1378"/>
                  </a:cubicBezTo>
                  <a:cubicBezTo>
                    <a:pt x="295" y="1135"/>
                    <a:pt x="377" y="930"/>
                    <a:pt x="541" y="749"/>
                  </a:cubicBezTo>
                  <a:cubicBezTo>
                    <a:pt x="720" y="554"/>
                    <a:pt x="940" y="393"/>
                    <a:pt x="1178" y="276"/>
                  </a:cubicBezTo>
                  <a:cubicBezTo>
                    <a:pt x="1247" y="242"/>
                    <a:pt x="1287" y="168"/>
                    <a:pt x="1257" y="93"/>
                  </a:cubicBezTo>
                  <a:cubicBezTo>
                    <a:pt x="1237" y="41"/>
                    <a:pt x="1179" y="1"/>
                    <a:pt x="112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8" name="Google Shape;2598;p45"/>
            <p:cNvSpPr/>
            <p:nvPr/>
          </p:nvSpPr>
          <p:spPr>
            <a:xfrm>
              <a:off x="810682" y="1144871"/>
              <a:ext cx="155472" cy="192913"/>
            </a:xfrm>
            <a:custGeom>
              <a:avLst/>
              <a:gdLst/>
              <a:ahLst/>
              <a:cxnLst/>
              <a:rect l="l" t="t" r="r" b="b"/>
              <a:pathLst>
                <a:path w="2915" h="3617" extrusionOk="0">
                  <a:moveTo>
                    <a:pt x="184" y="1"/>
                  </a:moveTo>
                  <a:cubicBezTo>
                    <a:pt x="93" y="1"/>
                    <a:pt x="0" y="82"/>
                    <a:pt x="43" y="191"/>
                  </a:cubicBezTo>
                  <a:cubicBezTo>
                    <a:pt x="300" y="827"/>
                    <a:pt x="557" y="1465"/>
                    <a:pt x="814" y="2103"/>
                  </a:cubicBezTo>
                  <a:cubicBezTo>
                    <a:pt x="938" y="2410"/>
                    <a:pt x="1050" y="2725"/>
                    <a:pt x="1190" y="3025"/>
                  </a:cubicBezTo>
                  <a:cubicBezTo>
                    <a:pt x="1319" y="3303"/>
                    <a:pt x="1514" y="3512"/>
                    <a:pt x="1817" y="3588"/>
                  </a:cubicBezTo>
                  <a:cubicBezTo>
                    <a:pt x="1895" y="3608"/>
                    <a:pt x="1973" y="3616"/>
                    <a:pt x="2051" y="3616"/>
                  </a:cubicBezTo>
                  <a:cubicBezTo>
                    <a:pt x="2314" y="3616"/>
                    <a:pt x="2573" y="3517"/>
                    <a:pt x="2804" y="3395"/>
                  </a:cubicBezTo>
                  <a:cubicBezTo>
                    <a:pt x="2872" y="3360"/>
                    <a:pt x="2914" y="3289"/>
                    <a:pt x="2884" y="3211"/>
                  </a:cubicBezTo>
                  <a:cubicBezTo>
                    <a:pt x="2865" y="3162"/>
                    <a:pt x="2806" y="3120"/>
                    <a:pt x="2749" y="3120"/>
                  </a:cubicBezTo>
                  <a:cubicBezTo>
                    <a:pt x="2732" y="3120"/>
                    <a:pt x="2715" y="3123"/>
                    <a:pt x="2700" y="3131"/>
                  </a:cubicBezTo>
                  <a:cubicBezTo>
                    <a:pt x="2502" y="3237"/>
                    <a:pt x="2284" y="3332"/>
                    <a:pt x="2056" y="3332"/>
                  </a:cubicBezTo>
                  <a:cubicBezTo>
                    <a:pt x="2012" y="3332"/>
                    <a:pt x="1968" y="3329"/>
                    <a:pt x="1924" y="3321"/>
                  </a:cubicBezTo>
                  <a:cubicBezTo>
                    <a:pt x="1668" y="3276"/>
                    <a:pt x="1528" y="3094"/>
                    <a:pt x="1429" y="2867"/>
                  </a:cubicBezTo>
                  <a:cubicBezTo>
                    <a:pt x="1305" y="2582"/>
                    <a:pt x="1195" y="2289"/>
                    <a:pt x="1078" y="2001"/>
                  </a:cubicBezTo>
                  <a:cubicBezTo>
                    <a:pt x="958" y="1699"/>
                    <a:pt x="836" y="1398"/>
                    <a:pt x="715" y="1097"/>
                  </a:cubicBezTo>
                  <a:lnTo>
                    <a:pt x="309" y="87"/>
                  </a:lnTo>
                  <a:cubicBezTo>
                    <a:pt x="284" y="26"/>
                    <a:pt x="235" y="1"/>
                    <a:pt x="18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9" name="Google Shape;2599;p45"/>
            <p:cNvSpPr/>
            <p:nvPr/>
          </p:nvSpPr>
          <p:spPr>
            <a:xfrm>
              <a:off x="824923" y="852491"/>
              <a:ext cx="68589" cy="142138"/>
            </a:xfrm>
            <a:custGeom>
              <a:avLst/>
              <a:gdLst/>
              <a:ahLst/>
              <a:cxnLst/>
              <a:rect l="l" t="t" r="r" b="b"/>
              <a:pathLst>
                <a:path w="1286" h="2665" extrusionOk="0">
                  <a:moveTo>
                    <a:pt x="185" y="1"/>
                  </a:moveTo>
                  <a:cubicBezTo>
                    <a:pt x="95" y="1"/>
                    <a:pt x="1" y="83"/>
                    <a:pt x="44" y="192"/>
                  </a:cubicBezTo>
                  <a:lnTo>
                    <a:pt x="978" y="2577"/>
                  </a:lnTo>
                  <a:cubicBezTo>
                    <a:pt x="1001" y="2639"/>
                    <a:pt x="1051" y="2665"/>
                    <a:pt x="1102" y="2665"/>
                  </a:cubicBezTo>
                  <a:cubicBezTo>
                    <a:pt x="1192" y="2665"/>
                    <a:pt x="1285" y="2583"/>
                    <a:pt x="1242" y="2473"/>
                  </a:cubicBezTo>
                  <a:lnTo>
                    <a:pt x="308" y="88"/>
                  </a:lnTo>
                  <a:cubicBezTo>
                    <a:pt x="285" y="27"/>
                    <a:pt x="235" y="1"/>
                    <a:pt x="18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0" name="Google Shape;2600;p45"/>
            <p:cNvSpPr/>
            <p:nvPr/>
          </p:nvSpPr>
          <p:spPr>
            <a:xfrm>
              <a:off x="891804" y="1018521"/>
              <a:ext cx="33761" cy="57495"/>
            </a:xfrm>
            <a:custGeom>
              <a:avLst/>
              <a:gdLst/>
              <a:ahLst/>
              <a:cxnLst/>
              <a:rect l="l" t="t" r="r" b="b"/>
              <a:pathLst>
                <a:path w="633" h="1078" extrusionOk="0">
                  <a:moveTo>
                    <a:pt x="159" y="0"/>
                  </a:moveTo>
                  <a:cubicBezTo>
                    <a:pt x="143" y="0"/>
                    <a:pt x="126" y="3"/>
                    <a:pt x="110" y="10"/>
                  </a:cubicBezTo>
                  <a:cubicBezTo>
                    <a:pt x="41" y="42"/>
                    <a:pt x="0" y="120"/>
                    <a:pt x="30" y="194"/>
                  </a:cubicBezTo>
                  <a:lnTo>
                    <a:pt x="341" y="987"/>
                  </a:lnTo>
                  <a:cubicBezTo>
                    <a:pt x="361" y="1040"/>
                    <a:pt x="418" y="1078"/>
                    <a:pt x="476" y="1078"/>
                  </a:cubicBezTo>
                  <a:cubicBezTo>
                    <a:pt x="492" y="1078"/>
                    <a:pt x="509" y="1075"/>
                    <a:pt x="525" y="1068"/>
                  </a:cubicBezTo>
                  <a:cubicBezTo>
                    <a:pt x="594" y="1036"/>
                    <a:pt x="633" y="958"/>
                    <a:pt x="605" y="884"/>
                  </a:cubicBezTo>
                  <a:lnTo>
                    <a:pt x="294" y="92"/>
                  </a:lnTo>
                  <a:cubicBezTo>
                    <a:pt x="274" y="38"/>
                    <a:pt x="217" y="0"/>
                    <a:pt x="1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01" name="Google Shape;2601;p45"/>
          <p:cNvSpPr/>
          <p:nvPr/>
        </p:nvSpPr>
        <p:spPr>
          <a:xfrm>
            <a:off x="7771066" y="859986"/>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2" name="Google Shape;2602;p45"/>
          <p:cNvSpPr txBox="1">
            <a:spLocks noGrp="1"/>
          </p:cNvSpPr>
          <p:nvPr>
            <p:ph type="subTitle" idx="1"/>
          </p:nvPr>
        </p:nvSpPr>
        <p:spPr>
          <a:xfrm>
            <a:off x="511933" y="487203"/>
            <a:ext cx="8434490" cy="4169093"/>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MX" sz="1800" dirty="0"/>
              <a:t>i) Llevará a cabo las acciones de participación, coordinación y difusión necesarias para la protección civil y la emergencia escolar </a:t>
            </a:r>
          </a:p>
          <a:p>
            <a:pPr marL="0" lvl="0" indent="0" algn="l" rtl="0">
              <a:spcBef>
                <a:spcPts val="0"/>
              </a:spcBef>
              <a:spcAft>
                <a:spcPts val="0"/>
              </a:spcAft>
              <a:buNone/>
            </a:pPr>
            <a:endParaRPr lang="es-MX" sz="1800" dirty="0"/>
          </a:p>
          <a:p>
            <a:pPr marL="0" lvl="0" indent="0" algn="l" rtl="0">
              <a:spcBef>
                <a:spcPts val="0"/>
              </a:spcBef>
              <a:spcAft>
                <a:spcPts val="0"/>
              </a:spcAft>
              <a:buNone/>
            </a:pPr>
            <a:r>
              <a:rPr lang="es-MX" sz="1800" dirty="0"/>
              <a:t>j) Alentará el interés familiar y comunitario por el desempeño del educando</a:t>
            </a:r>
          </a:p>
          <a:p>
            <a:pPr marL="0" lvl="0" indent="0" algn="l" rtl="0">
              <a:spcBef>
                <a:spcPts val="0"/>
              </a:spcBef>
              <a:spcAft>
                <a:spcPts val="0"/>
              </a:spcAft>
              <a:buNone/>
            </a:pPr>
            <a:endParaRPr lang="es-MX" sz="1800" dirty="0"/>
          </a:p>
          <a:p>
            <a:pPr marL="0" lvl="0" indent="0" algn="l" rtl="0">
              <a:spcBef>
                <a:spcPts val="0"/>
              </a:spcBef>
              <a:spcAft>
                <a:spcPts val="0"/>
              </a:spcAft>
              <a:buNone/>
            </a:pPr>
            <a:r>
              <a:rPr lang="es-MX" sz="1800" dirty="0"/>
              <a:t>k) Opinará en asuntos pedagógicos y en temas que permitan la salvaguarda del libre desarrollo de la personalidad, integridad y derechos humanos de las y los educandos</a:t>
            </a:r>
          </a:p>
          <a:p>
            <a:pPr marL="0" lvl="0" indent="0" algn="l" rtl="0">
              <a:spcBef>
                <a:spcPts val="0"/>
              </a:spcBef>
              <a:spcAft>
                <a:spcPts val="0"/>
              </a:spcAft>
              <a:buNone/>
            </a:pPr>
            <a:endParaRPr lang="es-MX" sz="1800" dirty="0"/>
          </a:p>
          <a:p>
            <a:pPr marL="0" lvl="0" indent="0" algn="l" rtl="0">
              <a:spcBef>
                <a:spcPts val="0"/>
              </a:spcBef>
              <a:spcAft>
                <a:spcPts val="0"/>
              </a:spcAft>
              <a:buNone/>
            </a:pPr>
            <a:r>
              <a:rPr lang="es-MX" sz="1800" dirty="0"/>
              <a:t>l) Contribuirá a reducir las condiciones sociales adversas que influyan en la educación; estará facultado para realizar convocatorias para lograr la participación voluntaria en trabajos específicos de mejoramiento de las instalaciones escolares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606"/>
        <p:cNvGrpSpPr/>
        <p:nvPr/>
      </p:nvGrpSpPr>
      <p:grpSpPr>
        <a:xfrm>
          <a:off x="0" y="0"/>
          <a:ext cx="0" cy="0"/>
          <a:chOff x="0" y="0"/>
          <a:chExt cx="0" cy="0"/>
        </a:xfrm>
      </p:grpSpPr>
      <p:grpSp>
        <p:nvGrpSpPr>
          <p:cNvPr id="2620" name="Google Shape;2620;p46"/>
          <p:cNvGrpSpPr/>
          <p:nvPr/>
        </p:nvGrpSpPr>
        <p:grpSpPr>
          <a:xfrm>
            <a:off x="7442804" y="4096650"/>
            <a:ext cx="987972" cy="1014693"/>
            <a:chOff x="1742490" y="367839"/>
            <a:chExt cx="629242" cy="646260"/>
          </a:xfrm>
        </p:grpSpPr>
        <p:sp>
          <p:nvSpPr>
            <p:cNvPr id="2621" name="Google Shape;2621;p46"/>
            <p:cNvSpPr/>
            <p:nvPr/>
          </p:nvSpPr>
          <p:spPr>
            <a:xfrm>
              <a:off x="1754810" y="367839"/>
              <a:ext cx="604819" cy="646260"/>
            </a:xfrm>
            <a:custGeom>
              <a:avLst/>
              <a:gdLst/>
              <a:ahLst/>
              <a:cxnLst/>
              <a:rect l="l" t="t" r="r" b="b"/>
              <a:pathLst>
                <a:path w="11340" h="12117" extrusionOk="0">
                  <a:moveTo>
                    <a:pt x="5053" y="0"/>
                  </a:moveTo>
                  <a:cubicBezTo>
                    <a:pt x="4764" y="0"/>
                    <a:pt x="4519" y="174"/>
                    <a:pt x="4294" y="337"/>
                  </a:cubicBezTo>
                  <a:cubicBezTo>
                    <a:pt x="4186" y="415"/>
                    <a:pt x="4080" y="493"/>
                    <a:pt x="3972" y="571"/>
                  </a:cubicBezTo>
                  <a:cubicBezTo>
                    <a:pt x="3638" y="814"/>
                    <a:pt x="3305" y="1058"/>
                    <a:pt x="2970" y="1301"/>
                  </a:cubicBezTo>
                  <a:cubicBezTo>
                    <a:pt x="2483" y="1656"/>
                    <a:pt x="1996" y="2014"/>
                    <a:pt x="1510" y="2372"/>
                  </a:cubicBezTo>
                  <a:cubicBezTo>
                    <a:pt x="1441" y="2423"/>
                    <a:pt x="1370" y="2474"/>
                    <a:pt x="1301" y="2526"/>
                  </a:cubicBezTo>
                  <a:cubicBezTo>
                    <a:pt x="1085" y="2685"/>
                    <a:pt x="869" y="2843"/>
                    <a:pt x="652" y="3002"/>
                  </a:cubicBezTo>
                  <a:cubicBezTo>
                    <a:pt x="415" y="3180"/>
                    <a:pt x="169" y="3369"/>
                    <a:pt x="85" y="3665"/>
                  </a:cubicBezTo>
                  <a:cubicBezTo>
                    <a:pt x="0" y="3974"/>
                    <a:pt x="140" y="4312"/>
                    <a:pt x="273" y="4585"/>
                  </a:cubicBezTo>
                  <a:cubicBezTo>
                    <a:pt x="420" y="4891"/>
                    <a:pt x="610" y="5175"/>
                    <a:pt x="810" y="5450"/>
                  </a:cubicBezTo>
                  <a:cubicBezTo>
                    <a:pt x="1010" y="5721"/>
                    <a:pt x="1219" y="5985"/>
                    <a:pt x="1409" y="6265"/>
                  </a:cubicBezTo>
                  <a:cubicBezTo>
                    <a:pt x="1562" y="6492"/>
                    <a:pt x="1702" y="6750"/>
                    <a:pt x="1939" y="6901"/>
                  </a:cubicBezTo>
                  <a:cubicBezTo>
                    <a:pt x="2070" y="6984"/>
                    <a:pt x="2202" y="7016"/>
                    <a:pt x="2337" y="7016"/>
                  </a:cubicBezTo>
                  <a:cubicBezTo>
                    <a:pt x="2481" y="7016"/>
                    <a:pt x="2627" y="6980"/>
                    <a:pt x="2777" y="6931"/>
                  </a:cubicBezTo>
                  <a:cubicBezTo>
                    <a:pt x="2874" y="6901"/>
                    <a:pt x="2963" y="6880"/>
                    <a:pt x="3047" y="6880"/>
                  </a:cubicBezTo>
                  <a:cubicBezTo>
                    <a:pt x="3155" y="6880"/>
                    <a:pt x="3256" y="6914"/>
                    <a:pt x="3357" y="7002"/>
                  </a:cubicBezTo>
                  <a:cubicBezTo>
                    <a:pt x="3513" y="7140"/>
                    <a:pt x="3603" y="7367"/>
                    <a:pt x="3598" y="7578"/>
                  </a:cubicBezTo>
                  <a:cubicBezTo>
                    <a:pt x="3594" y="7810"/>
                    <a:pt x="3507" y="8037"/>
                    <a:pt x="3452" y="8260"/>
                  </a:cubicBezTo>
                  <a:cubicBezTo>
                    <a:pt x="3387" y="8521"/>
                    <a:pt x="3371" y="8787"/>
                    <a:pt x="3465" y="9043"/>
                  </a:cubicBezTo>
                  <a:cubicBezTo>
                    <a:pt x="3578" y="9361"/>
                    <a:pt x="3800" y="9650"/>
                    <a:pt x="3988" y="9924"/>
                  </a:cubicBezTo>
                  <a:cubicBezTo>
                    <a:pt x="4379" y="10500"/>
                    <a:pt x="4799" y="11073"/>
                    <a:pt x="5276" y="11581"/>
                  </a:cubicBezTo>
                  <a:cubicBezTo>
                    <a:pt x="5492" y="11811"/>
                    <a:pt x="5731" y="12012"/>
                    <a:pt x="6045" y="12088"/>
                  </a:cubicBezTo>
                  <a:cubicBezTo>
                    <a:pt x="6125" y="12107"/>
                    <a:pt x="6207" y="12116"/>
                    <a:pt x="6289" y="12116"/>
                  </a:cubicBezTo>
                  <a:cubicBezTo>
                    <a:pt x="6484" y="12116"/>
                    <a:pt x="6680" y="12067"/>
                    <a:pt x="6858" y="11996"/>
                  </a:cubicBezTo>
                  <a:cubicBezTo>
                    <a:pt x="7145" y="11881"/>
                    <a:pt x="7408" y="11710"/>
                    <a:pt x="7668" y="11547"/>
                  </a:cubicBezTo>
                  <a:cubicBezTo>
                    <a:pt x="7973" y="11354"/>
                    <a:pt x="8271" y="11154"/>
                    <a:pt x="8563" y="10943"/>
                  </a:cubicBezTo>
                  <a:cubicBezTo>
                    <a:pt x="8717" y="10833"/>
                    <a:pt x="8868" y="10718"/>
                    <a:pt x="9018" y="10603"/>
                  </a:cubicBezTo>
                  <a:cubicBezTo>
                    <a:pt x="9470" y="10287"/>
                    <a:pt x="9910" y="9951"/>
                    <a:pt x="10332" y="9593"/>
                  </a:cubicBezTo>
                  <a:cubicBezTo>
                    <a:pt x="10755" y="9235"/>
                    <a:pt x="11289" y="8810"/>
                    <a:pt x="11322" y="8207"/>
                  </a:cubicBezTo>
                  <a:cubicBezTo>
                    <a:pt x="11340" y="7886"/>
                    <a:pt x="11219" y="7596"/>
                    <a:pt x="11062" y="7321"/>
                  </a:cubicBezTo>
                  <a:cubicBezTo>
                    <a:pt x="10895" y="7027"/>
                    <a:pt x="10704" y="6743"/>
                    <a:pt x="10511" y="6465"/>
                  </a:cubicBezTo>
                  <a:cubicBezTo>
                    <a:pt x="10305" y="6167"/>
                    <a:pt x="10091" y="5877"/>
                    <a:pt x="9867" y="5593"/>
                  </a:cubicBezTo>
                  <a:cubicBezTo>
                    <a:pt x="9660" y="5333"/>
                    <a:pt x="9453" y="5033"/>
                    <a:pt x="9183" y="4833"/>
                  </a:cubicBezTo>
                  <a:cubicBezTo>
                    <a:pt x="8965" y="4670"/>
                    <a:pt x="8707" y="4611"/>
                    <a:pt x="8439" y="4596"/>
                  </a:cubicBezTo>
                  <a:cubicBezTo>
                    <a:pt x="8210" y="4581"/>
                    <a:pt x="7968" y="4596"/>
                    <a:pt x="7748" y="4526"/>
                  </a:cubicBezTo>
                  <a:cubicBezTo>
                    <a:pt x="7544" y="4461"/>
                    <a:pt x="7360" y="4305"/>
                    <a:pt x="7278" y="4114"/>
                  </a:cubicBezTo>
                  <a:cubicBezTo>
                    <a:pt x="7186" y="3896"/>
                    <a:pt x="7268" y="3727"/>
                    <a:pt x="7399" y="3539"/>
                  </a:cubicBezTo>
                  <a:cubicBezTo>
                    <a:pt x="7576" y="3291"/>
                    <a:pt x="7698" y="3040"/>
                    <a:pt x="7610" y="2730"/>
                  </a:cubicBezTo>
                  <a:cubicBezTo>
                    <a:pt x="7532" y="2453"/>
                    <a:pt x="7317" y="2237"/>
                    <a:pt x="7145" y="2017"/>
                  </a:cubicBezTo>
                  <a:cubicBezTo>
                    <a:pt x="6731" y="1489"/>
                    <a:pt x="6390" y="904"/>
                    <a:pt x="5894" y="444"/>
                  </a:cubicBezTo>
                  <a:cubicBezTo>
                    <a:pt x="5667" y="233"/>
                    <a:pt x="5387" y="4"/>
                    <a:pt x="5061" y="0"/>
                  </a:cubicBezTo>
                  <a:cubicBezTo>
                    <a:pt x="5058" y="0"/>
                    <a:pt x="5056" y="0"/>
                    <a:pt x="505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2" name="Google Shape;2622;p46"/>
            <p:cNvSpPr/>
            <p:nvPr/>
          </p:nvSpPr>
          <p:spPr>
            <a:xfrm>
              <a:off x="1824198" y="398293"/>
              <a:ext cx="361718" cy="477988"/>
            </a:xfrm>
            <a:custGeom>
              <a:avLst/>
              <a:gdLst/>
              <a:ahLst/>
              <a:cxnLst/>
              <a:rect l="l" t="t" r="r" b="b"/>
              <a:pathLst>
                <a:path w="6782" h="8962" extrusionOk="0">
                  <a:moveTo>
                    <a:pt x="2671" y="0"/>
                  </a:moveTo>
                  <a:cubicBezTo>
                    <a:pt x="2337" y="243"/>
                    <a:pt x="2004" y="487"/>
                    <a:pt x="1669" y="730"/>
                  </a:cubicBezTo>
                  <a:cubicBezTo>
                    <a:pt x="1382" y="939"/>
                    <a:pt x="1093" y="1150"/>
                    <a:pt x="808" y="1361"/>
                  </a:cubicBezTo>
                  <a:cubicBezTo>
                    <a:pt x="608" y="1506"/>
                    <a:pt x="408" y="1653"/>
                    <a:pt x="209" y="1801"/>
                  </a:cubicBezTo>
                  <a:cubicBezTo>
                    <a:pt x="140" y="1852"/>
                    <a:pt x="69" y="1903"/>
                    <a:pt x="0" y="1955"/>
                  </a:cubicBezTo>
                  <a:cubicBezTo>
                    <a:pt x="718" y="2975"/>
                    <a:pt x="1416" y="4012"/>
                    <a:pt x="2123" y="5040"/>
                  </a:cubicBezTo>
                  <a:cubicBezTo>
                    <a:pt x="2951" y="6241"/>
                    <a:pt x="3787" y="7443"/>
                    <a:pt x="4705" y="8577"/>
                  </a:cubicBezTo>
                  <a:cubicBezTo>
                    <a:pt x="4857" y="8764"/>
                    <a:pt x="5055" y="8962"/>
                    <a:pt x="5307" y="8962"/>
                  </a:cubicBezTo>
                  <a:cubicBezTo>
                    <a:pt x="5335" y="8962"/>
                    <a:pt x="5362" y="8959"/>
                    <a:pt x="5391" y="8954"/>
                  </a:cubicBezTo>
                  <a:cubicBezTo>
                    <a:pt x="5657" y="8910"/>
                    <a:pt x="5841" y="8696"/>
                    <a:pt x="5947" y="8460"/>
                  </a:cubicBezTo>
                  <a:cubicBezTo>
                    <a:pt x="5956" y="8439"/>
                    <a:pt x="5965" y="8418"/>
                    <a:pt x="5974" y="8396"/>
                  </a:cubicBezTo>
                  <a:cubicBezTo>
                    <a:pt x="6029" y="8253"/>
                    <a:pt x="6066" y="8104"/>
                    <a:pt x="6119" y="7962"/>
                  </a:cubicBezTo>
                  <a:cubicBezTo>
                    <a:pt x="6170" y="7826"/>
                    <a:pt x="6232" y="7695"/>
                    <a:pt x="6296" y="7565"/>
                  </a:cubicBezTo>
                  <a:cubicBezTo>
                    <a:pt x="6424" y="7306"/>
                    <a:pt x="6557" y="7051"/>
                    <a:pt x="6631" y="6773"/>
                  </a:cubicBezTo>
                  <a:cubicBezTo>
                    <a:pt x="6782" y="6210"/>
                    <a:pt x="6598" y="5651"/>
                    <a:pt x="6321" y="5160"/>
                  </a:cubicBezTo>
                  <a:cubicBezTo>
                    <a:pt x="6181" y="4911"/>
                    <a:pt x="6016" y="4677"/>
                    <a:pt x="5850" y="4445"/>
                  </a:cubicBezTo>
                  <a:cubicBezTo>
                    <a:pt x="5635" y="4143"/>
                    <a:pt x="5419" y="3842"/>
                    <a:pt x="5205" y="3543"/>
                  </a:cubicBezTo>
                  <a:cubicBezTo>
                    <a:pt x="4361" y="2361"/>
                    <a:pt x="3516" y="1180"/>
                    <a:pt x="267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3" name="Google Shape;2623;p46"/>
            <p:cNvSpPr/>
            <p:nvPr/>
          </p:nvSpPr>
          <p:spPr>
            <a:xfrm>
              <a:off x="1824198" y="470882"/>
              <a:ext cx="317237" cy="405399"/>
            </a:xfrm>
            <a:custGeom>
              <a:avLst/>
              <a:gdLst/>
              <a:ahLst/>
              <a:cxnLst/>
              <a:rect l="l" t="t" r="r" b="b"/>
              <a:pathLst>
                <a:path w="5948" h="7601" extrusionOk="0">
                  <a:moveTo>
                    <a:pt x="808" y="0"/>
                  </a:moveTo>
                  <a:cubicBezTo>
                    <a:pt x="608" y="145"/>
                    <a:pt x="408" y="292"/>
                    <a:pt x="209" y="440"/>
                  </a:cubicBezTo>
                  <a:cubicBezTo>
                    <a:pt x="140" y="491"/>
                    <a:pt x="69" y="542"/>
                    <a:pt x="0" y="594"/>
                  </a:cubicBezTo>
                  <a:cubicBezTo>
                    <a:pt x="719" y="1614"/>
                    <a:pt x="1416" y="2651"/>
                    <a:pt x="2123" y="3679"/>
                  </a:cubicBezTo>
                  <a:cubicBezTo>
                    <a:pt x="2951" y="4880"/>
                    <a:pt x="3787" y="6082"/>
                    <a:pt x="4705" y="7216"/>
                  </a:cubicBezTo>
                  <a:cubicBezTo>
                    <a:pt x="4857" y="7403"/>
                    <a:pt x="5055" y="7601"/>
                    <a:pt x="5307" y="7601"/>
                  </a:cubicBezTo>
                  <a:cubicBezTo>
                    <a:pt x="5335" y="7601"/>
                    <a:pt x="5362" y="7598"/>
                    <a:pt x="5391" y="7593"/>
                  </a:cubicBezTo>
                  <a:cubicBezTo>
                    <a:pt x="5657" y="7549"/>
                    <a:pt x="5841" y="7335"/>
                    <a:pt x="5947" y="7099"/>
                  </a:cubicBezTo>
                  <a:cubicBezTo>
                    <a:pt x="5740" y="6831"/>
                    <a:pt x="5534" y="6564"/>
                    <a:pt x="5329" y="6295"/>
                  </a:cubicBezTo>
                  <a:cubicBezTo>
                    <a:pt x="4799" y="5598"/>
                    <a:pt x="4276" y="4896"/>
                    <a:pt x="3759" y="4191"/>
                  </a:cubicBezTo>
                  <a:cubicBezTo>
                    <a:pt x="2749" y="2812"/>
                    <a:pt x="1765" y="1416"/>
                    <a:pt x="80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4" name="Google Shape;2624;p46"/>
            <p:cNvSpPr/>
            <p:nvPr/>
          </p:nvSpPr>
          <p:spPr>
            <a:xfrm>
              <a:off x="2019723" y="584165"/>
              <a:ext cx="47521" cy="41975"/>
            </a:xfrm>
            <a:custGeom>
              <a:avLst/>
              <a:gdLst/>
              <a:ahLst/>
              <a:cxnLst/>
              <a:rect l="l" t="t" r="r" b="b"/>
              <a:pathLst>
                <a:path w="891" h="787" extrusionOk="0">
                  <a:moveTo>
                    <a:pt x="445" y="1"/>
                  </a:moveTo>
                  <a:cubicBezTo>
                    <a:pt x="365" y="1"/>
                    <a:pt x="283" y="25"/>
                    <a:pt x="213" y="77"/>
                  </a:cubicBezTo>
                  <a:cubicBezTo>
                    <a:pt x="39" y="205"/>
                    <a:pt x="0" y="451"/>
                    <a:pt x="128" y="625"/>
                  </a:cubicBezTo>
                  <a:cubicBezTo>
                    <a:pt x="206" y="730"/>
                    <a:pt x="325" y="786"/>
                    <a:pt x="446" y="786"/>
                  </a:cubicBezTo>
                  <a:cubicBezTo>
                    <a:pt x="526" y="786"/>
                    <a:pt x="607" y="761"/>
                    <a:pt x="677" y="710"/>
                  </a:cubicBezTo>
                  <a:cubicBezTo>
                    <a:pt x="853" y="582"/>
                    <a:pt x="890" y="336"/>
                    <a:pt x="762" y="162"/>
                  </a:cubicBezTo>
                  <a:cubicBezTo>
                    <a:pt x="686" y="57"/>
                    <a:pt x="566" y="1"/>
                    <a:pt x="4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5" name="Google Shape;2625;p46"/>
            <p:cNvSpPr/>
            <p:nvPr/>
          </p:nvSpPr>
          <p:spPr>
            <a:xfrm>
              <a:off x="2272422" y="664273"/>
              <a:ext cx="99310" cy="231634"/>
            </a:xfrm>
            <a:custGeom>
              <a:avLst/>
              <a:gdLst/>
              <a:ahLst/>
              <a:cxnLst/>
              <a:rect l="l" t="t" r="r" b="b"/>
              <a:pathLst>
                <a:path w="1862" h="4343" extrusionOk="0">
                  <a:moveTo>
                    <a:pt x="289" y="1"/>
                  </a:moveTo>
                  <a:cubicBezTo>
                    <a:pt x="143" y="1"/>
                    <a:pt x="0" y="168"/>
                    <a:pt x="116" y="319"/>
                  </a:cubicBezTo>
                  <a:cubicBezTo>
                    <a:pt x="355" y="634"/>
                    <a:pt x="582" y="958"/>
                    <a:pt x="793" y="1293"/>
                  </a:cubicBezTo>
                  <a:cubicBezTo>
                    <a:pt x="992" y="1607"/>
                    <a:pt x="1201" y="1935"/>
                    <a:pt x="1343" y="2279"/>
                  </a:cubicBezTo>
                  <a:cubicBezTo>
                    <a:pt x="1399" y="2419"/>
                    <a:pt x="1435" y="2560"/>
                    <a:pt x="1399" y="2711"/>
                  </a:cubicBezTo>
                  <a:cubicBezTo>
                    <a:pt x="1358" y="2872"/>
                    <a:pt x="1268" y="3034"/>
                    <a:pt x="1185" y="3177"/>
                  </a:cubicBezTo>
                  <a:cubicBezTo>
                    <a:pt x="1008" y="3480"/>
                    <a:pt x="774" y="3753"/>
                    <a:pt x="506" y="3976"/>
                  </a:cubicBezTo>
                  <a:cubicBezTo>
                    <a:pt x="421" y="4047"/>
                    <a:pt x="394" y="4168"/>
                    <a:pt x="462" y="4260"/>
                  </a:cubicBezTo>
                  <a:cubicBezTo>
                    <a:pt x="500" y="4311"/>
                    <a:pt x="567" y="4343"/>
                    <a:pt x="632" y="4343"/>
                  </a:cubicBezTo>
                  <a:cubicBezTo>
                    <a:pt x="673" y="4343"/>
                    <a:pt x="713" y="4331"/>
                    <a:pt x="745" y="4304"/>
                  </a:cubicBezTo>
                  <a:cubicBezTo>
                    <a:pt x="986" y="4100"/>
                    <a:pt x="1206" y="3870"/>
                    <a:pt x="1385" y="3610"/>
                  </a:cubicBezTo>
                  <a:cubicBezTo>
                    <a:pt x="1562" y="3356"/>
                    <a:pt x="1739" y="3062"/>
                    <a:pt x="1803" y="2755"/>
                  </a:cubicBezTo>
                  <a:cubicBezTo>
                    <a:pt x="1862" y="2467"/>
                    <a:pt x="1755" y="2183"/>
                    <a:pt x="1624" y="1931"/>
                  </a:cubicBezTo>
                  <a:cubicBezTo>
                    <a:pt x="1465" y="1627"/>
                    <a:pt x="1293" y="1327"/>
                    <a:pt x="1109" y="1036"/>
                  </a:cubicBezTo>
                  <a:cubicBezTo>
                    <a:pt x="901" y="709"/>
                    <a:pt x="678" y="390"/>
                    <a:pt x="442" y="80"/>
                  </a:cubicBezTo>
                  <a:cubicBezTo>
                    <a:pt x="400" y="24"/>
                    <a:pt x="344" y="1"/>
                    <a:pt x="28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6" name="Google Shape;2626;p46"/>
            <p:cNvSpPr/>
            <p:nvPr/>
          </p:nvSpPr>
          <p:spPr>
            <a:xfrm>
              <a:off x="1927080" y="669607"/>
              <a:ext cx="104323" cy="130457"/>
            </a:xfrm>
            <a:custGeom>
              <a:avLst/>
              <a:gdLst/>
              <a:ahLst/>
              <a:cxnLst/>
              <a:rect l="l" t="t" r="r" b="b"/>
              <a:pathLst>
                <a:path w="1956" h="2446" extrusionOk="0">
                  <a:moveTo>
                    <a:pt x="284" y="0"/>
                  </a:moveTo>
                  <a:cubicBezTo>
                    <a:pt x="142" y="0"/>
                    <a:pt x="1" y="168"/>
                    <a:pt x="107" y="323"/>
                  </a:cubicBezTo>
                  <a:lnTo>
                    <a:pt x="1521" y="2363"/>
                  </a:lnTo>
                  <a:cubicBezTo>
                    <a:pt x="1562" y="2422"/>
                    <a:pt x="1616" y="2446"/>
                    <a:pt x="1670" y="2446"/>
                  </a:cubicBezTo>
                  <a:cubicBezTo>
                    <a:pt x="1813" y="2446"/>
                    <a:pt x="1955" y="2278"/>
                    <a:pt x="1847" y="2124"/>
                  </a:cubicBezTo>
                  <a:lnTo>
                    <a:pt x="435" y="84"/>
                  </a:lnTo>
                  <a:cubicBezTo>
                    <a:pt x="394" y="25"/>
                    <a:pt x="339" y="0"/>
                    <a:pt x="2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7" name="Google Shape;2627;p46"/>
            <p:cNvSpPr/>
            <p:nvPr/>
          </p:nvSpPr>
          <p:spPr>
            <a:xfrm>
              <a:off x="2109111" y="700381"/>
              <a:ext cx="80963" cy="185232"/>
            </a:xfrm>
            <a:custGeom>
              <a:avLst/>
              <a:gdLst/>
              <a:ahLst/>
              <a:cxnLst/>
              <a:rect l="l" t="t" r="r" b="b"/>
              <a:pathLst>
                <a:path w="1518" h="3473" extrusionOk="0">
                  <a:moveTo>
                    <a:pt x="1239" y="0"/>
                  </a:moveTo>
                  <a:cubicBezTo>
                    <a:pt x="1130" y="0"/>
                    <a:pt x="1021" y="76"/>
                    <a:pt x="1039" y="216"/>
                  </a:cubicBezTo>
                  <a:cubicBezTo>
                    <a:pt x="1105" y="730"/>
                    <a:pt x="1030" y="1249"/>
                    <a:pt x="883" y="1742"/>
                  </a:cubicBezTo>
                  <a:cubicBezTo>
                    <a:pt x="809" y="1995"/>
                    <a:pt x="717" y="2243"/>
                    <a:pt x="616" y="2488"/>
                  </a:cubicBezTo>
                  <a:cubicBezTo>
                    <a:pt x="520" y="2722"/>
                    <a:pt x="426" y="3016"/>
                    <a:pt x="155" y="3085"/>
                  </a:cubicBezTo>
                  <a:cubicBezTo>
                    <a:pt x="49" y="3113"/>
                    <a:pt x="1" y="3251"/>
                    <a:pt x="38" y="3347"/>
                  </a:cubicBezTo>
                  <a:cubicBezTo>
                    <a:pt x="71" y="3434"/>
                    <a:pt x="147" y="3473"/>
                    <a:pt x="229" y="3473"/>
                  </a:cubicBezTo>
                  <a:cubicBezTo>
                    <a:pt x="252" y="3473"/>
                    <a:pt x="275" y="3470"/>
                    <a:pt x="299" y="3464"/>
                  </a:cubicBezTo>
                  <a:cubicBezTo>
                    <a:pt x="639" y="3376"/>
                    <a:pt x="818" y="3055"/>
                    <a:pt x="944" y="2755"/>
                  </a:cubicBezTo>
                  <a:cubicBezTo>
                    <a:pt x="1057" y="2486"/>
                    <a:pt x="1160" y="2213"/>
                    <a:pt x="1245" y="1935"/>
                  </a:cubicBezTo>
                  <a:cubicBezTo>
                    <a:pt x="1419" y="1364"/>
                    <a:pt x="1518" y="771"/>
                    <a:pt x="1442" y="175"/>
                  </a:cubicBezTo>
                  <a:cubicBezTo>
                    <a:pt x="1426" y="56"/>
                    <a:pt x="1332" y="0"/>
                    <a:pt x="12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8" name="Google Shape;2628;p46"/>
            <p:cNvSpPr/>
            <p:nvPr/>
          </p:nvSpPr>
          <p:spPr>
            <a:xfrm>
              <a:off x="1742490" y="525070"/>
              <a:ext cx="97070" cy="179792"/>
            </a:xfrm>
            <a:custGeom>
              <a:avLst/>
              <a:gdLst/>
              <a:ahLst/>
              <a:cxnLst/>
              <a:rect l="l" t="t" r="r" b="b"/>
              <a:pathLst>
                <a:path w="1820" h="3371" extrusionOk="0">
                  <a:moveTo>
                    <a:pt x="643" y="1"/>
                  </a:moveTo>
                  <a:cubicBezTo>
                    <a:pt x="583" y="1"/>
                    <a:pt x="523" y="29"/>
                    <a:pt x="479" y="77"/>
                  </a:cubicBezTo>
                  <a:cubicBezTo>
                    <a:pt x="107" y="478"/>
                    <a:pt x="1" y="1100"/>
                    <a:pt x="222" y="1601"/>
                  </a:cubicBezTo>
                  <a:cubicBezTo>
                    <a:pt x="359" y="1910"/>
                    <a:pt x="575" y="2184"/>
                    <a:pt x="770" y="2459"/>
                  </a:cubicBezTo>
                  <a:cubicBezTo>
                    <a:pt x="968" y="2739"/>
                    <a:pt x="1172" y="3016"/>
                    <a:pt x="1378" y="3290"/>
                  </a:cubicBezTo>
                  <a:cubicBezTo>
                    <a:pt x="1421" y="3347"/>
                    <a:pt x="1476" y="3371"/>
                    <a:pt x="1531" y="3371"/>
                  </a:cubicBezTo>
                  <a:cubicBezTo>
                    <a:pt x="1678" y="3371"/>
                    <a:pt x="1819" y="3203"/>
                    <a:pt x="1706" y="3051"/>
                  </a:cubicBezTo>
                  <a:cubicBezTo>
                    <a:pt x="1518" y="2803"/>
                    <a:pt x="1334" y="2553"/>
                    <a:pt x="1155" y="2301"/>
                  </a:cubicBezTo>
                  <a:cubicBezTo>
                    <a:pt x="983" y="2060"/>
                    <a:pt x="793" y="1819"/>
                    <a:pt x="650" y="1559"/>
                  </a:cubicBezTo>
                  <a:cubicBezTo>
                    <a:pt x="430" y="1153"/>
                    <a:pt x="481" y="669"/>
                    <a:pt x="797" y="327"/>
                  </a:cubicBezTo>
                  <a:cubicBezTo>
                    <a:pt x="871" y="248"/>
                    <a:pt x="844" y="108"/>
                    <a:pt x="763" y="44"/>
                  </a:cubicBezTo>
                  <a:cubicBezTo>
                    <a:pt x="726" y="14"/>
                    <a:pt x="685" y="1"/>
                    <a:pt x="6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9" name="Google Shape;2629;p46"/>
            <p:cNvSpPr/>
            <p:nvPr/>
          </p:nvSpPr>
          <p:spPr>
            <a:xfrm>
              <a:off x="1925960" y="804010"/>
              <a:ext cx="42668" cy="90456"/>
            </a:xfrm>
            <a:custGeom>
              <a:avLst/>
              <a:gdLst/>
              <a:ahLst/>
              <a:cxnLst/>
              <a:rect l="l" t="t" r="r" b="b"/>
              <a:pathLst>
                <a:path w="800" h="1696" extrusionOk="0">
                  <a:moveTo>
                    <a:pt x="210" y="1"/>
                  </a:moveTo>
                  <a:cubicBezTo>
                    <a:pt x="203" y="1"/>
                    <a:pt x="195" y="1"/>
                    <a:pt x="188" y="2"/>
                  </a:cubicBezTo>
                  <a:cubicBezTo>
                    <a:pt x="70" y="20"/>
                    <a:pt x="11" y="111"/>
                    <a:pt x="9" y="224"/>
                  </a:cubicBezTo>
                  <a:cubicBezTo>
                    <a:pt x="1" y="717"/>
                    <a:pt x="148" y="1200"/>
                    <a:pt x="413" y="1613"/>
                  </a:cubicBezTo>
                  <a:cubicBezTo>
                    <a:pt x="448" y="1667"/>
                    <a:pt x="514" y="1696"/>
                    <a:pt x="579" y="1696"/>
                  </a:cubicBezTo>
                  <a:cubicBezTo>
                    <a:pt x="621" y="1696"/>
                    <a:pt x="663" y="1684"/>
                    <a:pt x="695" y="1658"/>
                  </a:cubicBezTo>
                  <a:cubicBezTo>
                    <a:pt x="786" y="1585"/>
                    <a:pt x="800" y="1470"/>
                    <a:pt x="740" y="1374"/>
                  </a:cubicBezTo>
                  <a:cubicBezTo>
                    <a:pt x="672" y="1270"/>
                    <a:pt x="646" y="1220"/>
                    <a:pt x="594" y="1103"/>
                  </a:cubicBezTo>
                  <a:cubicBezTo>
                    <a:pt x="552" y="1007"/>
                    <a:pt x="514" y="906"/>
                    <a:pt x="486" y="803"/>
                  </a:cubicBezTo>
                  <a:cubicBezTo>
                    <a:pt x="436" y="630"/>
                    <a:pt x="408" y="394"/>
                    <a:pt x="412" y="183"/>
                  </a:cubicBezTo>
                  <a:cubicBezTo>
                    <a:pt x="413" y="84"/>
                    <a:pt x="305" y="1"/>
                    <a:pt x="21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0" name="Google Shape;2630;p46"/>
            <p:cNvSpPr/>
            <p:nvPr/>
          </p:nvSpPr>
          <p:spPr>
            <a:xfrm>
              <a:off x="2113645" y="446828"/>
              <a:ext cx="50348" cy="56695"/>
            </a:xfrm>
            <a:custGeom>
              <a:avLst/>
              <a:gdLst/>
              <a:ahLst/>
              <a:cxnLst/>
              <a:rect l="l" t="t" r="r" b="b"/>
              <a:pathLst>
                <a:path w="944" h="1063" extrusionOk="0">
                  <a:moveTo>
                    <a:pt x="228" y="1"/>
                  </a:moveTo>
                  <a:cubicBezTo>
                    <a:pt x="187" y="1"/>
                    <a:pt x="146" y="13"/>
                    <a:pt x="113" y="40"/>
                  </a:cubicBezTo>
                  <a:cubicBezTo>
                    <a:pt x="26" y="107"/>
                    <a:pt x="1" y="231"/>
                    <a:pt x="68" y="322"/>
                  </a:cubicBezTo>
                  <a:lnTo>
                    <a:pt x="550" y="981"/>
                  </a:lnTo>
                  <a:cubicBezTo>
                    <a:pt x="589" y="1033"/>
                    <a:pt x="654" y="1063"/>
                    <a:pt x="719" y="1063"/>
                  </a:cubicBezTo>
                  <a:cubicBezTo>
                    <a:pt x="760" y="1063"/>
                    <a:pt x="801" y="1050"/>
                    <a:pt x="834" y="1023"/>
                  </a:cubicBezTo>
                  <a:cubicBezTo>
                    <a:pt x="919" y="956"/>
                    <a:pt x="944" y="834"/>
                    <a:pt x="878" y="742"/>
                  </a:cubicBezTo>
                  <a:lnTo>
                    <a:pt x="394" y="82"/>
                  </a:lnTo>
                  <a:cubicBezTo>
                    <a:pt x="357" y="31"/>
                    <a:pt x="292" y="1"/>
                    <a:pt x="2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1" name="Google Shape;2631;p46"/>
            <p:cNvSpPr/>
            <p:nvPr/>
          </p:nvSpPr>
          <p:spPr>
            <a:xfrm>
              <a:off x="1976735" y="418934"/>
              <a:ext cx="50882" cy="57495"/>
            </a:xfrm>
            <a:custGeom>
              <a:avLst/>
              <a:gdLst/>
              <a:ahLst/>
              <a:cxnLst/>
              <a:rect l="l" t="t" r="r" b="b"/>
              <a:pathLst>
                <a:path w="954" h="1078" extrusionOk="0">
                  <a:moveTo>
                    <a:pt x="225" y="1"/>
                  </a:moveTo>
                  <a:cubicBezTo>
                    <a:pt x="184" y="1"/>
                    <a:pt x="143" y="13"/>
                    <a:pt x="110" y="40"/>
                  </a:cubicBezTo>
                  <a:cubicBezTo>
                    <a:pt x="25" y="109"/>
                    <a:pt x="0" y="232"/>
                    <a:pt x="68" y="324"/>
                  </a:cubicBezTo>
                  <a:lnTo>
                    <a:pt x="560" y="995"/>
                  </a:lnTo>
                  <a:cubicBezTo>
                    <a:pt x="598" y="1047"/>
                    <a:pt x="664" y="1078"/>
                    <a:pt x="728" y="1078"/>
                  </a:cubicBezTo>
                  <a:cubicBezTo>
                    <a:pt x="769" y="1078"/>
                    <a:pt x="809" y="1066"/>
                    <a:pt x="842" y="1040"/>
                  </a:cubicBezTo>
                  <a:cubicBezTo>
                    <a:pt x="927" y="971"/>
                    <a:pt x="954" y="848"/>
                    <a:pt x="886" y="756"/>
                  </a:cubicBezTo>
                  <a:lnTo>
                    <a:pt x="394" y="84"/>
                  </a:lnTo>
                  <a:cubicBezTo>
                    <a:pt x="355" y="31"/>
                    <a:pt x="289" y="1"/>
                    <a:pt x="22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14" name="Google Shape;2614;p46"/>
          <p:cNvSpPr txBox="1">
            <a:spLocks noGrp="1"/>
          </p:cNvSpPr>
          <p:nvPr>
            <p:ph type="subTitle" idx="7"/>
          </p:nvPr>
        </p:nvSpPr>
        <p:spPr>
          <a:xfrm>
            <a:off x="505814" y="337528"/>
            <a:ext cx="8425534" cy="4468444"/>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s-MX" dirty="0"/>
              <a:t>m) Respaldará las labores cotidianas de la escuela</a:t>
            </a:r>
          </a:p>
          <a:p>
            <a:pPr marL="0" lvl="0" indent="0" algn="l" rtl="0">
              <a:spcBef>
                <a:spcPts val="0"/>
              </a:spcBef>
              <a:spcAft>
                <a:spcPts val="0"/>
              </a:spcAft>
              <a:buNone/>
            </a:pPr>
            <a:endParaRPr lang="es-MX" dirty="0"/>
          </a:p>
          <a:p>
            <a:pPr marL="0" lvl="0" indent="0" algn="l" rtl="0">
              <a:spcBef>
                <a:spcPts val="0"/>
              </a:spcBef>
              <a:spcAft>
                <a:spcPts val="0"/>
              </a:spcAft>
              <a:buNone/>
            </a:pPr>
            <a:r>
              <a:rPr lang="es-MX" dirty="0"/>
              <a:t>n) Apoyará el funcionamiento del Consejo Técnico Escolar</a:t>
            </a:r>
          </a:p>
          <a:p>
            <a:pPr marL="0" lvl="0" indent="0" algn="l" rtl="0">
              <a:spcBef>
                <a:spcPts val="0"/>
              </a:spcBef>
              <a:spcAft>
                <a:spcPts val="0"/>
              </a:spcAft>
              <a:buNone/>
            </a:pPr>
            <a:endParaRPr lang="es-MX" dirty="0"/>
          </a:p>
          <a:p>
            <a:pPr marL="0" lvl="0" indent="0" algn="l" rtl="0">
              <a:spcBef>
                <a:spcPts val="0"/>
              </a:spcBef>
              <a:spcAft>
                <a:spcPts val="0"/>
              </a:spcAft>
              <a:buNone/>
            </a:pPr>
            <a:r>
              <a:rPr lang="es-MX" dirty="0"/>
              <a:t>o) Vigilará el cumplimiento de la normalidad mínima en el funcionamiento del centro escolar</a:t>
            </a:r>
          </a:p>
          <a:p>
            <a:pPr marL="0" lvl="0" indent="0" algn="l" rtl="0">
              <a:spcBef>
                <a:spcPts val="0"/>
              </a:spcBef>
              <a:spcAft>
                <a:spcPts val="0"/>
              </a:spcAft>
              <a:buNone/>
            </a:pPr>
            <a:endParaRPr lang="es-MX" dirty="0"/>
          </a:p>
          <a:p>
            <a:pPr marL="0" lvl="0" indent="0" algn="l" rtl="0">
              <a:spcBef>
                <a:spcPts val="0"/>
              </a:spcBef>
              <a:spcAft>
                <a:spcPts val="0"/>
              </a:spcAft>
              <a:buNone/>
            </a:pPr>
            <a:r>
              <a:rPr lang="es-MX" dirty="0"/>
              <a:t>p) Vigilará el cumplimiento de la normatividad que en materia de alimentos expida la autoridad competente</a:t>
            </a:r>
            <a:endParaRPr dirty="0"/>
          </a:p>
        </p:txBody>
      </p:sp>
      <p:sp>
        <p:nvSpPr>
          <p:cNvPr id="2632" name="Google Shape;2632;p46"/>
          <p:cNvSpPr/>
          <p:nvPr/>
        </p:nvSpPr>
        <p:spPr>
          <a:xfrm>
            <a:off x="8430766" y="352711"/>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70BA"/>
              </a:solidFill>
            </a:endParaRPr>
          </a:p>
        </p:txBody>
      </p:sp>
      <p:sp>
        <p:nvSpPr>
          <p:cNvPr id="2633" name="Google Shape;2633;p46"/>
          <p:cNvSpPr/>
          <p:nvPr/>
        </p:nvSpPr>
        <p:spPr>
          <a:xfrm>
            <a:off x="915966" y="4180661"/>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4" name="Google Shape;2634;p46"/>
          <p:cNvSpPr/>
          <p:nvPr/>
        </p:nvSpPr>
        <p:spPr>
          <a:xfrm>
            <a:off x="1360428" y="4604011"/>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641"/>
        <p:cNvGrpSpPr/>
        <p:nvPr/>
      </p:nvGrpSpPr>
      <p:grpSpPr>
        <a:xfrm>
          <a:off x="0" y="0"/>
          <a:ext cx="0" cy="0"/>
          <a:chOff x="0" y="0"/>
          <a:chExt cx="0" cy="0"/>
        </a:xfrm>
      </p:grpSpPr>
      <p:sp>
        <p:nvSpPr>
          <p:cNvPr id="2657" name="Google Shape;2657;p47"/>
          <p:cNvSpPr/>
          <p:nvPr/>
        </p:nvSpPr>
        <p:spPr>
          <a:xfrm>
            <a:off x="1527241" y="4177061"/>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660" name="Google Shape;2660;p47"/>
          <p:cNvGrpSpPr/>
          <p:nvPr/>
        </p:nvGrpSpPr>
        <p:grpSpPr>
          <a:xfrm>
            <a:off x="490857" y="3000656"/>
            <a:ext cx="1059580" cy="1088238"/>
            <a:chOff x="1742490" y="367839"/>
            <a:chExt cx="629242" cy="646260"/>
          </a:xfrm>
        </p:grpSpPr>
        <p:sp>
          <p:nvSpPr>
            <p:cNvPr id="2661" name="Google Shape;2661;p47"/>
            <p:cNvSpPr/>
            <p:nvPr/>
          </p:nvSpPr>
          <p:spPr>
            <a:xfrm>
              <a:off x="1754810" y="367839"/>
              <a:ext cx="604819" cy="646260"/>
            </a:xfrm>
            <a:custGeom>
              <a:avLst/>
              <a:gdLst/>
              <a:ahLst/>
              <a:cxnLst/>
              <a:rect l="l" t="t" r="r" b="b"/>
              <a:pathLst>
                <a:path w="11340" h="12117" extrusionOk="0">
                  <a:moveTo>
                    <a:pt x="5053" y="0"/>
                  </a:moveTo>
                  <a:cubicBezTo>
                    <a:pt x="4764" y="0"/>
                    <a:pt x="4519" y="174"/>
                    <a:pt x="4294" y="337"/>
                  </a:cubicBezTo>
                  <a:cubicBezTo>
                    <a:pt x="4186" y="415"/>
                    <a:pt x="4080" y="493"/>
                    <a:pt x="3972" y="571"/>
                  </a:cubicBezTo>
                  <a:cubicBezTo>
                    <a:pt x="3638" y="814"/>
                    <a:pt x="3305" y="1058"/>
                    <a:pt x="2970" y="1301"/>
                  </a:cubicBezTo>
                  <a:cubicBezTo>
                    <a:pt x="2483" y="1656"/>
                    <a:pt x="1996" y="2014"/>
                    <a:pt x="1510" y="2372"/>
                  </a:cubicBezTo>
                  <a:cubicBezTo>
                    <a:pt x="1441" y="2423"/>
                    <a:pt x="1370" y="2474"/>
                    <a:pt x="1301" y="2526"/>
                  </a:cubicBezTo>
                  <a:cubicBezTo>
                    <a:pt x="1085" y="2685"/>
                    <a:pt x="869" y="2843"/>
                    <a:pt x="652" y="3002"/>
                  </a:cubicBezTo>
                  <a:cubicBezTo>
                    <a:pt x="415" y="3180"/>
                    <a:pt x="169" y="3369"/>
                    <a:pt x="85" y="3665"/>
                  </a:cubicBezTo>
                  <a:cubicBezTo>
                    <a:pt x="0" y="3974"/>
                    <a:pt x="140" y="4312"/>
                    <a:pt x="273" y="4585"/>
                  </a:cubicBezTo>
                  <a:cubicBezTo>
                    <a:pt x="420" y="4891"/>
                    <a:pt x="610" y="5175"/>
                    <a:pt x="810" y="5450"/>
                  </a:cubicBezTo>
                  <a:cubicBezTo>
                    <a:pt x="1010" y="5721"/>
                    <a:pt x="1219" y="5985"/>
                    <a:pt x="1409" y="6265"/>
                  </a:cubicBezTo>
                  <a:cubicBezTo>
                    <a:pt x="1562" y="6492"/>
                    <a:pt x="1702" y="6750"/>
                    <a:pt x="1939" y="6901"/>
                  </a:cubicBezTo>
                  <a:cubicBezTo>
                    <a:pt x="2070" y="6984"/>
                    <a:pt x="2202" y="7016"/>
                    <a:pt x="2337" y="7016"/>
                  </a:cubicBezTo>
                  <a:cubicBezTo>
                    <a:pt x="2481" y="7016"/>
                    <a:pt x="2627" y="6980"/>
                    <a:pt x="2777" y="6931"/>
                  </a:cubicBezTo>
                  <a:cubicBezTo>
                    <a:pt x="2874" y="6901"/>
                    <a:pt x="2963" y="6880"/>
                    <a:pt x="3047" y="6880"/>
                  </a:cubicBezTo>
                  <a:cubicBezTo>
                    <a:pt x="3155" y="6880"/>
                    <a:pt x="3256" y="6914"/>
                    <a:pt x="3357" y="7002"/>
                  </a:cubicBezTo>
                  <a:cubicBezTo>
                    <a:pt x="3513" y="7140"/>
                    <a:pt x="3603" y="7367"/>
                    <a:pt x="3598" y="7578"/>
                  </a:cubicBezTo>
                  <a:cubicBezTo>
                    <a:pt x="3594" y="7810"/>
                    <a:pt x="3507" y="8037"/>
                    <a:pt x="3452" y="8260"/>
                  </a:cubicBezTo>
                  <a:cubicBezTo>
                    <a:pt x="3387" y="8521"/>
                    <a:pt x="3371" y="8787"/>
                    <a:pt x="3465" y="9043"/>
                  </a:cubicBezTo>
                  <a:cubicBezTo>
                    <a:pt x="3578" y="9361"/>
                    <a:pt x="3800" y="9650"/>
                    <a:pt x="3988" y="9924"/>
                  </a:cubicBezTo>
                  <a:cubicBezTo>
                    <a:pt x="4379" y="10500"/>
                    <a:pt x="4799" y="11073"/>
                    <a:pt x="5276" y="11581"/>
                  </a:cubicBezTo>
                  <a:cubicBezTo>
                    <a:pt x="5492" y="11811"/>
                    <a:pt x="5731" y="12012"/>
                    <a:pt x="6045" y="12088"/>
                  </a:cubicBezTo>
                  <a:cubicBezTo>
                    <a:pt x="6125" y="12107"/>
                    <a:pt x="6207" y="12116"/>
                    <a:pt x="6289" y="12116"/>
                  </a:cubicBezTo>
                  <a:cubicBezTo>
                    <a:pt x="6484" y="12116"/>
                    <a:pt x="6680" y="12067"/>
                    <a:pt x="6858" y="11996"/>
                  </a:cubicBezTo>
                  <a:cubicBezTo>
                    <a:pt x="7145" y="11881"/>
                    <a:pt x="7408" y="11710"/>
                    <a:pt x="7668" y="11547"/>
                  </a:cubicBezTo>
                  <a:cubicBezTo>
                    <a:pt x="7973" y="11354"/>
                    <a:pt x="8271" y="11154"/>
                    <a:pt x="8563" y="10943"/>
                  </a:cubicBezTo>
                  <a:cubicBezTo>
                    <a:pt x="8717" y="10833"/>
                    <a:pt x="8868" y="10718"/>
                    <a:pt x="9018" y="10603"/>
                  </a:cubicBezTo>
                  <a:cubicBezTo>
                    <a:pt x="9470" y="10287"/>
                    <a:pt x="9910" y="9951"/>
                    <a:pt x="10332" y="9593"/>
                  </a:cubicBezTo>
                  <a:cubicBezTo>
                    <a:pt x="10755" y="9235"/>
                    <a:pt x="11289" y="8810"/>
                    <a:pt x="11322" y="8207"/>
                  </a:cubicBezTo>
                  <a:cubicBezTo>
                    <a:pt x="11340" y="7886"/>
                    <a:pt x="11219" y="7596"/>
                    <a:pt x="11062" y="7321"/>
                  </a:cubicBezTo>
                  <a:cubicBezTo>
                    <a:pt x="10895" y="7027"/>
                    <a:pt x="10704" y="6743"/>
                    <a:pt x="10511" y="6465"/>
                  </a:cubicBezTo>
                  <a:cubicBezTo>
                    <a:pt x="10305" y="6167"/>
                    <a:pt x="10091" y="5877"/>
                    <a:pt x="9867" y="5593"/>
                  </a:cubicBezTo>
                  <a:cubicBezTo>
                    <a:pt x="9660" y="5333"/>
                    <a:pt x="9453" y="5033"/>
                    <a:pt x="9183" y="4833"/>
                  </a:cubicBezTo>
                  <a:cubicBezTo>
                    <a:pt x="8965" y="4670"/>
                    <a:pt x="8707" y="4611"/>
                    <a:pt x="8439" y="4596"/>
                  </a:cubicBezTo>
                  <a:cubicBezTo>
                    <a:pt x="8210" y="4581"/>
                    <a:pt x="7968" y="4596"/>
                    <a:pt x="7748" y="4526"/>
                  </a:cubicBezTo>
                  <a:cubicBezTo>
                    <a:pt x="7544" y="4461"/>
                    <a:pt x="7360" y="4305"/>
                    <a:pt x="7278" y="4114"/>
                  </a:cubicBezTo>
                  <a:cubicBezTo>
                    <a:pt x="7186" y="3896"/>
                    <a:pt x="7268" y="3727"/>
                    <a:pt x="7399" y="3539"/>
                  </a:cubicBezTo>
                  <a:cubicBezTo>
                    <a:pt x="7576" y="3291"/>
                    <a:pt x="7698" y="3040"/>
                    <a:pt x="7610" y="2730"/>
                  </a:cubicBezTo>
                  <a:cubicBezTo>
                    <a:pt x="7532" y="2453"/>
                    <a:pt x="7317" y="2237"/>
                    <a:pt x="7145" y="2017"/>
                  </a:cubicBezTo>
                  <a:cubicBezTo>
                    <a:pt x="6731" y="1489"/>
                    <a:pt x="6390" y="904"/>
                    <a:pt x="5894" y="444"/>
                  </a:cubicBezTo>
                  <a:cubicBezTo>
                    <a:pt x="5667" y="233"/>
                    <a:pt x="5387" y="4"/>
                    <a:pt x="5061" y="0"/>
                  </a:cubicBezTo>
                  <a:cubicBezTo>
                    <a:pt x="5058" y="0"/>
                    <a:pt x="5056" y="0"/>
                    <a:pt x="505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2" name="Google Shape;2662;p47"/>
            <p:cNvSpPr/>
            <p:nvPr/>
          </p:nvSpPr>
          <p:spPr>
            <a:xfrm>
              <a:off x="1824198" y="398293"/>
              <a:ext cx="361718" cy="477988"/>
            </a:xfrm>
            <a:custGeom>
              <a:avLst/>
              <a:gdLst/>
              <a:ahLst/>
              <a:cxnLst/>
              <a:rect l="l" t="t" r="r" b="b"/>
              <a:pathLst>
                <a:path w="6782" h="8962" extrusionOk="0">
                  <a:moveTo>
                    <a:pt x="2671" y="0"/>
                  </a:moveTo>
                  <a:cubicBezTo>
                    <a:pt x="2337" y="243"/>
                    <a:pt x="2004" y="487"/>
                    <a:pt x="1669" y="730"/>
                  </a:cubicBezTo>
                  <a:cubicBezTo>
                    <a:pt x="1382" y="939"/>
                    <a:pt x="1093" y="1150"/>
                    <a:pt x="808" y="1361"/>
                  </a:cubicBezTo>
                  <a:cubicBezTo>
                    <a:pt x="608" y="1506"/>
                    <a:pt x="408" y="1653"/>
                    <a:pt x="209" y="1801"/>
                  </a:cubicBezTo>
                  <a:cubicBezTo>
                    <a:pt x="140" y="1852"/>
                    <a:pt x="69" y="1903"/>
                    <a:pt x="0" y="1955"/>
                  </a:cubicBezTo>
                  <a:cubicBezTo>
                    <a:pt x="718" y="2975"/>
                    <a:pt x="1416" y="4012"/>
                    <a:pt x="2123" y="5040"/>
                  </a:cubicBezTo>
                  <a:cubicBezTo>
                    <a:pt x="2951" y="6241"/>
                    <a:pt x="3787" y="7443"/>
                    <a:pt x="4705" y="8577"/>
                  </a:cubicBezTo>
                  <a:cubicBezTo>
                    <a:pt x="4857" y="8764"/>
                    <a:pt x="5055" y="8962"/>
                    <a:pt x="5307" y="8962"/>
                  </a:cubicBezTo>
                  <a:cubicBezTo>
                    <a:pt x="5335" y="8962"/>
                    <a:pt x="5362" y="8959"/>
                    <a:pt x="5391" y="8954"/>
                  </a:cubicBezTo>
                  <a:cubicBezTo>
                    <a:pt x="5657" y="8910"/>
                    <a:pt x="5841" y="8696"/>
                    <a:pt x="5947" y="8460"/>
                  </a:cubicBezTo>
                  <a:cubicBezTo>
                    <a:pt x="5956" y="8439"/>
                    <a:pt x="5965" y="8418"/>
                    <a:pt x="5974" y="8396"/>
                  </a:cubicBezTo>
                  <a:cubicBezTo>
                    <a:pt x="6029" y="8253"/>
                    <a:pt x="6066" y="8104"/>
                    <a:pt x="6119" y="7962"/>
                  </a:cubicBezTo>
                  <a:cubicBezTo>
                    <a:pt x="6170" y="7826"/>
                    <a:pt x="6232" y="7695"/>
                    <a:pt x="6296" y="7565"/>
                  </a:cubicBezTo>
                  <a:cubicBezTo>
                    <a:pt x="6424" y="7306"/>
                    <a:pt x="6557" y="7051"/>
                    <a:pt x="6631" y="6773"/>
                  </a:cubicBezTo>
                  <a:cubicBezTo>
                    <a:pt x="6782" y="6210"/>
                    <a:pt x="6598" y="5651"/>
                    <a:pt x="6321" y="5160"/>
                  </a:cubicBezTo>
                  <a:cubicBezTo>
                    <a:pt x="6181" y="4911"/>
                    <a:pt x="6016" y="4677"/>
                    <a:pt x="5850" y="4445"/>
                  </a:cubicBezTo>
                  <a:cubicBezTo>
                    <a:pt x="5635" y="4143"/>
                    <a:pt x="5419" y="3842"/>
                    <a:pt x="5205" y="3543"/>
                  </a:cubicBezTo>
                  <a:cubicBezTo>
                    <a:pt x="4361" y="2361"/>
                    <a:pt x="3516" y="1180"/>
                    <a:pt x="267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3" name="Google Shape;2663;p47"/>
            <p:cNvSpPr/>
            <p:nvPr/>
          </p:nvSpPr>
          <p:spPr>
            <a:xfrm>
              <a:off x="1824198" y="470882"/>
              <a:ext cx="317237" cy="405399"/>
            </a:xfrm>
            <a:custGeom>
              <a:avLst/>
              <a:gdLst/>
              <a:ahLst/>
              <a:cxnLst/>
              <a:rect l="l" t="t" r="r" b="b"/>
              <a:pathLst>
                <a:path w="5948" h="7601" extrusionOk="0">
                  <a:moveTo>
                    <a:pt x="808" y="0"/>
                  </a:moveTo>
                  <a:cubicBezTo>
                    <a:pt x="608" y="145"/>
                    <a:pt x="408" y="292"/>
                    <a:pt x="209" y="440"/>
                  </a:cubicBezTo>
                  <a:cubicBezTo>
                    <a:pt x="140" y="491"/>
                    <a:pt x="69" y="542"/>
                    <a:pt x="0" y="594"/>
                  </a:cubicBezTo>
                  <a:cubicBezTo>
                    <a:pt x="719" y="1614"/>
                    <a:pt x="1416" y="2651"/>
                    <a:pt x="2123" y="3679"/>
                  </a:cubicBezTo>
                  <a:cubicBezTo>
                    <a:pt x="2951" y="4880"/>
                    <a:pt x="3787" y="6082"/>
                    <a:pt x="4705" y="7216"/>
                  </a:cubicBezTo>
                  <a:cubicBezTo>
                    <a:pt x="4857" y="7403"/>
                    <a:pt x="5055" y="7601"/>
                    <a:pt x="5307" y="7601"/>
                  </a:cubicBezTo>
                  <a:cubicBezTo>
                    <a:pt x="5335" y="7601"/>
                    <a:pt x="5362" y="7598"/>
                    <a:pt x="5391" y="7593"/>
                  </a:cubicBezTo>
                  <a:cubicBezTo>
                    <a:pt x="5657" y="7549"/>
                    <a:pt x="5841" y="7335"/>
                    <a:pt x="5947" y="7099"/>
                  </a:cubicBezTo>
                  <a:cubicBezTo>
                    <a:pt x="5740" y="6831"/>
                    <a:pt x="5534" y="6564"/>
                    <a:pt x="5329" y="6295"/>
                  </a:cubicBezTo>
                  <a:cubicBezTo>
                    <a:pt x="4799" y="5598"/>
                    <a:pt x="4276" y="4896"/>
                    <a:pt x="3759" y="4191"/>
                  </a:cubicBezTo>
                  <a:cubicBezTo>
                    <a:pt x="2749" y="2812"/>
                    <a:pt x="1765" y="1416"/>
                    <a:pt x="80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4" name="Google Shape;2664;p47"/>
            <p:cNvSpPr/>
            <p:nvPr/>
          </p:nvSpPr>
          <p:spPr>
            <a:xfrm>
              <a:off x="2019723" y="584165"/>
              <a:ext cx="47521" cy="41975"/>
            </a:xfrm>
            <a:custGeom>
              <a:avLst/>
              <a:gdLst/>
              <a:ahLst/>
              <a:cxnLst/>
              <a:rect l="l" t="t" r="r" b="b"/>
              <a:pathLst>
                <a:path w="891" h="787" extrusionOk="0">
                  <a:moveTo>
                    <a:pt x="445" y="1"/>
                  </a:moveTo>
                  <a:cubicBezTo>
                    <a:pt x="365" y="1"/>
                    <a:pt x="283" y="25"/>
                    <a:pt x="213" y="77"/>
                  </a:cubicBezTo>
                  <a:cubicBezTo>
                    <a:pt x="39" y="205"/>
                    <a:pt x="0" y="451"/>
                    <a:pt x="128" y="625"/>
                  </a:cubicBezTo>
                  <a:cubicBezTo>
                    <a:pt x="206" y="730"/>
                    <a:pt x="325" y="786"/>
                    <a:pt x="446" y="786"/>
                  </a:cubicBezTo>
                  <a:cubicBezTo>
                    <a:pt x="526" y="786"/>
                    <a:pt x="607" y="761"/>
                    <a:pt x="677" y="710"/>
                  </a:cubicBezTo>
                  <a:cubicBezTo>
                    <a:pt x="853" y="582"/>
                    <a:pt x="890" y="336"/>
                    <a:pt x="762" y="162"/>
                  </a:cubicBezTo>
                  <a:cubicBezTo>
                    <a:pt x="686" y="57"/>
                    <a:pt x="566" y="1"/>
                    <a:pt x="4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5" name="Google Shape;2665;p47"/>
            <p:cNvSpPr/>
            <p:nvPr/>
          </p:nvSpPr>
          <p:spPr>
            <a:xfrm>
              <a:off x="2272422" y="664273"/>
              <a:ext cx="99310" cy="231634"/>
            </a:xfrm>
            <a:custGeom>
              <a:avLst/>
              <a:gdLst/>
              <a:ahLst/>
              <a:cxnLst/>
              <a:rect l="l" t="t" r="r" b="b"/>
              <a:pathLst>
                <a:path w="1862" h="4343" extrusionOk="0">
                  <a:moveTo>
                    <a:pt x="289" y="1"/>
                  </a:moveTo>
                  <a:cubicBezTo>
                    <a:pt x="143" y="1"/>
                    <a:pt x="0" y="168"/>
                    <a:pt x="116" y="319"/>
                  </a:cubicBezTo>
                  <a:cubicBezTo>
                    <a:pt x="355" y="634"/>
                    <a:pt x="582" y="958"/>
                    <a:pt x="793" y="1293"/>
                  </a:cubicBezTo>
                  <a:cubicBezTo>
                    <a:pt x="992" y="1607"/>
                    <a:pt x="1201" y="1935"/>
                    <a:pt x="1343" y="2279"/>
                  </a:cubicBezTo>
                  <a:cubicBezTo>
                    <a:pt x="1399" y="2419"/>
                    <a:pt x="1435" y="2560"/>
                    <a:pt x="1399" y="2711"/>
                  </a:cubicBezTo>
                  <a:cubicBezTo>
                    <a:pt x="1358" y="2872"/>
                    <a:pt x="1268" y="3034"/>
                    <a:pt x="1185" y="3177"/>
                  </a:cubicBezTo>
                  <a:cubicBezTo>
                    <a:pt x="1008" y="3480"/>
                    <a:pt x="774" y="3753"/>
                    <a:pt x="506" y="3976"/>
                  </a:cubicBezTo>
                  <a:cubicBezTo>
                    <a:pt x="421" y="4047"/>
                    <a:pt x="394" y="4168"/>
                    <a:pt x="462" y="4260"/>
                  </a:cubicBezTo>
                  <a:cubicBezTo>
                    <a:pt x="500" y="4311"/>
                    <a:pt x="567" y="4343"/>
                    <a:pt x="632" y="4343"/>
                  </a:cubicBezTo>
                  <a:cubicBezTo>
                    <a:pt x="673" y="4343"/>
                    <a:pt x="713" y="4331"/>
                    <a:pt x="745" y="4304"/>
                  </a:cubicBezTo>
                  <a:cubicBezTo>
                    <a:pt x="986" y="4100"/>
                    <a:pt x="1206" y="3870"/>
                    <a:pt x="1385" y="3610"/>
                  </a:cubicBezTo>
                  <a:cubicBezTo>
                    <a:pt x="1562" y="3356"/>
                    <a:pt x="1739" y="3062"/>
                    <a:pt x="1803" y="2755"/>
                  </a:cubicBezTo>
                  <a:cubicBezTo>
                    <a:pt x="1862" y="2467"/>
                    <a:pt x="1755" y="2183"/>
                    <a:pt x="1624" y="1931"/>
                  </a:cubicBezTo>
                  <a:cubicBezTo>
                    <a:pt x="1465" y="1627"/>
                    <a:pt x="1293" y="1327"/>
                    <a:pt x="1109" y="1036"/>
                  </a:cubicBezTo>
                  <a:cubicBezTo>
                    <a:pt x="901" y="709"/>
                    <a:pt x="678" y="390"/>
                    <a:pt x="442" y="80"/>
                  </a:cubicBezTo>
                  <a:cubicBezTo>
                    <a:pt x="400" y="24"/>
                    <a:pt x="344" y="1"/>
                    <a:pt x="28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6" name="Google Shape;2666;p47"/>
            <p:cNvSpPr/>
            <p:nvPr/>
          </p:nvSpPr>
          <p:spPr>
            <a:xfrm>
              <a:off x="1927080" y="669607"/>
              <a:ext cx="104323" cy="130457"/>
            </a:xfrm>
            <a:custGeom>
              <a:avLst/>
              <a:gdLst/>
              <a:ahLst/>
              <a:cxnLst/>
              <a:rect l="l" t="t" r="r" b="b"/>
              <a:pathLst>
                <a:path w="1956" h="2446" extrusionOk="0">
                  <a:moveTo>
                    <a:pt x="284" y="0"/>
                  </a:moveTo>
                  <a:cubicBezTo>
                    <a:pt x="142" y="0"/>
                    <a:pt x="1" y="168"/>
                    <a:pt x="107" y="323"/>
                  </a:cubicBezTo>
                  <a:lnTo>
                    <a:pt x="1521" y="2363"/>
                  </a:lnTo>
                  <a:cubicBezTo>
                    <a:pt x="1562" y="2422"/>
                    <a:pt x="1616" y="2446"/>
                    <a:pt x="1670" y="2446"/>
                  </a:cubicBezTo>
                  <a:cubicBezTo>
                    <a:pt x="1813" y="2446"/>
                    <a:pt x="1955" y="2278"/>
                    <a:pt x="1847" y="2124"/>
                  </a:cubicBezTo>
                  <a:lnTo>
                    <a:pt x="435" y="84"/>
                  </a:lnTo>
                  <a:cubicBezTo>
                    <a:pt x="394" y="25"/>
                    <a:pt x="339" y="0"/>
                    <a:pt x="2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7" name="Google Shape;2667;p47"/>
            <p:cNvSpPr/>
            <p:nvPr/>
          </p:nvSpPr>
          <p:spPr>
            <a:xfrm>
              <a:off x="2109111" y="700381"/>
              <a:ext cx="80963" cy="185232"/>
            </a:xfrm>
            <a:custGeom>
              <a:avLst/>
              <a:gdLst/>
              <a:ahLst/>
              <a:cxnLst/>
              <a:rect l="l" t="t" r="r" b="b"/>
              <a:pathLst>
                <a:path w="1518" h="3473" extrusionOk="0">
                  <a:moveTo>
                    <a:pt x="1239" y="0"/>
                  </a:moveTo>
                  <a:cubicBezTo>
                    <a:pt x="1130" y="0"/>
                    <a:pt x="1021" y="76"/>
                    <a:pt x="1039" y="216"/>
                  </a:cubicBezTo>
                  <a:cubicBezTo>
                    <a:pt x="1105" y="730"/>
                    <a:pt x="1030" y="1249"/>
                    <a:pt x="883" y="1742"/>
                  </a:cubicBezTo>
                  <a:cubicBezTo>
                    <a:pt x="809" y="1995"/>
                    <a:pt x="717" y="2243"/>
                    <a:pt x="616" y="2488"/>
                  </a:cubicBezTo>
                  <a:cubicBezTo>
                    <a:pt x="520" y="2722"/>
                    <a:pt x="426" y="3016"/>
                    <a:pt x="155" y="3085"/>
                  </a:cubicBezTo>
                  <a:cubicBezTo>
                    <a:pt x="49" y="3113"/>
                    <a:pt x="1" y="3251"/>
                    <a:pt x="38" y="3347"/>
                  </a:cubicBezTo>
                  <a:cubicBezTo>
                    <a:pt x="71" y="3434"/>
                    <a:pt x="147" y="3473"/>
                    <a:pt x="229" y="3473"/>
                  </a:cubicBezTo>
                  <a:cubicBezTo>
                    <a:pt x="252" y="3473"/>
                    <a:pt x="275" y="3470"/>
                    <a:pt x="299" y="3464"/>
                  </a:cubicBezTo>
                  <a:cubicBezTo>
                    <a:pt x="639" y="3376"/>
                    <a:pt x="818" y="3055"/>
                    <a:pt x="944" y="2755"/>
                  </a:cubicBezTo>
                  <a:cubicBezTo>
                    <a:pt x="1057" y="2486"/>
                    <a:pt x="1160" y="2213"/>
                    <a:pt x="1245" y="1935"/>
                  </a:cubicBezTo>
                  <a:cubicBezTo>
                    <a:pt x="1419" y="1364"/>
                    <a:pt x="1518" y="771"/>
                    <a:pt x="1442" y="175"/>
                  </a:cubicBezTo>
                  <a:cubicBezTo>
                    <a:pt x="1426" y="56"/>
                    <a:pt x="1332" y="0"/>
                    <a:pt x="12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8" name="Google Shape;2668;p47"/>
            <p:cNvSpPr/>
            <p:nvPr/>
          </p:nvSpPr>
          <p:spPr>
            <a:xfrm>
              <a:off x="1742490" y="525070"/>
              <a:ext cx="97070" cy="179792"/>
            </a:xfrm>
            <a:custGeom>
              <a:avLst/>
              <a:gdLst/>
              <a:ahLst/>
              <a:cxnLst/>
              <a:rect l="l" t="t" r="r" b="b"/>
              <a:pathLst>
                <a:path w="1820" h="3371" extrusionOk="0">
                  <a:moveTo>
                    <a:pt x="643" y="1"/>
                  </a:moveTo>
                  <a:cubicBezTo>
                    <a:pt x="583" y="1"/>
                    <a:pt x="523" y="29"/>
                    <a:pt x="479" y="77"/>
                  </a:cubicBezTo>
                  <a:cubicBezTo>
                    <a:pt x="107" y="478"/>
                    <a:pt x="1" y="1100"/>
                    <a:pt x="222" y="1601"/>
                  </a:cubicBezTo>
                  <a:cubicBezTo>
                    <a:pt x="359" y="1910"/>
                    <a:pt x="575" y="2184"/>
                    <a:pt x="770" y="2459"/>
                  </a:cubicBezTo>
                  <a:cubicBezTo>
                    <a:pt x="968" y="2739"/>
                    <a:pt x="1172" y="3016"/>
                    <a:pt x="1378" y="3290"/>
                  </a:cubicBezTo>
                  <a:cubicBezTo>
                    <a:pt x="1421" y="3347"/>
                    <a:pt x="1476" y="3371"/>
                    <a:pt x="1531" y="3371"/>
                  </a:cubicBezTo>
                  <a:cubicBezTo>
                    <a:pt x="1678" y="3371"/>
                    <a:pt x="1819" y="3203"/>
                    <a:pt x="1706" y="3051"/>
                  </a:cubicBezTo>
                  <a:cubicBezTo>
                    <a:pt x="1518" y="2803"/>
                    <a:pt x="1334" y="2553"/>
                    <a:pt x="1155" y="2301"/>
                  </a:cubicBezTo>
                  <a:cubicBezTo>
                    <a:pt x="983" y="2060"/>
                    <a:pt x="793" y="1819"/>
                    <a:pt x="650" y="1559"/>
                  </a:cubicBezTo>
                  <a:cubicBezTo>
                    <a:pt x="430" y="1153"/>
                    <a:pt x="481" y="669"/>
                    <a:pt x="797" y="327"/>
                  </a:cubicBezTo>
                  <a:cubicBezTo>
                    <a:pt x="871" y="248"/>
                    <a:pt x="844" y="108"/>
                    <a:pt x="763" y="44"/>
                  </a:cubicBezTo>
                  <a:cubicBezTo>
                    <a:pt x="726" y="14"/>
                    <a:pt x="685" y="1"/>
                    <a:pt x="6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9" name="Google Shape;2669;p47"/>
            <p:cNvSpPr/>
            <p:nvPr/>
          </p:nvSpPr>
          <p:spPr>
            <a:xfrm>
              <a:off x="1925960" y="804010"/>
              <a:ext cx="42668" cy="90456"/>
            </a:xfrm>
            <a:custGeom>
              <a:avLst/>
              <a:gdLst/>
              <a:ahLst/>
              <a:cxnLst/>
              <a:rect l="l" t="t" r="r" b="b"/>
              <a:pathLst>
                <a:path w="800" h="1696" extrusionOk="0">
                  <a:moveTo>
                    <a:pt x="210" y="1"/>
                  </a:moveTo>
                  <a:cubicBezTo>
                    <a:pt x="203" y="1"/>
                    <a:pt x="195" y="1"/>
                    <a:pt x="188" y="2"/>
                  </a:cubicBezTo>
                  <a:cubicBezTo>
                    <a:pt x="70" y="20"/>
                    <a:pt x="11" y="111"/>
                    <a:pt x="9" y="224"/>
                  </a:cubicBezTo>
                  <a:cubicBezTo>
                    <a:pt x="1" y="717"/>
                    <a:pt x="148" y="1200"/>
                    <a:pt x="413" y="1613"/>
                  </a:cubicBezTo>
                  <a:cubicBezTo>
                    <a:pt x="448" y="1667"/>
                    <a:pt x="514" y="1696"/>
                    <a:pt x="579" y="1696"/>
                  </a:cubicBezTo>
                  <a:cubicBezTo>
                    <a:pt x="621" y="1696"/>
                    <a:pt x="663" y="1684"/>
                    <a:pt x="695" y="1658"/>
                  </a:cubicBezTo>
                  <a:cubicBezTo>
                    <a:pt x="786" y="1585"/>
                    <a:pt x="800" y="1470"/>
                    <a:pt x="740" y="1374"/>
                  </a:cubicBezTo>
                  <a:cubicBezTo>
                    <a:pt x="672" y="1270"/>
                    <a:pt x="646" y="1220"/>
                    <a:pt x="594" y="1103"/>
                  </a:cubicBezTo>
                  <a:cubicBezTo>
                    <a:pt x="552" y="1007"/>
                    <a:pt x="514" y="906"/>
                    <a:pt x="486" y="803"/>
                  </a:cubicBezTo>
                  <a:cubicBezTo>
                    <a:pt x="436" y="630"/>
                    <a:pt x="408" y="394"/>
                    <a:pt x="412" y="183"/>
                  </a:cubicBezTo>
                  <a:cubicBezTo>
                    <a:pt x="413" y="84"/>
                    <a:pt x="305" y="1"/>
                    <a:pt x="21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0" name="Google Shape;2670;p47"/>
            <p:cNvSpPr/>
            <p:nvPr/>
          </p:nvSpPr>
          <p:spPr>
            <a:xfrm>
              <a:off x="2113645" y="446828"/>
              <a:ext cx="50348" cy="56695"/>
            </a:xfrm>
            <a:custGeom>
              <a:avLst/>
              <a:gdLst/>
              <a:ahLst/>
              <a:cxnLst/>
              <a:rect l="l" t="t" r="r" b="b"/>
              <a:pathLst>
                <a:path w="944" h="1063" extrusionOk="0">
                  <a:moveTo>
                    <a:pt x="228" y="1"/>
                  </a:moveTo>
                  <a:cubicBezTo>
                    <a:pt x="187" y="1"/>
                    <a:pt x="146" y="13"/>
                    <a:pt x="113" y="40"/>
                  </a:cubicBezTo>
                  <a:cubicBezTo>
                    <a:pt x="26" y="107"/>
                    <a:pt x="1" y="231"/>
                    <a:pt x="68" y="322"/>
                  </a:cubicBezTo>
                  <a:lnTo>
                    <a:pt x="550" y="981"/>
                  </a:lnTo>
                  <a:cubicBezTo>
                    <a:pt x="589" y="1033"/>
                    <a:pt x="654" y="1063"/>
                    <a:pt x="719" y="1063"/>
                  </a:cubicBezTo>
                  <a:cubicBezTo>
                    <a:pt x="760" y="1063"/>
                    <a:pt x="801" y="1050"/>
                    <a:pt x="834" y="1023"/>
                  </a:cubicBezTo>
                  <a:cubicBezTo>
                    <a:pt x="919" y="956"/>
                    <a:pt x="944" y="834"/>
                    <a:pt x="878" y="742"/>
                  </a:cubicBezTo>
                  <a:lnTo>
                    <a:pt x="394" y="82"/>
                  </a:lnTo>
                  <a:cubicBezTo>
                    <a:pt x="357" y="31"/>
                    <a:pt x="292" y="1"/>
                    <a:pt x="2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1" name="Google Shape;2671;p47"/>
            <p:cNvSpPr/>
            <p:nvPr/>
          </p:nvSpPr>
          <p:spPr>
            <a:xfrm>
              <a:off x="1976735" y="418934"/>
              <a:ext cx="50882" cy="57495"/>
            </a:xfrm>
            <a:custGeom>
              <a:avLst/>
              <a:gdLst/>
              <a:ahLst/>
              <a:cxnLst/>
              <a:rect l="l" t="t" r="r" b="b"/>
              <a:pathLst>
                <a:path w="954" h="1078" extrusionOk="0">
                  <a:moveTo>
                    <a:pt x="225" y="1"/>
                  </a:moveTo>
                  <a:cubicBezTo>
                    <a:pt x="184" y="1"/>
                    <a:pt x="143" y="13"/>
                    <a:pt x="110" y="40"/>
                  </a:cubicBezTo>
                  <a:cubicBezTo>
                    <a:pt x="25" y="109"/>
                    <a:pt x="0" y="232"/>
                    <a:pt x="68" y="324"/>
                  </a:cubicBezTo>
                  <a:lnTo>
                    <a:pt x="560" y="995"/>
                  </a:lnTo>
                  <a:cubicBezTo>
                    <a:pt x="598" y="1047"/>
                    <a:pt x="664" y="1078"/>
                    <a:pt x="728" y="1078"/>
                  </a:cubicBezTo>
                  <a:cubicBezTo>
                    <a:pt x="769" y="1078"/>
                    <a:pt x="809" y="1066"/>
                    <a:pt x="842" y="1040"/>
                  </a:cubicBezTo>
                  <a:cubicBezTo>
                    <a:pt x="927" y="971"/>
                    <a:pt x="954" y="848"/>
                    <a:pt x="886" y="756"/>
                  </a:cubicBezTo>
                  <a:lnTo>
                    <a:pt x="394" y="84"/>
                  </a:lnTo>
                  <a:cubicBezTo>
                    <a:pt x="355" y="31"/>
                    <a:pt x="289" y="1"/>
                    <a:pt x="22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56" name="Google Shape;2656;p47"/>
          <p:cNvSpPr/>
          <p:nvPr/>
        </p:nvSpPr>
        <p:spPr>
          <a:xfrm>
            <a:off x="6830422" y="855823"/>
            <a:ext cx="1236835" cy="489612"/>
          </a:xfrm>
          <a:custGeom>
            <a:avLst/>
            <a:gdLst/>
            <a:ahLst/>
            <a:cxnLst/>
            <a:rect l="l" t="t" r="r" b="b"/>
            <a:pathLst>
              <a:path w="36083" h="14031" extrusionOk="0">
                <a:moveTo>
                  <a:pt x="18007" y="0"/>
                </a:moveTo>
                <a:cubicBezTo>
                  <a:pt x="15994" y="0"/>
                  <a:pt x="14021" y="912"/>
                  <a:pt x="12749" y="2604"/>
                </a:cubicBezTo>
                <a:cubicBezTo>
                  <a:pt x="12302" y="3196"/>
                  <a:pt x="11957" y="3864"/>
                  <a:pt x="11732" y="4571"/>
                </a:cubicBezTo>
                <a:cubicBezTo>
                  <a:pt x="11672" y="4757"/>
                  <a:pt x="11622" y="4945"/>
                  <a:pt x="11581" y="5134"/>
                </a:cubicBezTo>
                <a:cubicBezTo>
                  <a:pt x="11547" y="5292"/>
                  <a:pt x="11570" y="5420"/>
                  <a:pt x="11435" y="5420"/>
                </a:cubicBezTo>
                <a:cubicBezTo>
                  <a:pt x="11415" y="5420"/>
                  <a:pt x="11391" y="5417"/>
                  <a:pt x="11363" y="5411"/>
                </a:cubicBezTo>
                <a:cubicBezTo>
                  <a:pt x="11163" y="5370"/>
                  <a:pt x="10965" y="5248"/>
                  <a:pt x="10766" y="5189"/>
                </a:cubicBezTo>
                <a:cubicBezTo>
                  <a:pt x="10552" y="5127"/>
                  <a:pt x="10335" y="5083"/>
                  <a:pt x="10116" y="5053"/>
                </a:cubicBezTo>
                <a:cubicBezTo>
                  <a:pt x="9899" y="5022"/>
                  <a:pt x="9681" y="5007"/>
                  <a:pt x="9464" y="5007"/>
                </a:cubicBezTo>
                <a:cubicBezTo>
                  <a:pt x="8125" y="5007"/>
                  <a:pt x="6822" y="5578"/>
                  <a:pt x="5937" y="6609"/>
                </a:cubicBezTo>
                <a:cubicBezTo>
                  <a:pt x="5452" y="7174"/>
                  <a:pt x="5202" y="7782"/>
                  <a:pt x="4945" y="8468"/>
                </a:cubicBezTo>
                <a:cubicBezTo>
                  <a:pt x="4808" y="8829"/>
                  <a:pt x="4418" y="8774"/>
                  <a:pt x="4092" y="8842"/>
                </a:cubicBezTo>
                <a:cubicBezTo>
                  <a:pt x="3738" y="8914"/>
                  <a:pt x="3396" y="9036"/>
                  <a:pt x="3068" y="9191"/>
                </a:cubicBezTo>
                <a:cubicBezTo>
                  <a:pt x="1829" y="9775"/>
                  <a:pt x="851" y="10920"/>
                  <a:pt x="456" y="12232"/>
                </a:cubicBezTo>
                <a:cubicBezTo>
                  <a:pt x="312" y="12705"/>
                  <a:pt x="1" y="13789"/>
                  <a:pt x="681" y="13988"/>
                </a:cubicBezTo>
                <a:cubicBezTo>
                  <a:pt x="727" y="14014"/>
                  <a:pt x="782" y="14030"/>
                  <a:pt x="848" y="14030"/>
                </a:cubicBezTo>
                <a:lnTo>
                  <a:pt x="35235" y="14030"/>
                </a:lnTo>
                <a:cubicBezTo>
                  <a:pt x="35301" y="14030"/>
                  <a:pt x="35357" y="14014"/>
                  <a:pt x="35402" y="13988"/>
                </a:cubicBezTo>
                <a:cubicBezTo>
                  <a:pt x="36082" y="13789"/>
                  <a:pt x="35770" y="12705"/>
                  <a:pt x="35627" y="12232"/>
                </a:cubicBezTo>
                <a:cubicBezTo>
                  <a:pt x="35232" y="10920"/>
                  <a:pt x="34255" y="9775"/>
                  <a:pt x="33015" y="9191"/>
                </a:cubicBezTo>
                <a:cubicBezTo>
                  <a:pt x="32687" y="9036"/>
                  <a:pt x="32345" y="8914"/>
                  <a:pt x="31990" y="8842"/>
                </a:cubicBezTo>
                <a:cubicBezTo>
                  <a:pt x="31664" y="8774"/>
                  <a:pt x="31274" y="8829"/>
                  <a:pt x="31138" y="8468"/>
                </a:cubicBezTo>
                <a:cubicBezTo>
                  <a:pt x="30881" y="7782"/>
                  <a:pt x="30631" y="7174"/>
                  <a:pt x="30146" y="6609"/>
                </a:cubicBezTo>
                <a:cubicBezTo>
                  <a:pt x="29263" y="5578"/>
                  <a:pt x="27958" y="5007"/>
                  <a:pt x="26619" y="5007"/>
                </a:cubicBezTo>
                <a:cubicBezTo>
                  <a:pt x="26402" y="5007"/>
                  <a:pt x="26184" y="5022"/>
                  <a:pt x="25967" y="5053"/>
                </a:cubicBezTo>
                <a:cubicBezTo>
                  <a:pt x="25747" y="5083"/>
                  <a:pt x="25531" y="5127"/>
                  <a:pt x="25317" y="5189"/>
                </a:cubicBezTo>
                <a:cubicBezTo>
                  <a:pt x="25118" y="5248"/>
                  <a:pt x="24920" y="5370"/>
                  <a:pt x="24720" y="5411"/>
                </a:cubicBezTo>
                <a:cubicBezTo>
                  <a:pt x="24692" y="5417"/>
                  <a:pt x="24668" y="5420"/>
                  <a:pt x="24648" y="5420"/>
                </a:cubicBezTo>
                <a:cubicBezTo>
                  <a:pt x="24513" y="5420"/>
                  <a:pt x="24535" y="5292"/>
                  <a:pt x="24502" y="5134"/>
                </a:cubicBezTo>
                <a:cubicBezTo>
                  <a:pt x="24461" y="4945"/>
                  <a:pt x="24411" y="4757"/>
                  <a:pt x="24353" y="4571"/>
                </a:cubicBezTo>
                <a:cubicBezTo>
                  <a:pt x="24126" y="3864"/>
                  <a:pt x="23780" y="3196"/>
                  <a:pt x="23334" y="2604"/>
                </a:cubicBezTo>
                <a:cubicBezTo>
                  <a:pt x="22062" y="912"/>
                  <a:pt x="20089" y="0"/>
                  <a:pt x="18077" y="0"/>
                </a:cubicBezTo>
                <a:cubicBezTo>
                  <a:pt x="18066" y="0"/>
                  <a:pt x="18054" y="1"/>
                  <a:pt x="18042" y="1"/>
                </a:cubicBezTo>
                <a:cubicBezTo>
                  <a:pt x="18031" y="1"/>
                  <a:pt x="18019" y="0"/>
                  <a:pt x="1800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643" name="Google Shape;2643;p47"/>
          <p:cNvGrpSpPr/>
          <p:nvPr/>
        </p:nvGrpSpPr>
        <p:grpSpPr>
          <a:xfrm>
            <a:off x="3840955" y="145982"/>
            <a:ext cx="1114655" cy="1957000"/>
            <a:chOff x="2332850" y="1508965"/>
            <a:chExt cx="495799" cy="870474"/>
          </a:xfrm>
        </p:grpSpPr>
        <p:sp>
          <p:nvSpPr>
            <p:cNvPr id="2644" name="Google Shape;2644;p47"/>
            <p:cNvSpPr/>
            <p:nvPr/>
          </p:nvSpPr>
          <p:spPr>
            <a:xfrm>
              <a:off x="2347410" y="1709183"/>
              <a:ext cx="467748" cy="569138"/>
            </a:xfrm>
            <a:custGeom>
              <a:avLst/>
              <a:gdLst/>
              <a:ahLst/>
              <a:cxnLst/>
              <a:rect l="l" t="t" r="r" b="b"/>
              <a:pathLst>
                <a:path w="8770" h="10671" extrusionOk="0">
                  <a:moveTo>
                    <a:pt x="4336" y="1"/>
                  </a:moveTo>
                  <a:cubicBezTo>
                    <a:pt x="4096" y="1"/>
                    <a:pt x="3869" y="8"/>
                    <a:pt x="3774" y="23"/>
                  </a:cubicBezTo>
                  <a:cubicBezTo>
                    <a:pt x="3116" y="126"/>
                    <a:pt x="2471" y="296"/>
                    <a:pt x="1881" y="622"/>
                  </a:cubicBezTo>
                  <a:cubicBezTo>
                    <a:pt x="1050" y="1081"/>
                    <a:pt x="456" y="1815"/>
                    <a:pt x="217" y="2738"/>
                  </a:cubicBezTo>
                  <a:cubicBezTo>
                    <a:pt x="95" y="3209"/>
                    <a:pt x="43" y="3707"/>
                    <a:pt x="20" y="4193"/>
                  </a:cubicBezTo>
                  <a:cubicBezTo>
                    <a:pt x="1" y="4646"/>
                    <a:pt x="18" y="5111"/>
                    <a:pt x="119" y="5555"/>
                  </a:cubicBezTo>
                  <a:cubicBezTo>
                    <a:pt x="226" y="6023"/>
                    <a:pt x="438" y="6457"/>
                    <a:pt x="759" y="6815"/>
                  </a:cubicBezTo>
                  <a:cubicBezTo>
                    <a:pt x="1053" y="7143"/>
                    <a:pt x="1424" y="7390"/>
                    <a:pt x="1768" y="7662"/>
                  </a:cubicBezTo>
                  <a:cubicBezTo>
                    <a:pt x="2542" y="8276"/>
                    <a:pt x="3029" y="9149"/>
                    <a:pt x="3040" y="10149"/>
                  </a:cubicBezTo>
                  <a:cubicBezTo>
                    <a:pt x="3040" y="10202"/>
                    <a:pt x="3052" y="10250"/>
                    <a:pt x="3070" y="10290"/>
                  </a:cubicBezTo>
                  <a:cubicBezTo>
                    <a:pt x="3070" y="10294"/>
                    <a:pt x="3068" y="10298"/>
                    <a:pt x="3068" y="10301"/>
                  </a:cubicBezTo>
                  <a:cubicBezTo>
                    <a:pt x="3072" y="10391"/>
                    <a:pt x="3102" y="10487"/>
                    <a:pt x="3171" y="10551"/>
                  </a:cubicBezTo>
                  <a:cubicBezTo>
                    <a:pt x="3234" y="10611"/>
                    <a:pt x="3321" y="10657"/>
                    <a:pt x="3409" y="10657"/>
                  </a:cubicBezTo>
                  <a:cubicBezTo>
                    <a:pt x="3413" y="10657"/>
                    <a:pt x="3416" y="10657"/>
                    <a:pt x="3419" y="10657"/>
                  </a:cubicBezTo>
                  <a:cubicBezTo>
                    <a:pt x="3726" y="10638"/>
                    <a:pt x="4030" y="10618"/>
                    <a:pt x="4335" y="10601"/>
                  </a:cubicBezTo>
                  <a:cubicBezTo>
                    <a:pt x="4339" y="10601"/>
                    <a:pt x="4342" y="10601"/>
                    <a:pt x="4346" y="10599"/>
                  </a:cubicBezTo>
                  <a:cubicBezTo>
                    <a:pt x="4348" y="10601"/>
                    <a:pt x="4353" y="10601"/>
                    <a:pt x="4355" y="10601"/>
                  </a:cubicBezTo>
                  <a:cubicBezTo>
                    <a:pt x="4661" y="10622"/>
                    <a:pt x="4964" y="10647"/>
                    <a:pt x="5269" y="10670"/>
                  </a:cubicBezTo>
                  <a:cubicBezTo>
                    <a:pt x="5274" y="10670"/>
                    <a:pt x="5279" y="10670"/>
                    <a:pt x="5284" y="10670"/>
                  </a:cubicBezTo>
                  <a:cubicBezTo>
                    <a:pt x="5372" y="10670"/>
                    <a:pt x="5457" y="10624"/>
                    <a:pt x="5521" y="10567"/>
                  </a:cubicBezTo>
                  <a:cubicBezTo>
                    <a:pt x="5590" y="10505"/>
                    <a:pt x="5622" y="10407"/>
                    <a:pt x="5625" y="10317"/>
                  </a:cubicBezTo>
                  <a:cubicBezTo>
                    <a:pt x="5627" y="10315"/>
                    <a:pt x="5625" y="10310"/>
                    <a:pt x="5625" y="10308"/>
                  </a:cubicBezTo>
                  <a:cubicBezTo>
                    <a:pt x="5645" y="10267"/>
                    <a:pt x="5655" y="10220"/>
                    <a:pt x="5655" y="10166"/>
                  </a:cubicBezTo>
                  <a:cubicBezTo>
                    <a:pt x="5682" y="9167"/>
                    <a:pt x="6180" y="8300"/>
                    <a:pt x="6962" y="7696"/>
                  </a:cubicBezTo>
                  <a:cubicBezTo>
                    <a:pt x="7309" y="7428"/>
                    <a:pt x="7683" y="7187"/>
                    <a:pt x="7980" y="6863"/>
                  </a:cubicBezTo>
                  <a:cubicBezTo>
                    <a:pt x="8308" y="6511"/>
                    <a:pt x="8526" y="6078"/>
                    <a:pt x="8640" y="5612"/>
                  </a:cubicBezTo>
                  <a:cubicBezTo>
                    <a:pt x="8746" y="5169"/>
                    <a:pt x="8769" y="4705"/>
                    <a:pt x="8755" y="4251"/>
                  </a:cubicBezTo>
                  <a:cubicBezTo>
                    <a:pt x="8739" y="3766"/>
                    <a:pt x="8696" y="3268"/>
                    <a:pt x="8579" y="2794"/>
                  </a:cubicBezTo>
                  <a:cubicBezTo>
                    <a:pt x="8353" y="1866"/>
                    <a:pt x="7768" y="1127"/>
                    <a:pt x="6942" y="656"/>
                  </a:cubicBezTo>
                  <a:cubicBezTo>
                    <a:pt x="6357" y="322"/>
                    <a:pt x="5714" y="143"/>
                    <a:pt x="5057" y="32"/>
                  </a:cubicBezTo>
                  <a:cubicBezTo>
                    <a:pt x="4941" y="11"/>
                    <a:pt x="4629" y="1"/>
                    <a:pt x="43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5" name="Google Shape;2645;p47"/>
            <p:cNvSpPr/>
            <p:nvPr/>
          </p:nvSpPr>
          <p:spPr>
            <a:xfrm>
              <a:off x="2516587" y="2272290"/>
              <a:ext cx="132964" cy="96323"/>
            </a:xfrm>
            <a:custGeom>
              <a:avLst/>
              <a:gdLst/>
              <a:ahLst/>
              <a:cxnLst/>
              <a:rect l="l" t="t" r="r" b="b"/>
              <a:pathLst>
                <a:path w="2493" h="1806" extrusionOk="0">
                  <a:moveTo>
                    <a:pt x="454" y="0"/>
                  </a:moveTo>
                  <a:cubicBezTo>
                    <a:pt x="244" y="0"/>
                    <a:pt x="1" y="191"/>
                    <a:pt x="26" y="422"/>
                  </a:cubicBezTo>
                  <a:cubicBezTo>
                    <a:pt x="31" y="459"/>
                    <a:pt x="36" y="496"/>
                    <a:pt x="42" y="535"/>
                  </a:cubicBezTo>
                  <a:cubicBezTo>
                    <a:pt x="19" y="604"/>
                    <a:pt x="15" y="684"/>
                    <a:pt x="42" y="774"/>
                  </a:cubicBezTo>
                  <a:cubicBezTo>
                    <a:pt x="82" y="918"/>
                    <a:pt x="144" y="1051"/>
                    <a:pt x="222" y="1173"/>
                  </a:cubicBezTo>
                  <a:cubicBezTo>
                    <a:pt x="380" y="1512"/>
                    <a:pt x="641" y="1777"/>
                    <a:pt x="1059" y="1802"/>
                  </a:cubicBezTo>
                  <a:cubicBezTo>
                    <a:pt x="1080" y="1803"/>
                    <a:pt x="1101" y="1804"/>
                    <a:pt x="1122" y="1804"/>
                  </a:cubicBezTo>
                  <a:cubicBezTo>
                    <a:pt x="1160" y="1804"/>
                    <a:pt x="1198" y="1802"/>
                    <a:pt x="1236" y="1799"/>
                  </a:cubicBezTo>
                  <a:cubicBezTo>
                    <a:pt x="1278" y="1803"/>
                    <a:pt x="1320" y="1805"/>
                    <a:pt x="1363" y="1805"/>
                  </a:cubicBezTo>
                  <a:cubicBezTo>
                    <a:pt x="1380" y="1805"/>
                    <a:pt x="1396" y="1805"/>
                    <a:pt x="1413" y="1804"/>
                  </a:cubicBezTo>
                  <a:cubicBezTo>
                    <a:pt x="1831" y="1786"/>
                    <a:pt x="2095" y="1522"/>
                    <a:pt x="2257" y="1186"/>
                  </a:cubicBezTo>
                  <a:cubicBezTo>
                    <a:pt x="2338" y="1065"/>
                    <a:pt x="2402" y="932"/>
                    <a:pt x="2445" y="790"/>
                  </a:cubicBezTo>
                  <a:cubicBezTo>
                    <a:pt x="2471" y="702"/>
                    <a:pt x="2469" y="620"/>
                    <a:pt x="2448" y="551"/>
                  </a:cubicBezTo>
                  <a:cubicBezTo>
                    <a:pt x="2453" y="514"/>
                    <a:pt x="2459" y="475"/>
                    <a:pt x="2464" y="438"/>
                  </a:cubicBezTo>
                  <a:cubicBezTo>
                    <a:pt x="2492" y="207"/>
                    <a:pt x="2253" y="14"/>
                    <a:pt x="2042" y="11"/>
                  </a:cubicBezTo>
                  <a:cubicBezTo>
                    <a:pt x="2039" y="11"/>
                    <a:pt x="2036" y="11"/>
                    <a:pt x="2033" y="11"/>
                  </a:cubicBezTo>
                  <a:cubicBezTo>
                    <a:pt x="1961" y="11"/>
                    <a:pt x="1900" y="30"/>
                    <a:pt x="1846" y="58"/>
                  </a:cubicBezTo>
                  <a:cubicBezTo>
                    <a:pt x="1804" y="44"/>
                    <a:pt x="1761" y="37"/>
                    <a:pt x="1717" y="37"/>
                  </a:cubicBezTo>
                  <a:cubicBezTo>
                    <a:pt x="1623" y="37"/>
                    <a:pt x="1525" y="73"/>
                    <a:pt x="1438" y="160"/>
                  </a:cubicBezTo>
                  <a:cubicBezTo>
                    <a:pt x="1383" y="216"/>
                    <a:pt x="1316" y="262"/>
                    <a:pt x="1247" y="296"/>
                  </a:cubicBezTo>
                  <a:cubicBezTo>
                    <a:pt x="1176" y="262"/>
                    <a:pt x="1110" y="214"/>
                    <a:pt x="1055" y="158"/>
                  </a:cubicBezTo>
                  <a:cubicBezTo>
                    <a:pt x="967" y="67"/>
                    <a:pt x="868" y="30"/>
                    <a:pt x="772" y="30"/>
                  </a:cubicBezTo>
                  <a:cubicBezTo>
                    <a:pt x="730" y="30"/>
                    <a:pt x="689" y="37"/>
                    <a:pt x="649" y="50"/>
                  </a:cubicBezTo>
                  <a:cubicBezTo>
                    <a:pt x="594" y="20"/>
                    <a:pt x="529" y="0"/>
                    <a:pt x="45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6" name="Google Shape;2646;p47"/>
            <p:cNvSpPr/>
            <p:nvPr/>
          </p:nvSpPr>
          <p:spPr>
            <a:xfrm>
              <a:off x="2540908" y="1888227"/>
              <a:ext cx="89816" cy="406413"/>
            </a:xfrm>
            <a:custGeom>
              <a:avLst/>
              <a:gdLst/>
              <a:ahLst/>
              <a:cxnLst/>
              <a:rect l="l" t="t" r="r" b="b"/>
              <a:pathLst>
                <a:path w="1684" h="7620" extrusionOk="0">
                  <a:moveTo>
                    <a:pt x="1044" y="288"/>
                  </a:moveTo>
                  <a:cubicBezTo>
                    <a:pt x="1141" y="288"/>
                    <a:pt x="1232" y="333"/>
                    <a:pt x="1290" y="439"/>
                  </a:cubicBezTo>
                  <a:cubicBezTo>
                    <a:pt x="1413" y="664"/>
                    <a:pt x="1296" y="926"/>
                    <a:pt x="1186" y="1128"/>
                  </a:cubicBezTo>
                  <a:cubicBezTo>
                    <a:pt x="1053" y="1369"/>
                    <a:pt x="902" y="1598"/>
                    <a:pt x="753" y="1828"/>
                  </a:cubicBezTo>
                  <a:cubicBezTo>
                    <a:pt x="737" y="1810"/>
                    <a:pt x="723" y="1794"/>
                    <a:pt x="707" y="1777"/>
                  </a:cubicBezTo>
                  <a:cubicBezTo>
                    <a:pt x="535" y="1576"/>
                    <a:pt x="482" y="1381"/>
                    <a:pt x="512" y="1117"/>
                  </a:cubicBezTo>
                  <a:cubicBezTo>
                    <a:pt x="539" y="873"/>
                    <a:pt x="587" y="563"/>
                    <a:pt x="783" y="393"/>
                  </a:cubicBezTo>
                  <a:cubicBezTo>
                    <a:pt x="859" y="327"/>
                    <a:pt x="954" y="288"/>
                    <a:pt x="1044" y="288"/>
                  </a:cubicBezTo>
                  <a:close/>
                  <a:moveTo>
                    <a:pt x="1046" y="0"/>
                  </a:moveTo>
                  <a:cubicBezTo>
                    <a:pt x="593" y="0"/>
                    <a:pt x="347" y="446"/>
                    <a:pt x="270" y="841"/>
                  </a:cubicBezTo>
                  <a:cubicBezTo>
                    <a:pt x="224" y="1084"/>
                    <a:pt x="185" y="1350"/>
                    <a:pt x="266" y="1589"/>
                  </a:cubicBezTo>
                  <a:cubicBezTo>
                    <a:pt x="330" y="1780"/>
                    <a:pt x="463" y="1929"/>
                    <a:pt x="597" y="2074"/>
                  </a:cubicBezTo>
                  <a:cubicBezTo>
                    <a:pt x="542" y="2163"/>
                    <a:pt x="489" y="2252"/>
                    <a:pt x="440" y="2344"/>
                  </a:cubicBezTo>
                  <a:cubicBezTo>
                    <a:pt x="209" y="2767"/>
                    <a:pt x="75" y="3210"/>
                    <a:pt x="41" y="3694"/>
                  </a:cubicBezTo>
                  <a:cubicBezTo>
                    <a:pt x="0" y="4302"/>
                    <a:pt x="41" y="4922"/>
                    <a:pt x="52" y="5532"/>
                  </a:cubicBezTo>
                  <a:cubicBezTo>
                    <a:pt x="60" y="6115"/>
                    <a:pt x="37" y="6714"/>
                    <a:pt x="188" y="7281"/>
                  </a:cubicBezTo>
                  <a:cubicBezTo>
                    <a:pt x="207" y="7351"/>
                    <a:pt x="262" y="7382"/>
                    <a:pt x="319" y="7382"/>
                  </a:cubicBezTo>
                  <a:cubicBezTo>
                    <a:pt x="403" y="7382"/>
                    <a:pt x="490" y="7313"/>
                    <a:pt x="463" y="7208"/>
                  </a:cubicBezTo>
                  <a:cubicBezTo>
                    <a:pt x="310" y="6643"/>
                    <a:pt x="342" y="6042"/>
                    <a:pt x="333" y="5464"/>
                  </a:cubicBezTo>
                  <a:cubicBezTo>
                    <a:pt x="323" y="4887"/>
                    <a:pt x="287" y="4304"/>
                    <a:pt x="323" y="3728"/>
                  </a:cubicBezTo>
                  <a:cubicBezTo>
                    <a:pt x="355" y="3203"/>
                    <a:pt x="530" y="2748"/>
                    <a:pt x="791" y="2303"/>
                  </a:cubicBezTo>
                  <a:cubicBezTo>
                    <a:pt x="1044" y="2654"/>
                    <a:pt x="1145" y="3076"/>
                    <a:pt x="1182" y="3513"/>
                  </a:cubicBezTo>
                  <a:cubicBezTo>
                    <a:pt x="1294" y="4816"/>
                    <a:pt x="1166" y="6163"/>
                    <a:pt x="911" y="7440"/>
                  </a:cubicBezTo>
                  <a:cubicBezTo>
                    <a:pt x="890" y="7548"/>
                    <a:pt x="980" y="7620"/>
                    <a:pt x="1063" y="7620"/>
                  </a:cubicBezTo>
                  <a:cubicBezTo>
                    <a:pt x="1117" y="7620"/>
                    <a:pt x="1168" y="7589"/>
                    <a:pt x="1182" y="7518"/>
                  </a:cubicBezTo>
                  <a:cubicBezTo>
                    <a:pt x="1395" y="6457"/>
                    <a:pt x="1503" y="5378"/>
                    <a:pt x="1496" y="4295"/>
                  </a:cubicBezTo>
                  <a:cubicBezTo>
                    <a:pt x="1492" y="3825"/>
                    <a:pt x="1483" y="3341"/>
                    <a:pt x="1368" y="2882"/>
                  </a:cubicBezTo>
                  <a:cubicBezTo>
                    <a:pt x="1319" y="2691"/>
                    <a:pt x="1248" y="2501"/>
                    <a:pt x="1152" y="2328"/>
                  </a:cubicBezTo>
                  <a:cubicBezTo>
                    <a:pt x="1094" y="2225"/>
                    <a:pt x="1024" y="2135"/>
                    <a:pt x="948" y="2048"/>
                  </a:cubicBezTo>
                  <a:cubicBezTo>
                    <a:pt x="1195" y="1679"/>
                    <a:pt x="1494" y="1298"/>
                    <a:pt x="1595" y="875"/>
                  </a:cubicBezTo>
                  <a:cubicBezTo>
                    <a:pt x="1684" y="506"/>
                    <a:pt x="1519" y="26"/>
                    <a:pt x="1083" y="1"/>
                  </a:cubicBezTo>
                  <a:cubicBezTo>
                    <a:pt x="1071" y="0"/>
                    <a:pt x="1058" y="0"/>
                    <a:pt x="10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7" name="Google Shape;2647;p47"/>
            <p:cNvSpPr/>
            <p:nvPr/>
          </p:nvSpPr>
          <p:spPr>
            <a:xfrm>
              <a:off x="2485120" y="2193675"/>
              <a:ext cx="205233" cy="132004"/>
            </a:xfrm>
            <a:custGeom>
              <a:avLst/>
              <a:gdLst/>
              <a:ahLst/>
              <a:cxnLst/>
              <a:rect l="l" t="t" r="r" b="b"/>
              <a:pathLst>
                <a:path w="3848" h="2475" extrusionOk="0">
                  <a:moveTo>
                    <a:pt x="2832" y="0"/>
                  </a:moveTo>
                  <a:cubicBezTo>
                    <a:pt x="2601" y="0"/>
                    <a:pt x="2367" y="24"/>
                    <a:pt x="2189" y="24"/>
                  </a:cubicBezTo>
                  <a:cubicBezTo>
                    <a:pt x="1946" y="24"/>
                    <a:pt x="1702" y="22"/>
                    <a:pt x="1459" y="22"/>
                  </a:cubicBezTo>
                  <a:cubicBezTo>
                    <a:pt x="1144" y="22"/>
                    <a:pt x="830" y="25"/>
                    <a:pt x="516" y="37"/>
                  </a:cubicBezTo>
                  <a:cubicBezTo>
                    <a:pt x="190" y="51"/>
                    <a:pt x="38" y="327"/>
                    <a:pt x="59" y="577"/>
                  </a:cubicBezTo>
                  <a:cubicBezTo>
                    <a:pt x="59" y="588"/>
                    <a:pt x="59" y="597"/>
                    <a:pt x="61" y="606"/>
                  </a:cubicBezTo>
                  <a:cubicBezTo>
                    <a:pt x="57" y="643"/>
                    <a:pt x="54" y="678"/>
                    <a:pt x="49" y="716"/>
                  </a:cubicBezTo>
                  <a:cubicBezTo>
                    <a:pt x="20" y="999"/>
                    <a:pt x="1" y="1281"/>
                    <a:pt x="38" y="1525"/>
                  </a:cubicBezTo>
                  <a:cubicBezTo>
                    <a:pt x="40" y="1587"/>
                    <a:pt x="43" y="1646"/>
                    <a:pt x="52" y="1704"/>
                  </a:cubicBezTo>
                  <a:cubicBezTo>
                    <a:pt x="57" y="1754"/>
                    <a:pt x="64" y="1802"/>
                    <a:pt x="75" y="1850"/>
                  </a:cubicBezTo>
                  <a:cubicBezTo>
                    <a:pt x="82" y="1883"/>
                    <a:pt x="91" y="1915"/>
                    <a:pt x="100" y="1947"/>
                  </a:cubicBezTo>
                  <a:cubicBezTo>
                    <a:pt x="155" y="2126"/>
                    <a:pt x="318" y="2282"/>
                    <a:pt x="511" y="2296"/>
                  </a:cubicBezTo>
                  <a:cubicBezTo>
                    <a:pt x="546" y="2309"/>
                    <a:pt x="585" y="2323"/>
                    <a:pt x="628" y="2330"/>
                  </a:cubicBezTo>
                  <a:cubicBezTo>
                    <a:pt x="1155" y="2414"/>
                    <a:pt x="1683" y="2474"/>
                    <a:pt x="2216" y="2474"/>
                  </a:cubicBezTo>
                  <a:cubicBezTo>
                    <a:pt x="2246" y="2474"/>
                    <a:pt x="2275" y="2474"/>
                    <a:pt x="2304" y="2473"/>
                  </a:cubicBezTo>
                  <a:cubicBezTo>
                    <a:pt x="2335" y="2473"/>
                    <a:pt x="2366" y="2473"/>
                    <a:pt x="2397" y="2473"/>
                  </a:cubicBezTo>
                  <a:cubicBezTo>
                    <a:pt x="2446" y="2473"/>
                    <a:pt x="2496" y="2473"/>
                    <a:pt x="2546" y="2473"/>
                  </a:cubicBezTo>
                  <a:cubicBezTo>
                    <a:pt x="2872" y="2473"/>
                    <a:pt x="3230" y="2461"/>
                    <a:pt x="3479" y="2271"/>
                  </a:cubicBezTo>
                  <a:cubicBezTo>
                    <a:pt x="3582" y="2192"/>
                    <a:pt x="3664" y="2069"/>
                    <a:pt x="3722" y="1919"/>
                  </a:cubicBezTo>
                  <a:cubicBezTo>
                    <a:pt x="3742" y="1869"/>
                    <a:pt x="3759" y="1818"/>
                    <a:pt x="3773" y="1765"/>
                  </a:cubicBezTo>
                  <a:cubicBezTo>
                    <a:pt x="3816" y="1612"/>
                    <a:pt x="3835" y="1442"/>
                    <a:pt x="3835" y="1272"/>
                  </a:cubicBezTo>
                  <a:cubicBezTo>
                    <a:pt x="3848" y="1107"/>
                    <a:pt x="3841" y="939"/>
                    <a:pt x="3814" y="779"/>
                  </a:cubicBezTo>
                  <a:cubicBezTo>
                    <a:pt x="3807" y="737"/>
                    <a:pt x="3800" y="694"/>
                    <a:pt x="3789" y="654"/>
                  </a:cubicBezTo>
                  <a:cubicBezTo>
                    <a:pt x="3729" y="423"/>
                    <a:pt x="3621" y="228"/>
                    <a:pt x="3460" y="127"/>
                  </a:cubicBezTo>
                  <a:cubicBezTo>
                    <a:pt x="3298" y="25"/>
                    <a:pt x="3067" y="0"/>
                    <a:pt x="283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8" name="Google Shape;2648;p47"/>
            <p:cNvSpPr/>
            <p:nvPr/>
          </p:nvSpPr>
          <p:spPr>
            <a:xfrm>
              <a:off x="2485120" y="2231222"/>
              <a:ext cx="205233" cy="56588"/>
            </a:xfrm>
            <a:custGeom>
              <a:avLst/>
              <a:gdLst/>
              <a:ahLst/>
              <a:cxnLst/>
              <a:rect l="l" t="t" r="r" b="b"/>
              <a:pathLst>
                <a:path w="3848" h="1061" extrusionOk="0">
                  <a:moveTo>
                    <a:pt x="1008" y="0"/>
                  </a:moveTo>
                  <a:cubicBezTo>
                    <a:pt x="688" y="0"/>
                    <a:pt x="368" y="4"/>
                    <a:pt x="49" y="12"/>
                  </a:cubicBezTo>
                  <a:cubicBezTo>
                    <a:pt x="20" y="295"/>
                    <a:pt x="1" y="577"/>
                    <a:pt x="38" y="821"/>
                  </a:cubicBezTo>
                  <a:cubicBezTo>
                    <a:pt x="40" y="883"/>
                    <a:pt x="43" y="942"/>
                    <a:pt x="52" y="1000"/>
                  </a:cubicBezTo>
                  <a:cubicBezTo>
                    <a:pt x="414" y="988"/>
                    <a:pt x="777" y="983"/>
                    <a:pt x="1141" y="983"/>
                  </a:cubicBezTo>
                  <a:cubicBezTo>
                    <a:pt x="2017" y="983"/>
                    <a:pt x="2898" y="1014"/>
                    <a:pt x="3773" y="1061"/>
                  </a:cubicBezTo>
                  <a:cubicBezTo>
                    <a:pt x="3816" y="908"/>
                    <a:pt x="3835" y="738"/>
                    <a:pt x="3835" y="568"/>
                  </a:cubicBezTo>
                  <a:cubicBezTo>
                    <a:pt x="3848" y="403"/>
                    <a:pt x="3841" y="235"/>
                    <a:pt x="3814" y="75"/>
                  </a:cubicBezTo>
                  <a:cubicBezTo>
                    <a:pt x="2878" y="30"/>
                    <a:pt x="1942" y="0"/>
                    <a:pt x="100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9" name="Google Shape;2649;p47"/>
            <p:cNvSpPr/>
            <p:nvPr/>
          </p:nvSpPr>
          <p:spPr>
            <a:xfrm>
              <a:off x="2697711" y="1935802"/>
              <a:ext cx="130937" cy="210247"/>
            </a:xfrm>
            <a:custGeom>
              <a:avLst/>
              <a:gdLst/>
              <a:ahLst/>
              <a:cxnLst/>
              <a:rect l="l" t="t" r="r" b="b"/>
              <a:pathLst>
                <a:path w="2455" h="3942" extrusionOk="0">
                  <a:moveTo>
                    <a:pt x="2139" y="0"/>
                  </a:moveTo>
                  <a:cubicBezTo>
                    <a:pt x="2119" y="0"/>
                    <a:pt x="2099" y="2"/>
                    <a:pt x="2081" y="7"/>
                  </a:cubicBezTo>
                  <a:cubicBezTo>
                    <a:pt x="1946" y="43"/>
                    <a:pt x="1886" y="176"/>
                    <a:pt x="1910" y="305"/>
                  </a:cubicBezTo>
                  <a:cubicBezTo>
                    <a:pt x="1974" y="663"/>
                    <a:pt x="1884" y="1025"/>
                    <a:pt x="1765" y="1363"/>
                  </a:cubicBezTo>
                  <a:cubicBezTo>
                    <a:pt x="1655" y="1680"/>
                    <a:pt x="1537" y="2035"/>
                    <a:pt x="1333" y="2306"/>
                  </a:cubicBezTo>
                  <a:cubicBezTo>
                    <a:pt x="977" y="2783"/>
                    <a:pt x="413" y="3050"/>
                    <a:pt x="110" y="3576"/>
                  </a:cubicBezTo>
                  <a:cubicBezTo>
                    <a:pt x="0" y="3765"/>
                    <a:pt x="169" y="3942"/>
                    <a:pt x="334" y="3942"/>
                  </a:cubicBezTo>
                  <a:cubicBezTo>
                    <a:pt x="407" y="3942"/>
                    <a:pt x="479" y="3907"/>
                    <a:pt x="526" y="3825"/>
                  </a:cubicBezTo>
                  <a:cubicBezTo>
                    <a:pt x="844" y="3277"/>
                    <a:pt x="1473" y="3004"/>
                    <a:pt x="1811" y="2467"/>
                  </a:cubicBezTo>
                  <a:cubicBezTo>
                    <a:pt x="1910" y="2309"/>
                    <a:pt x="1980" y="2134"/>
                    <a:pt x="2050" y="1962"/>
                  </a:cubicBezTo>
                  <a:cubicBezTo>
                    <a:pt x="2127" y="1780"/>
                    <a:pt x="2201" y="1597"/>
                    <a:pt x="2263" y="1409"/>
                  </a:cubicBezTo>
                  <a:cubicBezTo>
                    <a:pt x="2394" y="1009"/>
                    <a:pt x="2454" y="596"/>
                    <a:pt x="2378" y="179"/>
                  </a:cubicBezTo>
                  <a:cubicBezTo>
                    <a:pt x="2359" y="70"/>
                    <a:pt x="2246" y="0"/>
                    <a:pt x="21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0" name="Google Shape;2650;p47"/>
            <p:cNvSpPr/>
            <p:nvPr/>
          </p:nvSpPr>
          <p:spPr>
            <a:xfrm>
              <a:off x="2727099" y="1748437"/>
              <a:ext cx="93710" cy="106563"/>
            </a:xfrm>
            <a:custGeom>
              <a:avLst/>
              <a:gdLst/>
              <a:ahLst/>
              <a:cxnLst/>
              <a:rect l="l" t="t" r="r" b="b"/>
              <a:pathLst>
                <a:path w="1757" h="1998" extrusionOk="0">
                  <a:moveTo>
                    <a:pt x="277" y="0"/>
                  </a:moveTo>
                  <a:cubicBezTo>
                    <a:pt x="192" y="0"/>
                    <a:pt x="104" y="44"/>
                    <a:pt x="64" y="120"/>
                  </a:cubicBezTo>
                  <a:cubicBezTo>
                    <a:pt x="0" y="239"/>
                    <a:pt x="36" y="377"/>
                    <a:pt x="149" y="451"/>
                  </a:cubicBezTo>
                  <a:cubicBezTo>
                    <a:pt x="213" y="494"/>
                    <a:pt x="277" y="538"/>
                    <a:pt x="339" y="586"/>
                  </a:cubicBezTo>
                  <a:cubicBezTo>
                    <a:pt x="344" y="591"/>
                    <a:pt x="353" y="598"/>
                    <a:pt x="358" y="602"/>
                  </a:cubicBezTo>
                  <a:cubicBezTo>
                    <a:pt x="372" y="614"/>
                    <a:pt x="388" y="627"/>
                    <a:pt x="403" y="639"/>
                  </a:cubicBezTo>
                  <a:cubicBezTo>
                    <a:pt x="433" y="666"/>
                    <a:pt x="463" y="690"/>
                    <a:pt x="493" y="719"/>
                  </a:cubicBezTo>
                  <a:cubicBezTo>
                    <a:pt x="608" y="825"/>
                    <a:pt x="716" y="940"/>
                    <a:pt x="815" y="1063"/>
                  </a:cubicBezTo>
                  <a:cubicBezTo>
                    <a:pt x="822" y="1071"/>
                    <a:pt x="830" y="1082"/>
                    <a:pt x="837" y="1091"/>
                  </a:cubicBezTo>
                  <a:cubicBezTo>
                    <a:pt x="836" y="1091"/>
                    <a:pt x="836" y="1090"/>
                    <a:pt x="836" y="1090"/>
                  </a:cubicBezTo>
                  <a:lnTo>
                    <a:pt x="836" y="1090"/>
                  </a:lnTo>
                  <a:cubicBezTo>
                    <a:pt x="837" y="1090"/>
                    <a:pt x="863" y="1126"/>
                    <a:pt x="863" y="1126"/>
                  </a:cubicBezTo>
                  <a:cubicBezTo>
                    <a:pt x="886" y="1158"/>
                    <a:pt x="909" y="1190"/>
                    <a:pt x="932" y="1224"/>
                  </a:cubicBezTo>
                  <a:cubicBezTo>
                    <a:pt x="973" y="1286"/>
                    <a:pt x="1012" y="1350"/>
                    <a:pt x="1049" y="1413"/>
                  </a:cubicBezTo>
                  <a:cubicBezTo>
                    <a:pt x="1088" y="1483"/>
                    <a:pt x="1126" y="1552"/>
                    <a:pt x="1159" y="1624"/>
                  </a:cubicBezTo>
                  <a:cubicBezTo>
                    <a:pt x="1177" y="1660"/>
                    <a:pt x="1193" y="1695"/>
                    <a:pt x="1207" y="1732"/>
                  </a:cubicBezTo>
                  <a:cubicBezTo>
                    <a:pt x="1209" y="1736"/>
                    <a:pt x="1211" y="1738"/>
                    <a:pt x="1211" y="1738"/>
                  </a:cubicBezTo>
                  <a:cubicBezTo>
                    <a:pt x="1212" y="1741"/>
                    <a:pt x="1212" y="1745"/>
                    <a:pt x="1216" y="1750"/>
                  </a:cubicBezTo>
                  <a:cubicBezTo>
                    <a:pt x="1223" y="1771"/>
                    <a:pt x="1232" y="1794"/>
                    <a:pt x="1241" y="1816"/>
                  </a:cubicBezTo>
                  <a:cubicBezTo>
                    <a:pt x="1278" y="1915"/>
                    <a:pt x="1368" y="1998"/>
                    <a:pt x="1474" y="1998"/>
                  </a:cubicBezTo>
                  <a:cubicBezTo>
                    <a:pt x="1495" y="1998"/>
                    <a:pt x="1516" y="1995"/>
                    <a:pt x="1538" y="1988"/>
                  </a:cubicBezTo>
                  <a:cubicBezTo>
                    <a:pt x="1654" y="1952"/>
                    <a:pt x="1756" y="1817"/>
                    <a:pt x="1710" y="1690"/>
                  </a:cubicBezTo>
                  <a:cubicBezTo>
                    <a:pt x="1459" y="1011"/>
                    <a:pt x="1003" y="432"/>
                    <a:pt x="397" y="35"/>
                  </a:cubicBezTo>
                  <a:cubicBezTo>
                    <a:pt x="362" y="11"/>
                    <a:pt x="320" y="0"/>
                    <a:pt x="2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1" name="Google Shape;2651;p47"/>
            <p:cNvSpPr/>
            <p:nvPr/>
          </p:nvSpPr>
          <p:spPr>
            <a:xfrm>
              <a:off x="2332850" y="1917775"/>
              <a:ext cx="90936" cy="185819"/>
            </a:xfrm>
            <a:custGeom>
              <a:avLst/>
              <a:gdLst/>
              <a:ahLst/>
              <a:cxnLst/>
              <a:rect l="l" t="t" r="r" b="b"/>
              <a:pathLst>
                <a:path w="1705" h="3484" extrusionOk="0">
                  <a:moveTo>
                    <a:pt x="238" y="1"/>
                  </a:moveTo>
                  <a:cubicBezTo>
                    <a:pt x="118" y="1"/>
                    <a:pt x="1" y="78"/>
                    <a:pt x="6" y="234"/>
                  </a:cubicBezTo>
                  <a:cubicBezTo>
                    <a:pt x="49" y="1400"/>
                    <a:pt x="167" y="2741"/>
                    <a:pt x="1238" y="3443"/>
                  </a:cubicBezTo>
                  <a:cubicBezTo>
                    <a:pt x="1281" y="3471"/>
                    <a:pt x="1324" y="3484"/>
                    <a:pt x="1364" y="3484"/>
                  </a:cubicBezTo>
                  <a:cubicBezTo>
                    <a:pt x="1568" y="3484"/>
                    <a:pt x="1705" y="3168"/>
                    <a:pt x="1486" y="3025"/>
                  </a:cubicBezTo>
                  <a:cubicBezTo>
                    <a:pt x="580" y="2431"/>
                    <a:pt x="527" y="1208"/>
                    <a:pt x="492" y="237"/>
                  </a:cubicBezTo>
                  <a:cubicBezTo>
                    <a:pt x="486" y="80"/>
                    <a:pt x="361" y="1"/>
                    <a:pt x="23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2" name="Google Shape;2652;p47"/>
            <p:cNvSpPr/>
            <p:nvPr/>
          </p:nvSpPr>
          <p:spPr>
            <a:xfrm>
              <a:off x="2523201" y="2334265"/>
              <a:ext cx="66615" cy="45175"/>
            </a:xfrm>
            <a:custGeom>
              <a:avLst/>
              <a:gdLst/>
              <a:ahLst/>
              <a:cxnLst/>
              <a:rect l="l" t="t" r="r" b="b"/>
              <a:pathLst>
                <a:path w="1249" h="847" extrusionOk="0">
                  <a:moveTo>
                    <a:pt x="435" y="91"/>
                  </a:moveTo>
                  <a:cubicBezTo>
                    <a:pt x="435" y="91"/>
                    <a:pt x="436" y="92"/>
                    <a:pt x="436" y="93"/>
                  </a:cubicBezTo>
                  <a:lnTo>
                    <a:pt x="436" y="93"/>
                  </a:lnTo>
                  <a:cubicBezTo>
                    <a:pt x="436" y="92"/>
                    <a:pt x="435" y="91"/>
                    <a:pt x="435" y="91"/>
                  </a:cubicBezTo>
                  <a:close/>
                  <a:moveTo>
                    <a:pt x="436" y="93"/>
                  </a:moveTo>
                  <a:cubicBezTo>
                    <a:pt x="441" y="98"/>
                    <a:pt x="445" y="103"/>
                    <a:pt x="449" y="108"/>
                  </a:cubicBezTo>
                  <a:lnTo>
                    <a:pt x="449" y="108"/>
                  </a:lnTo>
                  <a:cubicBezTo>
                    <a:pt x="445" y="103"/>
                    <a:pt x="441" y="98"/>
                    <a:pt x="436" y="93"/>
                  </a:cubicBezTo>
                  <a:close/>
                  <a:moveTo>
                    <a:pt x="248" y="1"/>
                  </a:moveTo>
                  <a:cubicBezTo>
                    <a:pt x="206" y="1"/>
                    <a:pt x="162" y="11"/>
                    <a:pt x="128" y="32"/>
                  </a:cubicBezTo>
                  <a:cubicBezTo>
                    <a:pt x="75" y="66"/>
                    <a:pt x="29" y="116"/>
                    <a:pt x="15" y="176"/>
                  </a:cubicBezTo>
                  <a:cubicBezTo>
                    <a:pt x="1" y="236"/>
                    <a:pt x="1" y="312"/>
                    <a:pt x="38" y="364"/>
                  </a:cubicBezTo>
                  <a:cubicBezTo>
                    <a:pt x="150" y="514"/>
                    <a:pt x="286" y="644"/>
                    <a:pt x="456" y="725"/>
                  </a:cubicBezTo>
                  <a:cubicBezTo>
                    <a:pt x="613" y="800"/>
                    <a:pt x="782" y="847"/>
                    <a:pt x="954" y="847"/>
                  </a:cubicBezTo>
                  <a:cubicBezTo>
                    <a:pt x="969" y="847"/>
                    <a:pt x="984" y="847"/>
                    <a:pt x="999" y="846"/>
                  </a:cubicBezTo>
                  <a:cubicBezTo>
                    <a:pt x="1126" y="842"/>
                    <a:pt x="1248" y="741"/>
                    <a:pt x="1243" y="605"/>
                  </a:cubicBezTo>
                  <a:cubicBezTo>
                    <a:pt x="1240" y="482"/>
                    <a:pt x="1143" y="360"/>
                    <a:pt x="1011" y="360"/>
                  </a:cubicBezTo>
                  <a:cubicBezTo>
                    <a:pt x="1008" y="360"/>
                    <a:pt x="1005" y="360"/>
                    <a:pt x="1002" y="360"/>
                  </a:cubicBezTo>
                  <a:cubicBezTo>
                    <a:pt x="991" y="361"/>
                    <a:pt x="980" y="361"/>
                    <a:pt x="969" y="361"/>
                  </a:cubicBezTo>
                  <a:cubicBezTo>
                    <a:pt x="940" y="361"/>
                    <a:pt x="910" y="359"/>
                    <a:pt x="882" y="357"/>
                  </a:cubicBezTo>
                  <a:cubicBezTo>
                    <a:pt x="823" y="346"/>
                    <a:pt x="766" y="330"/>
                    <a:pt x="713" y="309"/>
                  </a:cubicBezTo>
                  <a:cubicBezTo>
                    <a:pt x="658" y="284"/>
                    <a:pt x="607" y="254"/>
                    <a:pt x="559" y="218"/>
                  </a:cubicBezTo>
                  <a:cubicBezTo>
                    <a:pt x="520" y="184"/>
                    <a:pt x="483" y="148"/>
                    <a:pt x="449" y="108"/>
                  </a:cubicBezTo>
                  <a:lnTo>
                    <a:pt x="449" y="108"/>
                  </a:lnTo>
                  <a:cubicBezTo>
                    <a:pt x="451" y="110"/>
                    <a:pt x="453" y="113"/>
                    <a:pt x="454" y="116"/>
                  </a:cubicBezTo>
                  <a:cubicBezTo>
                    <a:pt x="417" y="66"/>
                    <a:pt x="378" y="27"/>
                    <a:pt x="314" y="9"/>
                  </a:cubicBezTo>
                  <a:cubicBezTo>
                    <a:pt x="294" y="4"/>
                    <a:pt x="272" y="1"/>
                    <a:pt x="2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3" name="Google Shape;2653;p47"/>
            <p:cNvSpPr/>
            <p:nvPr/>
          </p:nvSpPr>
          <p:spPr>
            <a:xfrm>
              <a:off x="2570029" y="1508965"/>
              <a:ext cx="32428" cy="147738"/>
            </a:xfrm>
            <a:custGeom>
              <a:avLst/>
              <a:gdLst/>
              <a:ahLst/>
              <a:cxnLst/>
              <a:rect l="l" t="t" r="r" b="b"/>
              <a:pathLst>
                <a:path w="608" h="2770" extrusionOk="0">
                  <a:moveTo>
                    <a:pt x="245" y="1"/>
                  </a:moveTo>
                  <a:cubicBezTo>
                    <a:pt x="228" y="1"/>
                    <a:pt x="212" y="2"/>
                    <a:pt x="197" y="6"/>
                  </a:cubicBezTo>
                  <a:cubicBezTo>
                    <a:pt x="57" y="36"/>
                    <a:pt x="0" y="165"/>
                    <a:pt x="14" y="295"/>
                  </a:cubicBezTo>
                  <a:cubicBezTo>
                    <a:pt x="90" y="1035"/>
                    <a:pt x="122" y="1780"/>
                    <a:pt x="112" y="2522"/>
                  </a:cubicBezTo>
                  <a:cubicBezTo>
                    <a:pt x="109" y="2685"/>
                    <a:pt x="238" y="2769"/>
                    <a:pt x="364" y="2769"/>
                  </a:cubicBezTo>
                  <a:cubicBezTo>
                    <a:pt x="480" y="2769"/>
                    <a:pt x="594" y="2696"/>
                    <a:pt x="595" y="2545"/>
                  </a:cubicBezTo>
                  <a:cubicBezTo>
                    <a:pt x="608" y="1759"/>
                    <a:pt x="569" y="972"/>
                    <a:pt x="487" y="188"/>
                  </a:cubicBezTo>
                  <a:cubicBezTo>
                    <a:pt x="477" y="75"/>
                    <a:pt x="353" y="1"/>
                    <a:pt x="2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4" name="Google Shape;2654;p47"/>
            <p:cNvSpPr/>
            <p:nvPr/>
          </p:nvSpPr>
          <p:spPr>
            <a:xfrm>
              <a:off x="2363091" y="1613501"/>
              <a:ext cx="80483" cy="74776"/>
            </a:xfrm>
            <a:custGeom>
              <a:avLst/>
              <a:gdLst/>
              <a:ahLst/>
              <a:cxnLst/>
              <a:rect l="l" t="t" r="r" b="b"/>
              <a:pathLst>
                <a:path w="1509" h="1402" extrusionOk="0">
                  <a:moveTo>
                    <a:pt x="292" y="0"/>
                  </a:moveTo>
                  <a:cubicBezTo>
                    <a:pt x="267" y="0"/>
                    <a:pt x="243" y="3"/>
                    <a:pt x="219" y="8"/>
                  </a:cubicBezTo>
                  <a:cubicBezTo>
                    <a:pt x="95" y="36"/>
                    <a:pt x="1" y="172"/>
                    <a:pt x="35" y="298"/>
                  </a:cubicBezTo>
                  <a:cubicBezTo>
                    <a:pt x="63" y="399"/>
                    <a:pt x="143" y="472"/>
                    <a:pt x="240" y="484"/>
                  </a:cubicBezTo>
                  <a:cubicBezTo>
                    <a:pt x="245" y="490"/>
                    <a:pt x="249" y="495"/>
                    <a:pt x="254" y="498"/>
                  </a:cubicBezTo>
                  <a:lnTo>
                    <a:pt x="371" y="621"/>
                  </a:lnTo>
                  <a:cubicBezTo>
                    <a:pt x="447" y="699"/>
                    <a:pt x="524" y="777"/>
                    <a:pt x="600" y="855"/>
                  </a:cubicBezTo>
                  <a:cubicBezTo>
                    <a:pt x="752" y="1011"/>
                    <a:pt x="903" y="1168"/>
                    <a:pt x="1055" y="1324"/>
                  </a:cubicBezTo>
                  <a:cubicBezTo>
                    <a:pt x="1104" y="1374"/>
                    <a:pt x="1174" y="1402"/>
                    <a:pt x="1243" y="1402"/>
                  </a:cubicBezTo>
                  <a:cubicBezTo>
                    <a:pt x="1299" y="1402"/>
                    <a:pt x="1356" y="1383"/>
                    <a:pt x="1399" y="1340"/>
                  </a:cubicBezTo>
                  <a:cubicBezTo>
                    <a:pt x="1489" y="1250"/>
                    <a:pt x="1509" y="1094"/>
                    <a:pt x="1415" y="996"/>
                  </a:cubicBezTo>
                  <a:cubicBezTo>
                    <a:pt x="1245" y="821"/>
                    <a:pt x="1075" y="646"/>
                    <a:pt x="905" y="470"/>
                  </a:cubicBezTo>
                  <a:cubicBezTo>
                    <a:pt x="821" y="385"/>
                    <a:pt x="738" y="300"/>
                    <a:pt x="655" y="215"/>
                  </a:cubicBezTo>
                  <a:cubicBezTo>
                    <a:pt x="605" y="164"/>
                    <a:pt x="556" y="109"/>
                    <a:pt x="497" y="66"/>
                  </a:cubicBezTo>
                  <a:cubicBezTo>
                    <a:pt x="437" y="22"/>
                    <a:pt x="365" y="0"/>
                    <a:pt x="29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5" name="Google Shape;2655;p47"/>
            <p:cNvSpPr/>
            <p:nvPr/>
          </p:nvSpPr>
          <p:spPr>
            <a:xfrm>
              <a:off x="2758939" y="1619954"/>
              <a:ext cx="62829" cy="68642"/>
            </a:xfrm>
            <a:custGeom>
              <a:avLst/>
              <a:gdLst/>
              <a:ahLst/>
              <a:cxnLst/>
              <a:rect l="l" t="t" r="r" b="b"/>
              <a:pathLst>
                <a:path w="1178" h="1287" extrusionOk="0">
                  <a:moveTo>
                    <a:pt x="892" y="1"/>
                  </a:moveTo>
                  <a:cubicBezTo>
                    <a:pt x="836" y="1"/>
                    <a:pt x="780" y="20"/>
                    <a:pt x="738" y="64"/>
                  </a:cubicBezTo>
                  <a:cubicBezTo>
                    <a:pt x="484" y="321"/>
                    <a:pt x="257" y="606"/>
                    <a:pt x="68" y="914"/>
                  </a:cubicBezTo>
                  <a:cubicBezTo>
                    <a:pt x="0" y="1023"/>
                    <a:pt x="23" y="1182"/>
                    <a:pt x="139" y="1249"/>
                  </a:cubicBezTo>
                  <a:cubicBezTo>
                    <a:pt x="180" y="1274"/>
                    <a:pt x="227" y="1286"/>
                    <a:pt x="274" y="1286"/>
                  </a:cubicBezTo>
                  <a:cubicBezTo>
                    <a:pt x="353" y="1286"/>
                    <a:pt x="430" y="1251"/>
                    <a:pt x="475" y="1178"/>
                  </a:cubicBezTo>
                  <a:cubicBezTo>
                    <a:pt x="564" y="1035"/>
                    <a:pt x="660" y="898"/>
                    <a:pt x="762" y="766"/>
                  </a:cubicBezTo>
                  <a:cubicBezTo>
                    <a:pt x="787" y="734"/>
                    <a:pt x="812" y="702"/>
                    <a:pt x="839" y="672"/>
                  </a:cubicBezTo>
                  <a:cubicBezTo>
                    <a:pt x="844" y="663"/>
                    <a:pt x="851" y="656"/>
                    <a:pt x="858" y="649"/>
                  </a:cubicBezTo>
                  <a:cubicBezTo>
                    <a:pt x="860" y="645"/>
                    <a:pt x="867" y="638"/>
                    <a:pt x="871" y="633"/>
                  </a:cubicBezTo>
                  <a:cubicBezTo>
                    <a:pt x="878" y="626"/>
                    <a:pt x="883" y="617"/>
                    <a:pt x="890" y="610"/>
                  </a:cubicBezTo>
                  <a:cubicBezTo>
                    <a:pt x="947" y="546"/>
                    <a:pt x="1005" y="484"/>
                    <a:pt x="1064" y="422"/>
                  </a:cubicBezTo>
                  <a:cubicBezTo>
                    <a:pt x="1152" y="331"/>
                    <a:pt x="1177" y="175"/>
                    <a:pt x="1080" y="80"/>
                  </a:cubicBezTo>
                  <a:cubicBezTo>
                    <a:pt x="1032" y="30"/>
                    <a:pt x="961" y="1"/>
                    <a:pt x="89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42" name="Google Shape;2642;p47"/>
          <p:cNvSpPr txBox="1">
            <a:spLocks noGrp="1"/>
          </p:cNvSpPr>
          <p:nvPr>
            <p:ph type="title"/>
          </p:nvPr>
        </p:nvSpPr>
        <p:spPr>
          <a:xfrm>
            <a:off x="799803" y="478127"/>
            <a:ext cx="7832594" cy="4117546"/>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s-MX" sz="2000" dirty="0">
                <a:solidFill>
                  <a:schemeClr val="bg1">
                    <a:lumMod val="25000"/>
                  </a:schemeClr>
                </a:solidFill>
              </a:rPr>
              <a:t>q) Elaborará y presentará a la comunidad educativa un informe anual de sus actividades, destacando los ingresos que por</a:t>
            </a:r>
            <a:br>
              <a:rPr lang="es-MX" sz="2000" dirty="0">
                <a:solidFill>
                  <a:schemeClr val="bg1">
                    <a:lumMod val="25000"/>
                  </a:schemeClr>
                </a:solidFill>
              </a:rPr>
            </a:br>
            <a:r>
              <a:rPr lang="es-MX" sz="2000" dirty="0">
                <a:solidFill>
                  <a:schemeClr val="bg1">
                    <a:lumMod val="25000"/>
                  </a:schemeClr>
                </a:solidFill>
              </a:rPr>
              <a:t>cualquier medio hubiera obtenido y su aplicación, incluyendo el reporte que le rinda la cooperativa escolar o equivalente</a:t>
            </a:r>
            <a:br>
              <a:rPr lang="es-MX" sz="2000" dirty="0">
                <a:solidFill>
                  <a:schemeClr val="bg1">
                    <a:lumMod val="25000"/>
                  </a:schemeClr>
                </a:solidFill>
              </a:rPr>
            </a:br>
            <a:br>
              <a:rPr lang="es-MX" sz="2000" dirty="0">
                <a:solidFill>
                  <a:schemeClr val="bg1">
                    <a:lumMod val="25000"/>
                  </a:schemeClr>
                </a:solidFill>
              </a:rPr>
            </a:br>
            <a:r>
              <a:rPr lang="es-MX" sz="2000" dirty="0">
                <a:solidFill>
                  <a:schemeClr val="bg1">
                    <a:lumMod val="25000"/>
                  </a:schemeClr>
                </a:solidFill>
              </a:rPr>
              <a:t>r) Registrará y apoyará el funcionamiento de los Comités que se establezcan para la promoción de programas específicos</a:t>
            </a:r>
            <a:br>
              <a:rPr lang="es-MX" sz="2000" dirty="0">
                <a:solidFill>
                  <a:schemeClr val="bg1">
                    <a:lumMod val="25000"/>
                  </a:schemeClr>
                </a:solidFill>
              </a:rPr>
            </a:br>
            <a:br>
              <a:rPr lang="es-MX" sz="2000" dirty="0">
                <a:solidFill>
                  <a:schemeClr val="bg1">
                    <a:lumMod val="25000"/>
                  </a:schemeClr>
                </a:solidFill>
              </a:rPr>
            </a:br>
            <a:r>
              <a:rPr lang="es-MX" sz="2000" dirty="0">
                <a:solidFill>
                  <a:schemeClr val="bg1">
                    <a:lumMod val="25000"/>
                  </a:schemeClr>
                </a:solidFill>
              </a:rPr>
              <a:t>s) Fomentará el respeto entre los miembros de la comunidad educativa con especial énfasis en evitar conductas y agresión</a:t>
            </a:r>
            <a:br>
              <a:rPr lang="es-MX" sz="2000" dirty="0">
                <a:solidFill>
                  <a:schemeClr val="bg1">
                    <a:lumMod val="25000"/>
                  </a:schemeClr>
                </a:solidFill>
              </a:rPr>
            </a:br>
            <a:r>
              <a:rPr lang="es-MX" sz="2000" dirty="0">
                <a:solidFill>
                  <a:schemeClr val="bg1">
                    <a:lumMod val="25000"/>
                  </a:schemeClr>
                </a:solidFill>
              </a:rPr>
              <a:t>entre los alumnos y desalentará entre ellos prácticas que generen violencia</a:t>
            </a:r>
            <a:br>
              <a:rPr lang="es-MX" sz="2000" dirty="0">
                <a:solidFill>
                  <a:schemeClr val="bg1">
                    <a:lumMod val="25000"/>
                  </a:schemeClr>
                </a:solidFill>
              </a:rPr>
            </a:br>
            <a:br>
              <a:rPr lang="es-MX" sz="2000" dirty="0">
                <a:solidFill>
                  <a:schemeClr val="bg1">
                    <a:lumMod val="25000"/>
                  </a:schemeClr>
                </a:solidFill>
              </a:rPr>
            </a:br>
            <a:r>
              <a:rPr lang="es-MX" sz="2000" dirty="0">
                <a:solidFill>
                  <a:schemeClr val="bg1">
                    <a:lumMod val="25000"/>
                  </a:schemeClr>
                </a:solidFill>
              </a:rPr>
              <a:t>t) En general, podrá realizar actividades en beneficio de la propia escuela</a:t>
            </a:r>
            <a:endParaRPr sz="2000" dirty="0">
              <a:solidFill>
                <a:schemeClr val="bg1">
                  <a:lumMod val="25000"/>
                </a:schemeClr>
              </a:solidFill>
            </a:endParaRPr>
          </a:p>
        </p:txBody>
      </p:sp>
      <p:sp>
        <p:nvSpPr>
          <p:cNvPr id="2658" name="Google Shape;2658;p47"/>
          <p:cNvSpPr/>
          <p:nvPr/>
        </p:nvSpPr>
        <p:spPr>
          <a:xfrm>
            <a:off x="7988191" y="714061"/>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70BA"/>
              </a:solidFill>
            </a:endParaRPr>
          </a:p>
        </p:txBody>
      </p:sp>
      <p:sp>
        <p:nvSpPr>
          <p:cNvPr id="2659" name="Google Shape;2659;p47"/>
          <p:cNvSpPr/>
          <p:nvPr/>
        </p:nvSpPr>
        <p:spPr>
          <a:xfrm>
            <a:off x="7727591" y="4039486"/>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675"/>
        <p:cNvGrpSpPr/>
        <p:nvPr/>
      </p:nvGrpSpPr>
      <p:grpSpPr>
        <a:xfrm>
          <a:off x="0" y="0"/>
          <a:ext cx="0" cy="0"/>
          <a:chOff x="0" y="0"/>
          <a:chExt cx="0" cy="0"/>
        </a:xfrm>
      </p:grpSpPr>
      <p:sp>
        <p:nvSpPr>
          <p:cNvPr id="2702" name="Google Shape;2702;p48"/>
          <p:cNvSpPr/>
          <p:nvPr/>
        </p:nvSpPr>
        <p:spPr>
          <a:xfrm>
            <a:off x="1018991" y="3107711"/>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0" name="Google Shape;2700;p48"/>
          <p:cNvSpPr/>
          <p:nvPr/>
        </p:nvSpPr>
        <p:spPr>
          <a:xfrm>
            <a:off x="932078" y="2478361"/>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1" name="Google Shape;2701;p48"/>
          <p:cNvSpPr/>
          <p:nvPr/>
        </p:nvSpPr>
        <p:spPr>
          <a:xfrm>
            <a:off x="1471378" y="2665161"/>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678" name="Google Shape;2678;p48"/>
          <p:cNvGrpSpPr/>
          <p:nvPr/>
        </p:nvGrpSpPr>
        <p:grpSpPr>
          <a:xfrm>
            <a:off x="1333548" y="2880590"/>
            <a:ext cx="1602317" cy="2171629"/>
            <a:chOff x="2522614" y="409334"/>
            <a:chExt cx="595325" cy="806847"/>
          </a:xfrm>
        </p:grpSpPr>
        <p:sp>
          <p:nvSpPr>
            <p:cNvPr id="2679" name="Google Shape;2679;p48"/>
            <p:cNvSpPr/>
            <p:nvPr/>
          </p:nvSpPr>
          <p:spPr>
            <a:xfrm>
              <a:off x="2522614" y="1034575"/>
              <a:ext cx="273609" cy="181606"/>
            </a:xfrm>
            <a:custGeom>
              <a:avLst/>
              <a:gdLst/>
              <a:ahLst/>
              <a:cxnLst/>
              <a:rect l="l" t="t" r="r" b="b"/>
              <a:pathLst>
                <a:path w="5130" h="3405" extrusionOk="0">
                  <a:moveTo>
                    <a:pt x="701" y="1"/>
                  </a:moveTo>
                  <a:cubicBezTo>
                    <a:pt x="579" y="1"/>
                    <a:pt x="456" y="57"/>
                    <a:pt x="375" y="193"/>
                  </a:cubicBezTo>
                  <a:cubicBezTo>
                    <a:pt x="79" y="682"/>
                    <a:pt x="1" y="1192"/>
                    <a:pt x="410" y="1644"/>
                  </a:cubicBezTo>
                  <a:cubicBezTo>
                    <a:pt x="800" y="2077"/>
                    <a:pt x="1378" y="2429"/>
                    <a:pt x="1879" y="2716"/>
                  </a:cubicBezTo>
                  <a:cubicBezTo>
                    <a:pt x="2405" y="3019"/>
                    <a:pt x="2985" y="3260"/>
                    <a:pt x="3587" y="3356"/>
                  </a:cubicBezTo>
                  <a:cubicBezTo>
                    <a:pt x="3744" y="3380"/>
                    <a:pt x="3913" y="3404"/>
                    <a:pt x="4080" y="3404"/>
                  </a:cubicBezTo>
                  <a:cubicBezTo>
                    <a:pt x="4223" y="3404"/>
                    <a:pt x="4364" y="3386"/>
                    <a:pt x="4493" y="3335"/>
                  </a:cubicBezTo>
                  <a:cubicBezTo>
                    <a:pt x="4798" y="3213"/>
                    <a:pt x="4883" y="2901"/>
                    <a:pt x="4998" y="2623"/>
                  </a:cubicBezTo>
                  <a:cubicBezTo>
                    <a:pt x="5130" y="2303"/>
                    <a:pt x="4850" y="2015"/>
                    <a:pt x="4598" y="2015"/>
                  </a:cubicBezTo>
                  <a:cubicBezTo>
                    <a:pt x="4480" y="2015"/>
                    <a:pt x="4369" y="2077"/>
                    <a:pt x="4307" y="2227"/>
                  </a:cubicBezTo>
                  <a:cubicBezTo>
                    <a:pt x="4233" y="2405"/>
                    <a:pt x="4233" y="2594"/>
                    <a:pt x="4031" y="2605"/>
                  </a:cubicBezTo>
                  <a:cubicBezTo>
                    <a:pt x="4013" y="2606"/>
                    <a:pt x="3995" y="2606"/>
                    <a:pt x="3976" y="2606"/>
                  </a:cubicBezTo>
                  <a:cubicBezTo>
                    <a:pt x="3782" y="2606"/>
                    <a:pt x="3574" y="2549"/>
                    <a:pt x="3391" y="2500"/>
                  </a:cubicBezTo>
                  <a:cubicBezTo>
                    <a:pt x="2996" y="2396"/>
                    <a:pt x="2627" y="2227"/>
                    <a:pt x="2273" y="2025"/>
                  </a:cubicBezTo>
                  <a:cubicBezTo>
                    <a:pt x="1932" y="1830"/>
                    <a:pt x="1608" y="1607"/>
                    <a:pt x="1300" y="1366"/>
                  </a:cubicBezTo>
                  <a:cubicBezTo>
                    <a:pt x="1186" y="1278"/>
                    <a:pt x="998" y="1164"/>
                    <a:pt x="935" y="1029"/>
                  </a:cubicBezTo>
                  <a:cubicBezTo>
                    <a:pt x="862" y="875"/>
                    <a:pt x="986" y="719"/>
                    <a:pt x="1066" y="586"/>
                  </a:cubicBezTo>
                  <a:cubicBezTo>
                    <a:pt x="1250" y="283"/>
                    <a:pt x="975" y="1"/>
                    <a:pt x="70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0" name="Google Shape;2680;p48"/>
            <p:cNvSpPr/>
            <p:nvPr/>
          </p:nvSpPr>
          <p:spPr>
            <a:xfrm>
              <a:off x="2536907" y="1026362"/>
              <a:ext cx="257075" cy="157605"/>
            </a:xfrm>
            <a:custGeom>
              <a:avLst/>
              <a:gdLst/>
              <a:ahLst/>
              <a:cxnLst/>
              <a:rect l="l" t="t" r="r" b="b"/>
              <a:pathLst>
                <a:path w="4820" h="2955" extrusionOk="0">
                  <a:moveTo>
                    <a:pt x="1021" y="1"/>
                  </a:moveTo>
                  <a:cubicBezTo>
                    <a:pt x="987" y="1"/>
                    <a:pt x="955" y="6"/>
                    <a:pt x="927" y="14"/>
                  </a:cubicBezTo>
                  <a:cubicBezTo>
                    <a:pt x="888" y="11"/>
                    <a:pt x="849" y="9"/>
                    <a:pt x="810" y="9"/>
                  </a:cubicBezTo>
                  <a:cubicBezTo>
                    <a:pt x="684" y="9"/>
                    <a:pt x="564" y="28"/>
                    <a:pt x="456" y="72"/>
                  </a:cubicBezTo>
                  <a:cubicBezTo>
                    <a:pt x="39" y="242"/>
                    <a:pt x="0" y="696"/>
                    <a:pt x="277" y="1066"/>
                  </a:cubicBezTo>
                  <a:cubicBezTo>
                    <a:pt x="541" y="1419"/>
                    <a:pt x="948" y="1703"/>
                    <a:pt x="1326" y="1940"/>
                  </a:cubicBezTo>
                  <a:cubicBezTo>
                    <a:pt x="1721" y="2188"/>
                    <a:pt x="2146" y="2383"/>
                    <a:pt x="2581" y="2548"/>
                  </a:cubicBezTo>
                  <a:cubicBezTo>
                    <a:pt x="3032" y="2720"/>
                    <a:pt x="3511" y="2904"/>
                    <a:pt x="3984" y="2948"/>
                  </a:cubicBezTo>
                  <a:cubicBezTo>
                    <a:pt x="4027" y="2952"/>
                    <a:pt x="4070" y="2954"/>
                    <a:pt x="4112" y="2954"/>
                  </a:cubicBezTo>
                  <a:cubicBezTo>
                    <a:pt x="4485" y="2954"/>
                    <a:pt x="4819" y="2796"/>
                    <a:pt x="4778" y="2388"/>
                  </a:cubicBezTo>
                  <a:cubicBezTo>
                    <a:pt x="4737" y="1993"/>
                    <a:pt x="4301" y="1637"/>
                    <a:pt x="3984" y="1382"/>
                  </a:cubicBezTo>
                  <a:cubicBezTo>
                    <a:pt x="3156" y="717"/>
                    <a:pt x="2148" y="315"/>
                    <a:pt x="1147" y="21"/>
                  </a:cubicBezTo>
                  <a:cubicBezTo>
                    <a:pt x="1102" y="7"/>
                    <a:pt x="1060" y="1"/>
                    <a:pt x="102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1" name="Google Shape;2681;p48"/>
            <p:cNvSpPr/>
            <p:nvPr/>
          </p:nvSpPr>
          <p:spPr>
            <a:xfrm>
              <a:off x="2645497" y="409334"/>
              <a:ext cx="365025" cy="710316"/>
            </a:xfrm>
            <a:custGeom>
              <a:avLst/>
              <a:gdLst/>
              <a:ahLst/>
              <a:cxnLst/>
              <a:rect l="l" t="t" r="r" b="b"/>
              <a:pathLst>
                <a:path w="6844" h="13318" extrusionOk="0">
                  <a:moveTo>
                    <a:pt x="6323" y="1"/>
                  </a:moveTo>
                  <a:cubicBezTo>
                    <a:pt x="6185" y="1"/>
                    <a:pt x="6048" y="69"/>
                    <a:pt x="5976" y="233"/>
                  </a:cubicBezTo>
                  <a:cubicBezTo>
                    <a:pt x="4000" y="4689"/>
                    <a:pt x="2414" y="8460"/>
                    <a:pt x="156" y="12784"/>
                  </a:cubicBezTo>
                  <a:cubicBezTo>
                    <a:pt x="1" y="13082"/>
                    <a:pt x="263" y="13318"/>
                    <a:pt x="528" y="13318"/>
                  </a:cubicBezTo>
                  <a:cubicBezTo>
                    <a:pt x="668" y="13318"/>
                    <a:pt x="809" y="13252"/>
                    <a:pt x="890" y="13096"/>
                  </a:cubicBezTo>
                  <a:cubicBezTo>
                    <a:pt x="3146" y="8772"/>
                    <a:pt x="4732" y="5001"/>
                    <a:pt x="6708" y="546"/>
                  </a:cubicBezTo>
                  <a:cubicBezTo>
                    <a:pt x="6844" y="239"/>
                    <a:pt x="6581" y="1"/>
                    <a:pt x="632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2" name="Google Shape;2682;p48"/>
            <p:cNvSpPr/>
            <p:nvPr/>
          </p:nvSpPr>
          <p:spPr>
            <a:xfrm>
              <a:off x="2536801" y="450508"/>
              <a:ext cx="516496" cy="512283"/>
            </a:xfrm>
            <a:custGeom>
              <a:avLst/>
              <a:gdLst/>
              <a:ahLst/>
              <a:cxnLst/>
              <a:rect l="l" t="t" r="r" b="b"/>
              <a:pathLst>
                <a:path w="9684" h="9605" extrusionOk="0">
                  <a:moveTo>
                    <a:pt x="4815" y="0"/>
                  </a:moveTo>
                  <a:cubicBezTo>
                    <a:pt x="4769" y="0"/>
                    <a:pt x="4725" y="1"/>
                    <a:pt x="4681" y="3"/>
                  </a:cubicBezTo>
                  <a:cubicBezTo>
                    <a:pt x="4133" y="24"/>
                    <a:pt x="3674" y="161"/>
                    <a:pt x="3026" y="363"/>
                  </a:cubicBezTo>
                  <a:cubicBezTo>
                    <a:pt x="2620" y="488"/>
                    <a:pt x="2258" y="749"/>
                    <a:pt x="1914" y="990"/>
                  </a:cubicBezTo>
                  <a:cubicBezTo>
                    <a:pt x="1746" y="1107"/>
                    <a:pt x="1537" y="1355"/>
                    <a:pt x="1455" y="1436"/>
                  </a:cubicBezTo>
                  <a:cubicBezTo>
                    <a:pt x="1301" y="1591"/>
                    <a:pt x="1133" y="1720"/>
                    <a:pt x="1007" y="1894"/>
                  </a:cubicBezTo>
                  <a:cubicBezTo>
                    <a:pt x="702" y="2319"/>
                    <a:pt x="468" y="2727"/>
                    <a:pt x="305" y="3175"/>
                  </a:cubicBezTo>
                  <a:cubicBezTo>
                    <a:pt x="201" y="3462"/>
                    <a:pt x="125" y="3765"/>
                    <a:pt x="75" y="4100"/>
                  </a:cubicBezTo>
                  <a:cubicBezTo>
                    <a:pt x="66" y="4169"/>
                    <a:pt x="57" y="4238"/>
                    <a:pt x="52" y="4307"/>
                  </a:cubicBezTo>
                  <a:cubicBezTo>
                    <a:pt x="1" y="4819"/>
                    <a:pt x="36" y="5346"/>
                    <a:pt x="153" y="5851"/>
                  </a:cubicBezTo>
                  <a:cubicBezTo>
                    <a:pt x="211" y="6109"/>
                    <a:pt x="293" y="6361"/>
                    <a:pt x="394" y="6604"/>
                  </a:cubicBezTo>
                  <a:cubicBezTo>
                    <a:pt x="713" y="7369"/>
                    <a:pt x="1209" y="7995"/>
                    <a:pt x="1861" y="8504"/>
                  </a:cubicBezTo>
                  <a:cubicBezTo>
                    <a:pt x="2085" y="8693"/>
                    <a:pt x="2324" y="8849"/>
                    <a:pt x="2579" y="8971"/>
                  </a:cubicBezTo>
                  <a:cubicBezTo>
                    <a:pt x="2749" y="9072"/>
                    <a:pt x="2926" y="9163"/>
                    <a:pt x="3111" y="9244"/>
                  </a:cubicBezTo>
                  <a:cubicBezTo>
                    <a:pt x="3454" y="9340"/>
                    <a:pt x="3800" y="9437"/>
                    <a:pt x="4142" y="9533"/>
                  </a:cubicBezTo>
                  <a:cubicBezTo>
                    <a:pt x="4174" y="9542"/>
                    <a:pt x="4206" y="9551"/>
                    <a:pt x="4238" y="9560"/>
                  </a:cubicBezTo>
                  <a:cubicBezTo>
                    <a:pt x="4455" y="9590"/>
                    <a:pt x="4670" y="9605"/>
                    <a:pt x="4884" y="9605"/>
                  </a:cubicBezTo>
                  <a:cubicBezTo>
                    <a:pt x="5477" y="9605"/>
                    <a:pt x="6055" y="9489"/>
                    <a:pt x="6619" y="9258"/>
                  </a:cubicBezTo>
                  <a:cubicBezTo>
                    <a:pt x="6756" y="9219"/>
                    <a:pt x="6972" y="9085"/>
                    <a:pt x="7096" y="9003"/>
                  </a:cubicBezTo>
                  <a:cubicBezTo>
                    <a:pt x="7146" y="8970"/>
                    <a:pt x="7181" y="8945"/>
                    <a:pt x="7190" y="8939"/>
                  </a:cubicBezTo>
                  <a:cubicBezTo>
                    <a:pt x="7364" y="8840"/>
                    <a:pt x="7583" y="8743"/>
                    <a:pt x="7752" y="8606"/>
                  </a:cubicBezTo>
                  <a:lnTo>
                    <a:pt x="8569" y="7791"/>
                  </a:lnTo>
                  <a:cubicBezTo>
                    <a:pt x="8579" y="7781"/>
                    <a:pt x="8590" y="7770"/>
                    <a:pt x="8601" y="7758"/>
                  </a:cubicBezTo>
                  <a:cubicBezTo>
                    <a:pt x="8608" y="7749"/>
                    <a:pt x="8615" y="7738"/>
                    <a:pt x="8620" y="7729"/>
                  </a:cubicBezTo>
                  <a:cubicBezTo>
                    <a:pt x="8755" y="7506"/>
                    <a:pt x="8889" y="7283"/>
                    <a:pt x="9021" y="7058"/>
                  </a:cubicBezTo>
                  <a:cubicBezTo>
                    <a:pt x="9084" y="6946"/>
                    <a:pt x="9148" y="6836"/>
                    <a:pt x="9212" y="6724"/>
                  </a:cubicBezTo>
                  <a:cubicBezTo>
                    <a:pt x="9518" y="6076"/>
                    <a:pt x="9683" y="5135"/>
                    <a:pt x="9607" y="4382"/>
                  </a:cubicBezTo>
                  <a:cubicBezTo>
                    <a:pt x="9598" y="4298"/>
                    <a:pt x="9586" y="4217"/>
                    <a:pt x="9572" y="4139"/>
                  </a:cubicBezTo>
                  <a:cubicBezTo>
                    <a:pt x="9403" y="3232"/>
                    <a:pt x="9198" y="2602"/>
                    <a:pt x="8629" y="1864"/>
                  </a:cubicBezTo>
                  <a:cubicBezTo>
                    <a:pt x="8124" y="1210"/>
                    <a:pt x="7495" y="735"/>
                    <a:pt x="6743" y="400"/>
                  </a:cubicBezTo>
                  <a:cubicBezTo>
                    <a:pt x="6354" y="224"/>
                    <a:pt x="5928" y="113"/>
                    <a:pt x="5505" y="52"/>
                  </a:cubicBezTo>
                  <a:cubicBezTo>
                    <a:pt x="5250" y="17"/>
                    <a:pt x="5025" y="0"/>
                    <a:pt x="481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3" name="Google Shape;2683;p48"/>
            <p:cNvSpPr/>
            <p:nvPr/>
          </p:nvSpPr>
          <p:spPr>
            <a:xfrm>
              <a:off x="2863741" y="683314"/>
              <a:ext cx="189553" cy="143631"/>
            </a:xfrm>
            <a:custGeom>
              <a:avLst/>
              <a:gdLst/>
              <a:ahLst/>
              <a:cxnLst/>
              <a:rect l="l" t="t" r="r" b="b"/>
              <a:pathLst>
                <a:path w="3554" h="2693" extrusionOk="0">
                  <a:moveTo>
                    <a:pt x="3255" y="1"/>
                  </a:moveTo>
                  <a:cubicBezTo>
                    <a:pt x="3083" y="1"/>
                    <a:pt x="2910" y="31"/>
                    <a:pt x="2742" y="96"/>
                  </a:cubicBezTo>
                  <a:cubicBezTo>
                    <a:pt x="2380" y="236"/>
                    <a:pt x="2146" y="515"/>
                    <a:pt x="1746" y="564"/>
                  </a:cubicBezTo>
                  <a:cubicBezTo>
                    <a:pt x="1241" y="626"/>
                    <a:pt x="0" y="617"/>
                    <a:pt x="241" y="1470"/>
                  </a:cubicBezTo>
                  <a:cubicBezTo>
                    <a:pt x="445" y="2191"/>
                    <a:pt x="1499" y="1893"/>
                    <a:pt x="1990" y="2189"/>
                  </a:cubicBezTo>
                  <a:cubicBezTo>
                    <a:pt x="2295" y="2372"/>
                    <a:pt x="2527" y="2623"/>
                    <a:pt x="2891" y="2693"/>
                  </a:cubicBezTo>
                  <a:cubicBezTo>
                    <a:pt x="2954" y="2581"/>
                    <a:pt x="3018" y="2471"/>
                    <a:pt x="3082" y="2359"/>
                  </a:cubicBezTo>
                  <a:cubicBezTo>
                    <a:pt x="3388" y="1711"/>
                    <a:pt x="3553" y="770"/>
                    <a:pt x="3477" y="17"/>
                  </a:cubicBezTo>
                  <a:cubicBezTo>
                    <a:pt x="3403" y="6"/>
                    <a:pt x="3329" y="1"/>
                    <a:pt x="325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4" name="Google Shape;2684;p48"/>
            <p:cNvSpPr/>
            <p:nvPr/>
          </p:nvSpPr>
          <p:spPr>
            <a:xfrm>
              <a:off x="2553068" y="450615"/>
              <a:ext cx="265342" cy="229767"/>
            </a:xfrm>
            <a:custGeom>
              <a:avLst/>
              <a:gdLst/>
              <a:ahLst/>
              <a:cxnLst/>
              <a:rect l="l" t="t" r="r" b="b"/>
              <a:pathLst>
                <a:path w="4975" h="4308" extrusionOk="0">
                  <a:moveTo>
                    <a:pt x="4376" y="1"/>
                  </a:moveTo>
                  <a:cubicBezTo>
                    <a:pt x="3828" y="22"/>
                    <a:pt x="3369" y="159"/>
                    <a:pt x="2721" y="361"/>
                  </a:cubicBezTo>
                  <a:cubicBezTo>
                    <a:pt x="2315" y="486"/>
                    <a:pt x="1953" y="747"/>
                    <a:pt x="1609" y="988"/>
                  </a:cubicBezTo>
                  <a:cubicBezTo>
                    <a:pt x="1441" y="1105"/>
                    <a:pt x="1232" y="1353"/>
                    <a:pt x="1150" y="1434"/>
                  </a:cubicBezTo>
                  <a:cubicBezTo>
                    <a:pt x="996" y="1589"/>
                    <a:pt x="828" y="1718"/>
                    <a:pt x="702" y="1892"/>
                  </a:cubicBezTo>
                  <a:cubicBezTo>
                    <a:pt x="397" y="2317"/>
                    <a:pt x="163" y="2725"/>
                    <a:pt x="0" y="3173"/>
                  </a:cubicBezTo>
                  <a:cubicBezTo>
                    <a:pt x="78" y="3504"/>
                    <a:pt x="240" y="3804"/>
                    <a:pt x="505" y="4023"/>
                  </a:cubicBezTo>
                  <a:cubicBezTo>
                    <a:pt x="727" y="4206"/>
                    <a:pt x="997" y="4307"/>
                    <a:pt x="1270" y="4307"/>
                  </a:cubicBezTo>
                  <a:cubicBezTo>
                    <a:pt x="1446" y="4307"/>
                    <a:pt x="1623" y="4265"/>
                    <a:pt x="1788" y="4176"/>
                  </a:cubicBezTo>
                  <a:cubicBezTo>
                    <a:pt x="2236" y="3935"/>
                    <a:pt x="2454" y="3436"/>
                    <a:pt x="2996" y="3436"/>
                  </a:cubicBezTo>
                  <a:cubicBezTo>
                    <a:pt x="3020" y="3436"/>
                    <a:pt x="3044" y="3437"/>
                    <a:pt x="3070" y="3439"/>
                  </a:cubicBezTo>
                  <a:cubicBezTo>
                    <a:pt x="3314" y="3458"/>
                    <a:pt x="3559" y="3499"/>
                    <a:pt x="3800" y="3499"/>
                  </a:cubicBezTo>
                  <a:cubicBezTo>
                    <a:pt x="4025" y="3499"/>
                    <a:pt x="4246" y="3463"/>
                    <a:pt x="4457" y="3338"/>
                  </a:cubicBezTo>
                  <a:cubicBezTo>
                    <a:pt x="4886" y="3086"/>
                    <a:pt x="4975" y="2599"/>
                    <a:pt x="4877" y="2142"/>
                  </a:cubicBezTo>
                  <a:cubicBezTo>
                    <a:pt x="4805" y="1812"/>
                    <a:pt x="4626" y="1559"/>
                    <a:pt x="4503" y="1252"/>
                  </a:cubicBezTo>
                  <a:cubicBezTo>
                    <a:pt x="4393" y="975"/>
                    <a:pt x="4624" y="752"/>
                    <a:pt x="4565" y="460"/>
                  </a:cubicBezTo>
                  <a:cubicBezTo>
                    <a:pt x="4533" y="300"/>
                    <a:pt x="4466" y="143"/>
                    <a:pt x="437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5" name="Google Shape;2685;p48"/>
            <p:cNvSpPr/>
            <p:nvPr/>
          </p:nvSpPr>
          <p:spPr>
            <a:xfrm>
              <a:off x="2682351" y="774142"/>
              <a:ext cx="232967" cy="188646"/>
            </a:xfrm>
            <a:custGeom>
              <a:avLst/>
              <a:gdLst/>
              <a:ahLst/>
              <a:cxnLst/>
              <a:rect l="l" t="t" r="r" b="b"/>
              <a:pathLst>
                <a:path w="4368" h="3537" extrusionOk="0">
                  <a:moveTo>
                    <a:pt x="951" y="1"/>
                  </a:moveTo>
                  <a:cubicBezTo>
                    <a:pt x="716" y="1"/>
                    <a:pt x="489" y="81"/>
                    <a:pt x="328" y="291"/>
                  </a:cubicBezTo>
                  <a:cubicBezTo>
                    <a:pt x="1" y="718"/>
                    <a:pt x="270" y="1227"/>
                    <a:pt x="562" y="1580"/>
                  </a:cubicBezTo>
                  <a:cubicBezTo>
                    <a:pt x="747" y="1801"/>
                    <a:pt x="871" y="2005"/>
                    <a:pt x="950" y="2283"/>
                  </a:cubicBezTo>
                  <a:cubicBezTo>
                    <a:pt x="1032" y="2563"/>
                    <a:pt x="1080" y="2856"/>
                    <a:pt x="1202" y="3123"/>
                  </a:cubicBezTo>
                  <a:cubicBezTo>
                    <a:pt x="1261" y="3247"/>
                    <a:pt x="1330" y="3362"/>
                    <a:pt x="1413" y="3465"/>
                  </a:cubicBezTo>
                  <a:cubicBezTo>
                    <a:pt x="1445" y="3474"/>
                    <a:pt x="1477" y="3483"/>
                    <a:pt x="1509" y="3492"/>
                  </a:cubicBezTo>
                  <a:cubicBezTo>
                    <a:pt x="1726" y="3522"/>
                    <a:pt x="1941" y="3537"/>
                    <a:pt x="2155" y="3537"/>
                  </a:cubicBezTo>
                  <a:cubicBezTo>
                    <a:pt x="2748" y="3537"/>
                    <a:pt x="3326" y="3421"/>
                    <a:pt x="3890" y="3190"/>
                  </a:cubicBezTo>
                  <a:cubicBezTo>
                    <a:pt x="4027" y="3151"/>
                    <a:pt x="4243" y="3017"/>
                    <a:pt x="4367" y="2935"/>
                  </a:cubicBezTo>
                  <a:cubicBezTo>
                    <a:pt x="4277" y="2558"/>
                    <a:pt x="4239" y="2163"/>
                    <a:pt x="4016" y="1830"/>
                  </a:cubicBezTo>
                  <a:cubicBezTo>
                    <a:pt x="3873" y="1615"/>
                    <a:pt x="3676" y="1461"/>
                    <a:pt x="3433" y="1372"/>
                  </a:cubicBezTo>
                  <a:cubicBezTo>
                    <a:pt x="3196" y="1284"/>
                    <a:pt x="2946" y="1273"/>
                    <a:pt x="2742" y="1112"/>
                  </a:cubicBezTo>
                  <a:cubicBezTo>
                    <a:pt x="2528" y="943"/>
                    <a:pt x="2375" y="706"/>
                    <a:pt x="2161" y="536"/>
                  </a:cubicBezTo>
                  <a:cubicBezTo>
                    <a:pt x="1975" y="387"/>
                    <a:pt x="1764" y="259"/>
                    <a:pt x="1551" y="153"/>
                  </a:cubicBezTo>
                  <a:cubicBezTo>
                    <a:pt x="1369" y="62"/>
                    <a:pt x="1157" y="1"/>
                    <a:pt x="9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6" name="Google Shape;2686;p48"/>
            <p:cNvSpPr/>
            <p:nvPr/>
          </p:nvSpPr>
          <p:spPr>
            <a:xfrm>
              <a:off x="2840754" y="540163"/>
              <a:ext cx="123844" cy="114457"/>
            </a:xfrm>
            <a:custGeom>
              <a:avLst/>
              <a:gdLst/>
              <a:ahLst/>
              <a:cxnLst/>
              <a:rect l="l" t="t" r="r" b="b"/>
              <a:pathLst>
                <a:path w="2322" h="2146" extrusionOk="0">
                  <a:moveTo>
                    <a:pt x="388" y="0"/>
                  </a:moveTo>
                  <a:cubicBezTo>
                    <a:pt x="328" y="0"/>
                    <a:pt x="266" y="13"/>
                    <a:pt x="203" y="46"/>
                  </a:cubicBezTo>
                  <a:cubicBezTo>
                    <a:pt x="57" y="122"/>
                    <a:pt x="1" y="236"/>
                    <a:pt x="1" y="395"/>
                  </a:cubicBezTo>
                  <a:cubicBezTo>
                    <a:pt x="1" y="576"/>
                    <a:pt x="158" y="757"/>
                    <a:pt x="249" y="900"/>
                  </a:cubicBezTo>
                  <a:cubicBezTo>
                    <a:pt x="385" y="1120"/>
                    <a:pt x="522" y="1343"/>
                    <a:pt x="669" y="1559"/>
                  </a:cubicBezTo>
                  <a:cubicBezTo>
                    <a:pt x="893" y="1888"/>
                    <a:pt x="1184" y="2131"/>
                    <a:pt x="1583" y="2131"/>
                  </a:cubicBezTo>
                  <a:cubicBezTo>
                    <a:pt x="1618" y="2131"/>
                    <a:pt x="1654" y="2129"/>
                    <a:pt x="1691" y="2125"/>
                  </a:cubicBezTo>
                  <a:cubicBezTo>
                    <a:pt x="1709" y="2123"/>
                    <a:pt x="1725" y="2121"/>
                    <a:pt x="1741" y="2116"/>
                  </a:cubicBezTo>
                  <a:cubicBezTo>
                    <a:pt x="1786" y="2136"/>
                    <a:pt x="1835" y="2145"/>
                    <a:pt x="1884" y="2145"/>
                  </a:cubicBezTo>
                  <a:cubicBezTo>
                    <a:pt x="2105" y="2145"/>
                    <a:pt x="2322" y="1953"/>
                    <a:pt x="2193" y="1705"/>
                  </a:cubicBezTo>
                  <a:cubicBezTo>
                    <a:pt x="1962" y="1264"/>
                    <a:pt x="2039" y="599"/>
                    <a:pt x="1571" y="314"/>
                  </a:cubicBezTo>
                  <a:cubicBezTo>
                    <a:pt x="1363" y="188"/>
                    <a:pt x="1137" y="188"/>
                    <a:pt x="908" y="142"/>
                  </a:cubicBezTo>
                  <a:cubicBezTo>
                    <a:pt x="727" y="105"/>
                    <a:pt x="561" y="0"/>
                    <a:pt x="38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7" name="Google Shape;2687;p48"/>
            <p:cNvSpPr/>
            <p:nvPr/>
          </p:nvSpPr>
          <p:spPr>
            <a:xfrm>
              <a:off x="2536801" y="680220"/>
              <a:ext cx="87683" cy="94616"/>
            </a:xfrm>
            <a:custGeom>
              <a:avLst/>
              <a:gdLst/>
              <a:ahLst/>
              <a:cxnLst/>
              <a:rect l="l" t="t" r="r" b="b"/>
              <a:pathLst>
                <a:path w="1644" h="1774" extrusionOk="0">
                  <a:moveTo>
                    <a:pt x="52" y="0"/>
                  </a:moveTo>
                  <a:lnTo>
                    <a:pt x="52" y="0"/>
                  </a:lnTo>
                  <a:cubicBezTo>
                    <a:pt x="1" y="512"/>
                    <a:pt x="36" y="1039"/>
                    <a:pt x="153" y="1544"/>
                  </a:cubicBezTo>
                  <a:cubicBezTo>
                    <a:pt x="250" y="1574"/>
                    <a:pt x="350" y="1597"/>
                    <a:pt x="451" y="1620"/>
                  </a:cubicBezTo>
                  <a:cubicBezTo>
                    <a:pt x="656" y="1666"/>
                    <a:pt x="873" y="1774"/>
                    <a:pt x="1086" y="1774"/>
                  </a:cubicBezTo>
                  <a:cubicBezTo>
                    <a:pt x="1144" y="1774"/>
                    <a:pt x="1201" y="1766"/>
                    <a:pt x="1257" y="1748"/>
                  </a:cubicBezTo>
                  <a:cubicBezTo>
                    <a:pt x="1475" y="1678"/>
                    <a:pt x="1643" y="1468"/>
                    <a:pt x="1611" y="1232"/>
                  </a:cubicBezTo>
                  <a:cubicBezTo>
                    <a:pt x="1580" y="977"/>
                    <a:pt x="1337" y="819"/>
                    <a:pt x="1121" y="729"/>
                  </a:cubicBezTo>
                  <a:cubicBezTo>
                    <a:pt x="853" y="619"/>
                    <a:pt x="600" y="555"/>
                    <a:pt x="373" y="360"/>
                  </a:cubicBezTo>
                  <a:cubicBezTo>
                    <a:pt x="250" y="254"/>
                    <a:pt x="144" y="131"/>
                    <a:pt x="5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8" name="Google Shape;2688;p48"/>
            <p:cNvSpPr/>
            <p:nvPr/>
          </p:nvSpPr>
          <p:spPr>
            <a:xfrm>
              <a:off x="2556215" y="410134"/>
              <a:ext cx="561724" cy="612659"/>
            </a:xfrm>
            <a:custGeom>
              <a:avLst/>
              <a:gdLst/>
              <a:ahLst/>
              <a:cxnLst/>
              <a:rect l="l" t="t" r="r" b="b"/>
              <a:pathLst>
                <a:path w="10532" h="11487" extrusionOk="0">
                  <a:moveTo>
                    <a:pt x="6776" y="1"/>
                  </a:moveTo>
                  <a:cubicBezTo>
                    <a:pt x="6462" y="1"/>
                    <a:pt x="6215" y="427"/>
                    <a:pt x="6535" y="643"/>
                  </a:cubicBezTo>
                  <a:cubicBezTo>
                    <a:pt x="7590" y="1353"/>
                    <a:pt x="8559" y="2071"/>
                    <a:pt x="9075" y="3271"/>
                  </a:cubicBezTo>
                  <a:cubicBezTo>
                    <a:pt x="9601" y="4492"/>
                    <a:pt x="9876" y="6011"/>
                    <a:pt x="9426" y="7297"/>
                  </a:cubicBezTo>
                  <a:cubicBezTo>
                    <a:pt x="9103" y="8211"/>
                    <a:pt x="8646" y="8993"/>
                    <a:pt x="7863" y="9574"/>
                  </a:cubicBezTo>
                  <a:cubicBezTo>
                    <a:pt x="7386" y="9927"/>
                    <a:pt x="6860" y="10207"/>
                    <a:pt x="6321" y="10450"/>
                  </a:cubicBezTo>
                  <a:cubicBezTo>
                    <a:pt x="5825" y="10674"/>
                    <a:pt x="5300" y="10758"/>
                    <a:pt x="4763" y="10758"/>
                  </a:cubicBezTo>
                  <a:cubicBezTo>
                    <a:pt x="4671" y="10758"/>
                    <a:pt x="4579" y="10756"/>
                    <a:pt x="4487" y="10751"/>
                  </a:cubicBezTo>
                  <a:cubicBezTo>
                    <a:pt x="3810" y="10715"/>
                    <a:pt x="3099" y="10622"/>
                    <a:pt x="2477" y="10336"/>
                  </a:cubicBezTo>
                  <a:cubicBezTo>
                    <a:pt x="1813" y="10030"/>
                    <a:pt x="1247" y="9549"/>
                    <a:pt x="718" y="9051"/>
                  </a:cubicBezTo>
                  <a:cubicBezTo>
                    <a:pt x="647" y="8985"/>
                    <a:pt x="572" y="8957"/>
                    <a:pt x="501" y="8957"/>
                  </a:cubicBezTo>
                  <a:cubicBezTo>
                    <a:pt x="226" y="8957"/>
                    <a:pt x="1" y="9375"/>
                    <a:pt x="271" y="9629"/>
                  </a:cubicBezTo>
                  <a:cubicBezTo>
                    <a:pt x="796" y="10122"/>
                    <a:pt x="1356" y="10581"/>
                    <a:pt x="1999" y="10912"/>
                  </a:cubicBezTo>
                  <a:cubicBezTo>
                    <a:pt x="2603" y="11226"/>
                    <a:pt x="3266" y="11362"/>
                    <a:pt x="3939" y="11437"/>
                  </a:cubicBezTo>
                  <a:cubicBezTo>
                    <a:pt x="4215" y="11467"/>
                    <a:pt x="4496" y="11486"/>
                    <a:pt x="4776" y="11486"/>
                  </a:cubicBezTo>
                  <a:cubicBezTo>
                    <a:pt x="5223" y="11486"/>
                    <a:pt x="5669" y="11438"/>
                    <a:pt x="6098" y="11314"/>
                  </a:cubicBezTo>
                  <a:cubicBezTo>
                    <a:pt x="6750" y="11127"/>
                    <a:pt x="7388" y="10762"/>
                    <a:pt x="7957" y="10395"/>
                  </a:cubicBezTo>
                  <a:cubicBezTo>
                    <a:pt x="8894" y="9790"/>
                    <a:pt x="9516" y="9000"/>
                    <a:pt x="9945" y="7974"/>
                  </a:cubicBezTo>
                  <a:cubicBezTo>
                    <a:pt x="10531" y="6571"/>
                    <a:pt x="10455" y="5036"/>
                    <a:pt x="9984" y="3608"/>
                  </a:cubicBezTo>
                  <a:cubicBezTo>
                    <a:pt x="9736" y="2854"/>
                    <a:pt x="9381" y="2126"/>
                    <a:pt x="8836" y="1545"/>
                  </a:cubicBezTo>
                  <a:cubicBezTo>
                    <a:pt x="8291" y="964"/>
                    <a:pt x="7641" y="508"/>
                    <a:pt x="6984" y="67"/>
                  </a:cubicBezTo>
                  <a:cubicBezTo>
                    <a:pt x="6915" y="21"/>
                    <a:pt x="6844" y="1"/>
                    <a:pt x="677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9" name="Google Shape;2689;p48"/>
            <p:cNvSpPr/>
            <p:nvPr/>
          </p:nvSpPr>
          <p:spPr>
            <a:xfrm>
              <a:off x="2718672" y="864598"/>
              <a:ext cx="276862" cy="100216"/>
            </a:xfrm>
            <a:custGeom>
              <a:avLst/>
              <a:gdLst/>
              <a:ahLst/>
              <a:cxnLst/>
              <a:rect l="l" t="t" r="r" b="b"/>
              <a:pathLst>
                <a:path w="5191" h="1879" extrusionOk="0">
                  <a:moveTo>
                    <a:pt x="5037" y="1"/>
                  </a:moveTo>
                  <a:cubicBezTo>
                    <a:pt x="4991" y="1"/>
                    <a:pt x="4949" y="27"/>
                    <a:pt x="4919" y="66"/>
                  </a:cubicBezTo>
                  <a:cubicBezTo>
                    <a:pt x="4111" y="1154"/>
                    <a:pt x="2718" y="1576"/>
                    <a:pt x="1418" y="1613"/>
                  </a:cubicBezTo>
                  <a:cubicBezTo>
                    <a:pt x="1348" y="1615"/>
                    <a:pt x="1278" y="1616"/>
                    <a:pt x="1208" y="1616"/>
                  </a:cubicBezTo>
                  <a:cubicBezTo>
                    <a:pt x="849" y="1616"/>
                    <a:pt x="491" y="1594"/>
                    <a:pt x="133" y="1556"/>
                  </a:cubicBezTo>
                  <a:cubicBezTo>
                    <a:pt x="130" y="1556"/>
                    <a:pt x="127" y="1556"/>
                    <a:pt x="123" y="1556"/>
                  </a:cubicBezTo>
                  <a:cubicBezTo>
                    <a:pt x="57" y="1556"/>
                    <a:pt x="0" y="1625"/>
                    <a:pt x="0" y="1689"/>
                  </a:cubicBezTo>
                  <a:cubicBezTo>
                    <a:pt x="0" y="1767"/>
                    <a:pt x="62" y="1815"/>
                    <a:pt x="133" y="1822"/>
                  </a:cubicBezTo>
                  <a:cubicBezTo>
                    <a:pt x="475" y="1858"/>
                    <a:pt x="824" y="1879"/>
                    <a:pt x="1173" y="1879"/>
                  </a:cubicBezTo>
                  <a:cubicBezTo>
                    <a:pt x="2298" y="1879"/>
                    <a:pt x="3427" y="1659"/>
                    <a:pt x="4352" y="986"/>
                  </a:cubicBezTo>
                  <a:cubicBezTo>
                    <a:pt x="4657" y="763"/>
                    <a:pt x="4923" y="502"/>
                    <a:pt x="5148" y="201"/>
                  </a:cubicBezTo>
                  <a:cubicBezTo>
                    <a:pt x="5191" y="142"/>
                    <a:pt x="5157" y="52"/>
                    <a:pt x="5100" y="18"/>
                  </a:cubicBezTo>
                  <a:cubicBezTo>
                    <a:pt x="5079" y="6"/>
                    <a:pt x="5058" y="1"/>
                    <a:pt x="503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0" name="Google Shape;2690;p48"/>
            <p:cNvSpPr/>
            <p:nvPr/>
          </p:nvSpPr>
          <p:spPr>
            <a:xfrm>
              <a:off x="3005825" y="743048"/>
              <a:ext cx="46615" cy="97070"/>
            </a:xfrm>
            <a:custGeom>
              <a:avLst/>
              <a:gdLst/>
              <a:ahLst/>
              <a:cxnLst/>
              <a:rect l="l" t="t" r="r" b="b"/>
              <a:pathLst>
                <a:path w="874" h="1820" extrusionOk="0">
                  <a:moveTo>
                    <a:pt x="732" y="1"/>
                  </a:moveTo>
                  <a:cubicBezTo>
                    <a:pt x="652" y="1"/>
                    <a:pt x="608" y="63"/>
                    <a:pt x="599" y="134"/>
                  </a:cubicBezTo>
                  <a:cubicBezTo>
                    <a:pt x="535" y="662"/>
                    <a:pt x="289" y="1149"/>
                    <a:pt x="53" y="1619"/>
                  </a:cubicBezTo>
                  <a:cubicBezTo>
                    <a:pt x="1" y="1723"/>
                    <a:pt x="92" y="1820"/>
                    <a:pt x="179" y="1820"/>
                  </a:cubicBezTo>
                  <a:cubicBezTo>
                    <a:pt x="219" y="1820"/>
                    <a:pt x="258" y="1800"/>
                    <a:pt x="281" y="1752"/>
                  </a:cubicBezTo>
                  <a:cubicBezTo>
                    <a:pt x="540" y="1236"/>
                    <a:pt x="794" y="713"/>
                    <a:pt x="864" y="134"/>
                  </a:cubicBezTo>
                  <a:cubicBezTo>
                    <a:pt x="873" y="63"/>
                    <a:pt x="797" y="1"/>
                    <a:pt x="73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1" name="Google Shape;2691;p48"/>
            <p:cNvSpPr/>
            <p:nvPr/>
          </p:nvSpPr>
          <p:spPr>
            <a:xfrm>
              <a:off x="2535841" y="491256"/>
              <a:ext cx="122937" cy="175792"/>
            </a:xfrm>
            <a:custGeom>
              <a:avLst/>
              <a:gdLst/>
              <a:ahLst/>
              <a:cxnLst/>
              <a:rect l="l" t="t" r="r" b="b"/>
              <a:pathLst>
                <a:path w="2305" h="3296" extrusionOk="0">
                  <a:moveTo>
                    <a:pt x="2113" y="0"/>
                  </a:moveTo>
                  <a:cubicBezTo>
                    <a:pt x="2092" y="0"/>
                    <a:pt x="2069" y="6"/>
                    <a:pt x="2046" y="20"/>
                  </a:cubicBezTo>
                  <a:cubicBezTo>
                    <a:pt x="1181" y="538"/>
                    <a:pt x="524" y="1369"/>
                    <a:pt x="199" y="2321"/>
                  </a:cubicBezTo>
                  <a:cubicBezTo>
                    <a:pt x="107" y="2595"/>
                    <a:pt x="45" y="2875"/>
                    <a:pt x="10" y="3162"/>
                  </a:cubicBezTo>
                  <a:cubicBezTo>
                    <a:pt x="1" y="3233"/>
                    <a:pt x="77" y="3295"/>
                    <a:pt x="143" y="3295"/>
                  </a:cubicBezTo>
                  <a:cubicBezTo>
                    <a:pt x="222" y="3295"/>
                    <a:pt x="267" y="3233"/>
                    <a:pt x="276" y="3162"/>
                  </a:cubicBezTo>
                  <a:cubicBezTo>
                    <a:pt x="391" y="2232"/>
                    <a:pt x="859" y="1356"/>
                    <a:pt x="1546" y="724"/>
                  </a:cubicBezTo>
                  <a:cubicBezTo>
                    <a:pt x="1741" y="543"/>
                    <a:pt x="1954" y="385"/>
                    <a:pt x="2181" y="249"/>
                  </a:cubicBezTo>
                  <a:cubicBezTo>
                    <a:pt x="2305" y="176"/>
                    <a:pt x="2228" y="0"/>
                    <a:pt x="21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2" name="Google Shape;2692;p48"/>
            <p:cNvSpPr/>
            <p:nvPr/>
          </p:nvSpPr>
          <p:spPr>
            <a:xfrm>
              <a:off x="2976864" y="444748"/>
              <a:ext cx="109390" cy="135471"/>
            </a:xfrm>
            <a:custGeom>
              <a:avLst/>
              <a:gdLst/>
              <a:ahLst/>
              <a:cxnLst/>
              <a:rect l="l" t="t" r="r" b="b"/>
              <a:pathLst>
                <a:path w="2051" h="2540" extrusionOk="0">
                  <a:moveTo>
                    <a:pt x="189" y="0"/>
                  </a:moveTo>
                  <a:cubicBezTo>
                    <a:pt x="91" y="0"/>
                    <a:pt x="1" y="133"/>
                    <a:pt x="89" y="230"/>
                  </a:cubicBezTo>
                  <a:cubicBezTo>
                    <a:pt x="720" y="921"/>
                    <a:pt x="1356" y="1624"/>
                    <a:pt x="1771" y="2471"/>
                  </a:cubicBezTo>
                  <a:cubicBezTo>
                    <a:pt x="1794" y="2519"/>
                    <a:pt x="1832" y="2539"/>
                    <a:pt x="1872" y="2539"/>
                  </a:cubicBezTo>
                  <a:cubicBezTo>
                    <a:pt x="1959" y="2539"/>
                    <a:pt x="2051" y="2443"/>
                    <a:pt x="1999" y="2338"/>
                  </a:cubicBezTo>
                  <a:cubicBezTo>
                    <a:pt x="1576" y="1470"/>
                    <a:pt x="922" y="749"/>
                    <a:pt x="277" y="42"/>
                  </a:cubicBezTo>
                  <a:cubicBezTo>
                    <a:pt x="250" y="12"/>
                    <a:pt x="219" y="0"/>
                    <a:pt x="1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3" name="Google Shape;2693;p48"/>
            <p:cNvSpPr/>
            <p:nvPr/>
          </p:nvSpPr>
          <p:spPr>
            <a:xfrm>
              <a:off x="3081026" y="599472"/>
              <a:ext cx="21761" cy="37655"/>
            </a:xfrm>
            <a:custGeom>
              <a:avLst/>
              <a:gdLst/>
              <a:ahLst/>
              <a:cxnLst/>
              <a:rect l="l" t="t" r="r" b="b"/>
              <a:pathLst>
                <a:path w="408" h="706" extrusionOk="0">
                  <a:moveTo>
                    <a:pt x="151" y="1"/>
                  </a:moveTo>
                  <a:cubicBezTo>
                    <a:pt x="139" y="1"/>
                    <a:pt x="128" y="2"/>
                    <a:pt x="115" y="6"/>
                  </a:cubicBezTo>
                  <a:cubicBezTo>
                    <a:pt x="52" y="27"/>
                    <a:pt x="0" y="100"/>
                    <a:pt x="23" y="171"/>
                  </a:cubicBezTo>
                  <a:cubicBezTo>
                    <a:pt x="73" y="313"/>
                    <a:pt x="110" y="460"/>
                    <a:pt x="139" y="607"/>
                  </a:cubicBezTo>
                  <a:cubicBezTo>
                    <a:pt x="144" y="639"/>
                    <a:pt x="172" y="671"/>
                    <a:pt x="199" y="687"/>
                  </a:cubicBezTo>
                  <a:cubicBezTo>
                    <a:pt x="218" y="699"/>
                    <a:pt x="244" y="706"/>
                    <a:pt x="268" y="706"/>
                  </a:cubicBezTo>
                  <a:cubicBezTo>
                    <a:pt x="280" y="706"/>
                    <a:pt x="291" y="704"/>
                    <a:pt x="302" y="701"/>
                  </a:cubicBezTo>
                  <a:cubicBezTo>
                    <a:pt x="374" y="676"/>
                    <a:pt x="408" y="610"/>
                    <a:pt x="394" y="538"/>
                  </a:cubicBezTo>
                  <a:cubicBezTo>
                    <a:pt x="367" y="389"/>
                    <a:pt x="328" y="242"/>
                    <a:pt x="280" y="100"/>
                  </a:cubicBezTo>
                  <a:cubicBezTo>
                    <a:pt x="261" y="45"/>
                    <a:pt x="210" y="1"/>
                    <a:pt x="1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4" name="Google Shape;2694;p48"/>
            <p:cNvSpPr/>
            <p:nvPr/>
          </p:nvSpPr>
          <p:spPr>
            <a:xfrm>
              <a:off x="2613229" y="960173"/>
              <a:ext cx="113817" cy="54562"/>
            </a:xfrm>
            <a:custGeom>
              <a:avLst/>
              <a:gdLst/>
              <a:ahLst/>
              <a:cxnLst/>
              <a:rect l="l" t="t" r="r" b="b"/>
              <a:pathLst>
                <a:path w="2134" h="1023" extrusionOk="0">
                  <a:moveTo>
                    <a:pt x="193" y="0"/>
                  </a:moveTo>
                  <a:cubicBezTo>
                    <a:pt x="78" y="0"/>
                    <a:pt x="1" y="175"/>
                    <a:pt x="125" y="248"/>
                  </a:cubicBezTo>
                  <a:cubicBezTo>
                    <a:pt x="685" y="581"/>
                    <a:pt x="1288" y="838"/>
                    <a:pt x="1913" y="1017"/>
                  </a:cubicBezTo>
                  <a:cubicBezTo>
                    <a:pt x="1927" y="1021"/>
                    <a:pt x="1940" y="1023"/>
                    <a:pt x="1952" y="1023"/>
                  </a:cubicBezTo>
                  <a:cubicBezTo>
                    <a:pt x="2088" y="1023"/>
                    <a:pt x="2134" y="804"/>
                    <a:pt x="1984" y="760"/>
                  </a:cubicBezTo>
                  <a:cubicBezTo>
                    <a:pt x="1378" y="589"/>
                    <a:pt x="800" y="340"/>
                    <a:pt x="260" y="20"/>
                  </a:cubicBezTo>
                  <a:cubicBezTo>
                    <a:pt x="237" y="6"/>
                    <a:pt x="215" y="0"/>
                    <a:pt x="19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5" name="Google Shape;2695;p48"/>
            <p:cNvSpPr/>
            <p:nvPr/>
          </p:nvSpPr>
          <p:spPr>
            <a:xfrm>
              <a:off x="2625709" y="1135324"/>
              <a:ext cx="174832" cy="52855"/>
            </a:xfrm>
            <a:custGeom>
              <a:avLst/>
              <a:gdLst/>
              <a:ahLst/>
              <a:cxnLst/>
              <a:rect l="l" t="t" r="r" b="b"/>
              <a:pathLst>
                <a:path w="3278" h="991" extrusionOk="0">
                  <a:moveTo>
                    <a:pt x="3109" y="1"/>
                  </a:moveTo>
                  <a:cubicBezTo>
                    <a:pt x="3030" y="1"/>
                    <a:pt x="2946" y="66"/>
                    <a:pt x="2968" y="166"/>
                  </a:cubicBezTo>
                  <a:cubicBezTo>
                    <a:pt x="3014" y="379"/>
                    <a:pt x="2842" y="581"/>
                    <a:pt x="2657" y="661"/>
                  </a:cubicBezTo>
                  <a:cubicBezTo>
                    <a:pt x="2544" y="710"/>
                    <a:pt x="2422" y="728"/>
                    <a:pt x="2298" y="728"/>
                  </a:cubicBezTo>
                  <a:cubicBezTo>
                    <a:pt x="2150" y="728"/>
                    <a:pt x="1999" y="702"/>
                    <a:pt x="1860" y="675"/>
                  </a:cubicBezTo>
                  <a:cubicBezTo>
                    <a:pt x="1298" y="565"/>
                    <a:pt x="760" y="368"/>
                    <a:pt x="262" y="90"/>
                  </a:cubicBezTo>
                  <a:cubicBezTo>
                    <a:pt x="239" y="78"/>
                    <a:pt x="217" y="72"/>
                    <a:pt x="196" y="72"/>
                  </a:cubicBezTo>
                  <a:cubicBezTo>
                    <a:pt x="78" y="72"/>
                    <a:pt x="0" y="250"/>
                    <a:pt x="127" y="321"/>
                  </a:cubicBezTo>
                  <a:cubicBezTo>
                    <a:pt x="579" y="572"/>
                    <a:pt x="1064" y="764"/>
                    <a:pt x="1568" y="882"/>
                  </a:cubicBezTo>
                  <a:cubicBezTo>
                    <a:pt x="1794" y="936"/>
                    <a:pt x="2048" y="991"/>
                    <a:pt x="2293" y="991"/>
                  </a:cubicBezTo>
                  <a:cubicBezTo>
                    <a:pt x="2546" y="991"/>
                    <a:pt x="2791" y="933"/>
                    <a:pt x="2989" y="758"/>
                  </a:cubicBezTo>
                  <a:cubicBezTo>
                    <a:pt x="3177" y="592"/>
                    <a:pt x="3278" y="344"/>
                    <a:pt x="3225" y="96"/>
                  </a:cubicBezTo>
                  <a:cubicBezTo>
                    <a:pt x="3210" y="29"/>
                    <a:pt x="3160" y="1"/>
                    <a:pt x="310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6" name="Google Shape;2696;p48"/>
            <p:cNvSpPr/>
            <p:nvPr/>
          </p:nvSpPr>
          <p:spPr>
            <a:xfrm>
              <a:off x="2541548" y="1054202"/>
              <a:ext cx="32748" cy="49175"/>
            </a:xfrm>
            <a:custGeom>
              <a:avLst/>
              <a:gdLst/>
              <a:ahLst/>
              <a:cxnLst/>
              <a:rect l="l" t="t" r="r" b="b"/>
              <a:pathLst>
                <a:path w="614" h="922" extrusionOk="0">
                  <a:moveTo>
                    <a:pt x="317" y="188"/>
                  </a:moveTo>
                  <a:cubicBezTo>
                    <a:pt x="318" y="188"/>
                    <a:pt x="318" y="189"/>
                    <a:pt x="318" y="190"/>
                  </a:cubicBezTo>
                  <a:lnTo>
                    <a:pt x="318" y="190"/>
                  </a:lnTo>
                  <a:cubicBezTo>
                    <a:pt x="318" y="189"/>
                    <a:pt x="318" y="189"/>
                    <a:pt x="317" y="188"/>
                  </a:cubicBezTo>
                  <a:close/>
                  <a:moveTo>
                    <a:pt x="198" y="0"/>
                  </a:moveTo>
                  <a:cubicBezTo>
                    <a:pt x="139" y="0"/>
                    <a:pt x="79" y="35"/>
                    <a:pt x="68" y="96"/>
                  </a:cubicBezTo>
                  <a:cubicBezTo>
                    <a:pt x="0" y="404"/>
                    <a:pt x="133" y="729"/>
                    <a:pt x="395" y="902"/>
                  </a:cubicBezTo>
                  <a:cubicBezTo>
                    <a:pt x="415" y="915"/>
                    <a:pt x="437" y="921"/>
                    <a:pt x="460" y="921"/>
                  </a:cubicBezTo>
                  <a:cubicBezTo>
                    <a:pt x="508" y="921"/>
                    <a:pt x="556" y="896"/>
                    <a:pt x="578" y="855"/>
                  </a:cubicBezTo>
                  <a:cubicBezTo>
                    <a:pt x="613" y="789"/>
                    <a:pt x="592" y="715"/>
                    <a:pt x="530" y="674"/>
                  </a:cubicBezTo>
                  <a:cubicBezTo>
                    <a:pt x="523" y="668"/>
                    <a:pt x="518" y="665"/>
                    <a:pt x="511" y="660"/>
                  </a:cubicBezTo>
                  <a:cubicBezTo>
                    <a:pt x="505" y="653"/>
                    <a:pt x="486" y="638"/>
                    <a:pt x="479" y="633"/>
                  </a:cubicBezTo>
                  <a:cubicBezTo>
                    <a:pt x="459" y="614"/>
                    <a:pt x="440" y="592"/>
                    <a:pt x="422" y="573"/>
                  </a:cubicBezTo>
                  <a:cubicBezTo>
                    <a:pt x="417" y="566"/>
                    <a:pt x="413" y="560"/>
                    <a:pt x="408" y="553"/>
                  </a:cubicBezTo>
                  <a:cubicBezTo>
                    <a:pt x="401" y="543"/>
                    <a:pt x="394" y="530"/>
                    <a:pt x="387" y="518"/>
                  </a:cubicBezTo>
                  <a:cubicBezTo>
                    <a:pt x="379" y="505"/>
                    <a:pt x="372" y="493"/>
                    <a:pt x="365" y="481"/>
                  </a:cubicBezTo>
                  <a:cubicBezTo>
                    <a:pt x="362" y="474"/>
                    <a:pt x="358" y="466"/>
                    <a:pt x="355" y="459"/>
                  </a:cubicBezTo>
                  <a:cubicBezTo>
                    <a:pt x="346" y="433"/>
                    <a:pt x="337" y="408"/>
                    <a:pt x="330" y="381"/>
                  </a:cubicBezTo>
                  <a:cubicBezTo>
                    <a:pt x="326" y="367"/>
                    <a:pt x="323" y="353"/>
                    <a:pt x="321" y="339"/>
                  </a:cubicBezTo>
                  <a:cubicBezTo>
                    <a:pt x="319" y="334"/>
                    <a:pt x="317" y="326"/>
                    <a:pt x="317" y="321"/>
                  </a:cubicBezTo>
                  <a:cubicBezTo>
                    <a:pt x="317" y="319"/>
                    <a:pt x="317" y="319"/>
                    <a:pt x="317" y="319"/>
                  </a:cubicBezTo>
                  <a:cubicBezTo>
                    <a:pt x="316" y="291"/>
                    <a:pt x="314" y="263"/>
                    <a:pt x="314" y="234"/>
                  </a:cubicBezTo>
                  <a:cubicBezTo>
                    <a:pt x="316" y="222"/>
                    <a:pt x="317" y="208"/>
                    <a:pt x="317" y="195"/>
                  </a:cubicBezTo>
                  <a:lnTo>
                    <a:pt x="317" y="195"/>
                  </a:lnTo>
                  <a:cubicBezTo>
                    <a:pt x="317" y="199"/>
                    <a:pt x="317" y="203"/>
                    <a:pt x="317" y="203"/>
                  </a:cubicBezTo>
                  <a:cubicBezTo>
                    <a:pt x="317" y="203"/>
                    <a:pt x="317" y="201"/>
                    <a:pt x="317" y="195"/>
                  </a:cubicBezTo>
                  <a:lnTo>
                    <a:pt x="317" y="195"/>
                  </a:lnTo>
                  <a:cubicBezTo>
                    <a:pt x="317" y="195"/>
                    <a:pt x="317" y="195"/>
                    <a:pt x="317" y="195"/>
                  </a:cubicBezTo>
                  <a:cubicBezTo>
                    <a:pt x="317" y="194"/>
                    <a:pt x="317" y="194"/>
                    <a:pt x="317" y="194"/>
                  </a:cubicBezTo>
                  <a:cubicBezTo>
                    <a:pt x="317" y="193"/>
                    <a:pt x="318" y="193"/>
                    <a:pt x="318" y="192"/>
                  </a:cubicBezTo>
                  <a:lnTo>
                    <a:pt x="318" y="192"/>
                  </a:lnTo>
                  <a:cubicBezTo>
                    <a:pt x="318" y="191"/>
                    <a:pt x="318" y="191"/>
                    <a:pt x="318" y="190"/>
                  </a:cubicBezTo>
                  <a:lnTo>
                    <a:pt x="318" y="190"/>
                  </a:lnTo>
                  <a:cubicBezTo>
                    <a:pt x="320" y="182"/>
                    <a:pt x="321" y="175"/>
                    <a:pt x="323" y="167"/>
                  </a:cubicBezTo>
                  <a:cubicBezTo>
                    <a:pt x="337" y="100"/>
                    <a:pt x="303" y="20"/>
                    <a:pt x="231" y="4"/>
                  </a:cubicBezTo>
                  <a:cubicBezTo>
                    <a:pt x="220" y="1"/>
                    <a:pt x="209" y="0"/>
                    <a:pt x="1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7" name="Google Shape;2697;p48"/>
            <p:cNvSpPr/>
            <p:nvPr/>
          </p:nvSpPr>
          <p:spPr>
            <a:xfrm>
              <a:off x="2558455" y="1064496"/>
              <a:ext cx="53" cy="160"/>
            </a:xfrm>
            <a:custGeom>
              <a:avLst/>
              <a:gdLst/>
              <a:ahLst/>
              <a:cxnLst/>
              <a:rect l="l" t="t" r="r" b="b"/>
              <a:pathLst>
                <a:path w="1" h="3" extrusionOk="0">
                  <a:moveTo>
                    <a:pt x="0" y="2"/>
                  </a:moveTo>
                  <a:cubicBezTo>
                    <a:pt x="0" y="1"/>
                    <a:pt x="0" y="1"/>
                    <a:pt x="0" y="1"/>
                  </a:cubicBezTo>
                  <a:cubicBezTo>
                    <a:pt x="0" y="1"/>
                    <a:pt x="0" y="1"/>
                    <a:pt x="0" y="1"/>
                  </a:cubicBezTo>
                  <a:cubicBezTo>
                    <a:pt x="0" y="1"/>
                    <a:pt x="0" y="1"/>
                    <a:pt x="0" y="2"/>
                  </a:cubicBezTo>
                  <a:close/>
                </a:path>
              </a:pathLst>
            </a:custGeom>
            <a:solidFill>
              <a:srgbClr val="4804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8" name="Google Shape;2698;p48"/>
            <p:cNvSpPr/>
            <p:nvPr/>
          </p:nvSpPr>
          <p:spPr>
            <a:xfrm>
              <a:off x="2890089" y="430828"/>
              <a:ext cx="37228" cy="30508"/>
            </a:xfrm>
            <a:custGeom>
              <a:avLst/>
              <a:gdLst/>
              <a:ahLst/>
              <a:cxnLst/>
              <a:rect l="l" t="t" r="r" b="b"/>
              <a:pathLst>
                <a:path w="698" h="572" extrusionOk="0">
                  <a:moveTo>
                    <a:pt x="139" y="0"/>
                  </a:moveTo>
                  <a:cubicBezTo>
                    <a:pt x="127" y="0"/>
                    <a:pt x="115" y="2"/>
                    <a:pt x="105" y="5"/>
                  </a:cubicBezTo>
                  <a:cubicBezTo>
                    <a:pt x="73" y="14"/>
                    <a:pt x="40" y="37"/>
                    <a:pt x="25" y="67"/>
                  </a:cubicBezTo>
                  <a:cubicBezTo>
                    <a:pt x="10" y="97"/>
                    <a:pt x="1" y="134"/>
                    <a:pt x="11" y="168"/>
                  </a:cubicBezTo>
                  <a:cubicBezTo>
                    <a:pt x="24" y="203"/>
                    <a:pt x="43" y="227"/>
                    <a:pt x="73" y="248"/>
                  </a:cubicBezTo>
                  <a:cubicBezTo>
                    <a:pt x="212" y="351"/>
                    <a:pt x="352" y="452"/>
                    <a:pt x="492" y="554"/>
                  </a:cubicBezTo>
                  <a:cubicBezTo>
                    <a:pt x="507" y="567"/>
                    <a:pt x="531" y="572"/>
                    <a:pt x="554" y="572"/>
                  </a:cubicBezTo>
                  <a:cubicBezTo>
                    <a:pt x="568" y="572"/>
                    <a:pt x="581" y="570"/>
                    <a:pt x="593" y="567"/>
                  </a:cubicBezTo>
                  <a:cubicBezTo>
                    <a:pt x="624" y="560"/>
                    <a:pt x="658" y="535"/>
                    <a:pt x="672" y="507"/>
                  </a:cubicBezTo>
                  <a:cubicBezTo>
                    <a:pt x="688" y="476"/>
                    <a:pt x="697" y="439"/>
                    <a:pt x="686" y="404"/>
                  </a:cubicBezTo>
                  <a:cubicBezTo>
                    <a:pt x="674" y="370"/>
                    <a:pt x="655" y="347"/>
                    <a:pt x="624" y="324"/>
                  </a:cubicBezTo>
                  <a:cubicBezTo>
                    <a:pt x="486" y="223"/>
                    <a:pt x="346" y="120"/>
                    <a:pt x="206" y="19"/>
                  </a:cubicBezTo>
                  <a:cubicBezTo>
                    <a:pt x="190" y="6"/>
                    <a:pt x="163" y="0"/>
                    <a:pt x="1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9" name="Google Shape;2699;p48"/>
            <p:cNvSpPr/>
            <p:nvPr/>
          </p:nvSpPr>
          <p:spPr>
            <a:xfrm>
              <a:off x="2567415" y="1141351"/>
              <a:ext cx="45335" cy="30988"/>
            </a:xfrm>
            <a:custGeom>
              <a:avLst/>
              <a:gdLst/>
              <a:ahLst/>
              <a:cxnLst/>
              <a:rect l="l" t="t" r="r" b="b"/>
              <a:pathLst>
                <a:path w="850" h="581" extrusionOk="0">
                  <a:moveTo>
                    <a:pt x="151" y="0"/>
                  </a:moveTo>
                  <a:cubicBezTo>
                    <a:pt x="119" y="0"/>
                    <a:pt x="80" y="14"/>
                    <a:pt x="57" y="39"/>
                  </a:cubicBezTo>
                  <a:cubicBezTo>
                    <a:pt x="13" y="87"/>
                    <a:pt x="1" y="179"/>
                    <a:pt x="57" y="227"/>
                  </a:cubicBezTo>
                  <a:cubicBezTo>
                    <a:pt x="242" y="376"/>
                    <a:pt x="446" y="493"/>
                    <a:pt x="669" y="574"/>
                  </a:cubicBezTo>
                  <a:cubicBezTo>
                    <a:pt x="680" y="579"/>
                    <a:pt x="692" y="581"/>
                    <a:pt x="704" y="581"/>
                  </a:cubicBezTo>
                  <a:cubicBezTo>
                    <a:pt x="761" y="581"/>
                    <a:pt x="819" y="536"/>
                    <a:pt x="832" y="482"/>
                  </a:cubicBezTo>
                  <a:cubicBezTo>
                    <a:pt x="850" y="408"/>
                    <a:pt x="809" y="346"/>
                    <a:pt x="740" y="319"/>
                  </a:cubicBezTo>
                  <a:cubicBezTo>
                    <a:pt x="715" y="310"/>
                    <a:pt x="690" y="303"/>
                    <a:pt x="667" y="291"/>
                  </a:cubicBezTo>
                  <a:lnTo>
                    <a:pt x="667" y="291"/>
                  </a:lnTo>
                  <a:cubicBezTo>
                    <a:pt x="677" y="296"/>
                    <a:pt x="680" y="298"/>
                    <a:pt x="680" y="298"/>
                  </a:cubicBezTo>
                  <a:cubicBezTo>
                    <a:pt x="679" y="298"/>
                    <a:pt x="660" y="288"/>
                    <a:pt x="655" y="286"/>
                  </a:cubicBezTo>
                  <a:cubicBezTo>
                    <a:pt x="642" y="280"/>
                    <a:pt x="630" y="275"/>
                    <a:pt x="619" y="270"/>
                  </a:cubicBezTo>
                  <a:cubicBezTo>
                    <a:pt x="573" y="247"/>
                    <a:pt x="527" y="224"/>
                    <a:pt x="481" y="199"/>
                  </a:cubicBezTo>
                  <a:cubicBezTo>
                    <a:pt x="437" y="172"/>
                    <a:pt x="392" y="146"/>
                    <a:pt x="350" y="115"/>
                  </a:cubicBezTo>
                  <a:cubicBezTo>
                    <a:pt x="329" y="101"/>
                    <a:pt x="307" y="87"/>
                    <a:pt x="288" y="71"/>
                  </a:cubicBezTo>
                  <a:cubicBezTo>
                    <a:pt x="284" y="69"/>
                    <a:pt x="263" y="55"/>
                    <a:pt x="264" y="55"/>
                  </a:cubicBezTo>
                  <a:lnTo>
                    <a:pt x="264" y="55"/>
                  </a:lnTo>
                  <a:cubicBezTo>
                    <a:pt x="264" y="55"/>
                    <a:pt x="267" y="57"/>
                    <a:pt x="275" y="62"/>
                  </a:cubicBezTo>
                  <a:cubicBezTo>
                    <a:pt x="265" y="55"/>
                    <a:pt x="256" y="46"/>
                    <a:pt x="245" y="39"/>
                  </a:cubicBezTo>
                  <a:cubicBezTo>
                    <a:pt x="217" y="16"/>
                    <a:pt x="189" y="0"/>
                    <a:pt x="1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76" name="Google Shape;2676;p48"/>
          <p:cNvSpPr txBox="1">
            <a:spLocks noGrp="1"/>
          </p:cNvSpPr>
          <p:nvPr>
            <p:ph type="subTitle" idx="1"/>
          </p:nvPr>
        </p:nvSpPr>
        <p:spPr>
          <a:xfrm>
            <a:off x="792216" y="450687"/>
            <a:ext cx="7458995" cy="750104"/>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r>
              <a:rPr lang="es-MX" sz="1600" dirty="0"/>
              <a:t>TÍTULO VI</a:t>
            </a:r>
          </a:p>
          <a:p>
            <a:pPr marL="0" lvl="0" indent="0" algn="r" rtl="0">
              <a:spcBef>
                <a:spcPts val="0"/>
              </a:spcBef>
              <a:spcAft>
                <a:spcPts val="0"/>
              </a:spcAft>
              <a:buNone/>
            </a:pPr>
            <a:r>
              <a:rPr lang="es-MX" sz="1600" dirty="0"/>
              <a:t>DEL REGISTRO PÚBLICO DE LOS CONSEJOS DE PARTICIPACIÓN SOCIAL</a:t>
            </a:r>
            <a:endParaRPr sz="1600" dirty="0"/>
          </a:p>
        </p:txBody>
      </p:sp>
      <p:sp>
        <p:nvSpPr>
          <p:cNvPr id="2677" name="Google Shape;2677;p48"/>
          <p:cNvSpPr txBox="1">
            <a:spLocks noGrp="1"/>
          </p:cNvSpPr>
          <p:nvPr>
            <p:ph type="title"/>
          </p:nvPr>
        </p:nvSpPr>
        <p:spPr>
          <a:xfrm>
            <a:off x="510363" y="1138910"/>
            <a:ext cx="8072728" cy="298529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MX" sz="1800" dirty="0"/>
              <a:t>La Secretaría de Educación Pública, establecerá el Registro Público de los Consejos de Participación Social en la Educación.</a:t>
            </a:r>
            <a:br>
              <a:rPr lang="es-MX" sz="1800" dirty="0"/>
            </a:br>
            <a:br>
              <a:rPr lang="es-MX" sz="1800" dirty="0"/>
            </a:br>
            <a:r>
              <a:rPr lang="es-MX" sz="1800" dirty="0"/>
              <a:t>Tendrán acceso para inscribir información, los Consejos de Participación Social a que se refieren estos lineamientos y las autoridades educativas locales, cuando su normatividad así lo prevea. </a:t>
            </a:r>
            <a:br>
              <a:rPr lang="es-MX" sz="1800" dirty="0"/>
            </a:br>
            <a:br>
              <a:rPr lang="es-MX" sz="1800" dirty="0"/>
            </a:br>
            <a:r>
              <a:rPr lang="es-MX" sz="1800" dirty="0"/>
              <a:t>Para acceder al Registro, la Secretaría Técnica del Consejo Nacional recibirá las solicitudes correspondientes de los presidentes de los consejos escolares, municipales y estatales y de los directores de las escuelas, a quienes les asignará una clave de usuario y una contraseña.</a:t>
            </a:r>
            <a:br>
              <a:rPr lang="es-MX" sz="1800" dirty="0"/>
            </a:br>
            <a:endParaRPr sz="1800" dirty="0"/>
          </a:p>
        </p:txBody>
      </p:sp>
      <p:sp>
        <p:nvSpPr>
          <p:cNvPr id="2703" name="Google Shape;2703;p48"/>
          <p:cNvSpPr/>
          <p:nvPr/>
        </p:nvSpPr>
        <p:spPr>
          <a:xfrm>
            <a:off x="8043791" y="4265861"/>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144"/>
        <p:cNvGrpSpPr/>
        <p:nvPr/>
      </p:nvGrpSpPr>
      <p:grpSpPr>
        <a:xfrm>
          <a:off x="0" y="0"/>
          <a:ext cx="0" cy="0"/>
          <a:chOff x="0" y="0"/>
          <a:chExt cx="0" cy="0"/>
        </a:xfrm>
      </p:grpSpPr>
      <p:sp>
        <p:nvSpPr>
          <p:cNvPr id="2145" name="Google Shape;2145;p36"/>
          <p:cNvSpPr/>
          <p:nvPr/>
        </p:nvSpPr>
        <p:spPr>
          <a:xfrm>
            <a:off x="8027866" y="1215773"/>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46" name="Google Shape;2146;p36"/>
          <p:cNvGrpSpPr/>
          <p:nvPr/>
        </p:nvGrpSpPr>
        <p:grpSpPr>
          <a:xfrm rot="-447293">
            <a:off x="8142889" y="394025"/>
            <a:ext cx="878501" cy="1830261"/>
            <a:chOff x="503795" y="323625"/>
            <a:chExt cx="502785" cy="1047439"/>
          </a:xfrm>
        </p:grpSpPr>
        <p:sp>
          <p:nvSpPr>
            <p:cNvPr id="2147" name="Google Shape;2147;p36"/>
            <p:cNvSpPr/>
            <p:nvPr/>
          </p:nvSpPr>
          <p:spPr>
            <a:xfrm>
              <a:off x="674039" y="389120"/>
              <a:ext cx="173925" cy="283742"/>
            </a:xfrm>
            <a:custGeom>
              <a:avLst/>
              <a:gdLst/>
              <a:ahLst/>
              <a:cxnLst/>
              <a:rect l="l" t="t" r="r" b="b"/>
              <a:pathLst>
                <a:path w="3261" h="5320" extrusionOk="0">
                  <a:moveTo>
                    <a:pt x="610" y="1"/>
                  </a:moveTo>
                  <a:cubicBezTo>
                    <a:pt x="438" y="1"/>
                    <a:pt x="238" y="35"/>
                    <a:pt x="0" y="105"/>
                  </a:cubicBezTo>
                  <a:lnTo>
                    <a:pt x="220" y="665"/>
                  </a:lnTo>
                  <a:cubicBezTo>
                    <a:pt x="279" y="654"/>
                    <a:pt x="343" y="647"/>
                    <a:pt x="411" y="647"/>
                  </a:cubicBezTo>
                  <a:cubicBezTo>
                    <a:pt x="687" y="647"/>
                    <a:pt x="1017" y="768"/>
                    <a:pt x="1211" y="1262"/>
                  </a:cubicBezTo>
                  <a:lnTo>
                    <a:pt x="2513" y="4590"/>
                  </a:lnTo>
                  <a:cubicBezTo>
                    <a:pt x="2727" y="5136"/>
                    <a:pt x="2906" y="5320"/>
                    <a:pt x="3030" y="5320"/>
                  </a:cubicBezTo>
                  <a:cubicBezTo>
                    <a:pt x="3196" y="5320"/>
                    <a:pt x="3260" y="4986"/>
                    <a:pt x="3169" y="4753"/>
                  </a:cubicBezTo>
                  <a:lnTo>
                    <a:pt x="1774" y="1189"/>
                  </a:lnTo>
                  <a:cubicBezTo>
                    <a:pt x="1470" y="411"/>
                    <a:pt x="1207" y="1"/>
                    <a:pt x="6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8" name="Google Shape;2148;p36"/>
            <p:cNvSpPr/>
            <p:nvPr/>
          </p:nvSpPr>
          <p:spPr>
            <a:xfrm>
              <a:off x="515529" y="323625"/>
              <a:ext cx="92803" cy="61655"/>
            </a:xfrm>
            <a:custGeom>
              <a:avLst/>
              <a:gdLst/>
              <a:ahLst/>
              <a:cxnLst/>
              <a:rect l="l" t="t" r="r" b="b"/>
              <a:pathLst>
                <a:path w="1740" h="1156" extrusionOk="0">
                  <a:moveTo>
                    <a:pt x="1159" y="1"/>
                  </a:moveTo>
                  <a:cubicBezTo>
                    <a:pt x="996" y="1"/>
                    <a:pt x="799" y="65"/>
                    <a:pt x="550" y="188"/>
                  </a:cubicBezTo>
                  <a:cubicBezTo>
                    <a:pt x="1" y="459"/>
                    <a:pt x="48" y="741"/>
                    <a:pt x="206" y="1156"/>
                  </a:cubicBezTo>
                  <a:cubicBezTo>
                    <a:pt x="396" y="993"/>
                    <a:pt x="686" y="835"/>
                    <a:pt x="1112" y="663"/>
                  </a:cubicBezTo>
                  <a:cubicBezTo>
                    <a:pt x="1330" y="574"/>
                    <a:pt x="1541" y="516"/>
                    <a:pt x="1739" y="498"/>
                  </a:cubicBezTo>
                  <a:cubicBezTo>
                    <a:pt x="1586" y="158"/>
                    <a:pt x="1414" y="1"/>
                    <a:pt x="115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9" name="Google Shape;2149;p36"/>
            <p:cNvSpPr/>
            <p:nvPr/>
          </p:nvSpPr>
          <p:spPr>
            <a:xfrm>
              <a:off x="907004" y="1293995"/>
              <a:ext cx="99576" cy="77069"/>
            </a:xfrm>
            <a:custGeom>
              <a:avLst/>
              <a:gdLst/>
              <a:ahLst/>
              <a:cxnLst/>
              <a:rect l="l" t="t" r="r" b="b"/>
              <a:pathLst>
                <a:path w="1867" h="1445" extrusionOk="0">
                  <a:moveTo>
                    <a:pt x="1560" y="0"/>
                  </a:moveTo>
                  <a:cubicBezTo>
                    <a:pt x="1461" y="264"/>
                    <a:pt x="1218" y="465"/>
                    <a:pt x="779" y="636"/>
                  </a:cubicBezTo>
                  <a:cubicBezTo>
                    <a:pt x="582" y="713"/>
                    <a:pt x="415" y="754"/>
                    <a:pt x="269" y="754"/>
                  </a:cubicBezTo>
                  <a:cubicBezTo>
                    <a:pt x="172" y="754"/>
                    <a:pt x="83" y="736"/>
                    <a:pt x="1" y="698"/>
                  </a:cubicBezTo>
                  <a:lnTo>
                    <a:pt x="1" y="698"/>
                  </a:lnTo>
                  <a:cubicBezTo>
                    <a:pt x="24" y="764"/>
                    <a:pt x="63" y="847"/>
                    <a:pt x="128" y="948"/>
                  </a:cubicBezTo>
                  <a:cubicBezTo>
                    <a:pt x="281" y="1288"/>
                    <a:pt x="453" y="1445"/>
                    <a:pt x="708" y="1445"/>
                  </a:cubicBezTo>
                  <a:cubicBezTo>
                    <a:pt x="871" y="1445"/>
                    <a:pt x="1069" y="1380"/>
                    <a:pt x="1317" y="1258"/>
                  </a:cubicBezTo>
                  <a:cubicBezTo>
                    <a:pt x="1867" y="987"/>
                    <a:pt x="1819" y="704"/>
                    <a:pt x="1661" y="289"/>
                  </a:cubicBezTo>
                  <a:cubicBezTo>
                    <a:pt x="1647" y="224"/>
                    <a:pt x="1606" y="112"/>
                    <a:pt x="156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0" name="Google Shape;2150;p36"/>
            <p:cNvSpPr/>
            <p:nvPr/>
          </p:nvSpPr>
          <p:spPr>
            <a:xfrm>
              <a:off x="507422" y="350452"/>
              <a:ext cx="283689" cy="403639"/>
            </a:xfrm>
            <a:custGeom>
              <a:avLst/>
              <a:gdLst/>
              <a:ahLst/>
              <a:cxnLst/>
              <a:rect l="l" t="t" r="r" b="b"/>
              <a:pathLst>
                <a:path w="5319" h="7568" extrusionOk="0">
                  <a:moveTo>
                    <a:pt x="2026" y="1"/>
                  </a:moveTo>
                  <a:cubicBezTo>
                    <a:pt x="1433" y="1"/>
                    <a:pt x="762" y="340"/>
                    <a:pt x="358" y="653"/>
                  </a:cubicBezTo>
                  <a:cubicBezTo>
                    <a:pt x="16" y="945"/>
                    <a:pt x="0" y="1255"/>
                    <a:pt x="117" y="1700"/>
                  </a:cubicBezTo>
                  <a:cubicBezTo>
                    <a:pt x="138" y="1788"/>
                    <a:pt x="167" y="1882"/>
                    <a:pt x="200" y="1983"/>
                  </a:cubicBezTo>
                  <a:cubicBezTo>
                    <a:pt x="211" y="2017"/>
                    <a:pt x="222" y="2052"/>
                    <a:pt x="234" y="2090"/>
                  </a:cubicBezTo>
                  <a:cubicBezTo>
                    <a:pt x="353" y="2359"/>
                    <a:pt x="488" y="2715"/>
                    <a:pt x="635" y="3116"/>
                  </a:cubicBezTo>
                  <a:cubicBezTo>
                    <a:pt x="686" y="3254"/>
                    <a:pt x="736" y="3398"/>
                    <a:pt x="792" y="3543"/>
                  </a:cubicBezTo>
                  <a:cubicBezTo>
                    <a:pt x="1888" y="6341"/>
                    <a:pt x="2222" y="7434"/>
                    <a:pt x="3038" y="7551"/>
                  </a:cubicBezTo>
                  <a:cubicBezTo>
                    <a:pt x="3069" y="7562"/>
                    <a:pt x="3112" y="7568"/>
                    <a:pt x="3162" y="7568"/>
                  </a:cubicBezTo>
                  <a:cubicBezTo>
                    <a:pt x="3621" y="7568"/>
                    <a:pt x="4774" y="7143"/>
                    <a:pt x="5010" y="6812"/>
                  </a:cubicBezTo>
                  <a:cubicBezTo>
                    <a:pt x="5318" y="6437"/>
                    <a:pt x="5127" y="5944"/>
                    <a:pt x="4767" y="5028"/>
                  </a:cubicBezTo>
                  <a:lnTo>
                    <a:pt x="3121" y="823"/>
                  </a:lnTo>
                  <a:cubicBezTo>
                    <a:pt x="3091" y="727"/>
                    <a:pt x="3054" y="642"/>
                    <a:pt x="3011" y="566"/>
                  </a:cubicBezTo>
                  <a:cubicBezTo>
                    <a:pt x="2786" y="152"/>
                    <a:pt x="2423" y="1"/>
                    <a:pt x="202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1" name="Google Shape;2151;p36"/>
            <p:cNvSpPr/>
            <p:nvPr/>
          </p:nvSpPr>
          <p:spPr>
            <a:xfrm>
              <a:off x="518089" y="396373"/>
              <a:ext cx="188806" cy="143044"/>
            </a:xfrm>
            <a:custGeom>
              <a:avLst/>
              <a:gdLst/>
              <a:ahLst/>
              <a:cxnLst/>
              <a:rect l="l" t="t" r="r" b="b"/>
              <a:pathLst>
                <a:path w="3540" h="2682" extrusionOk="0">
                  <a:moveTo>
                    <a:pt x="2937" y="1"/>
                  </a:moveTo>
                  <a:cubicBezTo>
                    <a:pt x="1923" y="288"/>
                    <a:pt x="927" y="628"/>
                    <a:pt x="0" y="1122"/>
                  </a:cubicBezTo>
                  <a:cubicBezTo>
                    <a:pt x="11" y="1156"/>
                    <a:pt x="22" y="1191"/>
                    <a:pt x="34" y="1229"/>
                  </a:cubicBezTo>
                  <a:cubicBezTo>
                    <a:pt x="153" y="1498"/>
                    <a:pt x="288" y="1854"/>
                    <a:pt x="435" y="2255"/>
                  </a:cubicBezTo>
                  <a:cubicBezTo>
                    <a:pt x="486" y="2393"/>
                    <a:pt x="537" y="2537"/>
                    <a:pt x="592" y="2682"/>
                  </a:cubicBezTo>
                  <a:cubicBezTo>
                    <a:pt x="1507" y="2156"/>
                    <a:pt x="2519" y="1821"/>
                    <a:pt x="3539" y="1539"/>
                  </a:cubicBezTo>
                  <a:lnTo>
                    <a:pt x="293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2" name="Google Shape;2152;p36"/>
            <p:cNvSpPr/>
            <p:nvPr/>
          </p:nvSpPr>
          <p:spPr>
            <a:xfrm>
              <a:off x="669399" y="713768"/>
              <a:ext cx="332384" cy="620446"/>
            </a:xfrm>
            <a:custGeom>
              <a:avLst/>
              <a:gdLst/>
              <a:ahLst/>
              <a:cxnLst/>
              <a:rect l="l" t="t" r="r" b="b"/>
              <a:pathLst>
                <a:path w="6232" h="11633" extrusionOk="0">
                  <a:moveTo>
                    <a:pt x="1973" y="0"/>
                  </a:moveTo>
                  <a:cubicBezTo>
                    <a:pt x="1828" y="178"/>
                    <a:pt x="1571" y="328"/>
                    <a:pt x="1167" y="486"/>
                  </a:cubicBezTo>
                  <a:cubicBezTo>
                    <a:pt x="700" y="668"/>
                    <a:pt x="387" y="753"/>
                    <a:pt x="153" y="753"/>
                  </a:cubicBezTo>
                  <a:cubicBezTo>
                    <a:pt x="98" y="753"/>
                    <a:pt x="48" y="748"/>
                    <a:pt x="1" y="739"/>
                  </a:cubicBezTo>
                  <a:lnTo>
                    <a:pt x="1" y="739"/>
                  </a:lnTo>
                  <a:lnTo>
                    <a:pt x="1982" y="5799"/>
                  </a:lnTo>
                  <a:cubicBezTo>
                    <a:pt x="3486" y="9642"/>
                    <a:pt x="3777" y="11271"/>
                    <a:pt x="4456" y="11577"/>
                  </a:cubicBezTo>
                  <a:cubicBezTo>
                    <a:pt x="4538" y="11615"/>
                    <a:pt x="4627" y="11633"/>
                    <a:pt x="4724" y="11633"/>
                  </a:cubicBezTo>
                  <a:cubicBezTo>
                    <a:pt x="4870" y="11633"/>
                    <a:pt x="5037" y="11592"/>
                    <a:pt x="5234" y="11515"/>
                  </a:cubicBezTo>
                  <a:cubicBezTo>
                    <a:pt x="5673" y="11344"/>
                    <a:pt x="5916" y="11143"/>
                    <a:pt x="6015" y="10879"/>
                  </a:cubicBezTo>
                  <a:cubicBezTo>
                    <a:pt x="6231" y="10307"/>
                    <a:pt x="5772" y="9431"/>
                    <a:pt x="5161" y="7870"/>
                  </a:cubicBezTo>
                  <a:cubicBezTo>
                    <a:pt x="4509" y="6204"/>
                    <a:pt x="2832" y="2098"/>
                    <a:pt x="197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3" name="Google Shape;2153;p36"/>
            <p:cNvSpPr/>
            <p:nvPr/>
          </p:nvSpPr>
          <p:spPr>
            <a:xfrm>
              <a:off x="579477" y="636966"/>
              <a:ext cx="184699" cy="125604"/>
            </a:xfrm>
            <a:custGeom>
              <a:avLst/>
              <a:gdLst/>
              <a:ahLst/>
              <a:cxnLst/>
              <a:rect l="l" t="t" r="r" b="b"/>
              <a:pathLst>
                <a:path w="3463" h="2355" extrusionOk="0">
                  <a:moveTo>
                    <a:pt x="183" y="0"/>
                  </a:moveTo>
                  <a:cubicBezTo>
                    <a:pt x="94" y="0"/>
                    <a:pt x="0" y="82"/>
                    <a:pt x="42" y="191"/>
                  </a:cubicBezTo>
                  <a:cubicBezTo>
                    <a:pt x="157" y="496"/>
                    <a:pt x="287" y="797"/>
                    <a:pt x="430" y="1089"/>
                  </a:cubicBezTo>
                  <a:cubicBezTo>
                    <a:pt x="568" y="1369"/>
                    <a:pt x="721" y="1648"/>
                    <a:pt x="926" y="1883"/>
                  </a:cubicBezTo>
                  <a:cubicBezTo>
                    <a:pt x="1116" y="2103"/>
                    <a:pt x="1343" y="2275"/>
                    <a:pt x="1633" y="2332"/>
                  </a:cubicBezTo>
                  <a:cubicBezTo>
                    <a:pt x="1712" y="2347"/>
                    <a:pt x="1792" y="2354"/>
                    <a:pt x="1871" y="2354"/>
                  </a:cubicBezTo>
                  <a:cubicBezTo>
                    <a:pt x="2047" y="2354"/>
                    <a:pt x="2224" y="2321"/>
                    <a:pt x="2392" y="2273"/>
                  </a:cubicBezTo>
                  <a:cubicBezTo>
                    <a:pt x="2727" y="2178"/>
                    <a:pt x="3046" y="2016"/>
                    <a:pt x="3336" y="1823"/>
                  </a:cubicBezTo>
                  <a:cubicBezTo>
                    <a:pt x="3462" y="1740"/>
                    <a:pt x="3368" y="1571"/>
                    <a:pt x="3246" y="1571"/>
                  </a:cubicBezTo>
                  <a:cubicBezTo>
                    <a:pt x="3220" y="1571"/>
                    <a:pt x="3193" y="1579"/>
                    <a:pt x="3166" y="1596"/>
                  </a:cubicBezTo>
                  <a:cubicBezTo>
                    <a:pt x="2929" y="1754"/>
                    <a:pt x="2672" y="1883"/>
                    <a:pt x="2401" y="1974"/>
                  </a:cubicBezTo>
                  <a:cubicBezTo>
                    <a:pt x="2234" y="2031"/>
                    <a:pt x="2056" y="2072"/>
                    <a:pt x="1878" y="2072"/>
                  </a:cubicBezTo>
                  <a:cubicBezTo>
                    <a:pt x="1835" y="2072"/>
                    <a:pt x="1792" y="2069"/>
                    <a:pt x="1749" y="2064"/>
                  </a:cubicBezTo>
                  <a:cubicBezTo>
                    <a:pt x="1508" y="2034"/>
                    <a:pt x="1320" y="1903"/>
                    <a:pt x="1162" y="1724"/>
                  </a:cubicBezTo>
                  <a:cubicBezTo>
                    <a:pt x="978" y="1513"/>
                    <a:pt x="836" y="1270"/>
                    <a:pt x="712" y="1022"/>
                  </a:cubicBezTo>
                  <a:cubicBezTo>
                    <a:pt x="561" y="717"/>
                    <a:pt x="427" y="405"/>
                    <a:pt x="306" y="88"/>
                  </a:cubicBezTo>
                  <a:cubicBezTo>
                    <a:pt x="283" y="26"/>
                    <a:pt x="234" y="0"/>
                    <a:pt x="1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4" name="Google Shape;2154;p36"/>
            <p:cNvSpPr/>
            <p:nvPr/>
          </p:nvSpPr>
          <p:spPr>
            <a:xfrm>
              <a:off x="658625" y="371626"/>
              <a:ext cx="68695" cy="142724"/>
            </a:xfrm>
            <a:custGeom>
              <a:avLst/>
              <a:gdLst/>
              <a:ahLst/>
              <a:cxnLst/>
              <a:rect l="l" t="t" r="r" b="b"/>
              <a:pathLst>
                <a:path w="1288" h="2676" extrusionOk="0">
                  <a:moveTo>
                    <a:pt x="153" y="0"/>
                  </a:moveTo>
                  <a:cubicBezTo>
                    <a:pt x="136" y="0"/>
                    <a:pt x="119" y="3"/>
                    <a:pt x="103" y="9"/>
                  </a:cubicBezTo>
                  <a:cubicBezTo>
                    <a:pt x="27" y="38"/>
                    <a:pt x="1" y="119"/>
                    <a:pt x="22" y="192"/>
                  </a:cubicBezTo>
                  <a:cubicBezTo>
                    <a:pt x="273" y="1016"/>
                    <a:pt x="596" y="1817"/>
                    <a:pt x="988" y="2586"/>
                  </a:cubicBezTo>
                  <a:cubicBezTo>
                    <a:pt x="1014" y="2638"/>
                    <a:pt x="1063" y="2675"/>
                    <a:pt x="1121" y="2675"/>
                  </a:cubicBezTo>
                  <a:cubicBezTo>
                    <a:pt x="1137" y="2675"/>
                    <a:pt x="1154" y="2672"/>
                    <a:pt x="1172" y="2666"/>
                  </a:cubicBezTo>
                  <a:cubicBezTo>
                    <a:pt x="1237" y="2641"/>
                    <a:pt x="1287" y="2550"/>
                    <a:pt x="1252" y="2481"/>
                  </a:cubicBezTo>
                  <a:cubicBezTo>
                    <a:pt x="862" y="1714"/>
                    <a:pt x="538" y="913"/>
                    <a:pt x="288" y="89"/>
                  </a:cubicBezTo>
                  <a:cubicBezTo>
                    <a:pt x="270" y="33"/>
                    <a:pt x="210" y="0"/>
                    <a:pt x="15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5" name="Google Shape;2155;p36"/>
            <p:cNvSpPr/>
            <p:nvPr/>
          </p:nvSpPr>
          <p:spPr>
            <a:xfrm>
              <a:off x="807055" y="568857"/>
              <a:ext cx="46775" cy="109070"/>
            </a:xfrm>
            <a:custGeom>
              <a:avLst/>
              <a:gdLst/>
              <a:ahLst/>
              <a:cxnLst/>
              <a:rect l="l" t="t" r="r" b="b"/>
              <a:pathLst>
                <a:path w="877" h="2045" extrusionOk="0">
                  <a:moveTo>
                    <a:pt x="184" y="0"/>
                  </a:moveTo>
                  <a:cubicBezTo>
                    <a:pt x="94" y="0"/>
                    <a:pt x="1" y="82"/>
                    <a:pt x="44" y="192"/>
                  </a:cubicBezTo>
                  <a:lnTo>
                    <a:pt x="400" y="1115"/>
                  </a:lnTo>
                  <a:cubicBezTo>
                    <a:pt x="453" y="1250"/>
                    <a:pt x="523" y="1388"/>
                    <a:pt x="553" y="1530"/>
                  </a:cubicBezTo>
                  <a:cubicBezTo>
                    <a:pt x="570" y="1606"/>
                    <a:pt x="570" y="1750"/>
                    <a:pt x="471" y="1760"/>
                  </a:cubicBezTo>
                  <a:cubicBezTo>
                    <a:pt x="295" y="1781"/>
                    <a:pt x="317" y="2045"/>
                    <a:pt x="482" y="2045"/>
                  </a:cubicBezTo>
                  <a:cubicBezTo>
                    <a:pt x="488" y="2045"/>
                    <a:pt x="493" y="2045"/>
                    <a:pt x="499" y="2044"/>
                  </a:cubicBezTo>
                  <a:cubicBezTo>
                    <a:pt x="673" y="2024"/>
                    <a:pt x="799" y="1884"/>
                    <a:pt x="836" y="1718"/>
                  </a:cubicBezTo>
                  <a:cubicBezTo>
                    <a:pt x="877" y="1539"/>
                    <a:pt x="799" y="1358"/>
                    <a:pt x="735" y="1195"/>
                  </a:cubicBezTo>
                  <a:cubicBezTo>
                    <a:pt x="593" y="827"/>
                    <a:pt x="450" y="456"/>
                    <a:pt x="308" y="88"/>
                  </a:cubicBezTo>
                  <a:cubicBezTo>
                    <a:pt x="284" y="26"/>
                    <a:pt x="235" y="0"/>
                    <a:pt x="1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6" name="Google Shape;2156;p36"/>
            <p:cNvSpPr/>
            <p:nvPr/>
          </p:nvSpPr>
          <p:spPr>
            <a:xfrm>
              <a:off x="503795" y="353332"/>
              <a:ext cx="68695" cy="81923"/>
            </a:xfrm>
            <a:custGeom>
              <a:avLst/>
              <a:gdLst/>
              <a:ahLst/>
              <a:cxnLst/>
              <a:rect l="l" t="t" r="r" b="b"/>
              <a:pathLst>
                <a:path w="1288" h="1536" extrusionOk="0">
                  <a:moveTo>
                    <a:pt x="1122" y="1"/>
                  </a:moveTo>
                  <a:cubicBezTo>
                    <a:pt x="1105" y="1"/>
                    <a:pt x="1089" y="4"/>
                    <a:pt x="1073" y="12"/>
                  </a:cubicBezTo>
                  <a:cubicBezTo>
                    <a:pt x="782" y="156"/>
                    <a:pt x="520" y="347"/>
                    <a:pt x="304" y="590"/>
                  </a:cubicBezTo>
                  <a:cubicBezTo>
                    <a:pt x="104" y="815"/>
                    <a:pt x="1" y="1109"/>
                    <a:pt x="66" y="1408"/>
                  </a:cubicBezTo>
                  <a:cubicBezTo>
                    <a:pt x="81" y="1478"/>
                    <a:pt x="132" y="1535"/>
                    <a:pt x="206" y="1535"/>
                  </a:cubicBezTo>
                  <a:cubicBezTo>
                    <a:pt x="212" y="1535"/>
                    <a:pt x="217" y="1535"/>
                    <a:pt x="222" y="1534"/>
                  </a:cubicBezTo>
                  <a:cubicBezTo>
                    <a:pt x="292" y="1527"/>
                    <a:pt x="364" y="1454"/>
                    <a:pt x="348" y="1378"/>
                  </a:cubicBezTo>
                  <a:cubicBezTo>
                    <a:pt x="295" y="1135"/>
                    <a:pt x="377" y="930"/>
                    <a:pt x="541" y="749"/>
                  </a:cubicBezTo>
                  <a:cubicBezTo>
                    <a:pt x="720" y="554"/>
                    <a:pt x="940" y="393"/>
                    <a:pt x="1178" y="276"/>
                  </a:cubicBezTo>
                  <a:cubicBezTo>
                    <a:pt x="1247" y="242"/>
                    <a:pt x="1287" y="168"/>
                    <a:pt x="1257" y="93"/>
                  </a:cubicBezTo>
                  <a:cubicBezTo>
                    <a:pt x="1237" y="41"/>
                    <a:pt x="1179" y="1"/>
                    <a:pt x="112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7" name="Google Shape;2157;p36"/>
            <p:cNvSpPr/>
            <p:nvPr/>
          </p:nvSpPr>
          <p:spPr>
            <a:xfrm>
              <a:off x="810682" y="1144871"/>
              <a:ext cx="155472" cy="192913"/>
            </a:xfrm>
            <a:custGeom>
              <a:avLst/>
              <a:gdLst/>
              <a:ahLst/>
              <a:cxnLst/>
              <a:rect l="l" t="t" r="r" b="b"/>
              <a:pathLst>
                <a:path w="2915" h="3617" extrusionOk="0">
                  <a:moveTo>
                    <a:pt x="184" y="1"/>
                  </a:moveTo>
                  <a:cubicBezTo>
                    <a:pt x="93" y="1"/>
                    <a:pt x="0" y="82"/>
                    <a:pt x="43" y="191"/>
                  </a:cubicBezTo>
                  <a:cubicBezTo>
                    <a:pt x="300" y="827"/>
                    <a:pt x="557" y="1465"/>
                    <a:pt x="814" y="2103"/>
                  </a:cubicBezTo>
                  <a:cubicBezTo>
                    <a:pt x="938" y="2410"/>
                    <a:pt x="1050" y="2725"/>
                    <a:pt x="1190" y="3025"/>
                  </a:cubicBezTo>
                  <a:cubicBezTo>
                    <a:pt x="1319" y="3303"/>
                    <a:pt x="1514" y="3512"/>
                    <a:pt x="1817" y="3588"/>
                  </a:cubicBezTo>
                  <a:cubicBezTo>
                    <a:pt x="1895" y="3608"/>
                    <a:pt x="1973" y="3616"/>
                    <a:pt x="2051" y="3616"/>
                  </a:cubicBezTo>
                  <a:cubicBezTo>
                    <a:pt x="2314" y="3616"/>
                    <a:pt x="2573" y="3517"/>
                    <a:pt x="2804" y="3395"/>
                  </a:cubicBezTo>
                  <a:cubicBezTo>
                    <a:pt x="2872" y="3360"/>
                    <a:pt x="2914" y="3289"/>
                    <a:pt x="2884" y="3211"/>
                  </a:cubicBezTo>
                  <a:cubicBezTo>
                    <a:pt x="2865" y="3162"/>
                    <a:pt x="2806" y="3120"/>
                    <a:pt x="2749" y="3120"/>
                  </a:cubicBezTo>
                  <a:cubicBezTo>
                    <a:pt x="2732" y="3120"/>
                    <a:pt x="2715" y="3123"/>
                    <a:pt x="2700" y="3131"/>
                  </a:cubicBezTo>
                  <a:cubicBezTo>
                    <a:pt x="2502" y="3237"/>
                    <a:pt x="2284" y="3332"/>
                    <a:pt x="2056" y="3332"/>
                  </a:cubicBezTo>
                  <a:cubicBezTo>
                    <a:pt x="2012" y="3332"/>
                    <a:pt x="1968" y="3329"/>
                    <a:pt x="1924" y="3321"/>
                  </a:cubicBezTo>
                  <a:cubicBezTo>
                    <a:pt x="1668" y="3276"/>
                    <a:pt x="1528" y="3094"/>
                    <a:pt x="1429" y="2867"/>
                  </a:cubicBezTo>
                  <a:cubicBezTo>
                    <a:pt x="1305" y="2582"/>
                    <a:pt x="1195" y="2289"/>
                    <a:pt x="1078" y="2001"/>
                  </a:cubicBezTo>
                  <a:cubicBezTo>
                    <a:pt x="958" y="1699"/>
                    <a:pt x="836" y="1398"/>
                    <a:pt x="715" y="1097"/>
                  </a:cubicBezTo>
                  <a:lnTo>
                    <a:pt x="309" y="87"/>
                  </a:lnTo>
                  <a:cubicBezTo>
                    <a:pt x="284" y="26"/>
                    <a:pt x="235" y="1"/>
                    <a:pt x="18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8" name="Google Shape;2158;p36"/>
            <p:cNvSpPr/>
            <p:nvPr/>
          </p:nvSpPr>
          <p:spPr>
            <a:xfrm>
              <a:off x="824923" y="852491"/>
              <a:ext cx="68589" cy="142138"/>
            </a:xfrm>
            <a:custGeom>
              <a:avLst/>
              <a:gdLst/>
              <a:ahLst/>
              <a:cxnLst/>
              <a:rect l="l" t="t" r="r" b="b"/>
              <a:pathLst>
                <a:path w="1286" h="2665" extrusionOk="0">
                  <a:moveTo>
                    <a:pt x="185" y="1"/>
                  </a:moveTo>
                  <a:cubicBezTo>
                    <a:pt x="95" y="1"/>
                    <a:pt x="1" y="83"/>
                    <a:pt x="44" y="192"/>
                  </a:cubicBezTo>
                  <a:lnTo>
                    <a:pt x="978" y="2577"/>
                  </a:lnTo>
                  <a:cubicBezTo>
                    <a:pt x="1001" y="2639"/>
                    <a:pt x="1051" y="2665"/>
                    <a:pt x="1102" y="2665"/>
                  </a:cubicBezTo>
                  <a:cubicBezTo>
                    <a:pt x="1192" y="2665"/>
                    <a:pt x="1285" y="2583"/>
                    <a:pt x="1242" y="2473"/>
                  </a:cubicBezTo>
                  <a:lnTo>
                    <a:pt x="308" y="88"/>
                  </a:lnTo>
                  <a:cubicBezTo>
                    <a:pt x="285" y="27"/>
                    <a:pt x="235" y="1"/>
                    <a:pt x="18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9" name="Google Shape;2159;p36"/>
            <p:cNvSpPr/>
            <p:nvPr/>
          </p:nvSpPr>
          <p:spPr>
            <a:xfrm>
              <a:off x="891804" y="1018521"/>
              <a:ext cx="33761" cy="57495"/>
            </a:xfrm>
            <a:custGeom>
              <a:avLst/>
              <a:gdLst/>
              <a:ahLst/>
              <a:cxnLst/>
              <a:rect l="l" t="t" r="r" b="b"/>
              <a:pathLst>
                <a:path w="633" h="1078" extrusionOk="0">
                  <a:moveTo>
                    <a:pt x="159" y="0"/>
                  </a:moveTo>
                  <a:cubicBezTo>
                    <a:pt x="143" y="0"/>
                    <a:pt x="126" y="3"/>
                    <a:pt x="110" y="10"/>
                  </a:cubicBezTo>
                  <a:cubicBezTo>
                    <a:pt x="41" y="42"/>
                    <a:pt x="0" y="120"/>
                    <a:pt x="30" y="194"/>
                  </a:cubicBezTo>
                  <a:lnTo>
                    <a:pt x="341" y="987"/>
                  </a:lnTo>
                  <a:cubicBezTo>
                    <a:pt x="361" y="1040"/>
                    <a:pt x="418" y="1078"/>
                    <a:pt x="476" y="1078"/>
                  </a:cubicBezTo>
                  <a:cubicBezTo>
                    <a:pt x="492" y="1078"/>
                    <a:pt x="509" y="1075"/>
                    <a:pt x="525" y="1068"/>
                  </a:cubicBezTo>
                  <a:cubicBezTo>
                    <a:pt x="594" y="1036"/>
                    <a:pt x="633" y="958"/>
                    <a:pt x="605" y="884"/>
                  </a:cubicBezTo>
                  <a:lnTo>
                    <a:pt x="294" y="92"/>
                  </a:lnTo>
                  <a:cubicBezTo>
                    <a:pt x="274" y="38"/>
                    <a:pt x="217" y="0"/>
                    <a:pt x="1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60" name="Google Shape;2160;p36"/>
          <p:cNvSpPr/>
          <p:nvPr/>
        </p:nvSpPr>
        <p:spPr>
          <a:xfrm>
            <a:off x="7771066" y="859986"/>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1" name="Google Shape;2161;p36"/>
          <p:cNvSpPr txBox="1">
            <a:spLocks noGrp="1"/>
          </p:cNvSpPr>
          <p:nvPr>
            <p:ph type="title"/>
          </p:nvPr>
        </p:nvSpPr>
        <p:spPr>
          <a:xfrm>
            <a:off x="609516" y="445025"/>
            <a:ext cx="7547948"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800" dirty="0"/>
              <a:t>¿Que es </a:t>
            </a:r>
            <a:r>
              <a:rPr lang="en" sz="2800" dirty="0">
                <a:highlight>
                  <a:schemeClr val="dk2"/>
                </a:highlight>
              </a:rPr>
              <a:t>el diario ofical de la federación?</a:t>
            </a:r>
            <a:endParaRPr sz="2800" dirty="0">
              <a:highlight>
                <a:schemeClr val="dk2"/>
              </a:highlight>
            </a:endParaRPr>
          </a:p>
        </p:txBody>
      </p:sp>
      <p:sp>
        <p:nvSpPr>
          <p:cNvPr id="2162" name="Google Shape;2162;p36"/>
          <p:cNvSpPr txBox="1">
            <a:spLocks noGrp="1"/>
          </p:cNvSpPr>
          <p:nvPr>
            <p:ph type="body" idx="1"/>
          </p:nvPr>
        </p:nvSpPr>
        <p:spPr>
          <a:xfrm>
            <a:off x="760698" y="1215772"/>
            <a:ext cx="7002600" cy="357501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MX" sz="2400" dirty="0"/>
              <a:t>El Diario Oficial de la Federación es el órgano del Gobierno Constitucional de los Estados Unidos Mexicanos, que tiene la función de publicar en el territorio nacional: leyes, reglamentos, acuerdos, circulares, órdenes y demás actos expedidos por los poderes de la Federación, a fin de que éstos sean observados y aplicados debidamente en sus respectivos ámbitos de competencia.</a:t>
            </a:r>
          </a:p>
          <a:p>
            <a:pPr marL="0" lvl="0" indent="0" algn="l" rtl="0">
              <a:spcBef>
                <a:spcPts val="0"/>
              </a:spcBef>
              <a:spcAft>
                <a:spcPts val="0"/>
              </a:spcAft>
              <a:buNone/>
            </a:pPr>
            <a:endParaRPr dirty="0"/>
          </a:p>
        </p:txBody>
      </p:sp>
      <p:sp>
        <p:nvSpPr>
          <p:cNvPr id="2166" name="Google Shape;2166;p36"/>
          <p:cNvSpPr/>
          <p:nvPr/>
        </p:nvSpPr>
        <p:spPr>
          <a:xfrm>
            <a:off x="609516" y="4604011"/>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rgbClr val="FCDC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224"/>
        <p:cNvGrpSpPr/>
        <p:nvPr/>
      </p:nvGrpSpPr>
      <p:grpSpPr>
        <a:xfrm>
          <a:off x="0" y="0"/>
          <a:ext cx="0" cy="0"/>
          <a:chOff x="0" y="0"/>
          <a:chExt cx="0" cy="0"/>
        </a:xfrm>
      </p:grpSpPr>
      <p:sp>
        <p:nvSpPr>
          <p:cNvPr id="2247" name="Google Shape;2247;p38"/>
          <p:cNvSpPr/>
          <p:nvPr/>
        </p:nvSpPr>
        <p:spPr>
          <a:xfrm>
            <a:off x="1507516" y="722236"/>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2" name="Google Shape;2242;p38"/>
          <p:cNvSpPr/>
          <p:nvPr/>
        </p:nvSpPr>
        <p:spPr>
          <a:xfrm rot="144386">
            <a:off x="3913765" y="1503283"/>
            <a:ext cx="1770886" cy="1490097"/>
          </a:xfrm>
          <a:custGeom>
            <a:avLst/>
            <a:gdLst/>
            <a:ahLst/>
            <a:cxnLst/>
            <a:rect l="l" t="t" r="r" b="b"/>
            <a:pathLst>
              <a:path w="23947" h="20150" extrusionOk="0">
                <a:moveTo>
                  <a:pt x="6831" y="1"/>
                </a:moveTo>
                <a:cubicBezTo>
                  <a:pt x="6782" y="1"/>
                  <a:pt x="6732" y="1"/>
                  <a:pt x="6683" y="3"/>
                </a:cubicBezTo>
                <a:cubicBezTo>
                  <a:pt x="6612" y="3"/>
                  <a:pt x="6538" y="6"/>
                  <a:pt x="6467" y="10"/>
                </a:cubicBezTo>
                <a:cubicBezTo>
                  <a:pt x="6352" y="17"/>
                  <a:pt x="6265" y="112"/>
                  <a:pt x="6270" y="228"/>
                </a:cubicBezTo>
                <a:cubicBezTo>
                  <a:pt x="6277" y="337"/>
                  <a:pt x="6368" y="423"/>
                  <a:pt x="6475" y="423"/>
                </a:cubicBezTo>
                <a:cubicBezTo>
                  <a:pt x="6480" y="423"/>
                  <a:pt x="6484" y="423"/>
                  <a:pt x="6488" y="422"/>
                </a:cubicBezTo>
                <a:cubicBezTo>
                  <a:pt x="6555" y="419"/>
                  <a:pt x="6625" y="417"/>
                  <a:pt x="6692" y="415"/>
                </a:cubicBezTo>
                <a:cubicBezTo>
                  <a:pt x="6734" y="414"/>
                  <a:pt x="6777" y="414"/>
                  <a:pt x="6819" y="414"/>
                </a:cubicBezTo>
                <a:cubicBezTo>
                  <a:pt x="6995" y="414"/>
                  <a:pt x="7172" y="422"/>
                  <a:pt x="7346" y="437"/>
                </a:cubicBezTo>
                <a:cubicBezTo>
                  <a:pt x="7353" y="437"/>
                  <a:pt x="7358" y="438"/>
                  <a:pt x="7364" y="438"/>
                </a:cubicBezTo>
                <a:cubicBezTo>
                  <a:pt x="7470" y="438"/>
                  <a:pt x="7560" y="357"/>
                  <a:pt x="7569" y="249"/>
                </a:cubicBezTo>
                <a:cubicBezTo>
                  <a:pt x="7580" y="135"/>
                  <a:pt x="7496" y="34"/>
                  <a:pt x="7381" y="26"/>
                </a:cubicBezTo>
                <a:cubicBezTo>
                  <a:pt x="7200" y="9"/>
                  <a:pt x="7016" y="1"/>
                  <a:pt x="6831" y="1"/>
                </a:cubicBezTo>
                <a:close/>
                <a:moveTo>
                  <a:pt x="5596" y="114"/>
                </a:moveTo>
                <a:cubicBezTo>
                  <a:pt x="5583" y="114"/>
                  <a:pt x="5571" y="115"/>
                  <a:pt x="5558" y="118"/>
                </a:cubicBezTo>
                <a:cubicBezTo>
                  <a:pt x="5260" y="174"/>
                  <a:pt x="4962" y="249"/>
                  <a:pt x="4672" y="343"/>
                </a:cubicBezTo>
                <a:cubicBezTo>
                  <a:pt x="4564" y="378"/>
                  <a:pt x="4503" y="495"/>
                  <a:pt x="4539" y="603"/>
                </a:cubicBezTo>
                <a:cubicBezTo>
                  <a:pt x="4567" y="692"/>
                  <a:pt x="4649" y="747"/>
                  <a:pt x="4736" y="747"/>
                </a:cubicBezTo>
                <a:cubicBezTo>
                  <a:pt x="4757" y="747"/>
                  <a:pt x="4778" y="743"/>
                  <a:pt x="4799" y="736"/>
                </a:cubicBezTo>
                <a:cubicBezTo>
                  <a:pt x="5072" y="648"/>
                  <a:pt x="5352" y="577"/>
                  <a:pt x="5634" y="525"/>
                </a:cubicBezTo>
                <a:cubicBezTo>
                  <a:pt x="5746" y="504"/>
                  <a:pt x="5820" y="396"/>
                  <a:pt x="5799" y="284"/>
                </a:cubicBezTo>
                <a:cubicBezTo>
                  <a:pt x="5780" y="184"/>
                  <a:pt x="5693" y="114"/>
                  <a:pt x="5596" y="114"/>
                </a:cubicBezTo>
                <a:close/>
                <a:moveTo>
                  <a:pt x="8241" y="162"/>
                </a:moveTo>
                <a:cubicBezTo>
                  <a:pt x="8147" y="162"/>
                  <a:pt x="8062" y="227"/>
                  <a:pt x="8039" y="323"/>
                </a:cubicBezTo>
                <a:cubicBezTo>
                  <a:pt x="8014" y="435"/>
                  <a:pt x="8083" y="545"/>
                  <a:pt x="8195" y="571"/>
                </a:cubicBezTo>
                <a:cubicBezTo>
                  <a:pt x="8469" y="635"/>
                  <a:pt x="8746" y="718"/>
                  <a:pt x="9017" y="819"/>
                </a:cubicBezTo>
                <a:cubicBezTo>
                  <a:pt x="9040" y="828"/>
                  <a:pt x="9065" y="834"/>
                  <a:pt x="9090" y="834"/>
                </a:cubicBezTo>
                <a:cubicBezTo>
                  <a:pt x="9173" y="834"/>
                  <a:pt x="9251" y="782"/>
                  <a:pt x="9283" y="699"/>
                </a:cubicBezTo>
                <a:cubicBezTo>
                  <a:pt x="9323" y="593"/>
                  <a:pt x="9269" y="474"/>
                  <a:pt x="9162" y="433"/>
                </a:cubicBezTo>
                <a:cubicBezTo>
                  <a:pt x="8875" y="325"/>
                  <a:pt x="8581" y="236"/>
                  <a:pt x="8287" y="167"/>
                </a:cubicBezTo>
                <a:cubicBezTo>
                  <a:pt x="8271" y="164"/>
                  <a:pt x="8256" y="162"/>
                  <a:pt x="8241" y="162"/>
                </a:cubicBezTo>
                <a:close/>
                <a:moveTo>
                  <a:pt x="3910" y="660"/>
                </a:moveTo>
                <a:cubicBezTo>
                  <a:pt x="3881" y="660"/>
                  <a:pt x="3851" y="666"/>
                  <a:pt x="3823" y="679"/>
                </a:cubicBezTo>
                <a:cubicBezTo>
                  <a:pt x="3546" y="811"/>
                  <a:pt x="3277" y="959"/>
                  <a:pt x="3022" y="1122"/>
                </a:cubicBezTo>
                <a:cubicBezTo>
                  <a:pt x="2926" y="1184"/>
                  <a:pt x="2898" y="1312"/>
                  <a:pt x="2960" y="1408"/>
                </a:cubicBezTo>
                <a:cubicBezTo>
                  <a:pt x="3001" y="1470"/>
                  <a:pt x="3066" y="1503"/>
                  <a:pt x="3135" y="1503"/>
                </a:cubicBezTo>
                <a:cubicBezTo>
                  <a:pt x="3173" y="1503"/>
                  <a:pt x="3212" y="1493"/>
                  <a:pt x="3245" y="1470"/>
                </a:cubicBezTo>
                <a:cubicBezTo>
                  <a:pt x="3486" y="1316"/>
                  <a:pt x="3740" y="1176"/>
                  <a:pt x="3998" y="1053"/>
                </a:cubicBezTo>
                <a:cubicBezTo>
                  <a:pt x="4103" y="1006"/>
                  <a:pt x="4147" y="881"/>
                  <a:pt x="4098" y="779"/>
                </a:cubicBezTo>
                <a:cubicBezTo>
                  <a:pt x="4063" y="704"/>
                  <a:pt x="3988" y="660"/>
                  <a:pt x="3910" y="660"/>
                </a:cubicBezTo>
                <a:close/>
                <a:moveTo>
                  <a:pt x="9899" y="785"/>
                </a:moveTo>
                <a:cubicBezTo>
                  <a:pt x="9824" y="785"/>
                  <a:pt x="9752" y="825"/>
                  <a:pt x="9715" y="896"/>
                </a:cubicBezTo>
                <a:cubicBezTo>
                  <a:pt x="9662" y="997"/>
                  <a:pt x="9701" y="1121"/>
                  <a:pt x="9802" y="1174"/>
                </a:cubicBezTo>
                <a:cubicBezTo>
                  <a:pt x="10052" y="1307"/>
                  <a:pt x="10300" y="1457"/>
                  <a:pt x="10539" y="1622"/>
                </a:cubicBezTo>
                <a:cubicBezTo>
                  <a:pt x="10575" y="1647"/>
                  <a:pt x="10615" y="1658"/>
                  <a:pt x="10656" y="1658"/>
                </a:cubicBezTo>
                <a:cubicBezTo>
                  <a:pt x="10722" y="1658"/>
                  <a:pt x="10787" y="1628"/>
                  <a:pt x="10826" y="1569"/>
                </a:cubicBezTo>
                <a:cubicBezTo>
                  <a:pt x="10892" y="1475"/>
                  <a:pt x="10867" y="1346"/>
                  <a:pt x="10773" y="1282"/>
                </a:cubicBezTo>
                <a:cubicBezTo>
                  <a:pt x="10521" y="1107"/>
                  <a:pt x="10259" y="949"/>
                  <a:pt x="9995" y="809"/>
                </a:cubicBezTo>
                <a:cubicBezTo>
                  <a:pt x="9964" y="793"/>
                  <a:pt x="9932" y="785"/>
                  <a:pt x="9899" y="785"/>
                </a:cubicBezTo>
                <a:close/>
                <a:moveTo>
                  <a:pt x="2421" y="1617"/>
                </a:moveTo>
                <a:cubicBezTo>
                  <a:pt x="2374" y="1617"/>
                  <a:pt x="2326" y="1633"/>
                  <a:pt x="2287" y="1667"/>
                </a:cubicBezTo>
                <a:cubicBezTo>
                  <a:pt x="2054" y="1863"/>
                  <a:pt x="1833" y="2076"/>
                  <a:pt x="1629" y="2299"/>
                </a:cubicBezTo>
                <a:cubicBezTo>
                  <a:pt x="1551" y="2384"/>
                  <a:pt x="1556" y="2515"/>
                  <a:pt x="1641" y="2592"/>
                </a:cubicBezTo>
                <a:cubicBezTo>
                  <a:pt x="1680" y="2629"/>
                  <a:pt x="1732" y="2646"/>
                  <a:pt x="1781" y="2646"/>
                </a:cubicBezTo>
                <a:cubicBezTo>
                  <a:pt x="1836" y="2646"/>
                  <a:pt x="1893" y="2623"/>
                  <a:pt x="1934" y="2579"/>
                </a:cubicBezTo>
                <a:cubicBezTo>
                  <a:pt x="2127" y="2368"/>
                  <a:pt x="2336" y="2168"/>
                  <a:pt x="2554" y="1982"/>
                </a:cubicBezTo>
                <a:cubicBezTo>
                  <a:pt x="2641" y="1908"/>
                  <a:pt x="2653" y="1778"/>
                  <a:pt x="2579" y="1691"/>
                </a:cubicBezTo>
                <a:cubicBezTo>
                  <a:pt x="2538" y="1642"/>
                  <a:pt x="2480" y="1617"/>
                  <a:pt x="2421" y="1617"/>
                </a:cubicBezTo>
                <a:close/>
                <a:moveTo>
                  <a:pt x="11359" y="1786"/>
                </a:moveTo>
                <a:cubicBezTo>
                  <a:pt x="11301" y="1786"/>
                  <a:pt x="11243" y="1810"/>
                  <a:pt x="11202" y="1858"/>
                </a:cubicBezTo>
                <a:cubicBezTo>
                  <a:pt x="11129" y="1945"/>
                  <a:pt x="11138" y="2076"/>
                  <a:pt x="11225" y="2150"/>
                </a:cubicBezTo>
                <a:cubicBezTo>
                  <a:pt x="11441" y="2335"/>
                  <a:pt x="11654" y="2535"/>
                  <a:pt x="11854" y="2746"/>
                </a:cubicBezTo>
                <a:cubicBezTo>
                  <a:pt x="11895" y="2788"/>
                  <a:pt x="11950" y="2810"/>
                  <a:pt x="12005" y="2810"/>
                </a:cubicBezTo>
                <a:cubicBezTo>
                  <a:pt x="12056" y="2810"/>
                  <a:pt x="12107" y="2790"/>
                  <a:pt x="12146" y="2753"/>
                </a:cubicBezTo>
                <a:cubicBezTo>
                  <a:pt x="12230" y="2673"/>
                  <a:pt x="12231" y="2542"/>
                  <a:pt x="12154" y="2460"/>
                </a:cubicBezTo>
                <a:cubicBezTo>
                  <a:pt x="11943" y="2239"/>
                  <a:pt x="11721" y="2030"/>
                  <a:pt x="11494" y="1835"/>
                </a:cubicBezTo>
                <a:cubicBezTo>
                  <a:pt x="11455" y="1802"/>
                  <a:pt x="11407" y="1786"/>
                  <a:pt x="11359" y="1786"/>
                </a:cubicBezTo>
                <a:close/>
                <a:moveTo>
                  <a:pt x="23069" y="3254"/>
                </a:moveTo>
                <a:cubicBezTo>
                  <a:pt x="22994" y="3254"/>
                  <a:pt x="22918" y="3255"/>
                  <a:pt x="22843" y="3256"/>
                </a:cubicBezTo>
                <a:cubicBezTo>
                  <a:pt x="22729" y="3258"/>
                  <a:pt x="22637" y="3352"/>
                  <a:pt x="22641" y="3467"/>
                </a:cubicBezTo>
                <a:cubicBezTo>
                  <a:pt x="22643" y="3579"/>
                  <a:pt x="22735" y="3669"/>
                  <a:pt x="22847" y="3669"/>
                </a:cubicBezTo>
                <a:cubicBezTo>
                  <a:pt x="22848" y="3669"/>
                  <a:pt x="22849" y="3669"/>
                  <a:pt x="22850" y="3669"/>
                </a:cubicBezTo>
                <a:cubicBezTo>
                  <a:pt x="22923" y="3668"/>
                  <a:pt x="22996" y="3667"/>
                  <a:pt x="23069" y="3667"/>
                </a:cubicBezTo>
                <a:cubicBezTo>
                  <a:pt x="23288" y="3667"/>
                  <a:pt x="23507" y="3673"/>
                  <a:pt x="23724" y="3685"/>
                </a:cubicBezTo>
                <a:lnTo>
                  <a:pt x="23734" y="3685"/>
                </a:lnTo>
                <a:cubicBezTo>
                  <a:pt x="23844" y="3685"/>
                  <a:pt x="23934" y="3600"/>
                  <a:pt x="23941" y="3488"/>
                </a:cubicBezTo>
                <a:cubicBezTo>
                  <a:pt x="23947" y="3375"/>
                  <a:pt x="23860" y="3277"/>
                  <a:pt x="23745" y="3272"/>
                </a:cubicBezTo>
                <a:cubicBezTo>
                  <a:pt x="23521" y="3260"/>
                  <a:pt x="23295" y="3254"/>
                  <a:pt x="23069" y="3254"/>
                </a:cubicBezTo>
                <a:close/>
                <a:moveTo>
                  <a:pt x="21962" y="3303"/>
                </a:moveTo>
                <a:cubicBezTo>
                  <a:pt x="21955" y="3303"/>
                  <a:pt x="21949" y="3303"/>
                  <a:pt x="21943" y="3304"/>
                </a:cubicBezTo>
                <a:cubicBezTo>
                  <a:pt x="21643" y="3331"/>
                  <a:pt x="21342" y="3369"/>
                  <a:pt x="21046" y="3416"/>
                </a:cubicBezTo>
                <a:cubicBezTo>
                  <a:pt x="20934" y="3435"/>
                  <a:pt x="20856" y="3541"/>
                  <a:pt x="20876" y="3653"/>
                </a:cubicBezTo>
                <a:cubicBezTo>
                  <a:pt x="20892" y="3756"/>
                  <a:pt x="20979" y="3827"/>
                  <a:pt x="21080" y="3827"/>
                </a:cubicBezTo>
                <a:cubicBezTo>
                  <a:pt x="21090" y="3827"/>
                  <a:pt x="21101" y="3827"/>
                  <a:pt x="21111" y="3825"/>
                </a:cubicBezTo>
                <a:cubicBezTo>
                  <a:pt x="21399" y="3779"/>
                  <a:pt x="21689" y="3742"/>
                  <a:pt x="21978" y="3717"/>
                </a:cubicBezTo>
                <a:cubicBezTo>
                  <a:pt x="22093" y="3706"/>
                  <a:pt x="22176" y="3605"/>
                  <a:pt x="22166" y="3492"/>
                </a:cubicBezTo>
                <a:cubicBezTo>
                  <a:pt x="22156" y="3385"/>
                  <a:pt x="22067" y="3303"/>
                  <a:pt x="21962" y="3303"/>
                </a:cubicBezTo>
                <a:close/>
                <a:moveTo>
                  <a:pt x="1225" y="2925"/>
                </a:moveTo>
                <a:cubicBezTo>
                  <a:pt x="1160" y="2925"/>
                  <a:pt x="1095" y="2956"/>
                  <a:pt x="1055" y="3013"/>
                </a:cubicBezTo>
                <a:cubicBezTo>
                  <a:pt x="878" y="3267"/>
                  <a:pt x="720" y="3531"/>
                  <a:pt x="585" y="3798"/>
                </a:cubicBezTo>
                <a:cubicBezTo>
                  <a:pt x="534" y="3901"/>
                  <a:pt x="575" y="4025"/>
                  <a:pt x="676" y="4077"/>
                </a:cubicBezTo>
                <a:cubicBezTo>
                  <a:pt x="706" y="4093"/>
                  <a:pt x="738" y="4100"/>
                  <a:pt x="770" y="4100"/>
                </a:cubicBezTo>
                <a:cubicBezTo>
                  <a:pt x="844" y="4100"/>
                  <a:pt x="917" y="4057"/>
                  <a:pt x="954" y="3984"/>
                </a:cubicBezTo>
                <a:cubicBezTo>
                  <a:pt x="1080" y="3735"/>
                  <a:pt x="1229" y="3488"/>
                  <a:pt x="1395" y="3249"/>
                </a:cubicBezTo>
                <a:cubicBezTo>
                  <a:pt x="1461" y="3157"/>
                  <a:pt x="1438" y="3027"/>
                  <a:pt x="1344" y="2962"/>
                </a:cubicBezTo>
                <a:cubicBezTo>
                  <a:pt x="1308" y="2937"/>
                  <a:pt x="1266" y="2925"/>
                  <a:pt x="1225" y="2925"/>
                </a:cubicBezTo>
                <a:close/>
                <a:moveTo>
                  <a:pt x="12588" y="3065"/>
                </a:moveTo>
                <a:cubicBezTo>
                  <a:pt x="12542" y="3065"/>
                  <a:pt x="12497" y="3080"/>
                  <a:pt x="12458" y="3111"/>
                </a:cubicBezTo>
                <a:cubicBezTo>
                  <a:pt x="12370" y="3182"/>
                  <a:pt x="12356" y="3311"/>
                  <a:pt x="12426" y="3400"/>
                </a:cubicBezTo>
                <a:cubicBezTo>
                  <a:pt x="12604" y="3625"/>
                  <a:pt x="12776" y="3862"/>
                  <a:pt x="12937" y="4105"/>
                </a:cubicBezTo>
                <a:cubicBezTo>
                  <a:pt x="12976" y="4165"/>
                  <a:pt x="13041" y="4197"/>
                  <a:pt x="13109" y="4197"/>
                </a:cubicBezTo>
                <a:cubicBezTo>
                  <a:pt x="13148" y="4197"/>
                  <a:pt x="13188" y="4186"/>
                  <a:pt x="13224" y="4163"/>
                </a:cubicBezTo>
                <a:cubicBezTo>
                  <a:pt x="13318" y="4100"/>
                  <a:pt x="13344" y="3972"/>
                  <a:pt x="13281" y="3876"/>
                </a:cubicBezTo>
                <a:cubicBezTo>
                  <a:pt x="13114" y="3623"/>
                  <a:pt x="12935" y="3377"/>
                  <a:pt x="12749" y="3143"/>
                </a:cubicBezTo>
                <a:cubicBezTo>
                  <a:pt x="12708" y="3092"/>
                  <a:pt x="12648" y="3065"/>
                  <a:pt x="12588" y="3065"/>
                </a:cubicBezTo>
                <a:close/>
                <a:moveTo>
                  <a:pt x="20208" y="3586"/>
                </a:moveTo>
                <a:cubicBezTo>
                  <a:pt x="20192" y="3586"/>
                  <a:pt x="20177" y="3588"/>
                  <a:pt x="20162" y="3591"/>
                </a:cubicBezTo>
                <a:cubicBezTo>
                  <a:pt x="19869" y="3660"/>
                  <a:pt x="19575" y="3740"/>
                  <a:pt x="19290" y="3828"/>
                </a:cubicBezTo>
                <a:cubicBezTo>
                  <a:pt x="19182" y="3864"/>
                  <a:pt x="19120" y="3979"/>
                  <a:pt x="19155" y="4089"/>
                </a:cubicBezTo>
                <a:cubicBezTo>
                  <a:pt x="19182" y="4178"/>
                  <a:pt x="19263" y="4234"/>
                  <a:pt x="19352" y="4234"/>
                </a:cubicBezTo>
                <a:cubicBezTo>
                  <a:pt x="19373" y="4234"/>
                  <a:pt x="19393" y="4231"/>
                  <a:pt x="19414" y="4224"/>
                </a:cubicBezTo>
                <a:cubicBezTo>
                  <a:pt x="19690" y="4139"/>
                  <a:pt x="19974" y="4061"/>
                  <a:pt x="20256" y="3993"/>
                </a:cubicBezTo>
                <a:cubicBezTo>
                  <a:pt x="20367" y="3968"/>
                  <a:pt x="20436" y="3857"/>
                  <a:pt x="20410" y="3745"/>
                </a:cubicBezTo>
                <a:cubicBezTo>
                  <a:pt x="20387" y="3649"/>
                  <a:pt x="20301" y="3586"/>
                  <a:pt x="20208" y="3586"/>
                </a:cubicBezTo>
                <a:close/>
                <a:moveTo>
                  <a:pt x="18515" y="4115"/>
                </a:moveTo>
                <a:cubicBezTo>
                  <a:pt x="18490" y="4115"/>
                  <a:pt x="18464" y="4120"/>
                  <a:pt x="18439" y="4130"/>
                </a:cubicBezTo>
                <a:cubicBezTo>
                  <a:pt x="18297" y="4185"/>
                  <a:pt x="18154" y="4245"/>
                  <a:pt x="18016" y="4305"/>
                </a:cubicBezTo>
                <a:cubicBezTo>
                  <a:pt x="17881" y="4364"/>
                  <a:pt x="17746" y="4426"/>
                  <a:pt x="17612" y="4489"/>
                </a:cubicBezTo>
                <a:cubicBezTo>
                  <a:pt x="17509" y="4539"/>
                  <a:pt x="17464" y="4663"/>
                  <a:pt x="17514" y="4766"/>
                </a:cubicBezTo>
                <a:cubicBezTo>
                  <a:pt x="17550" y="4840"/>
                  <a:pt x="17624" y="4883"/>
                  <a:pt x="17700" y="4883"/>
                </a:cubicBezTo>
                <a:cubicBezTo>
                  <a:pt x="17730" y="4883"/>
                  <a:pt x="17760" y="4876"/>
                  <a:pt x="17791" y="4863"/>
                </a:cubicBezTo>
                <a:cubicBezTo>
                  <a:pt x="17920" y="4801"/>
                  <a:pt x="18051" y="4741"/>
                  <a:pt x="18180" y="4684"/>
                </a:cubicBezTo>
                <a:cubicBezTo>
                  <a:pt x="18315" y="4626"/>
                  <a:pt x="18453" y="4567"/>
                  <a:pt x="18590" y="4514"/>
                </a:cubicBezTo>
                <a:cubicBezTo>
                  <a:pt x="18696" y="4472"/>
                  <a:pt x="18749" y="4353"/>
                  <a:pt x="18707" y="4247"/>
                </a:cubicBezTo>
                <a:cubicBezTo>
                  <a:pt x="18674" y="4165"/>
                  <a:pt x="18597" y="4115"/>
                  <a:pt x="18515" y="4115"/>
                </a:cubicBezTo>
                <a:close/>
                <a:moveTo>
                  <a:pt x="16912" y="4877"/>
                </a:moveTo>
                <a:cubicBezTo>
                  <a:pt x="16878" y="4877"/>
                  <a:pt x="16844" y="4885"/>
                  <a:pt x="16812" y="4902"/>
                </a:cubicBezTo>
                <a:cubicBezTo>
                  <a:pt x="16562" y="5041"/>
                  <a:pt x="16302" y="5193"/>
                  <a:pt x="16038" y="5358"/>
                </a:cubicBezTo>
                <a:cubicBezTo>
                  <a:pt x="15940" y="5416"/>
                  <a:pt x="15910" y="5544"/>
                  <a:pt x="15971" y="5641"/>
                </a:cubicBezTo>
                <a:cubicBezTo>
                  <a:pt x="16010" y="5705"/>
                  <a:pt x="16077" y="5741"/>
                  <a:pt x="16146" y="5741"/>
                </a:cubicBezTo>
                <a:cubicBezTo>
                  <a:pt x="16183" y="5741"/>
                  <a:pt x="16220" y="5730"/>
                  <a:pt x="16254" y="5709"/>
                </a:cubicBezTo>
                <a:cubicBezTo>
                  <a:pt x="16513" y="5549"/>
                  <a:pt x="16768" y="5400"/>
                  <a:pt x="17013" y="5264"/>
                </a:cubicBezTo>
                <a:cubicBezTo>
                  <a:pt x="17112" y="5209"/>
                  <a:pt x="17147" y="5083"/>
                  <a:pt x="17092" y="4984"/>
                </a:cubicBezTo>
                <a:cubicBezTo>
                  <a:pt x="17055" y="4915"/>
                  <a:pt x="16984" y="4877"/>
                  <a:pt x="16912" y="4877"/>
                </a:cubicBezTo>
                <a:close/>
                <a:moveTo>
                  <a:pt x="13566" y="4544"/>
                </a:moveTo>
                <a:cubicBezTo>
                  <a:pt x="13533" y="4544"/>
                  <a:pt x="13500" y="4552"/>
                  <a:pt x="13468" y="4569"/>
                </a:cubicBezTo>
                <a:cubicBezTo>
                  <a:pt x="13367" y="4622"/>
                  <a:pt x="13330" y="4748"/>
                  <a:pt x="13383" y="4849"/>
                </a:cubicBezTo>
                <a:cubicBezTo>
                  <a:pt x="13516" y="5097"/>
                  <a:pt x="13637" y="5361"/>
                  <a:pt x="13740" y="5632"/>
                </a:cubicBezTo>
                <a:cubicBezTo>
                  <a:pt x="13771" y="5716"/>
                  <a:pt x="13849" y="5765"/>
                  <a:pt x="13933" y="5765"/>
                </a:cubicBezTo>
                <a:cubicBezTo>
                  <a:pt x="13958" y="5765"/>
                  <a:pt x="13982" y="5762"/>
                  <a:pt x="14007" y="5753"/>
                </a:cubicBezTo>
                <a:cubicBezTo>
                  <a:pt x="14113" y="5712"/>
                  <a:pt x="14167" y="5592"/>
                  <a:pt x="14126" y="5485"/>
                </a:cubicBezTo>
                <a:cubicBezTo>
                  <a:pt x="14016" y="5198"/>
                  <a:pt x="13890" y="4918"/>
                  <a:pt x="13748" y="4654"/>
                </a:cubicBezTo>
                <a:cubicBezTo>
                  <a:pt x="13712" y="4584"/>
                  <a:pt x="13640" y="4544"/>
                  <a:pt x="13566" y="4544"/>
                </a:cubicBezTo>
                <a:close/>
                <a:moveTo>
                  <a:pt x="434" y="4507"/>
                </a:moveTo>
                <a:cubicBezTo>
                  <a:pt x="346" y="4507"/>
                  <a:pt x="264" y="4563"/>
                  <a:pt x="236" y="4651"/>
                </a:cubicBezTo>
                <a:cubicBezTo>
                  <a:pt x="142" y="4948"/>
                  <a:pt x="75" y="5251"/>
                  <a:pt x="36" y="5553"/>
                </a:cubicBezTo>
                <a:cubicBezTo>
                  <a:pt x="22" y="5666"/>
                  <a:pt x="102" y="5769"/>
                  <a:pt x="215" y="5783"/>
                </a:cubicBezTo>
                <a:cubicBezTo>
                  <a:pt x="224" y="5785"/>
                  <a:pt x="233" y="5785"/>
                  <a:pt x="242" y="5785"/>
                </a:cubicBezTo>
                <a:cubicBezTo>
                  <a:pt x="344" y="5785"/>
                  <a:pt x="433" y="5709"/>
                  <a:pt x="447" y="5604"/>
                </a:cubicBezTo>
                <a:cubicBezTo>
                  <a:pt x="483" y="5329"/>
                  <a:pt x="543" y="5049"/>
                  <a:pt x="630" y="4775"/>
                </a:cubicBezTo>
                <a:cubicBezTo>
                  <a:pt x="665" y="4667"/>
                  <a:pt x="605" y="4550"/>
                  <a:pt x="495" y="4516"/>
                </a:cubicBezTo>
                <a:cubicBezTo>
                  <a:pt x="475" y="4510"/>
                  <a:pt x="454" y="4507"/>
                  <a:pt x="434" y="4507"/>
                </a:cubicBezTo>
                <a:close/>
                <a:moveTo>
                  <a:pt x="15399" y="5807"/>
                </a:moveTo>
                <a:cubicBezTo>
                  <a:pt x="15359" y="5807"/>
                  <a:pt x="15320" y="5818"/>
                  <a:pt x="15285" y="5842"/>
                </a:cubicBezTo>
                <a:cubicBezTo>
                  <a:pt x="15058" y="5992"/>
                  <a:pt x="14817" y="6159"/>
                  <a:pt x="14548" y="6347"/>
                </a:cubicBezTo>
                <a:cubicBezTo>
                  <a:pt x="14454" y="6412"/>
                  <a:pt x="14432" y="6540"/>
                  <a:pt x="14498" y="6634"/>
                </a:cubicBezTo>
                <a:cubicBezTo>
                  <a:pt x="14537" y="6692"/>
                  <a:pt x="14603" y="6722"/>
                  <a:pt x="14666" y="6722"/>
                </a:cubicBezTo>
                <a:cubicBezTo>
                  <a:pt x="14707" y="6722"/>
                  <a:pt x="14750" y="6710"/>
                  <a:pt x="14785" y="6685"/>
                </a:cubicBezTo>
                <a:cubicBezTo>
                  <a:pt x="15051" y="6499"/>
                  <a:pt x="15290" y="6336"/>
                  <a:pt x="15513" y="6185"/>
                </a:cubicBezTo>
                <a:cubicBezTo>
                  <a:pt x="15609" y="6122"/>
                  <a:pt x="15634" y="5994"/>
                  <a:pt x="15572" y="5898"/>
                </a:cubicBezTo>
                <a:cubicBezTo>
                  <a:pt x="15532" y="5839"/>
                  <a:pt x="15466" y="5807"/>
                  <a:pt x="15399" y="5807"/>
                </a:cubicBezTo>
                <a:close/>
                <a:moveTo>
                  <a:pt x="214" y="6258"/>
                </a:moveTo>
                <a:cubicBezTo>
                  <a:pt x="209" y="6258"/>
                  <a:pt x="205" y="6258"/>
                  <a:pt x="201" y="6258"/>
                </a:cubicBezTo>
                <a:cubicBezTo>
                  <a:pt x="87" y="6267"/>
                  <a:pt x="1" y="6364"/>
                  <a:pt x="8" y="6480"/>
                </a:cubicBezTo>
                <a:cubicBezTo>
                  <a:pt x="11" y="6513"/>
                  <a:pt x="13" y="6547"/>
                  <a:pt x="16" y="6582"/>
                </a:cubicBezTo>
                <a:cubicBezTo>
                  <a:pt x="41" y="6857"/>
                  <a:pt x="94" y="7132"/>
                  <a:pt x="178" y="7397"/>
                </a:cubicBezTo>
                <a:cubicBezTo>
                  <a:pt x="204" y="7486"/>
                  <a:pt x="286" y="7543"/>
                  <a:pt x="374" y="7543"/>
                </a:cubicBezTo>
                <a:cubicBezTo>
                  <a:pt x="394" y="7543"/>
                  <a:pt x="415" y="7539"/>
                  <a:pt x="435" y="7534"/>
                </a:cubicBezTo>
                <a:cubicBezTo>
                  <a:pt x="545" y="7500"/>
                  <a:pt x="607" y="7383"/>
                  <a:pt x="573" y="7275"/>
                </a:cubicBezTo>
                <a:cubicBezTo>
                  <a:pt x="498" y="7036"/>
                  <a:pt x="451" y="6791"/>
                  <a:pt x="428" y="6545"/>
                </a:cubicBezTo>
                <a:cubicBezTo>
                  <a:pt x="426" y="6513"/>
                  <a:pt x="422" y="6483"/>
                  <a:pt x="420" y="6451"/>
                </a:cubicBezTo>
                <a:cubicBezTo>
                  <a:pt x="414" y="6342"/>
                  <a:pt x="322" y="6258"/>
                  <a:pt x="214" y="6258"/>
                </a:cubicBezTo>
                <a:close/>
                <a:moveTo>
                  <a:pt x="14200" y="6198"/>
                </a:moveTo>
                <a:cubicBezTo>
                  <a:pt x="14183" y="6198"/>
                  <a:pt x="14166" y="6200"/>
                  <a:pt x="14149" y="6205"/>
                </a:cubicBezTo>
                <a:cubicBezTo>
                  <a:pt x="14039" y="6233"/>
                  <a:pt x="13972" y="6347"/>
                  <a:pt x="14000" y="6456"/>
                </a:cubicBezTo>
                <a:cubicBezTo>
                  <a:pt x="14037" y="6600"/>
                  <a:pt x="14071" y="6747"/>
                  <a:pt x="14099" y="6894"/>
                </a:cubicBezTo>
                <a:cubicBezTo>
                  <a:pt x="14059" y="6847"/>
                  <a:pt x="14000" y="6823"/>
                  <a:pt x="13942" y="6823"/>
                </a:cubicBezTo>
                <a:cubicBezTo>
                  <a:pt x="13900" y="6823"/>
                  <a:pt x="13859" y="6835"/>
                  <a:pt x="13823" y="6861"/>
                </a:cubicBezTo>
                <a:lnTo>
                  <a:pt x="13552" y="7055"/>
                </a:lnTo>
                <a:cubicBezTo>
                  <a:pt x="13401" y="7164"/>
                  <a:pt x="13250" y="7272"/>
                  <a:pt x="13100" y="7378"/>
                </a:cubicBezTo>
                <a:cubicBezTo>
                  <a:pt x="13008" y="7445"/>
                  <a:pt x="12986" y="7573"/>
                  <a:pt x="13052" y="7667"/>
                </a:cubicBezTo>
                <a:cubicBezTo>
                  <a:pt x="13093" y="7724"/>
                  <a:pt x="13157" y="7754"/>
                  <a:pt x="13220" y="7754"/>
                </a:cubicBezTo>
                <a:cubicBezTo>
                  <a:pt x="13263" y="7754"/>
                  <a:pt x="13304" y="7741"/>
                  <a:pt x="13341" y="7715"/>
                </a:cubicBezTo>
                <a:cubicBezTo>
                  <a:pt x="13491" y="7607"/>
                  <a:pt x="13642" y="7498"/>
                  <a:pt x="13793" y="7390"/>
                </a:cubicBezTo>
                <a:lnTo>
                  <a:pt x="14062" y="7197"/>
                </a:lnTo>
                <a:cubicBezTo>
                  <a:pt x="14097" y="7172"/>
                  <a:pt x="14124" y="7137"/>
                  <a:pt x="14136" y="7100"/>
                </a:cubicBezTo>
                <a:cubicBezTo>
                  <a:pt x="14149" y="7167"/>
                  <a:pt x="14160" y="7236"/>
                  <a:pt x="14170" y="7305"/>
                </a:cubicBezTo>
                <a:cubicBezTo>
                  <a:pt x="14185" y="7409"/>
                  <a:pt x="14273" y="7483"/>
                  <a:pt x="14375" y="7483"/>
                </a:cubicBezTo>
                <a:cubicBezTo>
                  <a:pt x="14384" y="7483"/>
                  <a:pt x="14394" y="7482"/>
                  <a:pt x="14404" y="7481"/>
                </a:cubicBezTo>
                <a:cubicBezTo>
                  <a:pt x="14517" y="7463"/>
                  <a:pt x="14595" y="7358"/>
                  <a:pt x="14580" y="7245"/>
                </a:cubicBezTo>
                <a:cubicBezTo>
                  <a:pt x="14535" y="6944"/>
                  <a:pt x="14475" y="6643"/>
                  <a:pt x="14401" y="6354"/>
                </a:cubicBezTo>
                <a:cubicBezTo>
                  <a:pt x="14377" y="6261"/>
                  <a:pt x="14293" y="6198"/>
                  <a:pt x="14200" y="6198"/>
                </a:cubicBezTo>
                <a:close/>
                <a:moveTo>
                  <a:pt x="12494" y="7851"/>
                </a:moveTo>
                <a:cubicBezTo>
                  <a:pt x="12454" y="7851"/>
                  <a:pt x="12413" y="7863"/>
                  <a:pt x="12377" y="7888"/>
                </a:cubicBezTo>
                <a:cubicBezTo>
                  <a:pt x="12208" y="8005"/>
                  <a:pt x="12054" y="8112"/>
                  <a:pt x="11902" y="8213"/>
                </a:cubicBezTo>
                <a:cubicBezTo>
                  <a:pt x="11817" y="8269"/>
                  <a:pt x="11732" y="8326"/>
                  <a:pt x="11647" y="8383"/>
                </a:cubicBezTo>
                <a:cubicBezTo>
                  <a:pt x="11551" y="8445"/>
                  <a:pt x="11524" y="8572"/>
                  <a:pt x="11586" y="8668"/>
                </a:cubicBezTo>
                <a:cubicBezTo>
                  <a:pt x="11625" y="8730"/>
                  <a:pt x="11693" y="8762"/>
                  <a:pt x="11760" y="8762"/>
                </a:cubicBezTo>
                <a:cubicBezTo>
                  <a:pt x="11799" y="8762"/>
                  <a:pt x="11838" y="8751"/>
                  <a:pt x="11872" y="8728"/>
                </a:cubicBezTo>
                <a:cubicBezTo>
                  <a:pt x="11960" y="8672"/>
                  <a:pt x="12047" y="8613"/>
                  <a:pt x="12132" y="8556"/>
                </a:cubicBezTo>
                <a:cubicBezTo>
                  <a:pt x="12286" y="8454"/>
                  <a:pt x="12442" y="8346"/>
                  <a:pt x="12612" y="8229"/>
                </a:cubicBezTo>
                <a:cubicBezTo>
                  <a:pt x="12706" y="8163"/>
                  <a:pt x="12729" y="8034"/>
                  <a:pt x="12664" y="7940"/>
                </a:cubicBezTo>
                <a:cubicBezTo>
                  <a:pt x="12624" y="7883"/>
                  <a:pt x="12560" y="7851"/>
                  <a:pt x="12494" y="7851"/>
                </a:cubicBezTo>
                <a:close/>
                <a:moveTo>
                  <a:pt x="729" y="7941"/>
                </a:moveTo>
                <a:cubicBezTo>
                  <a:pt x="694" y="7941"/>
                  <a:pt x="659" y="7949"/>
                  <a:pt x="626" y="7968"/>
                </a:cubicBezTo>
                <a:cubicBezTo>
                  <a:pt x="527" y="8025"/>
                  <a:pt x="493" y="8151"/>
                  <a:pt x="550" y="8250"/>
                </a:cubicBezTo>
                <a:cubicBezTo>
                  <a:pt x="700" y="8512"/>
                  <a:pt x="881" y="8767"/>
                  <a:pt x="1089" y="9005"/>
                </a:cubicBezTo>
                <a:cubicBezTo>
                  <a:pt x="1129" y="9051"/>
                  <a:pt x="1188" y="9076"/>
                  <a:pt x="1245" y="9076"/>
                </a:cubicBezTo>
                <a:cubicBezTo>
                  <a:pt x="1292" y="9076"/>
                  <a:pt x="1342" y="9058"/>
                  <a:pt x="1381" y="9024"/>
                </a:cubicBezTo>
                <a:cubicBezTo>
                  <a:pt x="1466" y="8948"/>
                  <a:pt x="1475" y="8819"/>
                  <a:pt x="1400" y="8732"/>
                </a:cubicBezTo>
                <a:cubicBezTo>
                  <a:pt x="1211" y="8516"/>
                  <a:pt x="1046" y="8284"/>
                  <a:pt x="908" y="8044"/>
                </a:cubicBezTo>
                <a:cubicBezTo>
                  <a:pt x="870" y="7978"/>
                  <a:pt x="801" y="7941"/>
                  <a:pt x="729" y="7941"/>
                </a:cubicBezTo>
                <a:close/>
                <a:moveTo>
                  <a:pt x="14457" y="7952"/>
                </a:moveTo>
                <a:cubicBezTo>
                  <a:pt x="14455" y="7952"/>
                  <a:pt x="14452" y="7952"/>
                  <a:pt x="14450" y="7952"/>
                </a:cubicBezTo>
                <a:cubicBezTo>
                  <a:pt x="14335" y="7959"/>
                  <a:pt x="14246" y="8055"/>
                  <a:pt x="14253" y="8170"/>
                </a:cubicBezTo>
                <a:cubicBezTo>
                  <a:pt x="14259" y="8291"/>
                  <a:pt x="14262" y="8413"/>
                  <a:pt x="14262" y="8535"/>
                </a:cubicBezTo>
                <a:cubicBezTo>
                  <a:pt x="14262" y="8562"/>
                  <a:pt x="14264" y="8588"/>
                  <a:pt x="14264" y="8615"/>
                </a:cubicBezTo>
                <a:cubicBezTo>
                  <a:pt x="14264" y="8755"/>
                  <a:pt x="14261" y="8897"/>
                  <a:pt x="14253" y="9038"/>
                </a:cubicBezTo>
                <a:cubicBezTo>
                  <a:pt x="14248" y="9152"/>
                  <a:pt x="14337" y="9249"/>
                  <a:pt x="14450" y="9255"/>
                </a:cubicBezTo>
                <a:lnTo>
                  <a:pt x="14461" y="9255"/>
                </a:lnTo>
                <a:cubicBezTo>
                  <a:pt x="14571" y="9255"/>
                  <a:pt x="14661" y="9168"/>
                  <a:pt x="14666" y="9056"/>
                </a:cubicBezTo>
                <a:cubicBezTo>
                  <a:pt x="14673" y="8909"/>
                  <a:pt x="14677" y="8760"/>
                  <a:pt x="14677" y="8615"/>
                </a:cubicBezTo>
                <a:cubicBezTo>
                  <a:pt x="14677" y="8587"/>
                  <a:pt x="14677" y="8560"/>
                  <a:pt x="14677" y="8532"/>
                </a:cubicBezTo>
                <a:cubicBezTo>
                  <a:pt x="14675" y="8404"/>
                  <a:pt x="14672" y="8276"/>
                  <a:pt x="14666" y="8149"/>
                </a:cubicBezTo>
                <a:cubicBezTo>
                  <a:pt x="14661" y="8038"/>
                  <a:pt x="14567" y="7952"/>
                  <a:pt x="14457" y="7952"/>
                </a:cubicBezTo>
                <a:close/>
                <a:moveTo>
                  <a:pt x="11007" y="8820"/>
                </a:moveTo>
                <a:cubicBezTo>
                  <a:pt x="10971" y="8820"/>
                  <a:pt x="10934" y="8830"/>
                  <a:pt x="10901" y="8851"/>
                </a:cubicBezTo>
                <a:cubicBezTo>
                  <a:pt x="10642" y="9005"/>
                  <a:pt x="10385" y="9150"/>
                  <a:pt x="10137" y="9283"/>
                </a:cubicBezTo>
                <a:cubicBezTo>
                  <a:pt x="10036" y="9336"/>
                  <a:pt x="9999" y="9462"/>
                  <a:pt x="10052" y="9561"/>
                </a:cubicBezTo>
                <a:cubicBezTo>
                  <a:pt x="10089" y="9632"/>
                  <a:pt x="10160" y="9671"/>
                  <a:pt x="10234" y="9671"/>
                </a:cubicBezTo>
                <a:cubicBezTo>
                  <a:pt x="10266" y="9671"/>
                  <a:pt x="10300" y="9664"/>
                  <a:pt x="10332" y="9648"/>
                </a:cubicBezTo>
                <a:cubicBezTo>
                  <a:pt x="10585" y="9512"/>
                  <a:pt x="10849" y="9363"/>
                  <a:pt x="11113" y="9205"/>
                </a:cubicBezTo>
                <a:cubicBezTo>
                  <a:pt x="11211" y="9147"/>
                  <a:pt x="11243" y="9019"/>
                  <a:pt x="11184" y="8921"/>
                </a:cubicBezTo>
                <a:cubicBezTo>
                  <a:pt x="11146" y="8856"/>
                  <a:pt x="11077" y="8820"/>
                  <a:pt x="11007" y="8820"/>
                </a:cubicBezTo>
                <a:close/>
                <a:moveTo>
                  <a:pt x="1885" y="9275"/>
                </a:moveTo>
                <a:cubicBezTo>
                  <a:pt x="1825" y="9275"/>
                  <a:pt x="1765" y="9302"/>
                  <a:pt x="1725" y="9352"/>
                </a:cubicBezTo>
                <a:cubicBezTo>
                  <a:pt x="1652" y="9441"/>
                  <a:pt x="1666" y="9572"/>
                  <a:pt x="1755" y="9643"/>
                </a:cubicBezTo>
                <a:cubicBezTo>
                  <a:pt x="1991" y="9832"/>
                  <a:pt x="2246" y="10008"/>
                  <a:pt x="2513" y="10162"/>
                </a:cubicBezTo>
                <a:cubicBezTo>
                  <a:pt x="2547" y="10181"/>
                  <a:pt x="2582" y="10190"/>
                  <a:pt x="2616" y="10190"/>
                </a:cubicBezTo>
                <a:cubicBezTo>
                  <a:pt x="2689" y="10190"/>
                  <a:pt x="2758" y="10153"/>
                  <a:pt x="2797" y="10087"/>
                </a:cubicBezTo>
                <a:cubicBezTo>
                  <a:pt x="2854" y="9988"/>
                  <a:pt x="2820" y="9862"/>
                  <a:pt x="2721" y="9804"/>
                </a:cubicBezTo>
                <a:cubicBezTo>
                  <a:pt x="2471" y="9660"/>
                  <a:pt x="2233" y="9497"/>
                  <a:pt x="2015" y="9322"/>
                </a:cubicBezTo>
                <a:cubicBezTo>
                  <a:pt x="1977" y="9291"/>
                  <a:pt x="1931" y="9275"/>
                  <a:pt x="1885" y="9275"/>
                </a:cubicBezTo>
                <a:close/>
                <a:moveTo>
                  <a:pt x="9438" y="9652"/>
                </a:moveTo>
                <a:cubicBezTo>
                  <a:pt x="9409" y="9652"/>
                  <a:pt x="9380" y="9658"/>
                  <a:pt x="9352" y="9671"/>
                </a:cubicBezTo>
                <a:cubicBezTo>
                  <a:pt x="9081" y="9795"/>
                  <a:pt x="8810" y="9909"/>
                  <a:pt x="8547" y="10006"/>
                </a:cubicBezTo>
                <a:cubicBezTo>
                  <a:pt x="8439" y="10047"/>
                  <a:pt x="8384" y="10165"/>
                  <a:pt x="8425" y="10272"/>
                </a:cubicBezTo>
                <a:cubicBezTo>
                  <a:pt x="8455" y="10355"/>
                  <a:pt x="8535" y="10406"/>
                  <a:pt x="8618" y="10406"/>
                </a:cubicBezTo>
                <a:cubicBezTo>
                  <a:pt x="8643" y="10406"/>
                  <a:pt x="8668" y="10403"/>
                  <a:pt x="8691" y="10394"/>
                </a:cubicBezTo>
                <a:cubicBezTo>
                  <a:pt x="8964" y="10291"/>
                  <a:pt x="9244" y="10176"/>
                  <a:pt x="9524" y="10047"/>
                </a:cubicBezTo>
                <a:cubicBezTo>
                  <a:pt x="9628" y="9999"/>
                  <a:pt x="9674" y="9877"/>
                  <a:pt x="9627" y="9774"/>
                </a:cubicBezTo>
                <a:cubicBezTo>
                  <a:pt x="9592" y="9697"/>
                  <a:pt x="9517" y="9652"/>
                  <a:pt x="9438" y="9652"/>
                </a:cubicBezTo>
                <a:close/>
                <a:moveTo>
                  <a:pt x="3417" y="10162"/>
                </a:moveTo>
                <a:cubicBezTo>
                  <a:pt x="3335" y="10162"/>
                  <a:pt x="3257" y="10211"/>
                  <a:pt x="3224" y="10293"/>
                </a:cubicBezTo>
                <a:cubicBezTo>
                  <a:pt x="3181" y="10399"/>
                  <a:pt x="3235" y="10520"/>
                  <a:pt x="3341" y="10561"/>
                </a:cubicBezTo>
                <a:cubicBezTo>
                  <a:pt x="3626" y="10674"/>
                  <a:pt x="3920" y="10766"/>
                  <a:pt x="4216" y="10835"/>
                </a:cubicBezTo>
                <a:cubicBezTo>
                  <a:pt x="4232" y="10839"/>
                  <a:pt x="4248" y="10841"/>
                  <a:pt x="4264" y="10841"/>
                </a:cubicBezTo>
                <a:cubicBezTo>
                  <a:pt x="4358" y="10841"/>
                  <a:pt x="4443" y="10775"/>
                  <a:pt x="4464" y="10681"/>
                </a:cubicBezTo>
                <a:cubicBezTo>
                  <a:pt x="4491" y="10570"/>
                  <a:pt x="4422" y="10458"/>
                  <a:pt x="4310" y="10433"/>
                </a:cubicBezTo>
                <a:cubicBezTo>
                  <a:pt x="4034" y="10367"/>
                  <a:pt x="3759" y="10282"/>
                  <a:pt x="3492" y="10176"/>
                </a:cubicBezTo>
                <a:cubicBezTo>
                  <a:pt x="3467" y="10167"/>
                  <a:pt x="3442" y="10162"/>
                  <a:pt x="3417" y="10162"/>
                </a:cubicBezTo>
                <a:close/>
                <a:moveTo>
                  <a:pt x="7775" y="10268"/>
                </a:moveTo>
                <a:cubicBezTo>
                  <a:pt x="7757" y="10268"/>
                  <a:pt x="7738" y="10270"/>
                  <a:pt x="7720" y="10275"/>
                </a:cubicBezTo>
                <a:cubicBezTo>
                  <a:pt x="7434" y="10355"/>
                  <a:pt x="7151" y="10419"/>
                  <a:pt x="6874" y="10467"/>
                </a:cubicBezTo>
                <a:cubicBezTo>
                  <a:pt x="6761" y="10486"/>
                  <a:pt x="6685" y="10593"/>
                  <a:pt x="6704" y="10706"/>
                </a:cubicBezTo>
                <a:cubicBezTo>
                  <a:pt x="6722" y="10805"/>
                  <a:pt x="6811" y="10878"/>
                  <a:pt x="6908" y="10878"/>
                </a:cubicBezTo>
                <a:cubicBezTo>
                  <a:pt x="6921" y="10878"/>
                  <a:pt x="6931" y="10876"/>
                  <a:pt x="6944" y="10874"/>
                </a:cubicBezTo>
                <a:cubicBezTo>
                  <a:pt x="7234" y="10825"/>
                  <a:pt x="7532" y="10757"/>
                  <a:pt x="7830" y="10674"/>
                </a:cubicBezTo>
                <a:cubicBezTo>
                  <a:pt x="7939" y="10644"/>
                  <a:pt x="8005" y="10529"/>
                  <a:pt x="7973" y="10419"/>
                </a:cubicBezTo>
                <a:cubicBezTo>
                  <a:pt x="7948" y="10327"/>
                  <a:pt x="7865" y="10268"/>
                  <a:pt x="7775" y="10268"/>
                </a:cubicBezTo>
                <a:close/>
                <a:moveTo>
                  <a:pt x="5139" y="10562"/>
                </a:moveTo>
                <a:cubicBezTo>
                  <a:pt x="5033" y="10562"/>
                  <a:pt x="4942" y="10644"/>
                  <a:pt x="4934" y="10752"/>
                </a:cubicBezTo>
                <a:cubicBezTo>
                  <a:pt x="4925" y="10867"/>
                  <a:pt x="5012" y="10966"/>
                  <a:pt x="5125" y="10974"/>
                </a:cubicBezTo>
                <a:cubicBezTo>
                  <a:pt x="5189" y="10979"/>
                  <a:pt x="5253" y="10982"/>
                  <a:pt x="5317" y="10986"/>
                </a:cubicBezTo>
                <a:cubicBezTo>
                  <a:pt x="5412" y="10989"/>
                  <a:pt x="5512" y="10991"/>
                  <a:pt x="5607" y="10991"/>
                </a:cubicBezTo>
                <a:lnTo>
                  <a:pt x="5609" y="10991"/>
                </a:lnTo>
                <a:cubicBezTo>
                  <a:pt x="5751" y="10991"/>
                  <a:pt x="5896" y="10988"/>
                  <a:pt x="6040" y="10979"/>
                </a:cubicBezTo>
                <a:cubicBezTo>
                  <a:pt x="6153" y="10972"/>
                  <a:pt x="6240" y="10874"/>
                  <a:pt x="6233" y="10761"/>
                </a:cubicBezTo>
                <a:cubicBezTo>
                  <a:pt x="6228" y="10650"/>
                  <a:pt x="6136" y="10566"/>
                  <a:pt x="6028" y="10566"/>
                </a:cubicBezTo>
                <a:cubicBezTo>
                  <a:pt x="6024" y="10566"/>
                  <a:pt x="6019" y="10566"/>
                  <a:pt x="6015" y="10566"/>
                </a:cubicBezTo>
                <a:cubicBezTo>
                  <a:pt x="5880" y="10573"/>
                  <a:pt x="5742" y="10578"/>
                  <a:pt x="5609" y="10578"/>
                </a:cubicBezTo>
                <a:lnTo>
                  <a:pt x="5607" y="10578"/>
                </a:lnTo>
                <a:cubicBezTo>
                  <a:pt x="5517" y="10578"/>
                  <a:pt x="5423" y="10577"/>
                  <a:pt x="5333" y="10571"/>
                </a:cubicBezTo>
                <a:cubicBezTo>
                  <a:pt x="5274" y="10570"/>
                  <a:pt x="5214" y="10566"/>
                  <a:pt x="5156" y="10562"/>
                </a:cubicBezTo>
                <a:cubicBezTo>
                  <a:pt x="5150" y="10562"/>
                  <a:pt x="5145" y="10562"/>
                  <a:pt x="5139" y="10562"/>
                </a:cubicBezTo>
                <a:close/>
                <a:moveTo>
                  <a:pt x="14381" y="9724"/>
                </a:moveTo>
                <a:cubicBezTo>
                  <a:pt x="14279" y="9724"/>
                  <a:pt x="14190" y="9799"/>
                  <a:pt x="14175" y="9903"/>
                </a:cubicBezTo>
                <a:cubicBezTo>
                  <a:pt x="14136" y="10189"/>
                  <a:pt x="14083" y="10476"/>
                  <a:pt x="14020" y="10759"/>
                </a:cubicBezTo>
                <a:cubicBezTo>
                  <a:pt x="13995" y="10871"/>
                  <a:pt x="14064" y="10981"/>
                  <a:pt x="14175" y="11007"/>
                </a:cubicBezTo>
                <a:cubicBezTo>
                  <a:pt x="14191" y="11009"/>
                  <a:pt x="14207" y="11011"/>
                  <a:pt x="14222" y="11011"/>
                </a:cubicBezTo>
                <a:cubicBezTo>
                  <a:pt x="14315" y="11011"/>
                  <a:pt x="14402" y="10947"/>
                  <a:pt x="14424" y="10851"/>
                </a:cubicBezTo>
                <a:cubicBezTo>
                  <a:pt x="14491" y="10555"/>
                  <a:pt x="14544" y="10256"/>
                  <a:pt x="14585" y="9960"/>
                </a:cubicBezTo>
                <a:cubicBezTo>
                  <a:pt x="14601" y="9846"/>
                  <a:pt x="14521" y="9742"/>
                  <a:pt x="14408" y="9726"/>
                </a:cubicBezTo>
                <a:cubicBezTo>
                  <a:pt x="14399" y="9725"/>
                  <a:pt x="14390" y="9724"/>
                  <a:pt x="14381" y="9724"/>
                </a:cubicBezTo>
                <a:close/>
                <a:moveTo>
                  <a:pt x="13988" y="11454"/>
                </a:moveTo>
                <a:cubicBezTo>
                  <a:pt x="13901" y="11454"/>
                  <a:pt x="13819" y="11511"/>
                  <a:pt x="13791" y="11599"/>
                </a:cubicBezTo>
                <a:cubicBezTo>
                  <a:pt x="13704" y="11872"/>
                  <a:pt x="13605" y="12148"/>
                  <a:pt x="13495" y="12418"/>
                </a:cubicBezTo>
                <a:cubicBezTo>
                  <a:pt x="13451" y="12522"/>
                  <a:pt x="13502" y="12643"/>
                  <a:pt x="13608" y="12687"/>
                </a:cubicBezTo>
                <a:cubicBezTo>
                  <a:pt x="13633" y="12698"/>
                  <a:pt x="13660" y="12703"/>
                  <a:pt x="13686" y="12703"/>
                </a:cubicBezTo>
                <a:cubicBezTo>
                  <a:pt x="13768" y="12703"/>
                  <a:pt x="13844" y="12653"/>
                  <a:pt x="13878" y="12574"/>
                </a:cubicBezTo>
                <a:cubicBezTo>
                  <a:pt x="13991" y="12294"/>
                  <a:pt x="14096" y="12008"/>
                  <a:pt x="14186" y="11723"/>
                </a:cubicBezTo>
                <a:cubicBezTo>
                  <a:pt x="14220" y="11615"/>
                  <a:pt x="14160" y="11498"/>
                  <a:pt x="14051" y="11464"/>
                </a:cubicBezTo>
                <a:cubicBezTo>
                  <a:pt x="14030" y="11458"/>
                  <a:pt x="14009" y="11454"/>
                  <a:pt x="13988" y="11454"/>
                </a:cubicBezTo>
                <a:close/>
                <a:moveTo>
                  <a:pt x="13317" y="13096"/>
                </a:moveTo>
                <a:cubicBezTo>
                  <a:pt x="13242" y="13096"/>
                  <a:pt x="13168" y="13137"/>
                  <a:pt x="13132" y="13210"/>
                </a:cubicBezTo>
                <a:cubicBezTo>
                  <a:pt x="13002" y="13467"/>
                  <a:pt x="12861" y="13724"/>
                  <a:pt x="12710" y="13972"/>
                </a:cubicBezTo>
                <a:cubicBezTo>
                  <a:pt x="12650" y="14069"/>
                  <a:pt x="12682" y="14197"/>
                  <a:pt x="12779" y="14255"/>
                </a:cubicBezTo>
                <a:cubicBezTo>
                  <a:pt x="12813" y="14277"/>
                  <a:pt x="12850" y="14286"/>
                  <a:pt x="12885" y="14286"/>
                </a:cubicBezTo>
                <a:cubicBezTo>
                  <a:pt x="12956" y="14286"/>
                  <a:pt x="13024" y="14250"/>
                  <a:pt x="13063" y="14186"/>
                </a:cubicBezTo>
                <a:cubicBezTo>
                  <a:pt x="13219" y="13929"/>
                  <a:pt x="13367" y="13664"/>
                  <a:pt x="13502" y="13396"/>
                </a:cubicBezTo>
                <a:cubicBezTo>
                  <a:pt x="13553" y="13295"/>
                  <a:pt x="13513" y="13169"/>
                  <a:pt x="13410" y="13118"/>
                </a:cubicBezTo>
                <a:cubicBezTo>
                  <a:pt x="13380" y="13103"/>
                  <a:pt x="13349" y="13096"/>
                  <a:pt x="13317" y="13096"/>
                </a:cubicBezTo>
                <a:close/>
                <a:moveTo>
                  <a:pt x="12397" y="14613"/>
                </a:moveTo>
                <a:cubicBezTo>
                  <a:pt x="12333" y="14613"/>
                  <a:pt x="12269" y="14643"/>
                  <a:pt x="12230" y="14700"/>
                </a:cubicBezTo>
                <a:cubicBezTo>
                  <a:pt x="12061" y="14936"/>
                  <a:pt x="11881" y="15168"/>
                  <a:pt x="11695" y="15390"/>
                </a:cubicBezTo>
                <a:cubicBezTo>
                  <a:pt x="11622" y="15476"/>
                  <a:pt x="11633" y="15608"/>
                  <a:pt x="11721" y="15680"/>
                </a:cubicBezTo>
                <a:cubicBezTo>
                  <a:pt x="11760" y="15714"/>
                  <a:pt x="11806" y="15728"/>
                  <a:pt x="11854" y="15728"/>
                </a:cubicBezTo>
                <a:cubicBezTo>
                  <a:pt x="11913" y="15728"/>
                  <a:pt x="11971" y="15703"/>
                  <a:pt x="12012" y="15655"/>
                </a:cubicBezTo>
                <a:cubicBezTo>
                  <a:pt x="12205" y="15425"/>
                  <a:pt x="12391" y="15184"/>
                  <a:pt x="12565" y="14941"/>
                </a:cubicBezTo>
                <a:cubicBezTo>
                  <a:pt x="12632" y="14847"/>
                  <a:pt x="12611" y="14718"/>
                  <a:pt x="12517" y="14652"/>
                </a:cubicBezTo>
                <a:cubicBezTo>
                  <a:pt x="12480" y="14626"/>
                  <a:pt x="12438" y="14613"/>
                  <a:pt x="12397" y="14613"/>
                </a:cubicBezTo>
                <a:close/>
                <a:moveTo>
                  <a:pt x="11258" y="15974"/>
                </a:moveTo>
                <a:cubicBezTo>
                  <a:pt x="11204" y="15974"/>
                  <a:pt x="11150" y="15995"/>
                  <a:pt x="11110" y="16036"/>
                </a:cubicBezTo>
                <a:cubicBezTo>
                  <a:pt x="10908" y="16246"/>
                  <a:pt x="10695" y="16448"/>
                  <a:pt x="10479" y="16639"/>
                </a:cubicBezTo>
                <a:cubicBezTo>
                  <a:pt x="10394" y="16713"/>
                  <a:pt x="10385" y="16844"/>
                  <a:pt x="10461" y="16930"/>
                </a:cubicBezTo>
                <a:cubicBezTo>
                  <a:pt x="10502" y="16977"/>
                  <a:pt x="10559" y="17000"/>
                  <a:pt x="10615" y="17000"/>
                </a:cubicBezTo>
                <a:cubicBezTo>
                  <a:pt x="10665" y="17000"/>
                  <a:pt x="10713" y="16983"/>
                  <a:pt x="10752" y="16949"/>
                </a:cubicBezTo>
                <a:cubicBezTo>
                  <a:pt x="10977" y="16751"/>
                  <a:pt x="11197" y="16541"/>
                  <a:pt x="11407" y="16325"/>
                </a:cubicBezTo>
                <a:cubicBezTo>
                  <a:pt x="11487" y="16244"/>
                  <a:pt x="11485" y="16113"/>
                  <a:pt x="11402" y="16033"/>
                </a:cubicBezTo>
                <a:cubicBezTo>
                  <a:pt x="11362" y="15994"/>
                  <a:pt x="11310" y="15974"/>
                  <a:pt x="11258" y="15974"/>
                </a:cubicBezTo>
                <a:close/>
                <a:moveTo>
                  <a:pt x="9928" y="17148"/>
                </a:moveTo>
                <a:cubicBezTo>
                  <a:pt x="9884" y="17148"/>
                  <a:pt x="9841" y="17162"/>
                  <a:pt x="9804" y="17190"/>
                </a:cubicBezTo>
                <a:cubicBezTo>
                  <a:pt x="9697" y="17270"/>
                  <a:pt x="9588" y="17350"/>
                  <a:pt x="9478" y="17426"/>
                </a:cubicBezTo>
                <a:cubicBezTo>
                  <a:pt x="9350" y="17514"/>
                  <a:pt x="9219" y="17603"/>
                  <a:pt x="9088" y="17688"/>
                </a:cubicBezTo>
                <a:cubicBezTo>
                  <a:pt x="8990" y="17748"/>
                  <a:pt x="8964" y="17876"/>
                  <a:pt x="9024" y="17973"/>
                </a:cubicBezTo>
                <a:cubicBezTo>
                  <a:pt x="9065" y="18034"/>
                  <a:pt x="9130" y="18067"/>
                  <a:pt x="9199" y="18067"/>
                </a:cubicBezTo>
                <a:cubicBezTo>
                  <a:pt x="9237" y="18067"/>
                  <a:pt x="9276" y="18057"/>
                  <a:pt x="9309" y="18035"/>
                </a:cubicBezTo>
                <a:cubicBezTo>
                  <a:pt x="9446" y="17948"/>
                  <a:pt x="9582" y="17856"/>
                  <a:pt x="9715" y="17764"/>
                </a:cubicBezTo>
                <a:cubicBezTo>
                  <a:pt x="9829" y="17686"/>
                  <a:pt x="9942" y="17603"/>
                  <a:pt x="10052" y="17520"/>
                </a:cubicBezTo>
                <a:cubicBezTo>
                  <a:pt x="10144" y="17451"/>
                  <a:pt x="10162" y="17321"/>
                  <a:pt x="10093" y="17231"/>
                </a:cubicBezTo>
                <a:cubicBezTo>
                  <a:pt x="10052" y="17176"/>
                  <a:pt x="9990" y="17148"/>
                  <a:pt x="9928" y="17148"/>
                </a:cubicBezTo>
                <a:close/>
                <a:moveTo>
                  <a:pt x="8434" y="18106"/>
                </a:moveTo>
                <a:cubicBezTo>
                  <a:pt x="8400" y="18106"/>
                  <a:pt x="8366" y="18114"/>
                  <a:pt x="8335" y="18131"/>
                </a:cubicBezTo>
                <a:cubicBezTo>
                  <a:pt x="8081" y="18269"/>
                  <a:pt x="7819" y="18399"/>
                  <a:pt x="7553" y="18521"/>
                </a:cubicBezTo>
                <a:cubicBezTo>
                  <a:pt x="7450" y="18567"/>
                  <a:pt x="7404" y="18691"/>
                  <a:pt x="7450" y="18794"/>
                </a:cubicBezTo>
                <a:cubicBezTo>
                  <a:pt x="7486" y="18870"/>
                  <a:pt x="7560" y="18916"/>
                  <a:pt x="7640" y="18916"/>
                </a:cubicBezTo>
                <a:cubicBezTo>
                  <a:pt x="7668" y="18916"/>
                  <a:pt x="7697" y="18909"/>
                  <a:pt x="7725" y="18897"/>
                </a:cubicBezTo>
                <a:cubicBezTo>
                  <a:pt x="8000" y="18773"/>
                  <a:pt x="8271" y="18636"/>
                  <a:pt x="8533" y="18494"/>
                </a:cubicBezTo>
                <a:cubicBezTo>
                  <a:pt x="8632" y="18439"/>
                  <a:pt x="8670" y="18314"/>
                  <a:pt x="8616" y="18214"/>
                </a:cubicBezTo>
                <a:cubicBezTo>
                  <a:pt x="8579" y="18145"/>
                  <a:pt x="8508" y="18106"/>
                  <a:pt x="8434" y="18106"/>
                </a:cubicBezTo>
                <a:close/>
                <a:moveTo>
                  <a:pt x="6820" y="18842"/>
                </a:moveTo>
                <a:cubicBezTo>
                  <a:pt x="6796" y="18842"/>
                  <a:pt x="6771" y="18847"/>
                  <a:pt x="6747" y="18856"/>
                </a:cubicBezTo>
                <a:cubicBezTo>
                  <a:pt x="6476" y="18957"/>
                  <a:pt x="6198" y="19051"/>
                  <a:pt x="5919" y="19136"/>
                </a:cubicBezTo>
                <a:cubicBezTo>
                  <a:pt x="5809" y="19168"/>
                  <a:pt x="5747" y="19283"/>
                  <a:pt x="5781" y="19393"/>
                </a:cubicBezTo>
                <a:cubicBezTo>
                  <a:pt x="5808" y="19483"/>
                  <a:pt x="5889" y="19540"/>
                  <a:pt x="5978" y="19540"/>
                </a:cubicBezTo>
                <a:cubicBezTo>
                  <a:pt x="5997" y="19540"/>
                  <a:pt x="6019" y="19536"/>
                  <a:pt x="6038" y="19531"/>
                </a:cubicBezTo>
                <a:cubicBezTo>
                  <a:pt x="6327" y="19444"/>
                  <a:pt x="6614" y="19347"/>
                  <a:pt x="6892" y="19242"/>
                </a:cubicBezTo>
                <a:cubicBezTo>
                  <a:pt x="6998" y="19201"/>
                  <a:pt x="7053" y="19083"/>
                  <a:pt x="7013" y="18976"/>
                </a:cubicBezTo>
                <a:cubicBezTo>
                  <a:pt x="6981" y="18893"/>
                  <a:pt x="6903" y="18842"/>
                  <a:pt x="6820" y="18842"/>
                </a:cubicBezTo>
                <a:close/>
                <a:moveTo>
                  <a:pt x="5120" y="19356"/>
                </a:moveTo>
                <a:cubicBezTo>
                  <a:pt x="5105" y="19356"/>
                  <a:pt x="5089" y="19357"/>
                  <a:pt x="5074" y="19361"/>
                </a:cubicBezTo>
                <a:cubicBezTo>
                  <a:pt x="4792" y="19426"/>
                  <a:pt x="4503" y="19485"/>
                  <a:pt x="4216" y="19535"/>
                </a:cubicBezTo>
                <a:cubicBezTo>
                  <a:pt x="4103" y="19552"/>
                  <a:pt x="4027" y="19660"/>
                  <a:pt x="4046" y="19772"/>
                </a:cubicBezTo>
                <a:cubicBezTo>
                  <a:pt x="4064" y="19873"/>
                  <a:pt x="4151" y="19944"/>
                  <a:pt x="4250" y="19944"/>
                </a:cubicBezTo>
                <a:cubicBezTo>
                  <a:pt x="4262" y="19944"/>
                  <a:pt x="4273" y="19944"/>
                  <a:pt x="4285" y="19942"/>
                </a:cubicBezTo>
                <a:cubicBezTo>
                  <a:pt x="4581" y="19892"/>
                  <a:pt x="4877" y="19832"/>
                  <a:pt x="5168" y="19765"/>
                </a:cubicBezTo>
                <a:cubicBezTo>
                  <a:pt x="5280" y="19738"/>
                  <a:pt x="5349" y="19627"/>
                  <a:pt x="5322" y="19515"/>
                </a:cubicBezTo>
                <a:cubicBezTo>
                  <a:pt x="5299" y="19420"/>
                  <a:pt x="5214" y="19356"/>
                  <a:pt x="5120" y="19356"/>
                </a:cubicBezTo>
                <a:close/>
                <a:moveTo>
                  <a:pt x="3371" y="19652"/>
                </a:moveTo>
                <a:cubicBezTo>
                  <a:pt x="3363" y="19652"/>
                  <a:pt x="3356" y="19652"/>
                  <a:pt x="3348" y="19653"/>
                </a:cubicBezTo>
                <a:cubicBezTo>
                  <a:pt x="3061" y="19685"/>
                  <a:pt x="2767" y="19706"/>
                  <a:pt x="2476" y="19721"/>
                </a:cubicBezTo>
                <a:cubicBezTo>
                  <a:pt x="2361" y="19726"/>
                  <a:pt x="2274" y="19823"/>
                  <a:pt x="2279" y="19937"/>
                </a:cubicBezTo>
                <a:cubicBezTo>
                  <a:pt x="2285" y="20048"/>
                  <a:pt x="2375" y="20133"/>
                  <a:pt x="2485" y="20133"/>
                </a:cubicBezTo>
                <a:lnTo>
                  <a:pt x="2496" y="20133"/>
                </a:lnTo>
                <a:cubicBezTo>
                  <a:pt x="2795" y="20119"/>
                  <a:pt x="3096" y="20096"/>
                  <a:pt x="3392" y="20064"/>
                </a:cubicBezTo>
                <a:cubicBezTo>
                  <a:pt x="3506" y="20052"/>
                  <a:pt x="3589" y="19951"/>
                  <a:pt x="3577" y="19838"/>
                </a:cubicBezTo>
                <a:cubicBezTo>
                  <a:pt x="3565" y="19732"/>
                  <a:pt x="3476" y="19652"/>
                  <a:pt x="3371" y="19652"/>
                </a:cubicBezTo>
                <a:close/>
                <a:moveTo>
                  <a:pt x="712" y="19699"/>
                </a:moveTo>
                <a:cubicBezTo>
                  <a:pt x="604" y="19699"/>
                  <a:pt x="512" y="19782"/>
                  <a:pt x="504" y="19891"/>
                </a:cubicBezTo>
                <a:cubicBezTo>
                  <a:pt x="497" y="20006"/>
                  <a:pt x="582" y="20103"/>
                  <a:pt x="697" y="20112"/>
                </a:cubicBezTo>
                <a:cubicBezTo>
                  <a:pt x="995" y="20133"/>
                  <a:pt x="1296" y="20146"/>
                  <a:pt x="1595" y="20149"/>
                </a:cubicBezTo>
                <a:lnTo>
                  <a:pt x="1597" y="20149"/>
                </a:lnTo>
                <a:cubicBezTo>
                  <a:pt x="1711" y="20149"/>
                  <a:pt x="1803" y="20059"/>
                  <a:pt x="1804" y="19946"/>
                </a:cubicBezTo>
                <a:cubicBezTo>
                  <a:pt x="1806" y="19830"/>
                  <a:pt x="1714" y="19737"/>
                  <a:pt x="1601" y="19737"/>
                </a:cubicBezTo>
                <a:cubicBezTo>
                  <a:pt x="1310" y="19733"/>
                  <a:pt x="1016" y="19721"/>
                  <a:pt x="725" y="19699"/>
                </a:cubicBezTo>
                <a:cubicBezTo>
                  <a:pt x="721" y="19699"/>
                  <a:pt x="716" y="19699"/>
                  <a:pt x="712" y="1969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227" name="Google Shape;2227;p38"/>
          <p:cNvGrpSpPr/>
          <p:nvPr/>
        </p:nvGrpSpPr>
        <p:grpSpPr>
          <a:xfrm rot="-1837553" flipH="1">
            <a:off x="6223363" y="1273304"/>
            <a:ext cx="1513811" cy="2029860"/>
            <a:chOff x="1400935" y="1333409"/>
            <a:chExt cx="760984" cy="1020399"/>
          </a:xfrm>
        </p:grpSpPr>
        <p:sp>
          <p:nvSpPr>
            <p:cNvPr id="2228" name="Google Shape;2228;p38"/>
            <p:cNvSpPr/>
            <p:nvPr/>
          </p:nvSpPr>
          <p:spPr>
            <a:xfrm>
              <a:off x="1400935" y="1333409"/>
              <a:ext cx="760984" cy="1005685"/>
            </a:xfrm>
            <a:custGeom>
              <a:avLst/>
              <a:gdLst/>
              <a:ahLst/>
              <a:cxnLst/>
              <a:rect l="l" t="t" r="r" b="b"/>
              <a:pathLst>
                <a:path w="14268" h="18856" extrusionOk="0">
                  <a:moveTo>
                    <a:pt x="14054" y="0"/>
                  </a:moveTo>
                  <a:cubicBezTo>
                    <a:pt x="14038" y="0"/>
                    <a:pt x="14023" y="2"/>
                    <a:pt x="14009" y="5"/>
                  </a:cubicBezTo>
                  <a:cubicBezTo>
                    <a:pt x="13998" y="7"/>
                    <a:pt x="13986" y="9"/>
                    <a:pt x="13975" y="14"/>
                  </a:cubicBezTo>
                  <a:cubicBezTo>
                    <a:pt x="13421" y="273"/>
                    <a:pt x="12939" y="429"/>
                    <a:pt x="12386" y="686"/>
                  </a:cubicBezTo>
                  <a:cubicBezTo>
                    <a:pt x="12370" y="693"/>
                    <a:pt x="12354" y="700"/>
                    <a:pt x="12338" y="709"/>
                  </a:cubicBezTo>
                  <a:cubicBezTo>
                    <a:pt x="12224" y="757"/>
                    <a:pt x="12111" y="805"/>
                    <a:pt x="12001" y="860"/>
                  </a:cubicBezTo>
                  <a:cubicBezTo>
                    <a:pt x="11909" y="906"/>
                    <a:pt x="11819" y="962"/>
                    <a:pt x="11744" y="1035"/>
                  </a:cubicBezTo>
                  <a:cubicBezTo>
                    <a:pt x="11723" y="1056"/>
                    <a:pt x="11703" y="1079"/>
                    <a:pt x="11684" y="1104"/>
                  </a:cubicBezTo>
                  <a:cubicBezTo>
                    <a:pt x="11684" y="1104"/>
                    <a:pt x="11684" y="1102"/>
                    <a:pt x="11684" y="1102"/>
                  </a:cubicBezTo>
                  <a:lnTo>
                    <a:pt x="10759" y="2371"/>
                  </a:lnTo>
                  <a:cubicBezTo>
                    <a:pt x="8436" y="5485"/>
                    <a:pt x="4036" y="11421"/>
                    <a:pt x="2841" y="13062"/>
                  </a:cubicBezTo>
                  <a:cubicBezTo>
                    <a:pt x="2629" y="13355"/>
                    <a:pt x="2311" y="13784"/>
                    <a:pt x="1994" y="14214"/>
                  </a:cubicBezTo>
                  <a:cubicBezTo>
                    <a:pt x="1891" y="14351"/>
                    <a:pt x="1790" y="14489"/>
                    <a:pt x="1691" y="14622"/>
                  </a:cubicBezTo>
                  <a:cubicBezTo>
                    <a:pt x="1613" y="14730"/>
                    <a:pt x="1535" y="14834"/>
                    <a:pt x="1461" y="14934"/>
                  </a:cubicBezTo>
                  <a:cubicBezTo>
                    <a:pt x="1401" y="15017"/>
                    <a:pt x="1342" y="15097"/>
                    <a:pt x="1287" y="15171"/>
                  </a:cubicBezTo>
                  <a:cubicBezTo>
                    <a:pt x="1255" y="15214"/>
                    <a:pt x="1225" y="15254"/>
                    <a:pt x="1197" y="15293"/>
                  </a:cubicBezTo>
                  <a:lnTo>
                    <a:pt x="977" y="15596"/>
                  </a:lnTo>
                  <a:cubicBezTo>
                    <a:pt x="958" y="15623"/>
                    <a:pt x="938" y="15648"/>
                    <a:pt x="919" y="15674"/>
                  </a:cubicBezTo>
                  <a:cubicBezTo>
                    <a:pt x="291" y="16536"/>
                    <a:pt x="1" y="17076"/>
                    <a:pt x="63" y="17512"/>
                  </a:cubicBezTo>
                  <a:cubicBezTo>
                    <a:pt x="107" y="17808"/>
                    <a:pt x="311" y="18056"/>
                    <a:pt x="683" y="18327"/>
                  </a:cubicBezTo>
                  <a:cubicBezTo>
                    <a:pt x="725" y="18357"/>
                    <a:pt x="766" y="18387"/>
                    <a:pt x="809" y="18414"/>
                  </a:cubicBezTo>
                  <a:cubicBezTo>
                    <a:pt x="846" y="18444"/>
                    <a:pt x="887" y="18474"/>
                    <a:pt x="929" y="18506"/>
                  </a:cubicBezTo>
                  <a:cubicBezTo>
                    <a:pt x="1115" y="18641"/>
                    <a:pt x="1282" y="18738"/>
                    <a:pt x="1441" y="18795"/>
                  </a:cubicBezTo>
                  <a:cubicBezTo>
                    <a:pt x="1552" y="18835"/>
                    <a:pt x="1659" y="18856"/>
                    <a:pt x="1764" y="18856"/>
                  </a:cubicBezTo>
                  <a:cubicBezTo>
                    <a:pt x="1808" y="18856"/>
                    <a:pt x="1852" y="18852"/>
                    <a:pt x="1895" y="18845"/>
                  </a:cubicBezTo>
                  <a:cubicBezTo>
                    <a:pt x="2326" y="18772"/>
                    <a:pt x="2746" y="18336"/>
                    <a:pt x="3364" y="17489"/>
                  </a:cubicBezTo>
                  <a:cubicBezTo>
                    <a:pt x="3387" y="17455"/>
                    <a:pt x="3412" y="17422"/>
                    <a:pt x="3437" y="17386"/>
                  </a:cubicBezTo>
                  <a:cubicBezTo>
                    <a:pt x="3469" y="17342"/>
                    <a:pt x="3508" y="17290"/>
                    <a:pt x="3550" y="17232"/>
                  </a:cubicBezTo>
                  <a:cubicBezTo>
                    <a:pt x="3582" y="17189"/>
                    <a:pt x="3614" y="17143"/>
                    <a:pt x="3651" y="17094"/>
                  </a:cubicBezTo>
                  <a:cubicBezTo>
                    <a:pt x="3731" y="16982"/>
                    <a:pt x="3821" y="16858"/>
                    <a:pt x="3919" y="16722"/>
                  </a:cubicBezTo>
                  <a:cubicBezTo>
                    <a:pt x="3990" y="16624"/>
                    <a:pt x="4062" y="16520"/>
                    <a:pt x="4138" y="16413"/>
                  </a:cubicBezTo>
                  <a:cubicBezTo>
                    <a:pt x="4234" y="16282"/>
                    <a:pt x="4332" y="16146"/>
                    <a:pt x="4429" y="16009"/>
                  </a:cubicBezTo>
                  <a:cubicBezTo>
                    <a:pt x="4744" y="15570"/>
                    <a:pt x="5060" y="15129"/>
                    <a:pt x="5274" y="14834"/>
                  </a:cubicBezTo>
                  <a:cubicBezTo>
                    <a:pt x="6469" y="13192"/>
                    <a:pt x="10764" y="7181"/>
                    <a:pt x="13011" y="4010"/>
                  </a:cubicBezTo>
                  <a:lnTo>
                    <a:pt x="13935" y="2742"/>
                  </a:lnTo>
                  <a:lnTo>
                    <a:pt x="13933" y="2742"/>
                  </a:lnTo>
                  <a:cubicBezTo>
                    <a:pt x="14011" y="2630"/>
                    <a:pt x="14048" y="2497"/>
                    <a:pt x="14069" y="2364"/>
                  </a:cubicBezTo>
                  <a:cubicBezTo>
                    <a:pt x="14089" y="2242"/>
                    <a:pt x="14098" y="2120"/>
                    <a:pt x="14110" y="1997"/>
                  </a:cubicBezTo>
                  <a:cubicBezTo>
                    <a:pt x="14112" y="1980"/>
                    <a:pt x="14114" y="1964"/>
                    <a:pt x="14115" y="1946"/>
                  </a:cubicBezTo>
                  <a:cubicBezTo>
                    <a:pt x="14191" y="1338"/>
                    <a:pt x="14191" y="833"/>
                    <a:pt x="14266" y="227"/>
                  </a:cubicBezTo>
                  <a:cubicBezTo>
                    <a:pt x="14268" y="216"/>
                    <a:pt x="14266" y="206"/>
                    <a:pt x="14266" y="197"/>
                  </a:cubicBezTo>
                  <a:cubicBezTo>
                    <a:pt x="14262" y="142"/>
                    <a:pt x="14236" y="87"/>
                    <a:pt x="14177" y="43"/>
                  </a:cubicBezTo>
                  <a:cubicBezTo>
                    <a:pt x="14136" y="13"/>
                    <a:pt x="14094" y="0"/>
                    <a:pt x="140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9" name="Google Shape;2229;p38"/>
            <p:cNvSpPr/>
            <p:nvPr/>
          </p:nvSpPr>
          <p:spPr>
            <a:xfrm>
              <a:off x="1429576" y="1335169"/>
              <a:ext cx="728876" cy="987391"/>
            </a:xfrm>
            <a:custGeom>
              <a:avLst/>
              <a:gdLst/>
              <a:ahLst/>
              <a:cxnLst/>
              <a:rect l="l" t="t" r="r" b="b"/>
              <a:pathLst>
                <a:path w="13666" h="18513" extrusionOk="0">
                  <a:moveTo>
                    <a:pt x="13612" y="1"/>
                  </a:moveTo>
                  <a:cubicBezTo>
                    <a:pt x="13592" y="1"/>
                    <a:pt x="13569" y="11"/>
                    <a:pt x="13545" y="27"/>
                  </a:cubicBezTo>
                  <a:cubicBezTo>
                    <a:pt x="13538" y="31"/>
                    <a:pt x="13530" y="35"/>
                    <a:pt x="13522" y="43"/>
                  </a:cubicBezTo>
                  <a:cubicBezTo>
                    <a:pt x="13107" y="401"/>
                    <a:pt x="12763" y="658"/>
                    <a:pt x="12348" y="1016"/>
                  </a:cubicBezTo>
                  <a:cubicBezTo>
                    <a:pt x="12336" y="1027"/>
                    <a:pt x="12324" y="1038"/>
                    <a:pt x="12311" y="1048"/>
                  </a:cubicBezTo>
                  <a:cubicBezTo>
                    <a:pt x="12228" y="1117"/>
                    <a:pt x="12145" y="1186"/>
                    <a:pt x="12061" y="1261"/>
                  </a:cubicBezTo>
                  <a:cubicBezTo>
                    <a:pt x="11969" y="1342"/>
                    <a:pt x="11877" y="1434"/>
                    <a:pt x="11796" y="1544"/>
                  </a:cubicBezTo>
                  <a:cubicBezTo>
                    <a:pt x="11796" y="1544"/>
                    <a:pt x="11796" y="1544"/>
                    <a:pt x="11796" y="1543"/>
                  </a:cubicBezTo>
                  <a:lnTo>
                    <a:pt x="10872" y="2811"/>
                  </a:lnTo>
                  <a:cubicBezTo>
                    <a:pt x="8570" y="5943"/>
                    <a:pt x="4202" y="11899"/>
                    <a:pt x="3006" y="13541"/>
                  </a:cubicBezTo>
                  <a:cubicBezTo>
                    <a:pt x="2671" y="14002"/>
                    <a:pt x="2081" y="14807"/>
                    <a:pt x="1634" y="15416"/>
                  </a:cubicBezTo>
                  <a:cubicBezTo>
                    <a:pt x="1572" y="15500"/>
                    <a:pt x="1514" y="15579"/>
                    <a:pt x="1459" y="15656"/>
                  </a:cubicBezTo>
                  <a:cubicBezTo>
                    <a:pt x="1424" y="15705"/>
                    <a:pt x="1388" y="15753"/>
                    <a:pt x="1356" y="15797"/>
                  </a:cubicBezTo>
                  <a:cubicBezTo>
                    <a:pt x="1323" y="15843"/>
                    <a:pt x="1292" y="15884"/>
                    <a:pt x="1264" y="15925"/>
                  </a:cubicBezTo>
                  <a:cubicBezTo>
                    <a:pt x="1220" y="15983"/>
                    <a:pt x="1183" y="16037"/>
                    <a:pt x="1151" y="16081"/>
                  </a:cubicBezTo>
                  <a:cubicBezTo>
                    <a:pt x="484" y="16990"/>
                    <a:pt x="139" y="17522"/>
                    <a:pt x="55" y="17864"/>
                  </a:cubicBezTo>
                  <a:cubicBezTo>
                    <a:pt x="1" y="18089"/>
                    <a:pt x="59" y="18232"/>
                    <a:pt x="217" y="18346"/>
                  </a:cubicBezTo>
                  <a:cubicBezTo>
                    <a:pt x="234" y="18360"/>
                    <a:pt x="252" y="18370"/>
                    <a:pt x="270" y="18381"/>
                  </a:cubicBezTo>
                  <a:cubicBezTo>
                    <a:pt x="286" y="18395"/>
                    <a:pt x="304" y="18408"/>
                    <a:pt x="321" y="18422"/>
                  </a:cubicBezTo>
                  <a:cubicBezTo>
                    <a:pt x="402" y="18481"/>
                    <a:pt x="483" y="18512"/>
                    <a:pt x="569" y="18512"/>
                  </a:cubicBezTo>
                  <a:cubicBezTo>
                    <a:pt x="649" y="18512"/>
                    <a:pt x="734" y="18485"/>
                    <a:pt x="830" y="18427"/>
                  </a:cubicBezTo>
                  <a:cubicBezTo>
                    <a:pt x="1129" y="18243"/>
                    <a:pt x="1528" y="17750"/>
                    <a:pt x="2189" y="16838"/>
                  </a:cubicBezTo>
                  <a:cubicBezTo>
                    <a:pt x="2221" y="16793"/>
                    <a:pt x="2260" y="16740"/>
                    <a:pt x="2302" y="16682"/>
                  </a:cubicBezTo>
                  <a:cubicBezTo>
                    <a:pt x="2403" y="16543"/>
                    <a:pt x="2531" y="16368"/>
                    <a:pt x="2671" y="16173"/>
                  </a:cubicBezTo>
                  <a:cubicBezTo>
                    <a:pt x="3116" y="15560"/>
                    <a:pt x="3699" y="14750"/>
                    <a:pt x="4036" y="14289"/>
                  </a:cubicBezTo>
                  <a:cubicBezTo>
                    <a:pt x="5230" y="12647"/>
                    <a:pt x="9554" y="6659"/>
                    <a:pt x="11824" y="3504"/>
                  </a:cubicBezTo>
                  <a:lnTo>
                    <a:pt x="12747" y="2235"/>
                  </a:lnTo>
                  <a:cubicBezTo>
                    <a:pt x="12827" y="2126"/>
                    <a:pt x="12885" y="2009"/>
                    <a:pt x="12935" y="1895"/>
                  </a:cubicBezTo>
                  <a:cubicBezTo>
                    <a:pt x="12979" y="1794"/>
                    <a:pt x="13020" y="1693"/>
                    <a:pt x="13061" y="1592"/>
                  </a:cubicBezTo>
                  <a:cubicBezTo>
                    <a:pt x="13066" y="1578"/>
                    <a:pt x="13073" y="1564"/>
                    <a:pt x="13079" y="1550"/>
                  </a:cubicBezTo>
                  <a:cubicBezTo>
                    <a:pt x="13293" y="1043"/>
                    <a:pt x="13431" y="639"/>
                    <a:pt x="13646" y="132"/>
                  </a:cubicBezTo>
                  <a:cubicBezTo>
                    <a:pt x="13649" y="123"/>
                    <a:pt x="13651" y="116"/>
                    <a:pt x="13653" y="109"/>
                  </a:cubicBezTo>
                  <a:cubicBezTo>
                    <a:pt x="13665" y="66"/>
                    <a:pt x="13665" y="29"/>
                    <a:pt x="13640" y="10"/>
                  </a:cubicBezTo>
                  <a:cubicBezTo>
                    <a:pt x="13632" y="4"/>
                    <a:pt x="13622" y="1"/>
                    <a:pt x="136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0" name="Google Shape;2230;p38"/>
            <p:cNvSpPr/>
            <p:nvPr/>
          </p:nvSpPr>
          <p:spPr>
            <a:xfrm>
              <a:off x="1400935" y="2169375"/>
              <a:ext cx="179472" cy="169712"/>
            </a:xfrm>
            <a:custGeom>
              <a:avLst/>
              <a:gdLst/>
              <a:ahLst/>
              <a:cxnLst/>
              <a:rect l="l" t="t" r="r" b="b"/>
              <a:pathLst>
                <a:path w="3365" h="3182" extrusionOk="0">
                  <a:moveTo>
                    <a:pt x="919" y="0"/>
                  </a:moveTo>
                  <a:cubicBezTo>
                    <a:pt x="291" y="862"/>
                    <a:pt x="1" y="1402"/>
                    <a:pt x="63" y="1838"/>
                  </a:cubicBezTo>
                  <a:cubicBezTo>
                    <a:pt x="107" y="2134"/>
                    <a:pt x="311" y="2382"/>
                    <a:pt x="683" y="2653"/>
                  </a:cubicBezTo>
                  <a:cubicBezTo>
                    <a:pt x="725" y="2683"/>
                    <a:pt x="766" y="2713"/>
                    <a:pt x="809" y="2740"/>
                  </a:cubicBezTo>
                  <a:cubicBezTo>
                    <a:pt x="846" y="2770"/>
                    <a:pt x="887" y="2800"/>
                    <a:pt x="929" y="2832"/>
                  </a:cubicBezTo>
                  <a:cubicBezTo>
                    <a:pt x="1115" y="2967"/>
                    <a:pt x="1282" y="3064"/>
                    <a:pt x="1441" y="3121"/>
                  </a:cubicBezTo>
                  <a:cubicBezTo>
                    <a:pt x="1552" y="3161"/>
                    <a:pt x="1659" y="3182"/>
                    <a:pt x="1764" y="3182"/>
                  </a:cubicBezTo>
                  <a:cubicBezTo>
                    <a:pt x="1808" y="3182"/>
                    <a:pt x="1852" y="3178"/>
                    <a:pt x="1895" y="3171"/>
                  </a:cubicBezTo>
                  <a:cubicBezTo>
                    <a:pt x="2326" y="3098"/>
                    <a:pt x="2746" y="2662"/>
                    <a:pt x="3364" y="1815"/>
                  </a:cubicBezTo>
                  <a:cubicBezTo>
                    <a:pt x="2487" y="1299"/>
                    <a:pt x="1688" y="672"/>
                    <a:pt x="91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1" name="Google Shape;2231;p38"/>
            <p:cNvSpPr/>
            <p:nvPr/>
          </p:nvSpPr>
          <p:spPr>
            <a:xfrm>
              <a:off x="1449896" y="2091507"/>
              <a:ext cx="187313" cy="174672"/>
            </a:xfrm>
            <a:custGeom>
              <a:avLst/>
              <a:gdLst/>
              <a:ahLst/>
              <a:cxnLst/>
              <a:rect l="l" t="t" r="r" b="b"/>
              <a:pathLst>
                <a:path w="3512" h="3275" extrusionOk="0">
                  <a:moveTo>
                    <a:pt x="1076" y="0"/>
                  </a:moveTo>
                  <a:cubicBezTo>
                    <a:pt x="973" y="137"/>
                    <a:pt x="872" y="275"/>
                    <a:pt x="773" y="408"/>
                  </a:cubicBezTo>
                  <a:cubicBezTo>
                    <a:pt x="693" y="516"/>
                    <a:pt x="617" y="620"/>
                    <a:pt x="543" y="720"/>
                  </a:cubicBezTo>
                  <a:cubicBezTo>
                    <a:pt x="483" y="803"/>
                    <a:pt x="424" y="883"/>
                    <a:pt x="369" y="957"/>
                  </a:cubicBezTo>
                  <a:cubicBezTo>
                    <a:pt x="337" y="1000"/>
                    <a:pt x="307" y="1040"/>
                    <a:pt x="279" y="1079"/>
                  </a:cubicBezTo>
                  <a:lnTo>
                    <a:pt x="59" y="1382"/>
                  </a:lnTo>
                  <a:cubicBezTo>
                    <a:pt x="40" y="1409"/>
                    <a:pt x="20" y="1434"/>
                    <a:pt x="1" y="1460"/>
                  </a:cubicBezTo>
                  <a:cubicBezTo>
                    <a:pt x="770" y="2132"/>
                    <a:pt x="1569" y="2759"/>
                    <a:pt x="2446" y="3275"/>
                  </a:cubicBezTo>
                  <a:cubicBezTo>
                    <a:pt x="2469" y="3241"/>
                    <a:pt x="2494" y="3208"/>
                    <a:pt x="2519" y="3172"/>
                  </a:cubicBezTo>
                  <a:cubicBezTo>
                    <a:pt x="2551" y="3128"/>
                    <a:pt x="2590" y="3076"/>
                    <a:pt x="2632" y="3018"/>
                  </a:cubicBezTo>
                  <a:cubicBezTo>
                    <a:pt x="2664" y="2975"/>
                    <a:pt x="2696" y="2929"/>
                    <a:pt x="2733" y="2880"/>
                  </a:cubicBezTo>
                  <a:cubicBezTo>
                    <a:pt x="2813" y="2770"/>
                    <a:pt x="2903" y="2644"/>
                    <a:pt x="3001" y="2508"/>
                  </a:cubicBezTo>
                  <a:cubicBezTo>
                    <a:pt x="3070" y="2410"/>
                    <a:pt x="3144" y="2306"/>
                    <a:pt x="3220" y="2199"/>
                  </a:cubicBezTo>
                  <a:cubicBezTo>
                    <a:pt x="3316" y="2068"/>
                    <a:pt x="3414" y="1932"/>
                    <a:pt x="3511" y="1795"/>
                  </a:cubicBezTo>
                  <a:cubicBezTo>
                    <a:pt x="2629" y="1308"/>
                    <a:pt x="1835" y="674"/>
                    <a:pt x="107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2" name="Google Shape;2232;p38"/>
            <p:cNvSpPr/>
            <p:nvPr/>
          </p:nvSpPr>
          <p:spPr>
            <a:xfrm>
              <a:off x="1464723" y="2113214"/>
              <a:ext cx="156965" cy="131897"/>
            </a:xfrm>
            <a:custGeom>
              <a:avLst/>
              <a:gdLst/>
              <a:ahLst/>
              <a:cxnLst/>
              <a:rect l="l" t="t" r="r" b="b"/>
              <a:pathLst>
                <a:path w="2943" h="2473" extrusionOk="0">
                  <a:moveTo>
                    <a:pt x="495" y="1"/>
                  </a:moveTo>
                  <a:cubicBezTo>
                    <a:pt x="415" y="109"/>
                    <a:pt x="339" y="213"/>
                    <a:pt x="265" y="313"/>
                  </a:cubicBezTo>
                  <a:cubicBezTo>
                    <a:pt x="205" y="396"/>
                    <a:pt x="146" y="476"/>
                    <a:pt x="91" y="550"/>
                  </a:cubicBezTo>
                  <a:cubicBezTo>
                    <a:pt x="59" y="593"/>
                    <a:pt x="29" y="633"/>
                    <a:pt x="1" y="672"/>
                  </a:cubicBezTo>
                  <a:cubicBezTo>
                    <a:pt x="798" y="1303"/>
                    <a:pt x="1610" y="1915"/>
                    <a:pt x="2455" y="2473"/>
                  </a:cubicBezTo>
                  <a:cubicBezTo>
                    <a:pt x="2535" y="2361"/>
                    <a:pt x="2625" y="2237"/>
                    <a:pt x="2723" y="2101"/>
                  </a:cubicBezTo>
                  <a:cubicBezTo>
                    <a:pt x="2792" y="2003"/>
                    <a:pt x="2866" y="1899"/>
                    <a:pt x="2942" y="1792"/>
                  </a:cubicBezTo>
                  <a:cubicBezTo>
                    <a:pt x="2099" y="1248"/>
                    <a:pt x="1286" y="633"/>
                    <a:pt x="49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3" name="Google Shape;2233;p38"/>
            <p:cNvSpPr/>
            <p:nvPr/>
          </p:nvSpPr>
          <p:spPr>
            <a:xfrm>
              <a:off x="2027403" y="1333409"/>
              <a:ext cx="134511" cy="146991"/>
            </a:xfrm>
            <a:custGeom>
              <a:avLst/>
              <a:gdLst/>
              <a:ahLst/>
              <a:cxnLst/>
              <a:rect l="l" t="t" r="r" b="b"/>
              <a:pathLst>
                <a:path w="2522" h="2756" extrusionOk="0">
                  <a:moveTo>
                    <a:pt x="2308" y="0"/>
                  </a:moveTo>
                  <a:cubicBezTo>
                    <a:pt x="2292" y="0"/>
                    <a:pt x="2277" y="2"/>
                    <a:pt x="2263" y="5"/>
                  </a:cubicBezTo>
                  <a:cubicBezTo>
                    <a:pt x="2252" y="7"/>
                    <a:pt x="2240" y="9"/>
                    <a:pt x="2229" y="14"/>
                  </a:cubicBezTo>
                  <a:cubicBezTo>
                    <a:pt x="2064" y="91"/>
                    <a:pt x="1910" y="154"/>
                    <a:pt x="1761" y="211"/>
                  </a:cubicBezTo>
                  <a:cubicBezTo>
                    <a:pt x="1402" y="348"/>
                    <a:pt x="1030" y="505"/>
                    <a:pt x="640" y="686"/>
                  </a:cubicBezTo>
                  <a:cubicBezTo>
                    <a:pt x="624" y="693"/>
                    <a:pt x="608" y="700"/>
                    <a:pt x="592" y="707"/>
                  </a:cubicBezTo>
                  <a:cubicBezTo>
                    <a:pt x="478" y="757"/>
                    <a:pt x="365" y="805"/>
                    <a:pt x="255" y="860"/>
                  </a:cubicBezTo>
                  <a:cubicBezTo>
                    <a:pt x="163" y="906"/>
                    <a:pt x="73" y="962"/>
                    <a:pt x="0" y="1035"/>
                  </a:cubicBezTo>
                  <a:cubicBezTo>
                    <a:pt x="99" y="1212"/>
                    <a:pt x="200" y="1391"/>
                    <a:pt x="299" y="1568"/>
                  </a:cubicBezTo>
                  <a:cubicBezTo>
                    <a:pt x="346" y="1652"/>
                    <a:pt x="385" y="1749"/>
                    <a:pt x="489" y="1772"/>
                  </a:cubicBezTo>
                  <a:cubicBezTo>
                    <a:pt x="510" y="1777"/>
                    <a:pt x="532" y="1779"/>
                    <a:pt x="554" y="1779"/>
                  </a:cubicBezTo>
                  <a:cubicBezTo>
                    <a:pt x="630" y="1779"/>
                    <a:pt x="712" y="1755"/>
                    <a:pt x="785" y="1746"/>
                  </a:cubicBezTo>
                  <a:cubicBezTo>
                    <a:pt x="888" y="1730"/>
                    <a:pt x="991" y="1719"/>
                    <a:pt x="1095" y="1710"/>
                  </a:cubicBezTo>
                  <a:cubicBezTo>
                    <a:pt x="1118" y="1708"/>
                    <a:pt x="1148" y="1704"/>
                    <a:pt x="1177" y="1704"/>
                  </a:cubicBezTo>
                  <a:cubicBezTo>
                    <a:pt x="1204" y="1704"/>
                    <a:pt x="1229" y="1707"/>
                    <a:pt x="1248" y="1721"/>
                  </a:cubicBezTo>
                  <a:cubicBezTo>
                    <a:pt x="1285" y="1747"/>
                    <a:pt x="1295" y="1822"/>
                    <a:pt x="1306" y="1863"/>
                  </a:cubicBezTo>
                  <a:cubicBezTo>
                    <a:pt x="1359" y="2061"/>
                    <a:pt x="1389" y="2268"/>
                    <a:pt x="1391" y="2476"/>
                  </a:cubicBezTo>
                  <a:cubicBezTo>
                    <a:pt x="1393" y="2513"/>
                    <a:pt x="1409" y="2563"/>
                    <a:pt x="1451" y="2573"/>
                  </a:cubicBezTo>
                  <a:cubicBezTo>
                    <a:pt x="1694" y="2634"/>
                    <a:pt x="1937" y="2696"/>
                    <a:pt x="2180" y="2756"/>
                  </a:cubicBezTo>
                  <a:lnTo>
                    <a:pt x="2189" y="2742"/>
                  </a:lnTo>
                  <a:lnTo>
                    <a:pt x="2187" y="2742"/>
                  </a:lnTo>
                  <a:cubicBezTo>
                    <a:pt x="2265" y="2630"/>
                    <a:pt x="2302" y="2497"/>
                    <a:pt x="2323" y="2364"/>
                  </a:cubicBezTo>
                  <a:cubicBezTo>
                    <a:pt x="2343" y="2242"/>
                    <a:pt x="2352" y="2120"/>
                    <a:pt x="2364" y="1997"/>
                  </a:cubicBezTo>
                  <a:cubicBezTo>
                    <a:pt x="2366" y="1980"/>
                    <a:pt x="2368" y="1964"/>
                    <a:pt x="2369" y="1946"/>
                  </a:cubicBezTo>
                  <a:cubicBezTo>
                    <a:pt x="2422" y="1521"/>
                    <a:pt x="2458" y="1122"/>
                    <a:pt x="2477" y="743"/>
                  </a:cubicBezTo>
                  <a:cubicBezTo>
                    <a:pt x="2484" y="578"/>
                    <a:pt x="2497" y="410"/>
                    <a:pt x="2520" y="227"/>
                  </a:cubicBezTo>
                  <a:cubicBezTo>
                    <a:pt x="2522" y="216"/>
                    <a:pt x="2520" y="206"/>
                    <a:pt x="2520" y="197"/>
                  </a:cubicBezTo>
                  <a:cubicBezTo>
                    <a:pt x="2516" y="142"/>
                    <a:pt x="2490" y="87"/>
                    <a:pt x="2431" y="43"/>
                  </a:cubicBezTo>
                  <a:cubicBezTo>
                    <a:pt x="2390" y="13"/>
                    <a:pt x="2348" y="0"/>
                    <a:pt x="23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4" name="Google Shape;2234;p38"/>
            <p:cNvSpPr/>
            <p:nvPr/>
          </p:nvSpPr>
          <p:spPr>
            <a:xfrm>
              <a:off x="2120845" y="1333409"/>
              <a:ext cx="41068" cy="41228"/>
            </a:xfrm>
            <a:custGeom>
              <a:avLst/>
              <a:gdLst/>
              <a:ahLst/>
              <a:cxnLst/>
              <a:rect l="l" t="t" r="r" b="b"/>
              <a:pathLst>
                <a:path w="770" h="773" extrusionOk="0">
                  <a:moveTo>
                    <a:pt x="555" y="0"/>
                  </a:moveTo>
                  <a:cubicBezTo>
                    <a:pt x="540" y="0"/>
                    <a:pt x="525" y="2"/>
                    <a:pt x="511" y="5"/>
                  </a:cubicBezTo>
                  <a:cubicBezTo>
                    <a:pt x="500" y="7"/>
                    <a:pt x="488" y="9"/>
                    <a:pt x="477" y="14"/>
                  </a:cubicBezTo>
                  <a:cubicBezTo>
                    <a:pt x="312" y="91"/>
                    <a:pt x="158" y="154"/>
                    <a:pt x="9" y="211"/>
                  </a:cubicBezTo>
                  <a:cubicBezTo>
                    <a:pt x="1" y="372"/>
                    <a:pt x="64" y="537"/>
                    <a:pt x="235" y="661"/>
                  </a:cubicBezTo>
                  <a:cubicBezTo>
                    <a:pt x="342" y="739"/>
                    <a:pt x="451" y="773"/>
                    <a:pt x="555" y="773"/>
                  </a:cubicBezTo>
                  <a:cubicBezTo>
                    <a:pt x="613" y="773"/>
                    <a:pt x="670" y="762"/>
                    <a:pt x="724" y="743"/>
                  </a:cubicBezTo>
                  <a:cubicBezTo>
                    <a:pt x="732" y="578"/>
                    <a:pt x="745" y="410"/>
                    <a:pt x="768" y="227"/>
                  </a:cubicBezTo>
                  <a:cubicBezTo>
                    <a:pt x="770" y="216"/>
                    <a:pt x="768" y="206"/>
                    <a:pt x="768" y="197"/>
                  </a:cubicBezTo>
                  <a:cubicBezTo>
                    <a:pt x="764" y="142"/>
                    <a:pt x="738" y="87"/>
                    <a:pt x="679" y="43"/>
                  </a:cubicBezTo>
                  <a:cubicBezTo>
                    <a:pt x="638" y="13"/>
                    <a:pt x="595" y="0"/>
                    <a:pt x="5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5" name="Google Shape;2235;p38"/>
            <p:cNvSpPr/>
            <p:nvPr/>
          </p:nvSpPr>
          <p:spPr>
            <a:xfrm>
              <a:off x="1468937" y="2146068"/>
              <a:ext cx="204700" cy="207740"/>
            </a:xfrm>
            <a:custGeom>
              <a:avLst/>
              <a:gdLst/>
              <a:ahLst/>
              <a:cxnLst/>
              <a:rect l="l" t="t" r="r" b="b"/>
              <a:pathLst>
                <a:path w="3838" h="3895" extrusionOk="0">
                  <a:moveTo>
                    <a:pt x="3616" y="0"/>
                  </a:moveTo>
                  <a:cubicBezTo>
                    <a:pt x="3574" y="0"/>
                    <a:pt x="3532" y="19"/>
                    <a:pt x="3500" y="63"/>
                  </a:cubicBezTo>
                  <a:cubicBezTo>
                    <a:pt x="3090" y="632"/>
                    <a:pt x="2679" y="1199"/>
                    <a:pt x="2268" y="1766"/>
                  </a:cubicBezTo>
                  <a:cubicBezTo>
                    <a:pt x="2062" y="2046"/>
                    <a:pt x="1859" y="2328"/>
                    <a:pt x="1653" y="2610"/>
                  </a:cubicBezTo>
                  <a:cubicBezTo>
                    <a:pt x="1552" y="2748"/>
                    <a:pt x="1449" y="2890"/>
                    <a:pt x="1347" y="3028"/>
                  </a:cubicBezTo>
                  <a:cubicBezTo>
                    <a:pt x="1258" y="3149"/>
                    <a:pt x="1166" y="3271"/>
                    <a:pt x="1052" y="3372"/>
                  </a:cubicBezTo>
                  <a:cubicBezTo>
                    <a:pt x="924" y="3488"/>
                    <a:pt x="744" y="3584"/>
                    <a:pt x="569" y="3584"/>
                  </a:cubicBezTo>
                  <a:cubicBezTo>
                    <a:pt x="482" y="3584"/>
                    <a:pt x="395" y="3560"/>
                    <a:pt x="317" y="3501"/>
                  </a:cubicBezTo>
                  <a:cubicBezTo>
                    <a:pt x="287" y="3480"/>
                    <a:pt x="257" y="3470"/>
                    <a:pt x="228" y="3470"/>
                  </a:cubicBezTo>
                  <a:cubicBezTo>
                    <a:pt x="100" y="3470"/>
                    <a:pt x="1" y="3656"/>
                    <a:pt x="133" y="3755"/>
                  </a:cubicBezTo>
                  <a:cubicBezTo>
                    <a:pt x="262" y="3851"/>
                    <a:pt x="417" y="3894"/>
                    <a:pt x="574" y="3894"/>
                  </a:cubicBezTo>
                  <a:cubicBezTo>
                    <a:pt x="712" y="3894"/>
                    <a:pt x="852" y="3860"/>
                    <a:pt x="976" y="3799"/>
                  </a:cubicBezTo>
                  <a:cubicBezTo>
                    <a:pt x="1284" y="3650"/>
                    <a:pt x="1488" y="3363"/>
                    <a:pt x="1685" y="3094"/>
                  </a:cubicBezTo>
                  <a:cubicBezTo>
                    <a:pt x="2126" y="2491"/>
                    <a:pt x="2566" y="1887"/>
                    <a:pt x="3003" y="1281"/>
                  </a:cubicBezTo>
                  <a:cubicBezTo>
                    <a:pt x="3253" y="937"/>
                    <a:pt x="3503" y="592"/>
                    <a:pt x="3751" y="248"/>
                  </a:cubicBezTo>
                  <a:cubicBezTo>
                    <a:pt x="3837" y="129"/>
                    <a:pt x="3728" y="0"/>
                    <a:pt x="361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6" name="Google Shape;2236;p38"/>
            <p:cNvSpPr/>
            <p:nvPr/>
          </p:nvSpPr>
          <p:spPr>
            <a:xfrm>
              <a:off x="1519498" y="1962651"/>
              <a:ext cx="88856" cy="100856"/>
            </a:xfrm>
            <a:custGeom>
              <a:avLst/>
              <a:gdLst/>
              <a:ahLst/>
              <a:cxnLst/>
              <a:rect l="l" t="t" r="r" b="b"/>
              <a:pathLst>
                <a:path w="1666" h="1891" extrusionOk="0">
                  <a:moveTo>
                    <a:pt x="1439" y="1"/>
                  </a:moveTo>
                  <a:cubicBezTo>
                    <a:pt x="1397" y="1"/>
                    <a:pt x="1354" y="18"/>
                    <a:pt x="1320" y="59"/>
                  </a:cubicBezTo>
                  <a:cubicBezTo>
                    <a:pt x="896" y="577"/>
                    <a:pt x="485" y="1107"/>
                    <a:pt x="87" y="1644"/>
                  </a:cubicBezTo>
                  <a:cubicBezTo>
                    <a:pt x="0" y="1761"/>
                    <a:pt x="110" y="1890"/>
                    <a:pt x="222" y="1890"/>
                  </a:cubicBezTo>
                  <a:cubicBezTo>
                    <a:pt x="264" y="1890"/>
                    <a:pt x="307" y="1872"/>
                    <a:pt x="340" y="1828"/>
                  </a:cubicBezTo>
                  <a:cubicBezTo>
                    <a:pt x="737" y="1289"/>
                    <a:pt x="1148" y="761"/>
                    <a:pt x="1572" y="244"/>
                  </a:cubicBezTo>
                  <a:cubicBezTo>
                    <a:pt x="1665" y="129"/>
                    <a:pt x="1555" y="1"/>
                    <a:pt x="143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7" name="Google Shape;2237;p38"/>
            <p:cNvSpPr/>
            <p:nvPr/>
          </p:nvSpPr>
          <p:spPr>
            <a:xfrm>
              <a:off x="2022763" y="1464452"/>
              <a:ext cx="136698" cy="178939"/>
            </a:xfrm>
            <a:custGeom>
              <a:avLst/>
              <a:gdLst/>
              <a:ahLst/>
              <a:cxnLst/>
              <a:rect l="l" t="t" r="r" b="b"/>
              <a:pathLst>
                <a:path w="2563" h="3355" extrusionOk="0">
                  <a:moveTo>
                    <a:pt x="2337" y="0"/>
                  </a:moveTo>
                  <a:cubicBezTo>
                    <a:pt x="2294" y="0"/>
                    <a:pt x="2251" y="18"/>
                    <a:pt x="2217" y="60"/>
                  </a:cubicBezTo>
                  <a:cubicBezTo>
                    <a:pt x="1428" y="1020"/>
                    <a:pt x="853" y="2129"/>
                    <a:pt x="91" y="3111"/>
                  </a:cubicBezTo>
                  <a:cubicBezTo>
                    <a:pt x="0" y="3226"/>
                    <a:pt x="110" y="3355"/>
                    <a:pt x="224" y="3355"/>
                  </a:cubicBezTo>
                  <a:cubicBezTo>
                    <a:pt x="266" y="3355"/>
                    <a:pt x="309" y="3337"/>
                    <a:pt x="342" y="3294"/>
                  </a:cubicBezTo>
                  <a:cubicBezTo>
                    <a:pt x="1104" y="2314"/>
                    <a:pt x="1682" y="1203"/>
                    <a:pt x="2470" y="242"/>
                  </a:cubicBezTo>
                  <a:cubicBezTo>
                    <a:pt x="2563" y="129"/>
                    <a:pt x="2453" y="0"/>
                    <a:pt x="23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8" name="Google Shape;2238;p38"/>
            <p:cNvSpPr/>
            <p:nvPr/>
          </p:nvSpPr>
          <p:spPr>
            <a:xfrm>
              <a:off x="1791024" y="1775766"/>
              <a:ext cx="90616" cy="109977"/>
            </a:xfrm>
            <a:custGeom>
              <a:avLst/>
              <a:gdLst/>
              <a:ahLst/>
              <a:cxnLst/>
              <a:rect l="l" t="t" r="r" b="b"/>
              <a:pathLst>
                <a:path w="1699" h="2062" extrusionOk="0">
                  <a:moveTo>
                    <a:pt x="1478" y="0"/>
                  </a:moveTo>
                  <a:cubicBezTo>
                    <a:pt x="1436" y="0"/>
                    <a:pt x="1394" y="19"/>
                    <a:pt x="1361" y="63"/>
                  </a:cubicBezTo>
                  <a:lnTo>
                    <a:pt x="87" y="1814"/>
                  </a:lnTo>
                  <a:cubicBezTo>
                    <a:pt x="1" y="1933"/>
                    <a:pt x="110" y="2061"/>
                    <a:pt x="221" y="2061"/>
                  </a:cubicBezTo>
                  <a:cubicBezTo>
                    <a:pt x="263" y="2061"/>
                    <a:pt x="306" y="2043"/>
                    <a:pt x="338" y="1998"/>
                  </a:cubicBezTo>
                  <a:lnTo>
                    <a:pt x="1613" y="248"/>
                  </a:lnTo>
                  <a:cubicBezTo>
                    <a:pt x="1699" y="129"/>
                    <a:pt x="1590" y="0"/>
                    <a:pt x="147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9" name="Google Shape;2239;p38"/>
            <p:cNvSpPr/>
            <p:nvPr/>
          </p:nvSpPr>
          <p:spPr>
            <a:xfrm>
              <a:off x="1748196" y="1907023"/>
              <a:ext cx="36641" cy="41281"/>
            </a:xfrm>
            <a:custGeom>
              <a:avLst/>
              <a:gdLst/>
              <a:ahLst/>
              <a:cxnLst/>
              <a:rect l="l" t="t" r="r" b="b"/>
              <a:pathLst>
                <a:path w="687" h="774" extrusionOk="0">
                  <a:moveTo>
                    <a:pt x="510" y="1"/>
                  </a:moveTo>
                  <a:cubicBezTo>
                    <a:pt x="463" y="1"/>
                    <a:pt x="417" y="22"/>
                    <a:pt x="387" y="64"/>
                  </a:cubicBezTo>
                  <a:lnTo>
                    <a:pt x="48" y="528"/>
                  </a:lnTo>
                  <a:cubicBezTo>
                    <a:pt x="0" y="594"/>
                    <a:pt x="13" y="698"/>
                    <a:pt x="84" y="744"/>
                  </a:cubicBezTo>
                  <a:cubicBezTo>
                    <a:pt x="112" y="764"/>
                    <a:pt x="145" y="774"/>
                    <a:pt x="178" y="774"/>
                  </a:cubicBezTo>
                  <a:cubicBezTo>
                    <a:pt x="225" y="774"/>
                    <a:pt x="271" y="753"/>
                    <a:pt x="302" y="711"/>
                  </a:cubicBezTo>
                  <a:lnTo>
                    <a:pt x="638" y="248"/>
                  </a:lnTo>
                  <a:cubicBezTo>
                    <a:pt x="686" y="181"/>
                    <a:pt x="674" y="76"/>
                    <a:pt x="605" y="30"/>
                  </a:cubicBezTo>
                  <a:cubicBezTo>
                    <a:pt x="576" y="11"/>
                    <a:pt x="543" y="1"/>
                    <a:pt x="51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0" name="Google Shape;2240;p38"/>
            <p:cNvSpPr/>
            <p:nvPr/>
          </p:nvSpPr>
          <p:spPr>
            <a:xfrm>
              <a:off x="1440616" y="2162655"/>
              <a:ext cx="38988" cy="36961"/>
            </a:xfrm>
            <a:custGeom>
              <a:avLst/>
              <a:gdLst/>
              <a:ahLst/>
              <a:cxnLst/>
              <a:rect l="l" t="t" r="r" b="b"/>
              <a:pathLst>
                <a:path w="731" h="693" extrusionOk="0">
                  <a:moveTo>
                    <a:pt x="172" y="1"/>
                  </a:moveTo>
                  <a:cubicBezTo>
                    <a:pt x="138" y="1"/>
                    <a:pt x="105" y="11"/>
                    <a:pt x="79" y="34"/>
                  </a:cubicBezTo>
                  <a:cubicBezTo>
                    <a:pt x="15" y="91"/>
                    <a:pt x="1" y="185"/>
                    <a:pt x="54" y="254"/>
                  </a:cubicBezTo>
                  <a:cubicBezTo>
                    <a:pt x="173" y="406"/>
                    <a:pt x="313" y="545"/>
                    <a:pt x="465" y="663"/>
                  </a:cubicBezTo>
                  <a:cubicBezTo>
                    <a:pt x="491" y="683"/>
                    <a:pt x="523" y="692"/>
                    <a:pt x="556" y="692"/>
                  </a:cubicBezTo>
                  <a:cubicBezTo>
                    <a:pt x="606" y="692"/>
                    <a:pt x="656" y="670"/>
                    <a:pt x="683" y="628"/>
                  </a:cubicBezTo>
                  <a:cubicBezTo>
                    <a:pt x="731" y="557"/>
                    <a:pt x="719" y="463"/>
                    <a:pt x="649" y="410"/>
                  </a:cubicBezTo>
                  <a:cubicBezTo>
                    <a:pt x="596" y="369"/>
                    <a:pt x="545" y="327"/>
                    <a:pt x="495" y="281"/>
                  </a:cubicBezTo>
                  <a:cubicBezTo>
                    <a:pt x="424" y="211"/>
                    <a:pt x="359" y="139"/>
                    <a:pt x="299" y="59"/>
                  </a:cubicBezTo>
                  <a:cubicBezTo>
                    <a:pt x="269" y="22"/>
                    <a:pt x="220" y="1"/>
                    <a:pt x="1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1" name="Google Shape;2241;p38"/>
            <p:cNvSpPr/>
            <p:nvPr/>
          </p:nvSpPr>
          <p:spPr>
            <a:xfrm>
              <a:off x="1989535" y="1357463"/>
              <a:ext cx="92376" cy="73496"/>
            </a:xfrm>
            <a:custGeom>
              <a:avLst/>
              <a:gdLst/>
              <a:ahLst/>
              <a:cxnLst/>
              <a:rect l="l" t="t" r="r" b="b"/>
              <a:pathLst>
                <a:path w="1732" h="1378" extrusionOk="0">
                  <a:moveTo>
                    <a:pt x="1508" y="1"/>
                  </a:moveTo>
                  <a:cubicBezTo>
                    <a:pt x="1488" y="1"/>
                    <a:pt x="1466" y="5"/>
                    <a:pt x="1444" y="15"/>
                  </a:cubicBezTo>
                  <a:lnTo>
                    <a:pt x="1036" y="192"/>
                  </a:lnTo>
                  <a:cubicBezTo>
                    <a:pt x="900" y="253"/>
                    <a:pt x="761" y="311"/>
                    <a:pt x="650" y="412"/>
                  </a:cubicBezTo>
                  <a:cubicBezTo>
                    <a:pt x="426" y="614"/>
                    <a:pt x="244" y="878"/>
                    <a:pt x="79" y="1128"/>
                  </a:cubicBezTo>
                  <a:cubicBezTo>
                    <a:pt x="0" y="1248"/>
                    <a:pt x="108" y="1377"/>
                    <a:pt x="216" y="1377"/>
                  </a:cubicBezTo>
                  <a:cubicBezTo>
                    <a:pt x="258" y="1377"/>
                    <a:pt x="300" y="1358"/>
                    <a:pt x="331" y="1311"/>
                  </a:cubicBezTo>
                  <a:cubicBezTo>
                    <a:pt x="411" y="1192"/>
                    <a:pt x="494" y="1075"/>
                    <a:pt x="581" y="963"/>
                  </a:cubicBezTo>
                  <a:cubicBezTo>
                    <a:pt x="662" y="857"/>
                    <a:pt x="745" y="745"/>
                    <a:pt x="843" y="657"/>
                  </a:cubicBezTo>
                  <a:cubicBezTo>
                    <a:pt x="944" y="566"/>
                    <a:pt x="1068" y="520"/>
                    <a:pt x="1188" y="467"/>
                  </a:cubicBezTo>
                  <a:lnTo>
                    <a:pt x="1569" y="301"/>
                  </a:lnTo>
                  <a:cubicBezTo>
                    <a:pt x="1731" y="229"/>
                    <a:pt x="1654" y="1"/>
                    <a:pt x="15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46" name="Google Shape;2246;p38"/>
          <p:cNvSpPr/>
          <p:nvPr/>
        </p:nvSpPr>
        <p:spPr>
          <a:xfrm>
            <a:off x="1118591" y="1270386"/>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4" name="Google Shape;2244;p38"/>
          <p:cNvSpPr/>
          <p:nvPr/>
        </p:nvSpPr>
        <p:spPr>
          <a:xfrm>
            <a:off x="6868322" y="844898"/>
            <a:ext cx="1236835" cy="489612"/>
          </a:xfrm>
          <a:custGeom>
            <a:avLst/>
            <a:gdLst/>
            <a:ahLst/>
            <a:cxnLst/>
            <a:rect l="l" t="t" r="r" b="b"/>
            <a:pathLst>
              <a:path w="36083" h="14031" extrusionOk="0">
                <a:moveTo>
                  <a:pt x="18007" y="0"/>
                </a:moveTo>
                <a:cubicBezTo>
                  <a:pt x="15994" y="0"/>
                  <a:pt x="14021" y="912"/>
                  <a:pt x="12749" y="2604"/>
                </a:cubicBezTo>
                <a:cubicBezTo>
                  <a:pt x="12302" y="3196"/>
                  <a:pt x="11957" y="3864"/>
                  <a:pt x="11732" y="4571"/>
                </a:cubicBezTo>
                <a:cubicBezTo>
                  <a:pt x="11672" y="4757"/>
                  <a:pt x="11622" y="4945"/>
                  <a:pt x="11581" y="5134"/>
                </a:cubicBezTo>
                <a:cubicBezTo>
                  <a:pt x="11547" y="5292"/>
                  <a:pt x="11570" y="5420"/>
                  <a:pt x="11435" y="5420"/>
                </a:cubicBezTo>
                <a:cubicBezTo>
                  <a:pt x="11415" y="5420"/>
                  <a:pt x="11391" y="5417"/>
                  <a:pt x="11363" y="5411"/>
                </a:cubicBezTo>
                <a:cubicBezTo>
                  <a:pt x="11163" y="5370"/>
                  <a:pt x="10965" y="5248"/>
                  <a:pt x="10766" y="5189"/>
                </a:cubicBezTo>
                <a:cubicBezTo>
                  <a:pt x="10552" y="5127"/>
                  <a:pt x="10335" y="5083"/>
                  <a:pt x="10116" y="5053"/>
                </a:cubicBezTo>
                <a:cubicBezTo>
                  <a:pt x="9899" y="5022"/>
                  <a:pt x="9681" y="5007"/>
                  <a:pt x="9464" y="5007"/>
                </a:cubicBezTo>
                <a:cubicBezTo>
                  <a:pt x="8125" y="5007"/>
                  <a:pt x="6822" y="5578"/>
                  <a:pt x="5937" y="6609"/>
                </a:cubicBezTo>
                <a:cubicBezTo>
                  <a:pt x="5452" y="7174"/>
                  <a:pt x="5202" y="7782"/>
                  <a:pt x="4945" y="8468"/>
                </a:cubicBezTo>
                <a:cubicBezTo>
                  <a:pt x="4808" y="8829"/>
                  <a:pt x="4418" y="8774"/>
                  <a:pt x="4092" y="8842"/>
                </a:cubicBezTo>
                <a:cubicBezTo>
                  <a:pt x="3738" y="8914"/>
                  <a:pt x="3396" y="9036"/>
                  <a:pt x="3068" y="9191"/>
                </a:cubicBezTo>
                <a:cubicBezTo>
                  <a:pt x="1829" y="9775"/>
                  <a:pt x="851" y="10920"/>
                  <a:pt x="456" y="12232"/>
                </a:cubicBezTo>
                <a:cubicBezTo>
                  <a:pt x="312" y="12705"/>
                  <a:pt x="1" y="13789"/>
                  <a:pt x="681" y="13988"/>
                </a:cubicBezTo>
                <a:cubicBezTo>
                  <a:pt x="727" y="14014"/>
                  <a:pt x="782" y="14030"/>
                  <a:pt x="848" y="14030"/>
                </a:cubicBezTo>
                <a:lnTo>
                  <a:pt x="35235" y="14030"/>
                </a:lnTo>
                <a:cubicBezTo>
                  <a:pt x="35301" y="14030"/>
                  <a:pt x="35357" y="14014"/>
                  <a:pt x="35402" y="13988"/>
                </a:cubicBezTo>
                <a:cubicBezTo>
                  <a:pt x="36082" y="13789"/>
                  <a:pt x="35770" y="12705"/>
                  <a:pt x="35627" y="12232"/>
                </a:cubicBezTo>
                <a:cubicBezTo>
                  <a:pt x="35232" y="10920"/>
                  <a:pt x="34255" y="9775"/>
                  <a:pt x="33015" y="9191"/>
                </a:cubicBezTo>
                <a:cubicBezTo>
                  <a:pt x="32687" y="9036"/>
                  <a:pt x="32345" y="8914"/>
                  <a:pt x="31990" y="8842"/>
                </a:cubicBezTo>
                <a:cubicBezTo>
                  <a:pt x="31664" y="8774"/>
                  <a:pt x="31274" y="8829"/>
                  <a:pt x="31138" y="8468"/>
                </a:cubicBezTo>
                <a:cubicBezTo>
                  <a:pt x="30881" y="7782"/>
                  <a:pt x="30631" y="7174"/>
                  <a:pt x="30146" y="6609"/>
                </a:cubicBezTo>
                <a:cubicBezTo>
                  <a:pt x="29263" y="5578"/>
                  <a:pt x="27958" y="5007"/>
                  <a:pt x="26619" y="5007"/>
                </a:cubicBezTo>
                <a:cubicBezTo>
                  <a:pt x="26402" y="5007"/>
                  <a:pt x="26184" y="5022"/>
                  <a:pt x="25967" y="5053"/>
                </a:cubicBezTo>
                <a:cubicBezTo>
                  <a:pt x="25747" y="5083"/>
                  <a:pt x="25531" y="5127"/>
                  <a:pt x="25317" y="5189"/>
                </a:cubicBezTo>
                <a:cubicBezTo>
                  <a:pt x="25118" y="5248"/>
                  <a:pt x="24920" y="5370"/>
                  <a:pt x="24720" y="5411"/>
                </a:cubicBezTo>
                <a:cubicBezTo>
                  <a:pt x="24692" y="5417"/>
                  <a:pt x="24668" y="5420"/>
                  <a:pt x="24648" y="5420"/>
                </a:cubicBezTo>
                <a:cubicBezTo>
                  <a:pt x="24513" y="5420"/>
                  <a:pt x="24535" y="5292"/>
                  <a:pt x="24502" y="5134"/>
                </a:cubicBezTo>
                <a:cubicBezTo>
                  <a:pt x="24461" y="4945"/>
                  <a:pt x="24411" y="4757"/>
                  <a:pt x="24353" y="4571"/>
                </a:cubicBezTo>
                <a:cubicBezTo>
                  <a:pt x="24126" y="3864"/>
                  <a:pt x="23780" y="3196"/>
                  <a:pt x="23334" y="2604"/>
                </a:cubicBezTo>
                <a:cubicBezTo>
                  <a:pt x="22062" y="912"/>
                  <a:pt x="20089" y="0"/>
                  <a:pt x="18077" y="0"/>
                </a:cubicBezTo>
                <a:cubicBezTo>
                  <a:pt x="18066" y="0"/>
                  <a:pt x="18054" y="1"/>
                  <a:pt x="18042" y="1"/>
                </a:cubicBezTo>
                <a:cubicBezTo>
                  <a:pt x="18031" y="1"/>
                  <a:pt x="18019" y="0"/>
                  <a:pt x="1800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5" name="Google Shape;2225;p38"/>
          <p:cNvSpPr txBox="1">
            <a:spLocks noGrp="1"/>
          </p:cNvSpPr>
          <p:nvPr>
            <p:ph type="title"/>
          </p:nvPr>
        </p:nvSpPr>
        <p:spPr>
          <a:xfrm>
            <a:off x="787964" y="641994"/>
            <a:ext cx="7686184" cy="385951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MX" dirty="0"/>
              <a:t>ACUERDO NÚMERO 716 POR EL QUE SE ESTABLECEN LOS LINEAMIENTOS PARA LA CONSTITUCIÓN, ORGANIZACIÓN Y FUNCIONAMIENTO DE LOS CONSEJOS DE PARTICIPACIÓN SOCIAL EN LA EDUCACIÓN</a:t>
            </a:r>
            <a:endParaRPr dirty="0"/>
          </a:p>
        </p:txBody>
      </p:sp>
      <p:sp>
        <p:nvSpPr>
          <p:cNvPr id="2243" name="Google Shape;2243;p38"/>
          <p:cNvSpPr/>
          <p:nvPr/>
        </p:nvSpPr>
        <p:spPr>
          <a:xfrm>
            <a:off x="5604478" y="2251686"/>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5" name="Google Shape;2245;p38"/>
          <p:cNvSpPr/>
          <p:nvPr/>
        </p:nvSpPr>
        <p:spPr>
          <a:xfrm>
            <a:off x="8016266" y="4222536"/>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8" name="Google Shape;2248;p38"/>
          <p:cNvSpPr/>
          <p:nvPr/>
        </p:nvSpPr>
        <p:spPr>
          <a:xfrm>
            <a:off x="8148616" y="589611"/>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70BA"/>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170"/>
        <p:cNvGrpSpPr/>
        <p:nvPr/>
      </p:nvGrpSpPr>
      <p:grpSpPr>
        <a:xfrm>
          <a:off x="0" y="0"/>
          <a:ext cx="0" cy="0"/>
          <a:chOff x="0" y="0"/>
          <a:chExt cx="0" cy="0"/>
        </a:xfrm>
      </p:grpSpPr>
      <p:sp>
        <p:nvSpPr>
          <p:cNvPr id="2203" name="Google Shape;2203;p37"/>
          <p:cNvSpPr/>
          <p:nvPr/>
        </p:nvSpPr>
        <p:spPr>
          <a:xfrm>
            <a:off x="7242053" y="1010886"/>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2" name="Google Shape;2202;p37"/>
          <p:cNvSpPr/>
          <p:nvPr/>
        </p:nvSpPr>
        <p:spPr>
          <a:xfrm>
            <a:off x="6228953" y="1078811"/>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1" name="Google Shape;2171;p37"/>
          <p:cNvSpPr/>
          <p:nvPr/>
        </p:nvSpPr>
        <p:spPr>
          <a:xfrm>
            <a:off x="1439589" y="2180183"/>
            <a:ext cx="630605" cy="581343"/>
          </a:xfrm>
          <a:custGeom>
            <a:avLst/>
            <a:gdLst/>
            <a:ahLst/>
            <a:cxnLst/>
            <a:rect l="l" t="t" r="r" b="b"/>
            <a:pathLst>
              <a:path w="21493" h="19814" extrusionOk="0">
                <a:moveTo>
                  <a:pt x="15473" y="1"/>
                </a:moveTo>
                <a:cubicBezTo>
                  <a:pt x="14968" y="1"/>
                  <a:pt x="14459" y="79"/>
                  <a:pt x="13954" y="241"/>
                </a:cubicBezTo>
                <a:cubicBezTo>
                  <a:pt x="12920" y="574"/>
                  <a:pt x="11997" y="1152"/>
                  <a:pt x="11015" y="1600"/>
                </a:cubicBezTo>
                <a:cubicBezTo>
                  <a:pt x="10454" y="1816"/>
                  <a:pt x="9874" y="1951"/>
                  <a:pt x="9279" y="2041"/>
                </a:cubicBezTo>
                <a:cubicBezTo>
                  <a:pt x="7450" y="2261"/>
                  <a:pt x="5580" y="2270"/>
                  <a:pt x="3913" y="3160"/>
                </a:cubicBezTo>
                <a:cubicBezTo>
                  <a:pt x="2185" y="4081"/>
                  <a:pt x="1007" y="5885"/>
                  <a:pt x="489" y="7735"/>
                </a:cubicBezTo>
                <a:cubicBezTo>
                  <a:pt x="0" y="9482"/>
                  <a:pt x="46" y="11457"/>
                  <a:pt x="684" y="13160"/>
                </a:cubicBezTo>
                <a:cubicBezTo>
                  <a:pt x="746" y="13326"/>
                  <a:pt x="814" y="13489"/>
                  <a:pt x="884" y="13650"/>
                </a:cubicBezTo>
                <a:cubicBezTo>
                  <a:pt x="1462" y="15173"/>
                  <a:pt x="2479" y="16548"/>
                  <a:pt x="3737" y="17553"/>
                </a:cubicBezTo>
                <a:cubicBezTo>
                  <a:pt x="5549" y="18999"/>
                  <a:pt x="7723" y="19800"/>
                  <a:pt x="10051" y="19814"/>
                </a:cubicBezTo>
                <a:cubicBezTo>
                  <a:pt x="10073" y="19814"/>
                  <a:pt x="10095" y="19814"/>
                  <a:pt x="10117" y="19814"/>
                </a:cubicBezTo>
                <a:cubicBezTo>
                  <a:pt x="14792" y="19814"/>
                  <a:pt x="19404" y="16777"/>
                  <a:pt x="20856" y="12270"/>
                </a:cubicBezTo>
                <a:cubicBezTo>
                  <a:pt x="21260" y="11015"/>
                  <a:pt x="21492" y="9633"/>
                  <a:pt x="21473" y="8313"/>
                </a:cubicBezTo>
                <a:cubicBezTo>
                  <a:pt x="21467" y="7987"/>
                  <a:pt x="21444" y="7655"/>
                  <a:pt x="21403" y="7328"/>
                </a:cubicBezTo>
                <a:cubicBezTo>
                  <a:pt x="21340" y="6580"/>
                  <a:pt x="21207" y="5839"/>
                  <a:pt x="21005" y="5121"/>
                </a:cubicBezTo>
                <a:cubicBezTo>
                  <a:pt x="20971" y="5001"/>
                  <a:pt x="20934" y="4880"/>
                  <a:pt x="20895" y="4762"/>
                </a:cubicBezTo>
                <a:cubicBezTo>
                  <a:pt x="20727" y="3980"/>
                  <a:pt x="20448" y="3227"/>
                  <a:pt x="19991" y="2559"/>
                </a:cubicBezTo>
                <a:cubicBezTo>
                  <a:pt x="19406" y="1707"/>
                  <a:pt x="18634" y="936"/>
                  <a:pt x="17682" y="500"/>
                </a:cubicBezTo>
                <a:cubicBezTo>
                  <a:pt x="16971" y="174"/>
                  <a:pt x="16226" y="1"/>
                  <a:pt x="1547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72" name="Google Shape;2172;p37"/>
          <p:cNvSpPr/>
          <p:nvPr/>
        </p:nvSpPr>
        <p:spPr>
          <a:xfrm>
            <a:off x="1503428" y="2780040"/>
            <a:ext cx="630605" cy="581343"/>
          </a:xfrm>
          <a:custGeom>
            <a:avLst/>
            <a:gdLst/>
            <a:ahLst/>
            <a:cxnLst/>
            <a:rect l="l" t="t" r="r" b="b"/>
            <a:pathLst>
              <a:path w="21493" h="19814" extrusionOk="0">
                <a:moveTo>
                  <a:pt x="15473" y="1"/>
                </a:moveTo>
                <a:cubicBezTo>
                  <a:pt x="14968" y="1"/>
                  <a:pt x="14459" y="79"/>
                  <a:pt x="13954" y="241"/>
                </a:cubicBezTo>
                <a:cubicBezTo>
                  <a:pt x="12920" y="574"/>
                  <a:pt x="11997" y="1152"/>
                  <a:pt x="11015" y="1600"/>
                </a:cubicBezTo>
                <a:cubicBezTo>
                  <a:pt x="10454" y="1816"/>
                  <a:pt x="9874" y="1951"/>
                  <a:pt x="9279" y="2041"/>
                </a:cubicBezTo>
                <a:cubicBezTo>
                  <a:pt x="7450" y="2261"/>
                  <a:pt x="5580" y="2270"/>
                  <a:pt x="3913" y="3160"/>
                </a:cubicBezTo>
                <a:cubicBezTo>
                  <a:pt x="2185" y="4081"/>
                  <a:pt x="1007" y="5885"/>
                  <a:pt x="489" y="7735"/>
                </a:cubicBezTo>
                <a:cubicBezTo>
                  <a:pt x="0" y="9482"/>
                  <a:pt x="46" y="11457"/>
                  <a:pt x="684" y="13160"/>
                </a:cubicBezTo>
                <a:cubicBezTo>
                  <a:pt x="746" y="13326"/>
                  <a:pt x="814" y="13489"/>
                  <a:pt x="884" y="13650"/>
                </a:cubicBezTo>
                <a:cubicBezTo>
                  <a:pt x="1462" y="15173"/>
                  <a:pt x="2479" y="16548"/>
                  <a:pt x="3737" y="17553"/>
                </a:cubicBezTo>
                <a:cubicBezTo>
                  <a:pt x="5549" y="18999"/>
                  <a:pt x="7723" y="19800"/>
                  <a:pt x="10051" y="19814"/>
                </a:cubicBezTo>
                <a:cubicBezTo>
                  <a:pt x="10073" y="19814"/>
                  <a:pt x="10095" y="19814"/>
                  <a:pt x="10117" y="19814"/>
                </a:cubicBezTo>
                <a:cubicBezTo>
                  <a:pt x="14792" y="19814"/>
                  <a:pt x="19404" y="16777"/>
                  <a:pt x="20856" y="12270"/>
                </a:cubicBezTo>
                <a:cubicBezTo>
                  <a:pt x="21260" y="11015"/>
                  <a:pt x="21492" y="9633"/>
                  <a:pt x="21473" y="8313"/>
                </a:cubicBezTo>
                <a:cubicBezTo>
                  <a:pt x="21467" y="7987"/>
                  <a:pt x="21444" y="7655"/>
                  <a:pt x="21403" y="7328"/>
                </a:cubicBezTo>
                <a:cubicBezTo>
                  <a:pt x="21340" y="6580"/>
                  <a:pt x="21207" y="5839"/>
                  <a:pt x="21005" y="5121"/>
                </a:cubicBezTo>
                <a:cubicBezTo>
                  <a:pt x="20971" y="5001"/>
                  <a:pt x="20934" y="4880"/>
                  <a:pt x="20895" y="4762"/>
                </a:cubicBezTo>
                <a:cubicBezTo>
                  <a:pt x="20727" y="3980"/>
                  <a:pt x="20448" y="3227"/>
                  <a:pt x="19991" y="2559"/>
                </a:cubicBezTo>
                <a:cubicBezTo>
                  <a:pt x="19406" y="1707"/>
                  <a:pt x="18634" y="936"/>
                  <a:pt x="17682" y="500"/>
                </a:cubicBezTo>
                <a:cubicBezTo>
                  <a:pt x="16971" y="174"/>
                  <a:pt x="16226" y="1"/>
                  <a:pt x="1547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73" name="Google Shape;2173;p37"/>
          <p:cNvSpPr txBox="1">
            <a:spLocks noGrp="1"/>
          </p:cNvSpPr>
          <p:nvPr>
            <p:ph type="title"/>
          </p:nvPr>
        </p:nvSpPr>
        <p:spPr>
          <a:xfrm>
            <a:off x="416905" y="203829"/>
            <a:ext cx="8461281" cy="1372763"/>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MX" sz="2400" dirty="0">
                <a:highlight>
                  <a:schemeClr val="dk2"/>
                </a:highlight>
              </a:rPr>
              <a:t>TITULO I</a:t>
            </a:r>
            <a:br>
              <a:rPr lang="es-MX" sz="2400" dirty="0">
                <a:highlight>
                  <a:schemeClr val="dk2"/>
                </a:highlight>
              </a:rPr>
            </a:br>
            <a:r>
              <a:rPr lang="es-MX" sz="2400" dirty="0">
                <a:highlight>
                  <a:schemeClr val="dk2"/>
                </a:highlight>
              </a:rPr>
              <a:t>DE LOS CONSEJOS DE PARTICIPACIÓN SOCIAL</a:t>
            </a:r>
            <a:br>
              <a:rPr lang="es-MX" sz="2400" dirty="0">
                <a:highlight>
                  <a:schemeClr val="dk2"/>
                </a:highlight>
              </a:rPr>
            </a:br>
            <a:r>
              <a:rPr lang="es-MX" sz="1600" b="0" dirty="0"/>
              <a:t>El presente Acuerdo tiene por objeto establecer los lineamientos generales a que deberá sujetarse la constitución, organización y el funcionamiento de:</a:t>
            </a:r>
            <a:br>
              <a:rPr lang="es-MX" sz="1400" b="0" dirty="0"/>
            </a:br>
            <a:br>
              <a:rPr lang="es-MX" dirty="0"/>
            </a:br>
            <a:endParaRPr dirty="0"/>
          </a:p>
        </p:txBody>
      </p:sp>
      <p:sp>
        <p:nvSpPr>
          <p:cNvPr id="2174" name="Google Shape;2174;p37"/>
          <p:cNvSpPr txBox="1">
            <a:spLocks noGrp="1"/>
          </p:cNvSpPr>
          <p:nvPr>
            <p:ph type="subTitle" idx="4"/>
          </p:nvPr>
        </p:nvSpPr>
        <p:spPr>
          <a:xfrm>
            <a:off x="2202173" y="2755667"/>
            <a:ext cx="4234200" cy="367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MX" dirty="0"/>
              <a:t>Los Consejos Municipales de Participación Social en la Educación</a:t>
            </a:r>
            <a:endParaRPr sz="1600" dirty="0">
              <a:solidFill>
                <a:srgbClr val="666666"/>
              </a:solidFill>
            </a:endParaRPr>
          </a:p>
        </p:txBody>
      </p:sp>
      <p:sp>
        <p:nvSpPr>
          <p:cNvPr id="2175" name="Google Shape;2175;p37"/>
          <p:cNvSpPr txBox="1">
            <a:spLocks noGrp="1"/>
          </p:cNvSpPr>
          <p:nvPr>
            <p:ph type="subTitle" idx="2"/>
          </p:nvPr>
        </p:nvSpPr>
        <p:spPr>
          <a:xfrm>
            <a:off x="2189059" y="1596328"/>
            <a:ext cx="4234200" cy="367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MX" dirty="0"/>
              <a:t>El Consejo Nacional de Participación Social en la Educación</a:t>
            </a:r>
          </a:p>
          <a:p>
            <a:pPr marL="0" lvl="0" indent="0" algn="l" rtl="0">
              <a:spcBef>
                <a:spcPts val="0"/>
              </a:spcBef>
              <a:spcAft>
                <a:spcPts val="0"/>
              </a:spcAft>
              <a:buNone/>
            </a:pPr>
            <a:endParaRPr dirty="0"/>
          </a:p>
        </p:txBody>
      </p:sp>
      <p:sp>
        <p:nvSpPr>
          <p:cNvPr id="2176" name="Google Shape;2176;p37"/>
          <p:cNvSpPr txBox="1">
            <a:spLocks noGrp="1"/>
          </p:cNvSpPr>
          <p:nvPr>
            <p:ph type="subTitle" idx="3"/>
          </p:nvPr>
        </p:nvSpPr>
        <p:spPr>
          <a:xfrm>
            <a:off x="2195544" y="2200924"/>
            <a:ext cx="4234200" cy="367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MX" dirty="0"/>
              <a:t>Los Consejos Estatales de Participación Social en la Educación</a:t>
            </a:r>
            <a:endParaRPr dirty="0"/>
          </a:p>
        </p:txBody>
      </p:sp>
      <p:grpSp>
        <p:nvGrpSpPr>
          <p:cNvPr id="2180" name="Google Shape;2180;p37"/>
          <p:cNvGrpSpPr/>
          <p:nvPr/>
        </p:nvGrpSpPr>
        <p:grpSpPr>
          <a:xfrm>
            <a:off x="6545078" y="1483838"/>
            <a:ext cx="1927424" cy="2612329"/>
            <a:chOff x="2522614" y="409334"/>
            <a:chExt cx="595325" cy="806847"/>
          </a:xfrm>
        </p:grpSpPr>
        <p:sp>
          <p:nvSpPr>
            <p:cNvPr id="2181" name="Google Shape;2181;p37"/>
            <p:cNvSpPr/>
            <p:nvPr/>
          </p:nvSpPr>
          <p:spPr>
            <a:xfrm>
              <a:off x="2522614" y="1034575"/>
              <a:ext cx="273609" cy="181606"/>
            </a:xfrm>
            <a:custGeom>
              <a:avLst/>
              <a:gdLst/>
              <a:ahLst/>
              <a:cxnLst/>
              <a:rect l="l" t="t" r="r" b="b"/>
              <a:pathLst>
                <a:path w="5130" h="3405" extrusionOk="0">
                  <a:moveTo>
                    <a:pt x="701" y="1"/>
                  </a:moveTo>
                  <a:cubicBezTo>
                    <a:pt x="579" y="1"/>
                    <a:pt x="456" y="57"/>
                    <a:pt x="375" y="193"/>
                  </a:cubicBezTo>
                  <a:cubicBezTo>
                    <a:pt x="79" y="682"/>
                    <a:pt x="1" y="1192"/>
                    <a:pt x="410" y="1644"/>
                  </a:cubicBezTo>
                  <a:cubicBezTo>
                    <a:pt x="800" y="2077"/>
                    <a:pt x="1378" y="2429"/>
                    <a:pt x="1879" y="2716"/>
                  </a:cubicBezTo>
                  <a:cubicBezTo>
                    <a:pt x="2405" y="3019"/>
                    <a:pt x="2985" y="3260"/>
                    <a:pt x="3587" y="3356"/>
                  </a:cubicBezTo>
                  <a:cubicBezTo>
                    <a:pt x="3744" y="3380"/>
                    <a:pt x="3913" y="3404"/>
                    <a:pt x="4080" y="3404"/>
                  </a:cubicBezTo>
                  <a:cubicBezTo>
                    <a:pt x="4223" y="3404"/>
                    <a:pt x="4364" y="3386"/>
                    <a:pt x="4493" y="3335"/>
                  </a:cubicBezTo>
                  <a:cubicBezTo>
                    <a:pt x="4798" y="3213"/>
                    <a:pt x="4883" y="2901"/>
                    <a:pt x="4998" y="2623"/>
                  </a:cubicBezTo>
                  <a:cubicBezTo>
                    <a:pt x="5130" y="2303"/>
                    <a:pt x="4850" y="2015"/>
                    <a:pt x="4598" y="2015"/>
                  </a:cubicBezTo>
                  <a:cubicBezTo>
                    <a:pt x="4480" y="2015"/>
                    <a:pt x="4369" y="2077"/>
                    <a:pt x="4307" y="2227"/>
                  </a:cubicBezTo>
                  <a:cubicBezTo>
                    <a:pt x="4233" y="2405"/>
                    <a:pt x="4233" y="2594"/>
                    <a:pt x="4031" y="2605"/>
                  </a:cubicBezTo>
                  <a:cubicBezTo>
                    <a:pt x="4013" y="2606"/>
                    <a:pt x="3995" y="2606"/>
                    <a:pt x="3976" y="2606"/>
                  </a:cubicBezTo>
                  <a:cubicBezTo>
                    <a:pt x="3782" y="2606"/>
                    <a:pt x="3574" y="2549"/>
                    <a:pt x="3391" y="2500"/>
                  </a:cubicBezTo>
                  <a:cubicBezTo>
                    <a:pt x="2996" y="2396"/>
                    <a:pt x="2627" y="2227"/>
                    <a:pt x="2273" y="2025"/>
                  </a:cubicBezTo>
                  <a:cubicBezTo>
                    <a:pt x="1932" y="1830"/>
                    <a:pt x="1608" y="1607"/>
                    <a:pt x="1300" y="1366"/>
                  </a:cubicBezTo>
                  <a:cubicBezTo>
                    <a:pt x="1186" y="1278"/>
                    <a:pt x="998" y="1164"/>
                    <a:pt x="935" y="1029"/>
                  </a:cubicBezTo>
                  <a:cubicBezTo>
                    <a:pt x="862" y="875"/>
                    <a:pt x="986" y="719"/>
                    <a:pt x="1066" y="586"/>
                  </a:cubicBezTo>
                  <a:cubicBezTo>
                    <a:pt x="1250" y="283"/>
                    <a:pt x="975" y="1"/>
                    <a:pt x="70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2" name="Google Shape;2182;p37"/>
            <p:cNvSpPr/>
            <p:nvPr/>
          </p:nvSpPr>
          <p:spPr>
            <a:xfrm>
              <a:off x="2536907" y="1026362"/>
              <a:ext cx="257075" cy="157605"/>
            </a:xfrm>
            <a:custGeom>
              <a:avLst/>
              <a:gdLst/>
              <a:ahLst/>
              <a:cxnLst/>
              <a:rect l="l" t="t" r="r" b="b"/>
              <a:pathLst>
                <a:path w="4820" h="2955" extrusionOk="0">
                  <a:moveTo>
                    <a:pt x="1021" y="1"/>
                  </a:moveTo>
                  <a:cubicBezTo>
                    <a:pt x="987" y="1"/>
                    <a:pt x="955" y="6"/>
                    <a:pt x="927" y="14"/>
                  </a:cubicBezTo>
                  <a:cubicBezTo>
                    <a:pt x="888" y="11"/>
                    <a:pt x="849" y="9"/>
                    <a:pt x="810" y="9"/>
                  </a:cubicBezTo>
                  <a:cubicBezTo>
                    <a:pt x="684" y="9"/>
                    <a:pt x="564" y="28"/>
                    <a:pt x="456" y="72"/>
                  </a:cubicBezTo>
                  <a:cubicBezTo>
                    <a:pt x="39" y="242"/>
                    <a:pt x="0" y="696"/>
                    <a:pt x="277" y="1066"/>
                  </a:cubicBezTo>
                  <a:cubicBezTo>
                    <a:pt x="541" y="1419"/>
                    <a:pt x="948" y="1703"/>
                    <a:pt x="1326" y="1940"/>
                  </a:cubicBezTo>
                  <a:cubicBezTo>
                    <a:pt x="1721" y="2188"/>
                    <a:pt x="2146" y="2383"/>
                    <a:pt x="2581" y="2548"/>
                  </a:cubicBezTo>
                  <a:cubicBezTo>
                    <a:pt x="3032" y="2720"/>
                    <a:pt x="3511" y="2904"/>
                    <a:pt x="3984" y="2948"/>
                  </a:cubicBezTo>
                  <a:cubicBezTo>
                    <a:pt x="4027" y="2952"/>
                    <a:pt x="4070" y="2954"/>
                    <a:pt x="4112" y="2954"/>
                  </a:cubicBezTo>
                  <a:cubicBezTo>
                    <a:pt x="4485" y="2954"/>
                    <a:pt x="4819" y="2796"/>
                    <a:pt x="4778" y="2388"/>
                  </a:cubicBezTo>
                  <a:cubicBezTo>
                    <a:pt x="4737" y="1993"/>
                    <a:pt x="4301" y="1637"/>
                    <a:pt x="3984" y="1382"/>
                  </a:cubicBezTo>
                  <a:cubicBezTo>
                    <a:pt x="3156" y="717"/>
                    <a:pt x="2148" y="315"/>
                    <a:pt x="1147" y="21"/>
                  </a:cubicBezTo>
                  <a:cubicBezTo>
                    <a:pt x="1102" y="7"/>
                    <a:pt x="1060" y="1"/>
                    <a:pt x="102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3" name="Google Shape;2183;p37"/>
            <p:cNvSpPr/>
            <p:nvPr/>
          </p:nvSpPr>
          <p:spPr>
            <a:xfrm>
              <a:off x="2645497" y="409334"/>
              <a:ext cx="365025" cy="710316"/>
            </a:xfrm>
            <a:custGeom>
              <a:avLst/>
              <a:gdLst/>
              <a:ahLst/>
              <a:cxnLst/>
              <a:rect l="l" t="t" r="r" b="b"/>
              <a:pathLst>
                <a:path w="6844" h="13318" extrusionOk="0">
                  <a:moveTo>
                    <a:pt x="6323" y="1"/>
                  </a:moveTo>
                  <a:cubicBezTo>
                    <a:pt x="6185" y="1"/>
                    <a:pt x="6048" y="69"/>
                    <a:pt x="5976" y="233"/>
                  </a:cubicBezTo>
                  <a:cubicBezTo>
                    <a:pt x="4000" y="4689"/>
                    <a:pt x="2414" y="8460"/>
                    <a:pt x="156" y="12784"/>
                  </a:cubicBezTo>
                  <a:cubicBezTo>
                    <a:pt x="1" y="13082"/>
                    <a:pt x="263" y="13318"/>
                    <a:pt x="528" y="13318"/>
                  </a:cubicBezTo>
                  <a:cubicBezTo>
                    <a:pt x="668" y="13318"/>
                    <a:pt x="809" y="13252"/>
                    <a:pt x="890" y="13096"/>
                  </a:cubicBezTo>
                  <a:cubicBezTo>
                    <a:pt x="3146" y="8772"/>
                    <a:pt x="4732" y="5001"/>
                    <a:pt x="6708" y="546"/>
                  </a:cubicBezTo>
                  <a:cubicBezTo>
                    <a:pt x="6844" y="239"/>
                    <a:pt x="6581" y="1"/>
                    <a:pt x="632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4" name="Google Shape;2184;p37"/>
            <p:cNvSpPr/>
            <p:nvPr/>
          </p:nvSpPr>
          <p:spPr>
            <a:xfrm>
              <a:off x="2536801" y="450508"/>
              <a:ext cx="516496" cy="512283"/>
            </a:xfrm>
            <a:custGeom>
              <a:avLst/>
              <a:gdLst/>
              <a:ahLst/>
              <a:cxnLst/>
              <a:rect l="l" t="t" r="r" b="b"/>
              <a:pathLst>
                <a:path w="9684" h="9605" extrusionOk="0">
                  <a:moveTo>
                    <a:pt x="4815" y="0"/>
                  </a:moveTo>
                  <a:cubicBezTo>
                    <a:pt x="4769" y="0"/>
                    <a:pt x="4725" y="1"/>
                    <a:pt x="4681" y="3"/>
                  </a:cubicBezTo>
                  <a:cubicBezTo>
                    <a:pt x="4133" y="24"/>
                    <a:pt x="3674" y="161"/>
                    <a:pt x="3026" y="363"/>
                  </a:cubicBezTo>
                  <a:cubicBezTo>
                    <a:pt x="2620" y="488"/>
                    <a:pt x="2258" y="749"/>
                    <a:pt x="1914" y="990"/>
                  </a:cubicBezTo>
                  <a:cubicBezTo>
                    <a:pt x="1746" y="1107"/>
                    <a:pt x="1537" y="1355"/>
                    <a:pt x="1455" y="1436"/>
                  </a:cubicBezTo>
                  <a:cubicBezTo>
                    <a:pt x="1301" y="1591"/>
                    <a:pt x="1133" y="1720"/>
                    <a:pt x="1007" y="1894"/>
                  </a:cubicBezTo>
                  <a:cubicBezTo>
                    <a:pt x="702" y="2319"/>
                    <a:pt x="468" y="2727"/>
                    <a:pt x="305" y="3175"/>
                  </a:cubicBezTo>
                  <a:cubicBezTo>
                    <a:pt x="201" y="3462"/>
                    <a:pt x="125" y="3765"/>
                    <a:pt x="75" y="4100"/>
                  </a:cubicBezTo>
                  <a:cubicBezTo>
                    <a:pt x="66" y="4169"/>
                    <a:pt x="57" y="4238"/>
                    <a:pt x="52" y="4307"/>
                  </a:cubicBezTo>
                  <a:cubicBezTo>
                    <a:pt x="1" y="4819"/>
                    <a:pt x="36" y="5346"/>
                    <a:pt x="153" y="5851"/>
                  </a:cubicBezTo>
                  <a:cubicBezTo>
                    <a:pt x="211" y="6109"/>
                    <a:pt x="293" y="6361"/>
                    <a:pt x="394" y="6604"/>
                  </a:cubicBezTo>
                  <a:cubicBezTo>
                    <a:pt x="713" y="7369"/>
                    <a:pt x="1209" y="7995"/>
                    <a:pt x="1861" y="8504"/>
                  </a:cubicBezTo>
                  <a:cubicBezTo>
                    <a:pt x="2085" y="8693"/>
                    <a:pt x="2324" y="8849"/>
                    <a:pt x="2579" y="8971"/>
                  </a:cubicBezTo>
                  <a:cubicBezTo>
                    <a:pt x="2749" y="9072"/>
                    <a:pt x="2926" y="9163"/>
                    <a:pt x="3111" y="9244"/>
                  </a:cubicBezTo>
                  <a:cubicBezTo>
                    <a:pt x="3454" y="9340"/>
                    <a:pt x="3800" y="9437"/>
                    <a:pt x="4142" y="9533"/>
                  </a:cubicBezTo>
                  <a:cubicBezTo>
                    <a:pt x="4174" y="9542"/>
                    <a:pt x="4206" y="9551"/>
                    <a:pt x="4238" y="9560"/>
                  </a:cubicBezTo>
                  <a:cubicBezTo>
                    <a:pt x="4455" y="9590"/>
                    <a:pt x="4670" y="9605"/>
                    <a:pt x="4884" y="9605"/>
                  </a:cubicBezTo>
                  <a:cubicBezTo>
                    <a:pt x="5477" y="9605"/>
                    <a:pt x="6055" y="9489"/>
                    <a:pt x="6619" y="9258"/>
                  </a:cubicBezTo>
                  <a:cubicBezTo>
                    <a:pt x="6756" y="9219"/>
                    <a:pt x="6972" y="9085"/>
                    <a:pt x="7096" y="9003"/>
                  </a:cubicBezTo>
                  <a:cubicBezTo>
                    <a:pt x="7146" y="8970"/>
                    <a:pt x="7181" y="8945"/>
                    <a:pt x="7190" y="8939"/>
                  </a:cubicBezTo>
                  <a:cubicBezTo>
                    <a:pt x="7364" y="8840"/>
                    <a:pt x="7583" y="8743"/>
                    <a:pt x="7752" y="8606"/>
                  </a:cubicBezTo>
                  <a:lnTo>
                    <a:pt x="8569" y="7791"/>
                  </a:lnTo>
                  <a:cubicBezTo>
                    <a:pt x="8579" y="7781"/>
                    <a:pt x="8590" y="7770"/>
                    <a:pt x="8601" y="7758"/>
                  </a:cubicBezTo>
                  <a:cubicBezTo>
                    <a:pt x="8608" y="7749"/>
                    <a:pt x="8615" y="7738"/>
                    <a:pt x="8620" y="7729"/>
                  </a:cubicBezTo>
                  <a:cubicBezTo>
                    <a:pt x="8755" y="7506"/>
                    <a:pt x="8889" y="7283"/>
                    <a:pt x="9021" y="7058"/>
                  </a:cubicBezTo>
                  <a:cubicBezTo>
                    <a:pt x="9084" y="6946"/>
                    <a:pt x="9148" y="6836"/>
                    <a:pt x="9212" y="6724"/>
                  </a:cubicBezTo>
                  <a:cubicBezTo>
                    <a:pt x="9518" y="6076"/>
                    <a:pt x="9683" y="5135"/>
                    <a:pt x="9607" y="4382"/>
                  </a:cubicBezTo>
                  <a:cubicBezTo>
                    <a:pt x="9598" y="4298"/>
                    <a:pt x="9586" y="4217"/>
                    <a:pt x="9572" y="4139"/>
                  </a:cubicBezTo>
                  <a:cubicBezTo>
                    <a:pt x="9403" y="3232"/>
                    <a:pt x="9198" y="2602"/>
                    <a:pt x="8629" y="1864"/>
                  </a:cubicBezTo>
                  <a:cubicBezTo>
                    <a:pt x="8124" y="1210"/>
                    <a:pt x="7495" y="735"/>
                    <a:pt x="6743" y="400"/>
                  </a:cubicBezTo>
                  <a:cubicBezTo>
                    <a:pt x="6354" y="224"/>
                    <a:pt x="5928" y="113"/>
                    <a:pt x="5505" y="52"/>
                  </a:cubicBezTo>
                  <a:cubicBezTo>
                    <a:pt x="5250" y="17"/>
                    <a:pt x="5025" y="0"/>
                    <a:pt x="481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5" name="Google Shape;2185;p37"/>
            <p:cNvSpPr/>
            <p:nvPr/>
          </p:nvSpPr>
          <p:spPr>
            <a:xfrm>
              <a:off x="2863741" y="683314"/>
              <a:ext cx="189553" cy="143631"/>
            </a:xfrm>
            <a:custGeom>
              <a:avLst/>
              <a:gdLst/>
              <a:ahLst/>
              <a:cxnLst/>
              <a:rect l="l" t="t" r="r" b="b"/>
              <a:pathLst>
                <a:path w="3554" h="2693" extrusionOk="0">
                  <a:moveTo>
                    <a:pt x="3255" y="1"/>
                  </a:moveTo>
                  <a:cubicBezTo>
                    <a:pt x="3083" y="1"/>
                    <a:pt x="2910" y="31"/>
                    <a:pt x="2742" y="96"/>
                  </a:cubicBezTo>
                  <a:cubicBezTo>
                    <a:pt x="2380" y="236"/>
                    <a:pt x="2146" y="515"/>
                    <a:pt x="1746" y="564"/>
                  </a:cubicBezTo>
                  <a:cubicBezTo>
                    <a:pt x="1241" y="626"/>
                    <a:pt x="0" y="617"/>
                    <a:pt x="241" y="1470"/>
                  </a:cubicBezTo>
                  <a:cubicBezTo>
                    <a:pt x="445" y="2191"/>
                    <a:pt x="1499" y="1893"/>
                    <a:pt x="1990" y="2189"/>
                  </a:cubicBezTo>
                  <a:cubicBezTo>
                    <a:pt x="2295" y="2372"/>
                    <a:pt x="2527" y="2623"/>
                    <a:pt x="2891" y="2693"/>
                  </a:cubicBezTo>
                  <a:cubicBezTo>
                    <a:pt x="2954" y="2581"/>
                    <a:pt x="3018" y="2471"/>
                    <a:pt x="3082" y="2359"/>
                  </a:cubicBezTo>
                  <a:cubicBezTo>
                    <a:pt x="3388" y="1711"/>
                    <a:pt x="3553" y="770"/>
                    <a:pt x="3477" y="17"/>
                  </a:cubicBezTo>
                  <a:cubicBezTo>
                    <a:pt x="3403" y="6"/>
                    <a:pt x="3329" y="1"/>
                    <a:pt x="325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6" name="Google Shape;2186;p37"/>
            <p:cNvSpPr/>
            <p:nvPr/>
          </p:nvSpPr>
          <p:spPr>
            <a:xfrm>
              <a:off x="2553068" y="450615"/>
              <a:ext cx="265342" cy="229767"/>
            </a:xfrm>
            <a:custGeom>
              <a:avLst/>
              <a:gdLst/>
              <a:ahLst/>
              <a:cxnLst/>
              <a:rect l="l" t="t" r="r" b="b"/>
              <a:pathLst>
                <a:path w="4975" h="4308" extrusionOk="0">
                  <a:moveTo>
                    <a:pt x="4376" y="1"/>
                  </a:moveTo>
                  <a:cubicBezTo>
                    <a:pt x="3828" y="22"/>
                    <a:pt x="3369" y="159"/>
                    <a:pt x="2721" y="361"/>
                  </a:cubicBezTo>
                  <a:cubicBezTo>
                    <a:pt x="2315" y="486"/>
                    <a:pt x="1953" y="747"/>
                    <a:pt x="1609" y="988"/>
                  </a:cubicBezTo>
                  <a:cubicBezTo>
                    <a:pt x="1441" y="1105"/>
                    <a:pt x="1232" y="1353"/>
                    <a:pt x="1150" y="1434"/>
                  </a:cubicBezTo>
                  <a:cubicBezTo>
                    <a:pt x="996" y="1589"/>
                    <a:pt x="828" y="1718"/>
                    <a:pt x="702" y="1892"/>
                  </a:cubicBezTo>
                  <a:cubicBezTo>
                    <a:pt x="397" y="2317"/>
                    <a:pt x="163" y="2725"/>
                    <a:pt x="0" y="3173"/>
                  </a:cubicBezTo>
                  <a:cubicBezTo>
                    <a:pt x="78" y="3504"/>
                    <a:pt x="240" y="3804"/>
                    <a:pt x="505" y="4023"/>
                  </a:cubicBezTo>
                  <a:cubicBezTo>
                    <a:pt x="727" y="4206"/>
                    <a:pt x="997" y="4307"/>
                    <a:pt x="1270" y="4307"/>
                  </a:cubicBezTo>
                  <a:cubicBezTo>
                    <a:pt x="1446" y="4307"/>
                    <a:pt x="1623" y="4265"/>
                    <a:pt x="1788" y="4176"/>
                  </a:cubicBezTo>
                  <a:cubicBezTo>
                    <a:pt x="2236" y="3935"/>
                    <a:pt x="2454" y="3436"/>
                    <a:pt x="2996" y="3436"/>
                  </a:cubicBezTo>
                  <a:cubicBezTo>
                    <a:pt x="3020" y="3436"/>
                    <a:pt x="3044" y="3437"/>
                    <a:pt x="3070" y="3439"/>
                  </a:cubicBezTo>
                  <a:cubicBezTo>
                    <a:pt x="3314" y="3458"/>
                    <a:pt x="3559" y="3499"/>
                    <a:pt x="3800" y="3499"/>
                  </a:cubicBezTo>
                  <a:cubicBezTo>
                    <a:pt x="4025" y="3499"/>
                    <a:pt x="4246" y="3463"/>
                    <a:pt x="4457" y="3338"/>
                  </a:cubicBezTo>
                  <a:cubicBezTo>
                    <a:pt x="4886" y="3086"/>
                    <a:pt x="4975" y="2599"/>
                    <a:pt x="4877" y="2142"/>
                  </a:cubicBezTo>
                  <a:cubicBezTo>
                    <a:pt x="4805" y="1812"/>
                    <a:pt x="4626" y="1559"/>
                    <a:pt x="4503" y="1252"/>
                  </a:cubicBezTo>
                  <a:cubicBezTo>
                    <a:pt x="4393" y="975"/>
                    <a:pt x="4624" y="752"/>
                    <a:pt x="4565" y="460"/>
                  </a:cubicBezTo>
                  <a:cubicBezTo>
                    <a:pt x="4533" y="300"/>
                    <a:pt x="4466" y="143"/>
                    <a:pt x="437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7" name="Google Shape;2187;p37"/>
            <p:cNvSpPr/>
            <p:nvPr/>
          </p:nvSpPr>
          <p:spPr>
            <a:xfrm>
              <a:off x="2682351" y="774142"/>
              <a:ext cx="232967" cy="188646"/>
            </a:xfrm>
            <a:custGeom>
              <a:avLst/>
              <a:gdLst/>
              <a:ahLst/>
              <a:cxnLst/>
              <a:rect l="l" t="t" r="r" b="b"/>
              <a:pathLst>
                <a:path w="4368" h="3537" extrusionOk="0">
                  <a:moveTo>
                    <a:pt x="951" y="1"/>
                  </a:moveTo>
                  <a:cubicBezTo>
                    <a:pt x="716" y="1"/>
                    <a:pt x="489" y="81"/>
                    <a:pt x="328" y="291"/>
                  </a:cubicBezTo>
                  <a:cubicBezTo>
                    <a:pt x="1" y="718"/>
                    <a:pt x="270" y="1227"/>
                    <a:pt x="562" y="1580"/>
                  </a:cubicBezTo>
                  <a:cubicBezTo>
                    <a:pt x="747" y="1801"/>
                    <a:pt x="871" y="2005"/>
                    <a:pt x="950" y="2283"/>
                  </a:cubicBezTo>
                  <a:cubicBezTo>
                    <a:pt x="1032" y="2563"/>
                    <a:pt x="1080" y="2856"/>
                    <a:pt x="1202" y="3123"/>
                  </a:cubicBezTo>
                  <a:cubicBezTo>
                    <a:pt x="1261" y="3247"/>
                    <a:pt x="1330" y="3362"/>
                    <a:pt x="1413" y="3465"/>
                  </a:cubicBezTo>
                  <a:cubicBezTo>
                    <a:pt x="1445" y="3474"/>
                    <a:pt x="1477" y="3483"/>
                    <a:pt x="1509" y="3492"/>
                  </a:cubicBezTo>
                  <a:cubicBezTo>
                    <a:pt x="1726" y="3522"/>
                    <a:pt x="1941" y="3537"/>
                    <a:pt x="2155" y="3537"/>
                  </a:cubicBezTo>
                  <a:cubicBezTo>
                    <a:pt x="2748" y="3537"/>
                    <a:pt x="3326" y="3421"/>
                    <a:pt x="3890" y="3190"/>
                  </a:cubicBezTo>
                  <a:cubicBezTo>
                    <a:pt x="4027" y="3151"/>
                    <a:pt x="4243" y="3017"/>
                    <a:pt x="4367" y="2935"/>
                  </a:cubicBezTo>
                  <a:cubicBezTo>
                    <a:pt x="4277" y="2558"/>
                    <a:pt x="4239" y="2163"/>
                    <a:pt x="4016" y="1830"/>
                  </a:cubicBezTo>
                  <a:cubicBezTo>
                    <a:pt x="3873" y="1615"/>
                    <a:pt x="3676" y="1461"/>
                    <a:pt x="3433" y="1372"/>
                  </a:cubicBezTo>
                  <a:cubicBezTo>
                    <a:pt x="3196" y="1284"/>
                    <a:pt x="2946" y="1273"/>
                    <a:pt x="2742" y="1112"/>
                  </a:cubicBezTo>
                  <a:cubicBezTo>
                    <a:pt x="2528" y="943"/>
                    <a:pt x="2375" y="706"/>
                    <a:pt x="2161" y="536"/>
                  </a:cubicBezTo>
                  <a:cubicBezTo>
                    <a:pt x="1975" y="387"/>
                    <a:pt x="1764" y="259"/>
                    <a:pt x="1551" y="153"/>
                  </a:cubicBezTo>
                  <a:cubicBezTo>
                    <a:pt x="1369" y="62"/>
                    <a:pt x="1157" y="1"/>
                    <a:pt x="9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8" name="Google Shape;2188;p37"/>
            <p:cNvSpPr/>
            <p:nvPr/>
          </p:nvSpPr>
          <p:spPr>
            <a:xfrm>
              <a:off x="2840754" y="540163"/>
              <a:ext cx="123844" cy="114457"/>
            </a:xfrm>
            <a:custGeom>
              <a:avLst/>
              <a:gdLst/>
              <a:ahLst/>
              <a:cxnLst/>
              <a:rect l="l" t="t" r="r" b="b"/>
              <a:pathLst>
                <a:path w="2322" h="2146" extrusionOk="0">
                  <a:moveTo>
                    <a:pt x="388" y="0"/>
                  </a:moveTo>
                  <a:cubicBezTo>
                    <a:pt x="328" y="0"/>
                    <a:pt x="266" y="13"/>
                    <a:pt x="203" y="46"/>
                  </a:cubicBezTo>
                  <a:cubicBezTo>
                    <a:pt x="57" y="122"/>
                    <a:pt x="1" y="236"/>
                    <a:pt x="1" y="395"/>
                  </a:cubicBezTo>
                  <a:cubicBezTo>
                    <a:pt x="1" y="576"/>
                    <a:pt x="158" y="757"/>
                    <a:pt x="249" y="900"/>
                  </a:cubicBezTo>
                  <a:cubicBezTo>
                    <a:pt x="385" y="1120"/>
                    <a:pt x="522" y="1343"/>
                    <a:pt x="669" y="1559"/>
                  </a:cubicBezTo>
                  <a:cubicBezTo>
                    <a:pt x="893" y="1888"/>
                    <a:pt x="1184" y="2131"/>
                    <a:pt x="1583" y="2131"/>
                  </a:cubicBezTo>
                  <a:cubicBezTo>
                    <a:pt x="1618" y="2131"/>
                    <a:pt x="1654" y="2129"/>
                    <a:pt x="1691" y="2125"/>
                  </a:cubicBezTo>
                  <a:cubicBezTo>
                    <a:pt x="1709" y="2123"/>
                    <a:pt x="1725" y="2121"/>
                    <a:pt x="1741" y="2116"/>
                  </a:cubicBezTo>
                  <a:cubicBezTo>
                    <a:pt x="1786" y="2136"/>
                    <a:pt x="1835" y="2145"/>
                    <a:pt x="1884" y="2145"/>
                  </a:cubicBezTo>
                  <a:cubicBezTo>
                    <a:pt x="2105" y="2145"/>
                    <a:pt x="2322" y="1953"/>
                    <a:pt x="2193" y="1705"/>
                  </a:cubicBezTo>
                  <a:cubicBezTo>
                    <a:pt x="1962" y="1264"/>
                    <a:pt x="2039" y="599"/>
                    <a:pt x="1571" y="314"/>
                  </a:cubicBezTo>
                  <a:cubicBezTo>
                    <a:pt x="1363" y="188"/>
                    <a:pt x="1137" y="188"/>
                    <a:pt x="908" y="142"/>
                  </a:cubicBezTo>
                  <a:cubicBezTo>
                    <a:pt x="727" y="105"/>
                    <a:pt x="561" y="0"/>
                    <a:pt x="38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9" name="Google Shape;2189;p37"/>
            <p:cNvSpPr/>
            <p:nvPr/>
          </p:nvSpPr>
          <p:spPr>
            <a:xfrm>
              <a:off x="2536801" y="680220"/>
              <a:ext cx="87683" cy="94616"/>
            </a:xfrm>
            <a:custGeom>
              <a:avLst/>
              <a:gdLst/>
              <a:ahLst/>
              <a:cxnLst/>
              <a:rect l="l" t="t" r="r" b="b"/>
              <a:pathLst>
                <a:path w="1644" h="1774" extrusionOk="0">
                  <a:moveTo>
                    <a:pt x="52" y="0"/>
                  </a:moveTo>
                  <a:lnTo>
                    <a:pt x="52" y="0"/>
                  </a:lnTo>
                  <a:cubicBezTo>
                    <a:pt x="1" y="512"/>
                    <a:pt x="36" y="1039"/>
                    <a:pt x="153" y="1544"/>
                  </a:cubicBezTo>
                  <a:cubicBezTo>
                    <a:pt x="250" y="1574"/>
                    <a:pt x="350" y="1597"/>
                    <a:pt x="451" y="1620"/>
                  </a:cubicBezTo>
                  <a:cubicBezTo>
                    <a:pt x="656" y="1666"/>
                    <a:pt x="873" y="1774"/>
                    <a:pt x="1086" y="1774"/>
                  </a:cubicBezTo>
                  <a:cubicBezTo>
                    <a:pt x="1144" y="1774"/>
                    <a:pt x="1201" y="1766"/>
                    <a:pt x="1257" y="1748"/>
                  </a:cubicBezTo>
                  <a:cubicBezTo>
                    <a:pt x="1475" y="1678"/>
                    <a:pt x="1643" y="1468"/>
                    <a:pt x="1611" y="1232"/>
                  </a:cubicBezTo>
                  <a:cubicBezTo>
                    <a:pt x="1580" y="977"/>
                    <a:pt x="1337" y="819"/>
                    <a:pt x="1121" y="729"/>
                  </a:cubicBezTo>
                  <a:cubicBezTo>
                    <a:pt x="853" y="619"/>
                    <a:pt x="600" y="555"/>
                    <a:pt x="373" y="360"/>
                  </a:cubicBezTo>
                  <a:cubicBezTo>
                    <a:pt x="250" y="254"/>
                    <a:pt x="144" y="131"/>
                    <a:pt x="5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0" name="Google Shape;2190;p37"/>
            <p:cNvSpPr/>
            <p:nvPr/>
          </p:nvSpPr>
          <p:spPr>
            <a:xfrm>
              <a:off x="2556215" y="410134"/>
              <a:ext cx="561724" cy="612659"/>
            </a:xfrm>
            <a:custGeom>
              <a:avLst/>
              <a:gdLst/>
              <a:ahLst/>
              <a:cxnLst/>
              <a:rect l="l" t="t" r="r" b="b"/>
              <a:pathLst>
                <a:path w="10532" h="11487" extrusionOk="0">
                  <a:moveTo>
                    <a:pt x="6776" y="1"/>
                  </a:moveTo>
                  <a:cubicBezTo>
                    <a:pt x="6462" y="1"/>
                    <a:pt x="6215" y="427"/>
                    <a:pt x="6535" y="643"/>
                  </a:cubicBezTo>
                  <a:cubicBezTo>
                    <a:pt x="7590" y="1353"/>
                    <a:pt x="8559" y="2071"/>
                    <a:pt x="9075" y="3271"/>
                  </a:cubicBezTo>
                  <a:cubicBezTo>
                    <a:pt x="9601" y="4492"/>
                    <a:pt x="9876" y="6011"/>
                    <a:pt x="9426" y="7297"/>
                  </a:cubicBezTo>
                  <a:cubicBezTo>
                    <a:pt x="9103" y="8211"/>
                    <a:pt x="8646" y="8993"/>
                    <a:pt x="7863" y="9574"/>
                  </a:cubicBezTo>
                  <a:cubicBezTo>
                    <a:pt x="7386" y="9927"/>
                    <a:pt x="6860" y="10207"/>
                    <a:pt x="6321" y="10450"/>
                  </a:cubicBezTo>
                  <a:cubicBezTo>
                    <a:pt x="5825" y="10674"/>
                    <a:pt x="5300" y="10758"/>
                    <a:pt x="4763" y="10758"/>
                  </a:cubicBezTo>
                  <a:cubicBezTo>
                    <a:pt x="4671" y="10758"/>
                    <a:pt x="4579" y="10756"/>
                    <a:pt x="4487" y="10751"/>
                  </a:cubicBezTo>
                  <a:cubicBezTo>
                    <a:pt x="3810" y="10715"/>
                    <a:pt x="3099" y="10622"/>
                    <a:pt x="2477" y="10336"/>
                  </a:cubicBezTo>
                  <a:cubicBezTo>
                    <a:pt x="1813" y="10030"/>
                    <a:pt x="1247" y="9549"/>
                    <a:pt x="718" y="9051"/>
                  </a:cubicBezTo>
                  <a:cubicBezTo>
                    <a:pt x="647" y="8985"/>
                    <a:pt x="572" y="8957"/>
                    <a:pt x="501" y="8957"/>
                  </a:cubicBezTo>
                  <a:cubicBezTo>
                    <a:pt x="226" y="8957"/>
                    <a:pt x="1" y="9375"/>
                    <a:pt x="271" y="9629"/>
                  </a:cubicBezTo>
                  <a:cubicBezTo>
                    <a:pt x="796" y="10122"/>
                    <a:pt x="1356" y="10581"/>
                    <a:pt x="1999" y="10912"/>
                  </a:cubicBezTo>
                  <a:cubicBezTo>
                    <a:pt x="2603" y="11226"/>
                    <a:pt x="3266" y="11362"/>
                    <a:pt x="3939" y="11437"/>
                  </a:cubicBezTo>
                  <a:cubicBezTo>
                    <a:pt x="4215" y="11467"/>
                    <a:pt x="4496" y="11486"/>
                    <a:pt x="4776" y="11486"/>
                  </a:cubicBezTo>
                  <a:cubicBezTo>
                    <a:pt x="5223" y="11486"/>
                    <a:pt x="5669" y="11438"/>
                    <a:pt x="6098" y="11314"/>
                  </a:cubicBezTo>
                  <a:cubicBezTo>
                    <a:pt x="6750" y="11127"/>
                    <a:pt x="7388" y="10762"/>
                    <a:pt x="7957" y="10395"/>
                  </a:cubicBezTo>
                  <a:cubicBezTo>
                    <a:pt x="8894" y="9790"/>
                    <a:pt x="9516" y="9000"/>
                    <a:pt x="9945" y="7974"/>
                  </a:cubicBezTo>
                  <a:cubicBezTo>
                    <a:pt x="10531" y="6571"/>
                    <a:pt x="10455" y="5036"/>
                    <a:pt x="9984" y="3608"/>
                  </a:cubicBezTo>
                  <a:cubicBezTo>
                    <a:pt x="9736" y="2854"/>
                    <a:pt x="9381" y="2126"/>
                    <a:pt x="8836" y="1545"/>
                  </a:cubicBezTo>
                  <a:cubicBezTo>
                    <a:pt x="8291" y="964"/>
                    <a:pt x="7641" y="508"/>
                    <a:pt x="6984" y="67"/>
                  </a:cubicBezTo>
                  <a:cubicBezTo>
                    <a:pt x="6915" y="21"/>
                    <a:pt x="6844" y="1"/>
                    <a:pt x="677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1" name="Google Shape;2191;p37"/>
            <p:cNvSpPr/>
            <p:nvPr/>
          </p:nvSpPr>
          <p:spPr>
            <a:xfrm>
              <a:off x="2718672" y="864598"/>
              <a:ext cx="276862" cy="100216"/>
            </a:xfrm>
            <a:custGeom>
              <a:avLst/>
              <a:gdLst/>
              <a:ahLst/>
              <a:cxnLst/>
              <a:rect l="l" t="t" r="r" b="b"/>
              <a:pathLst>
                <a:path w="5191" h="1879" extrusionOk="0">
                  <a:moveTo>
                    <a:pt x="5037" y="1"/>
                  </a:moveTo>
                  <a:cubicBezTo>
                    <a:pt x="4991" y="1"/>
                    <a:pt x="4949" y="27"/>
                    <a:pt x="4919" y="66"/>
                  </a:cubicBezTo>
                  <a:cubicBezTo>
                    <a:pt x="4111" y="1154"/>
                    <a:pt x="2718" y="1576"/>
                    <a:pt x="1418" y="1613"/>
                  </a:cubicBezTo>
                  <a:cubicBezTo>
                    <a:pt x="1348" y="1615"/>
                    <a:pt x="1278" y="1616"/>
                    <a:pt x="1208" y="1616"/>
                  </a:cubicBezTo>
                  <a:cubicBezTo>
                    <a:pt x="849" y="1616"/>
                    <a:pt x="491" y="1594"/>
                    <a:pt x="133" y="1556"/>
                  </a:cubicBezTo>
                  <a:cubicBezTo>
                    <a:pt x="130" y="1556"/>
                    <a:pt x="127" y="1556"/>
                    <a:pt x="123" y="1556"/>
                  </a:cubicBezTo>
                  <a:cubicBezTo>
                    <a:pt x="57" y="1556"/>
                    <a:pt x="0" y="1625"/>
                    <a:pt x="0" y="1689"/>
                  </a:cubicBezTo>
                  <a:cubicBezTo>
                    <a:pt x="0" y="1767"/>
                    <a:pt x="62" y="1815"/>
                    <a:pt x="133" y="1822"/>
                  </a:cubicBezTo>
                  <a:cubicBezTo>
                    <a:pt x="475" y="1858"/>
                    <a:pt x="824" y="1879"/>
                    <a:pt x="1173" y="1879"/>
                  </a:cubicBezTo>
                  <a:cubicBezTo>
                    <a:pt x="2298" y="1879"/>
                    <a:pt x="3427" y="1659"/>
                    <a:pt x="4352" y="986"/>
                  </a:cubicBezTo>
                  <a:cubicBezTo>
                    <a:pt x="4657" y="763"/>
                    <a:pt x="4923" y="502"/>
                    <a:pt x="5148" y="201"/>
                  </a:cubicBezTo>
                  <a:cubicBezTo>
                    <a:pt x="5191" y="142"/>
                    <a:pt x="5157" y="52"/>
                    <a:pt x="5100" y="18"/>
                  </a:cubicBezTo>
                  <a:cubicBezTo>
                    <a:pt x="5079" y="6"/>
                    <a:pt x="5058" y="1"/>
                    <a:pt x="503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2" name="Google Shape;2192;p37"/>
            <p:cNvSpPr/>
            <p:nvPr/>
          </p:nvSpPr>
          <p:spPr>
            <a:xfrm>
              <a:off x="3005825" y="743048"/>
              <a:ext cx="46615" cy="97070"/>
            </a:xfrm>
            <a:custGeom>
              <a:avLst/>
              <a:gdLst/>
              <a:ahLst/>
              <a:cxnLst/>
              <a:rect l="l" t="t" r="r" b="b"/>
              <a:pathLst>
                <a:path w="874" h="1820" extrusionOk="0">
                  <a:moveTo>
                    <a:pt x="732" y="1"/>
                  </a:moveTo>
                  <a:cubicBezTo>
                    <a:pt x="652" y="1"/>
                    <a:pt x="608" y="63"/>
                    <a:pt x="599" y="134"/>
                  </a:cubicBezTo>
                  <a:cubicBezTo>
                    <a:pt x="535" y="662"/>
                    <a:pt x="289" y="1149"/>
                    <a:pt x="53" y="1619"/>
                  </a:cubicBezTo>
                  <a:cubicBezTo>
                    <a:pt x="1" y="1723"/>
                    <a:pt x="92" y="1820"/>
                    <a:pt x="179" y="1820"/>
                  </a:cubicBezTo>
                  <a:cubicBezTo>
                    <a:pt x="219" y="1820"/>
                    <a:pt x="258" y="1800"/>
                    <a:pt x="281" y="1752"/>
                  </a:cubicBezTo>
                  <a:cubicBezTo>
                    <a:pt x="540" y="1236"/>
                    <a:pt x="794" y="713"/>
                    <a:pt x="864" y="134"/>
                  </a:cubicBezTo>
                  <a:cubicBezTo>
                    <a:pt x="873" y="63"/>
                    <a:pt x="797" y="1"/>
                    <a:pt x="73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3" name="Google Shape;2193;p37"/>
            <p:cNvSpPr/>
            <p:nvPr/>
          </p:nvSpPr>
          <p:spPr>
            <a:xfrm>
              <a:off x="2535841" y="491256"/>
              <a:ext cx="122937" cy="175792"/>
            </a:xfrm>
            <a:custGeom>
              <a:avLst/>
              <a:gdLst/>
              <a:ahLst/>
              <a:cxnLst/>
              <a:rect l="l" t="t" r="r" b="b"/>
              <a:pathLst>
                <a:path w="2305" h="3296" extrusionOk="0">
                  <a:moveTo>
                    <a:pt x="2113" y="0"/>
                  </a:moveTo>
                  <a:cubicBezTo>
                    <a:pt x="2092" y="0"/>
                    <a:pt x="2069" y="6"/>
                    <a:pt x="2046" y="20"/>
                  </a:cubicBezTo>
                  <a:cubicBezTo>
                    <a:pt x="1181" y="538"/>
                    <a:pt x="524" y="1369"/>
                    <a:pt x="199" y="2321"/>
                  </a:cubicBezTo>
                  <a:cubicBezTo>
                    <a:pt x="107" y="2595"/>
                    <a:pt x="45" y="2875"/>
                    <a:pt x="10" y="3162"/>
                  </a:cubicBezTo>
                  <a:cubicBezTo>
                    <a:pt x="1" y="3233"/>
                    <a:pt x="77" y="3295"/>
                    <a:pt x="143" y="3295"/>
                  </a:cubicBezTo>
                  <a:cubicBezTo>
                    <a:pt x="222" y="3295"/>
                    <a:pt x="267" y="3233"/>
                    <a:pt x="276" y="3162"/>
                  </a:cubicBezTo>
                  <a:cubicBezTo>
                    <a:pt x="391" y="2232"/>
                    <a:pt x="859" y="1356"/>
                    <a:pt x="1546" y="724"/>
                  </a:cubicBezTo>
                  <a:cubicBezTo>
                    <a:pt x="1741" y="543"/>
                    <a:pt x="1954" y="385"/>
                    <a:pt x="2181" y="249"/>
                  </a:cubicBezTo>
                  <a:cubicBezTo>
                    <a:pt x="2305" y="176"/>
                    <a:pt x="2228" y="0"/>
                    <a:pt x="21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4" name="Google Shape;2194;p37"/>
            <p:cNvSpPr/>
            <p:nvPr/>
          </p:nvSpPr>
          <p:spPr>
            <a:xfrm>
              <a:off x="2976864" y="444748"/>
              <a:ext cx="109390" cy="135471"/>
            </a:xfrm>
            <a:custGeom>
              <a:avLst/>
              <a:gdLst/>
              <a:ahLst/>
              <a:cxnLst/>
              <a:rect l="l" t="t" r="r" b="b"/>
              <a:pathLst>
                <a:path w="2051" h="2540" extrusionOk="0">
                  <a:moveTo>
                    <a:pt x="189" y="0"/>
                  </a:moveTo>
                  <a:cubicBezTo>
                    <a:pt x="91" y="0"/>
                    <a:pt x="1" y="133"/>
                    <a:pt x="89" y="230"/>
                  </a:cubicBezTo>
                  <a:cubicBezTo>
                    <a:pt x="720" y="921"/>
                    <a:pt x="1356" y="1624"/>
                    <a:pt x="1771" y="2471"/>
                  </a:cubicBezTo>
                  <a:cubicBezTo>
                    <a:pt x="1794" y="2519"/>
                    <a:pt x="1832" y="2539"/>
                    <a:pt x="1872" y="2539"/>
                  </a:cubicBezTo>
                  <a:cubicBezTo>
                    <a:pt x="1959" y="2539"/>
                    <a:pt x="2051" y="2443"/>
                    <a:pt x="1999" y="2338"/>
                  </a:cubicBezTo>
                  <a:cubicBezTo>
                    <a:pt x="1576" y="1470"/>
                    <a:pt x="922" y="749"/>
                    <a:pt x="277" y="42"/>
                  </a:cubicBezTo>
                  <a:cubicBezTo>
                    <a:pt x="250" y="12"/>
                    <a:pt x="219" y="0"/>
                    <a:pt x="1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5" name="Google Shape;2195;p37"/>
            <p:cNvSpPr/>
            <p:nvPr/>
          </p:nvSpPr>
          <p:spPr>
            <a:xfrm>
              <a:off x="3081026" y="599472"/>
              <a:ext cx="21761" cy="37655"/>
            </a:xfrm>
            <a:custGeom>
              <a:avLst/>
              <a:gdLst/>
              <a:ahLst/>
              <a:cxnLst/>
              <a:rect l="l" t="t" r="r" b="b"/>
              <a:pathLst>
                <a:path w="408" h="706" extrusionOk="0">
                  <a:moveTo>
                    <a:pt x="151" y="1"/>
                  </a:moveTo>
                  <a:cubicBezTo>
                    <a:pt x="139" y="1"/>
                    <a:pt x="128" y="2"/>
                    <a:pt x="115" y="6"/>
                  </a:cubicBezTo>
                  <a:cubicBezTo>
                    <a:pt x="52" y="27"/>
                    <a:pt x="0" y="100"/>
                    <a:pt x="23" y="171"/>
                  </a:cubicBezTo>
                  <a:cubicBezTo>
                    <a:pt x="73" y="313"/>
                    <a:pt x="110" y="460"/>
                    <a:pt x="139" y="607"/>
                  </a:cubicBezTo>
                  <a:cubicBezTo>
                    <a:pt x="144" y="639"/>
                    <a:pt x="172" y="671"/>
                    <a:pt x="199" y="687"/>
                  </a:cubicBezTo>
                  <a:cubicBezTo>
                    <a:pt x="218" y="699"/>
                    <a:pt x="244" y="706"/>
                    <a:pt x="268" y="706"/>
                  </a:cubicBezTo>
                  <a:cubicBezTo>
                    <a:pt x="280" y="706"/>
                    <a:pt x="291" y="704"/>
                    <a:pt x="302" y="701"/>
                  </a:cubicBezTo>
                  <a:cubicBezTo>
                    <a:pt x="374" y="676"/>
                    <a:pt x="408" y="610"/>
                    <a:pt x="394" y="538"/>
                  </a:cubicBezTo>
                  <a:cubicBezTo>
                    <a:pt x="367" y="389"/>
                    <a:pt x="328" y="242"/>
                    <a:pt x="280" y="100"/>
                  </a:cubicBezTo>
                  <a:cubicBezTo>
                    <a:pt x="261" y="45"/>
                    <a:pt x="210" y="1"/>
                    <a:pt x="1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6" name="Google Shape;2196;p37"/>
            <p:cNvSpPr/>
            <p:nvPr/>
          </p:nvSpPr>
          <p:spPr>
            <a:xfrm>
              <a:off x="2613229" y="960173"/>
              <a:ext cx="113817" cy="54562"/>
            </a:xfrm>
            <a:custGeom>
              <a:avLst/>
              <a:gdLst/>
              <a:ahLst/>
              <a:cxnLst/>
              <a:rect l="l" t="t" r="r" b="b"/>
              <a:pathLst>
                <a:path w="2134" h="1023" extrusionOk="0">
                  <a:moveTo>
                    <a:pt x="193" y="0"/>
                  </a:moveTo>
                  <a:cubicBezTo>
                    <a:pt x="78" y="0"/>
                    <a:pt x="1" y="175"/>
                    <a:pt x="125" y="248"/>
                  </a:cubicBezTo>
                  <a:cubicBezTo>
                    <a:pt x="685" y="581"/>
                    <a:pt x="1288" y="838"/>
                    <a:pt x="1913" y="1017"/>
                  </a:cubicBezTo>
                  <a:cubicBezTo>
                    <a:pt x="1927" y="1021"/>
                    <a:pt x="1940" y="1023"/>
                    <a:pt x="1952" y="1023"/>
                  </a:cubicBezTo>
                  <a:cubicBezTo>
                    <a:pt x="2088" y="1023"/>
                    <a:pt x="2134" y="804"/>
                    <a:pt x="1984" y="760"/>
                  </a:cubicBezTo>
                  <a:cubicBezTo>
                    <a:pt x="1378" y="589"/>
                    <a:pt x="800" y="340"/>
                    <a:pt x="260" y="20"/>
                  </a:cubicBezTo>
                  <a:cubicBezTo>
                    <a:pt x="237" y="6"/>
                    <a:pt x="215" y="0"/>
                    <a:pt x="19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7" name="Google Shape;2197;p37"/>
            <p:cNvSpPr/>
            <p:nvPr/>
          </p:nvSpPr>
          <p:spPr>
            <a:xfrm>
              <a:off x="2625709" y="1135324"/>
              <a:ext cx="174832" cy="52855"/>
            </a:xfrm>
            <a:custGeom>
              <a:avLst/>
              <a:gdLst/>
              <a:ahLst/>
              <a:cxnLst/>
              <a:rect l="l" t="t" r="r" b="b"/>
              <a:pathLst>
                <a:path w="3278" h="991" extrusionOk="0">
                  <a:moveTo>
                    <a:pt x="3109" y="1"/>
                  </a:moveTo>
                  <a:cubicBezTo>
                    <a:pt x="3030" y="1"/>
                    <a:pt x="2946" y="66"/>
                    <a:pt x="2968" y="166"/>
                  </a:cubicBezTo>
                  <a:cubicBezTo>
                    <a:pt x="3014" y="379"/>
                    <a:pt x="2842" y="581"/>
                    <a:pt x="2657" y="661"/>
                  </a:cubicBezTo>
                  <a:cubicBezTo>
                    <a:pt x="2544" y="710"/>
                    <a:pt x="2422" y="728"/>
                    <a:pt x="2298" y="728"/>
                  </a:cubicBezTo>
                  <a:cubicBezTo>
                    <a:pt x="2150" y="728"/>
                    <a:pt x="1999" y="702"/>
                    <a:pt x="1860" y="675"/>
                  </a:cubicBezTo>
                  <a:cubicBezTo>
                    <a:pt x="1298" y="565"/>
                    <a:pt x="760" y="368"/>
                    <a:pt x="262" y="90"/>
                  </a:cubicBezTo>
                  <a:cubicBezTo>
                    <a:pt x="239" y="78"/>
                    <a:pt x="217" y="72"/>
                    <a:pt x="196" y="72"/>
                  </a:cubicBezTo>
                  <a:cubicBezTo>
                    <a:pt x="78" y="72"/>
                    <a:pt x="0" y="250"/>
                    <a:pt x="127" y="321"/>
                  </a:cubicBezTo>
                  <a:cubicBezTo>
                    <a:pt x="579" y="572"/>
                    <a:pt x="1064" y="764"/>
                    <a:pt x="1568" y="882"/>
                  </a:cubicBezTo>
                  <a:cubicBezTo>
                    <a:pt x="1794" y="936"/>
                    <a:pt x="2048" y="991"/>
                    <a:pt x="2293" y="991"/>
                  </a:cubicBezTo>
                  <a:cubicBezTo>
                    <a:pt x="2546" y="991"/>
                    <a:pt x="2791" y="933"/>
                    <a:pt x="2989" y="758"/>
                  </a:cubicBezTo>
                  <a:cubicBezTo>
                    <a:pt x="3177" y="592"/>
                    <a:pt x="3278" y="344"/>
                    <a:pt x="3225" y="96"/>
                  </a:cubicBezTo>
                  <a:cubicBezTo>
                    <a:pt x="3210" y="29"/>
                    <a:pt x="3160" y="1"/>
                    <a:pt x="310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8" name="Google Shape;2198;p37"/>
            <p:cNvSpPr/>
            <p:nvPr/>
          </p:nvSpPr>
          <p:spPr>
            <a:xfrm>
              <a:off x="2541548" y="1054202"/>
              <a:ext cx="32748" cy="49175"/>
            </a:xfrm>
            <a:custGeom>
              <a:avLst/>
              <a:gdLst/>
              <a:ahLst/>
              <a:cxnLst/>
              <a:rect l="l" t="t" r="r" b="b"/>
              <a:pathLst>
                <a:path w="614" h="922" extrusionOk="0">
                  <a:moveTo>
                    <a:pt x="317" y="188"/>
                  </a:moveTo>
                  <a:cubicBezTo>
                    <a:pt x="318" y="188"/>
                    <a:pt x="318" y="189"/>
                    <a:pt x="318" y="190"/>
                  </a:cubicBezTo>
                  <a:lnTo>
                    <a:pt x="318" y="190"/>
                  </a:lnTo>
                  <a:cubicBezTo>
                    <a:pt x="318" y="189"/>
                    <a:pt x="318" y="189"/>
                    <a:pt x="317" y="188"/>
                  </a:cubicBezTo>
                  <a:close/>
                  <a:moveTo>
                    <a:pt x="198" y="0"/>
                  </a:moveTo>
                  <a:cubicBezTo>
                    <a:pt x="139" y="0"/>
                    <a:pt x="79" y="35"/>
                    <a:pt x="68" y="96"/>
                  </a:cubicBezTo>
                  <a:cubicBezTo>
                    <a:pt x="0" y="404"/>
                    <a:pt x="133" y="729"/>
                    <a:pt x="395" y="902"/>
                  </a:cubicBezTo>
                  <a:cubicBezTo>
                    <a:pt x="415" y="915"/>
                    <a:pt x="437" y="921"/>
                    <a:pt x="460" y="921"/>
                  </a:cubicBezTo>
                  <a:cubicBezTo>
                    <a:pt x="508" y="921"/>
                    <a:pt x="556" y="896"/>
                    <a:pt x="578" y="855"/>
                  </a:cubicBezTo>
                  <a:cubicBezTo>
                    <a:pt x="613" y="789"/>
                    <a:pt x="592" y="715"/>
                    <a:pt x="530" y="674"/>
                  </a:cubicBezTo>
                  <a:cubicBezTo>
                    <a:pt x="523" y="668"/>
                    <a:pt x="518" y="665"/>
                    <a:pt x="511" y="660"/>
                  </a:cubicBezTo>
                  <a:cubicBezTo>
                    <a:pt x="505" y="653"/>
                    <a:pt x="486" y="638"/>
                    <a:pt x="479" y="633"/>
                  </a:cubicBezTo>
                  <a:cubicBezTo>
                    <a:pt x="459" y="614"/>
                    <a:pt x="440" y="592"/>
                    <a:pt x="422" y="573"/>
                  </a:cubicBezTo>
                  <a:cubicBezTo>
                    <a:pt x="417" y="566"/>
                    <a:pt x="413" y="560"/>
                    <a:pt x="408" y="553"/>
                  </a:cubicBezTo>
                  <a:cubicBezTo>
                    <a:pt x="401" y="543"/>
                    <a:pt x="394" y="530"/>
                    <a:pt x="387" y="518"/>
                  </a:cubicBezTo>
                  <a:cubicBezTo>
                    <a:pt x="379" y="505"/>
                    <a:pt x="372" y="493"/>
                    <a:pt x="365" y="481"/>
                  </a:cubicBezTo>
                  <a:cubicBezTo>
                    <a:pt x="362" y="474"/>
                    <a:pt x="358" y="466"/>
                    <a:pt x="355" y="459"/>
                  </a:cubicBezTo>
                  <a:cubicBezTo>
                    <a:pt x="346" y="433"/>
                    <a:pt x="337" y="408"/>
                    <a:pt x="330" y="381"/>
                  </a:cubicBezTo>
                  <a:cubicBezTo>
                    <a:pt x="326" y="367"/>
                    <a:pt x="323" y="353"/>
                    <a:pt x="321" y="339"/>
                  </a:cubicBezTo>
                  <a:cubicBezTo>
                    <a:pt x="319" y="334"/>
                    <a:pt x="317" y="326"/>
                    <a:pt x="317" y="321"/>
                  </a:cubicBezTo>
                  <a:cubicBezTo>
                    <a:pt x="317" y="319"/>
                    <a:pt x="317" y="319"/>
                    <a:pt x="317" y="319"/>
                  </a:cubicBezTo>
                  <a:cubicBezTo>
                    <a:pt x="316" y="291"/>
                    <a:pt x="314" y="263"/>
                    <a:pt x="314" y="234"/>
                  </a:cubicBezTo>
                  <a:cubicBezTo>
                    <a:pt x="316" y="222"/>
                    <a:pt x="317" y="208"/>
                    <a:pt x="317" y="195"/>
                  </a:cubicBezTo>
                  <a:lnTo>
                    <a:pt x="317" y="195"/>
                  </a:lnTo>
                  <a:cubicBezTo>
                    <a:pt x="317" y="199"/>
                    <a:pt x="317" y="203"/>
                    <a:pt x="317" y="203"/>
                  </a:cubicBezTo>
                  <a:cubicBezTo>
                    <a:pt x="317" y="203"/>
                    <a:pt x="317" y="201"/>
                    <a:pt x="317" y="195"/>
                  </a:cubicBezTo>
                  <a:lnTo>
                    <a:pt x="317" y="195"/>
                  </a:lnTo>
                  <a:cubicBezTo>
                    <a:pt x="317" y="195"/>
                    <a:pt x="317" y="195"/>
                    <a:pt x="317" y="195"/>
                  </a:cubicBezTo>
                  <a:cubicBezTo>
                    <a:pt x="317" y="194"/>
                    <a:pt x="317" y="194"/>
                    <a:pt x="317" y="194"/>
                  </a:cubicBezTo>
                  <a:cubicBezTo>
                    <a:pt x="317" y="193"/>
                    <a:pt x="318" y="193"/>
                    <a:pt x="318" y="192"/>
                  </a:cubicBezTo>
                  <a:lnTo>
                    <a:pt x="318" y="192"/>
                  </a:lnTo>
                  <a:cubicBezTo>
                    <a:pt x="318" y="191"/>
                    <a:pt x="318" y="191"/>
                    <a:pt x="318" y="190"/>
                  </a:cubicBezTo>
                  <a:lnTo>
                    <a:pt x="318" y="190"/>
                  </a:lnTo>
                  <a:cubicBezTo>
                    <a:pt x="320" y="182"/>
                    <a:pt x="321" y="175"/>
                    <a:pt x="323" y="167"/>
                  </a:cubicBezTo>
                  <a:cubicBezTo>
                    <a:pt x="337" y="100"/>
                    <a:pt x="303" y="20"/>
                    <a:pt x="231" y="4"/>
                  </a:cubicBezTo>
                  <a:cubicBezTo>
                    <a:pt x="220" y="1"/>
                    <a:pt x="209" y="0"/>
                    <a:pt x="1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9" name="Google Shape;2199;p37"/>
            <p:cNvSpPr/>
            <p:nvPr/>
          </p:nvSpPr>
          <p:spPr>
            <a:xfrm>
              <a:off x="2558455" y="1064496"/>
              <a:ext cx="53" cy="160"/>
            </a:xfrm>
            <a:custGeom>
              <a:avLst/>
              <a:gdLst/>
              <a:ahLst/>
              <a:cxnLst/>
              <a:rect l="l" t="t" r="r" b="b"/>
              <a:pathLst>
                <a:path w="1" h="3" extrusionOk="0">
                  <a:moveTo>
                    <a:pt x="0" y="2"/>
                  </a:moveTo>
                  <a:cubicBezTo>
                    <a:pt x="0" y="1"/>
                    <a:pt x="0" y="1"/>
                    <a:pt x="0" y="1"/>
                  </a:cubicBezTo>
                  <a:cubicBezTo>
                    <a:pt x="0" y="1"/>
                    <a:pt x="0" y="1"/>
                    <a:pt x="0" y="1"/>
                  </a:cubicBezTo>
                  <a:cubicBezTo>
                    <a:pt x="0" y="1"/>
                    <a:pt x="0" y="1"/>
                    <a:pt x="0" y="2"/>
                  </a:cubicBezTo>
                  <a:close/>
                </a:path>
              </a:pathLst>
            </a:custGeom>
            <a:solidFill>
              <a:srgbClr val="4804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0" name="Google Shape;2200;p37"/>
            <p:cNvSpPr/>
            <p:nvPr/>
          </p:nvSpPr>
          <p:spPr>
            <a:xfrm>
              <a:off x="2890089" y="430828"/>
              <a:ext cx="37228" cy="30508"/>
            </a:xfrm>
            <a:custGeom>
              <a:avLst/>
              <a:gdLst/>
              <a:ahLst/>
              <a:cxnLst/>
              <a:rect l="l" t="t" r="r" b="b"/>
              <a:pathLst>
                <a:path w="698" h="572" extrusionOk="0">
                  <a:moveTo>
                    <a:pt x="139" y="0"/>
                  </a:moveTo>
                  <a:cubicBezTo>
                    <a:pt x="127" y="0"/>
                    <a:pt x="115" y="2"/>
                    <a:pt x="105" y="5"/>
                  </a:cubicBezTo>
                  <a:cubicBezTo>
                    <a:pt x="73" y="14"/>
                    <a:pt x="40" y="37"/>
                    <a:pt x="25" y="67"/>
                  </a:cubicBezTo>
                  <a:cubicBezTo>
                    <a:pt x="10" y="97"/>
                    <a:pt x="1" y="134"/>
                    <a:pt x="11" y="168"/>
                  </a:cubicBezTo>
                  <a:cubicBezTo>
                    <a:pt x="24" y="203"/>
                    <a:pt x="43" y="227"/>
                    <a:pt x="73" y="248"/>
                  </a:cubicBezTo>
                  <a:cubicBezTo>
                    <a:pt x="212" y="351"/>
                    <a:pt x="352" y="452"/>
                    <a:pt x="492" y="554"/>
                  </a:cubicBezTo>
                  <a:cubicBezTo>
                    <a:pt x="507" y="567"/>
                    <a:pt x="531" y="572"/>
                    <a:pt x="554" y="572"/>
                  </a:cubicBezTo>
                  <a:cubicBezTo>
                    <a:pt x="568" y="572"/>
                    <a:pt x="581" y="570"/>
                    <a:pt x="593" y="567"/>
                  </a:cubicBezTo>
                  <a:cubicBezTo>
                    <a:pt x="624" y="560"/>
                    <a:pt x="658" y="535"/>
                    <a:pt x="672" y="507"/>
                  </a:cubicBezTo>
                  <a:cubicBezTo>
                    <a:pt x="688" y="476"/>
                    <a:pt x="697" y="439"/>
                    <a:pt x="686" y="404"/>
                  </a:cubicBezTo>
                  <a:cubicBezTo>
                    <a:pt x="674" y="370"/>
                    <a:pt x="655" y="347"/>
                    <a:pt x="624" y="324"/>
                  </a:cubicBezTo>
                  <a:cubicBezTo>
                    <a:pt x="486" y="223"/>
                    <a:pt x="346" y="120"/>
                    <a:pt x="206" y="19"/>
                  </a:cubicBezTo>
                  <a:cubicBezTo>
                    <a:pt x="190" y="6"/>
                    <a:pt x="163" y="0"/>
                    <a:pt x="1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1" name="Google Shape;2201;p37"/>
            <p:cNvSpPr/>
            <p:nvPr/>
          </p:nvSpPr>
          <p:spPr>
            <a:xfrm>
              <a:off x="2567415" y="1141351"/>
              <a:ext cx="45335" cy="30988"/>
            </a:xfrm>
            <a:custGeom>
              <a:avLst/>
              <a:gdLst/>
              <a:ahLst/>
              <a:cxnLst/>
              <a:rect l="l" t="t" r="r" b="b"/>
              <a:pathLst>
                <a:path w="850" h="581" extrusionOk="0">
                  <a:moveTo>
                    <a:pt x="151" y="0"/>
                  </a:moveTo>
                  <a:cubicBezTo>
                    <a:pt x="119" y="0"/>
                    <a:pt x="80" y="14"/>
                    <a:pt x="57" y="39"/>
                  </a:cubicBezTo>
                  <a:cubicBezTo>
                    <a:pt x="13" y="87"/>
                    <a:pt x="1" y="179"/>
                    <a:pt x="57" y="227"/>
                  </a:cubicBezTo>
                  <a:cubicBezTo>
                    <a:pt x="242" y="376"/>
                    <a:pt x="446" y="493"/>
                    <a:pt x="669" y="574"/>
                  </a:cubicBezTo>
                  <a:cubicBezTo>
                    <a:pt x="680" y="579"/>
                    <a:pt x="692" y="581"/>
                    <a:pt x="704" y="581"/>
                  </a:cubicBezTo>
                  <a:cubicBezTo>
                    <a:pt x="761" y="581"/>
                    <a:pt x="819" y="536"/>
                    <a:pt x="832" y="482"/>
                  </a:cubicBezTo>
                  <a:cubicBezTo>
                    <a:pt x="850" y="408"/>
                    <a:pt x="809" y="346"/>
                    <a:pt x="740" y="319"/>
                  </a:cubicBezTo>
                  <a:cubicBezTo>
                    <a:pt x="715" y="310"/>
                    <a:pt x="690" y="303"/>
                    <a:pt x="667" y="291"/>
                  </a:cubicBezTo>
                  <a:lnTo>
                    <a:pt x="667" y="291"/>
                  </a:lnTo>
                  <a:cubicBezTo>
                    <a:pt x="677" y="296"/>
                    <a:pt x="680" y="298"/>
                    <a:pt x="680" y="298"/>
                  </a:cubicBezTo>
                  <a:cubicBezTo>
                    <a:pt x="679" y="298"/>
                    <a:pt x="660" y="288"/>
                    <a:pt x="655" y="286"/>
                  </a:cubicBezTo>
                  <a:cubicBezTo>
                    <a:pt x="642" y="280"/>
                    <a:pt x="630" y="275"/>
                    <a:pt x="619" y="270"/>
                  </a:cubicBezTo>
                  <a:cubicBezTo>
                    <a:pt x="573" y="247"/>
                    <a:pt x="527" y="224"/>
                    <a:pt x="481" y="199"/>
                  </a:cubicBezTo>
                  <a:cubicBezTo>
                    <a:pt x="437" y="172"/>
                    <a:pt x="392" y="146"/>
                    <a:pt x="350" y="115"/>
                  </a:cubicBezTo>
                  <a:cubicBezTo>
                    <a:pt x="329" y="101"/>
                    <a:pt x="307" y="87"/>
                    <a:pt x="288" y="71"/>
                  </a:cubicBezTo>
                  <a:cubicBezTo>
                    <a:pt x="284" y="69"/>
                    <a:pt x="263" y="55"/>
                    <a:pt x="264" y="55"/>
                  </a:cubicBezTo>
                  <a:lnTo>
                    <a:pt x="264" y="55"/>
                  </a:lnTo>
                  <a:cubicBezTo>
                    <a:pt x="264" y="55"/>
                    <a:pt x="267" y="57"/>
                    <a:pt x="275" y="62"/>
                  </a:cubicBezTo>
                  <a:cubicBezTo>
                    <a:pt x="265" y="55"/>
                    <a:pt x="256" y="46"/>
                    <a:pt x="245" y="39"/>
                  </a:cubicBezTo>
                  <a:cubicBezTo>
                    <a:pt x="217" y="16"/>
                    <a:pt x="189" y="0"/>
                    <a:pt x="1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04" name="Google Shape;2204;p37"/>
          <p:cNvSpPr/>
          <p:nvPr/>
        </p:nvSpPr>
        <p:spPr>
          <a:xfrm>
            <a:off x="8043791" y="3962636"/>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205" name="Google Shape;2205;p37"/>
          <p:cNvGrpSpPr/>
          <p:nvPr/>
        </p:nvGrpSpPr>
        <p:grpSpPr>
          <a:xfrm>
            <a:off x="70092" y="2606354"/>
            <a:ext cx="1189455" cy="1221626"/>
            <a:chOff x="1742490" y="367839"/>
            <a:chExt cx="629242" cy="646260"/>
          </a:xfrm>
        </p:grpSpPr>
        <p:sp>
          <p:nvSpPr>
            <p:cNvPr id="2206" name="Google Shape;2206;p37"/>
            <p:cNvSpPr/>
            <p:nvPr/>
          </p:nvSpPr>
          <p:spPr>
            <a:xfrm>
              <a:off x="1754810" y="367839"/>
              <a:ext cx="604819" cy="646260"/>
            </a:xfrm>
            <a:custGeom>
              <a:avLst/>
              <a:gdLst/>
              <a:ahLst/>
              <a:cxnLst/>
              <a:rect l="l" t="t" r="r" b="b"/>
              <a:pathLst>
                <a:path w="11340" h="12117" extrusionOk="0">
                  <a:moveTo>
                    <a:pt x="5053" y="0"/>
                  </a:moveTo>
                  <a:cubicBezTo>
                    <a:pt x="4764" y="0"/>
                    <a:pt x="4519" y="174"/>
                    <a:pt x="4294" y="337"/>
                  </a:cubicBezTo>
                  <a:cubicBezTo>
                    <a:pt x="4186" y="415"/>
                    <a:pt x="4080" y="493"/>
                    <a:pt x="3972" y="571"/>
                  </a:cubicBezTo>
                  <a:cubicBezTo>
                    <a:pt x="3638" y="814"/>
                    <a:pt x="3305" y="1058"/>
                    <a:pt x="2970" y="1301"/>
                  </a:cubicBezTo>
                  <a:cubicBezTo>
                    <a:pt x="2483" y="1656"/>
                    <a:pt x="1996" y="2014"/>
                    <a:pt x="1510" y="2372"/>
                  </a:cubicBezTo>
                  <a:cubicBezTo>
                    <a:pt x="1441" y="2423"/>
                    <a:pt x="1370" y="2474"/>
                    <a:pt x="1301" y="2526"/>
                  </a:cubicBezTo>
                  <a:cubicBezTo>
                    <a:pt x="1085" y="2685"/>
                    <a:pt x="869" y="2843"/>
                    <a:pt x="652" y="3002"/>
                  </a:cubicBezTo>
                  <a:cubicBezTo>
                    <a:pt x="415" y="3180"/>
                    <a:pt x="169" y="3369"/>
                    <a:pt x="85" y="3665"/>
                  </a:cubicBezTo>
                  <a:cubicBezTo>
                    <a:pt x="0" y="3974"/>
                    <a:pt x="140" y="4312"/>
                    <a:pt x="273" y="4585"/>
                  </a:cubicBezTo>
                  <a:cubicBezTo>
                    <a:pt x="420" y="4891"/>
                    <a:pt x="610" y="5175"/>
                    <a:pt x="810" y="5450"/>
                  </a:cubicBezTo>
                  <a:cubicBezTo>
                    <a:pt x="1010" y="5721"/>
                    <a:pt x="1219" y="5985"/>
                    <a:pt x="1409" y="6265"/>
                  </a:cubicBezTo>
                  <a:cubicBezTo>
                    <a:pt x="1562" y="6492"/>
                    <a:pt x="1702" y="6750"/>
                    <a:pt x="1939" y="6901"/>
                  </a:cubicBezTo>
                  <a:cubicBezTo>
                    <a:pt x="2070" y="6984"/>
                    <a:pt x="2202" y="7016"/>
                    <a:pt x="2337" y="7016"/>
                  </a:cubicBezTo>
                  <a:cubicBezTo>
                    <a:pt x="2481" y="7016"/>
                    <a:pt x="2627" y="6980"/>
                    <a:pt x="2777" y="6931"/>
                  </a:cubicBezTo>
                  <a:cubicBezTo>
                    <a:pt x="2874" y="6901"/>
                    <a:pt x="2963" y="6880"/>
                    <a:pt x="3047" y="6880"/>
                  </a:cubicBezTo>
                  <a:cubicBezTo>
                    <a:pt x="3155" y="6880"/>
                    <a:pt x="3256" y="6914"/>
                    <a:pt x="3357" y="7002"/>
                  </a:cubicBezTo>
                  <a:cubicBezTo>
                    <a:pt x="3513" y="7140"/>
                    <a:pt x="3603" y="7367"/>
                    <a:pt x="3598" y="7578"/>
                  </a:cubicBezTo>
                  <a:cubicBezTo>
                    <a:pt x="3594" y="7810"/>
                    <a:pt x="3507" y="8037"/>
                    <a:pt x="3452" y="8260"/>
                  </a:cubicBezTo>
                  <a:cubicBezTo>
                    <a:pt x="3387" y="8521"/>
                    <a:pt x="3371" y="8787"/>
                    <a:pt x="3465" y="9043"/>
                  </a:cubicBezTo>
                  <a:cubicBezTo>
                    <a:pt x="3578" y="9361"/>
                    <a:pt x="3800" y="9650"/>
                    <a:pt x="3988" y="9924"/>
                  </a:cubicBezTo>
                  <a:cubicBezTo>
                    <a:pt x="4379" y="10500"/>
                    <a:pt x="4799" y="11073"/>
                    <a:pt x="5276" y="11581"/>
                  </a:cubicBezTo>
                  <a:cubicBezTo>
                    <a:pt x="5492" y="11811"/>
                    <a:pt x="5731" y="12012"/>
                    <a:pt x="6045" y="12088"/>
                  </a:cubicBezTo>
                  <a:cubicBezTo>
                    <a:pt x="6125" y="12107"/>
                    <a:pt x="6207" y="12116"/>
                    <a:pt x="6289" y="12116"/>
                  </a:cubicBezTo>
                  <a:cubicBezTo>
                    <a:pt x="6484" y="12116"/>
                    <a:pt x="6680" y="12067"/>
                    <a:pt x="6858" y="11996"/>
                  </a:cubicBezTo>
                  <a:cubicBezTo>
                    <a:pt x="7145" y="11881"/>
                    <a:pt x="7408" y="11710"/>
                    <a:pt x="7668" y="11547"/>
                  </a:cubicBezTo>
                  <a:cubicBezTo>
                    <a:pt x="7973" y="11354"/>
                    <a:pt x="8271" y="11154"/>
                    <a:pt x="8563" y="10943"/>
                  </a:cubicBezTo>
                  <a:cubicBezTo>
                    <a:pt x="8717" y="10833"/>
                    <a:pt x="8868" y="10718"/>
                    <a:pt x="9018" y="10603"/>
                  </a:cubicBezTo>
                  <a:cubicBezTo>
                    <a:pt x="9470" y="10287"/>
                    <a:pt x="9910" y="9951"/>
                    <a:pt x="10332" y="9593"/>
                  </a:cubicBezTo>
                  <a:cubicBezTo>
                    <a:pt x="10755" y="9235"/>
                    <a:pt x="11289" y="8810"/>
                    <a:pt x="11322" y="8207"/>
                  </a:cubicBezTo>
                  <a:cubicBezTo>
                    <a:pt x="11340" y="7886"/>
                    <a:pt x="11219" y="7596"/>
                    <a:pt x="11062" y="7321"/>
                  </a:cubicBezTo>
                  <a:cubicBezTo>
                    <a:pt x="10895" y="7027"/>
                    <a:pt x="10704" y="6743"/>
                    <a:pt x="10511" y="6465"/>
                  </a:cubicBezTo>
                  <a:cubicBezTo>
                    <a:pt x="10305" y="6167"/>
                    <a:pt x="10091" y="5877"/>
                    <a:pt x="9867" y="5593"/>
                  </a:cubicBezTo>
                  <a:cubicBezTo>
                    <a:pt x="9660" y="5333"/>
                    <a:pt x="9453" y="5033"/>
                    <a:pt x="9183" y="4833"/>
                  </a:cubicBezTo>
                  <a:cubicBezTo>
                    <a:pt x="8965" y="4670"/>
                    <a:pt x="8707" y="4611"/>
                    <a:pt x="8439" y="4596"/>
                  </a:cubicBezTo>
                  <a:cubicBezTo>
                    <a:pt x="8210" y="4581"/>
                    <a:pt x="7968" y="4596"/>
                    <a:pt x="7748" y="4526"/>
                  </a:cubicBezTo>
                  <a:cubicBezTo>
                    <a:pt x="7544" y="4461"/>
                    <a:pt x="7360" y="4305"/>
                    <a:pt x="7278" y="4114"/>
                  </a:cubicBezTo>
                  <a:cubicBezTo>
                    <a:pt x="7186" y="3896"/>
                    <a:pt x="7268" y="3727"/>
                    <a:pt x="7399" y="3539"/>
                  </a:cubicBezTo>
                  <a:cubicBezTo>
                    <a:pt x="7576" y="3291"/>
                    <a:pt x="7698" y="3040"/>
                    <a:pt x="7610" y="2730"/>
                  </a:cubicBezTo>
                  <a:cubicBezTo>
                    <a:pt x="7532" y="2453"/>
                    <a:pt x="7317" y="2237"/>
                    <a:pt x="7145" y="2017"/>
                  </a:cubicBezTo>
                  <a:cubicBezTo>
                    <a:pt x="6731" y="1489"/>
                    <a:pt x="6390" y="904"/>
                    <a:pt x="5894" y="444"/>
                  </a:cubicBezTo>
                  <a:cubicBezTo>
                    <a:pt x="5667" y="233"/>
                    <a:pt x="5387" y="4"/>
                    <a:pt x="5061" y="0"/>
                  </a:cubicBezTo>
                  <a:cubicBezTo>
                    <a:pt x="5058" y="0"/>
                    <a:pt x="5056" y="0"/>
                    <a:pt x="505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7" name="Google Shape;2207;p37"/>
            <p:cNvSpPr/>
            <p:nvPr/>
          </p:nvSpPr>
          <p:spPr>
            <a:xfrm>
              <a:off x="1824198" y="398293"/>
              <a:ext cx="361718" cy="477988"/>
            </a:xfrm>
            <a:custGeom>
              <a:avLst/>
              <a:gdLst/>
              <a:ahLst/>
              <a:cxnLst/>
              <a:rect l="l" t="t" r="r" b="b"/>
              <a:pathLst>
                <a:path w="6782" h="8962" extrusionOk="0">
                  <a:moveTo>
                    <a:pt x="2671" y="0"/>
                  </a:moveTo>
                  <a:cubicBezTo>
                    <a:pt x="2337" y="243"/>
                    <a:pt x="2004" y="487"/>
                    <a:pt x="1669" y="730"/>
                  </a:cubicBezTo>
                  <a:cubicBezTo>
                    <a:pt x="1382" y="939"/>
                    <a:pt x="1093" y="1150"/>
                    <a:pt x="808" y="1361"/>
                  </a:cubicBezTo>
                  <a:cubicBezTo>
                    <a:pt x="608" y="1506"/>
                    <a:pt x="408" y="1653"/>
                    <a:pt x="209" y="1801"/>
                  </a:cubicBezTo>
                  <a:cubicBezTo>
                    <a:pt x="140" y="1852"/>
                    <a:pt x="69" y="1903"/>
                    <a:pt x="0" y="1955"/>
                  </a:cubicBezTo>
                  <a:cubicBezTo>
                    <a:pt x="718" y="2975"/>
                    <a:pt x="1416" y="4012"/>
                    <a:pt x="2123" y="5040"/>
                  </a:cubicBezTo>
                  <a:cubicBezTo>
                    <a:pt x="2951" y="6241"/>
                    <a:pt x="3787" y="7443"/>
                    <a:pt x="4705" y="8577"/>
                  </a:cubicBezTo>
                  <a:cubicBezTo>
                    <a:pt x="4857" y="8764"/>
                    <a:pt x="5055" y="8962"/>
                    <a:pt x="5307" y="8962"/>
                  </a:cubicBezTo>
                  <a:cubicBezTo>
                    <a:pt x="5335" y="8962"/>
                    <a:pt x="5362" y="8959"/>
                    <a:pt x="5391" y="8954"/>
                  </a:cubicBezTo>
                  <a:cubicBezTo>
                    <a:pt x="5657" y="8910"/>
                    <a:pt x="5841" y="8696"/>
                    <a:pt x="5947" y="8460"/>
                  </a:cubicBezTo>
                  <a:cubicBezTo>
                    <a:pt x="5956" y="8439"/>
                    <a:pt x="5965" y="8418"/>
                    <a:pt x="5974" y="8396"/>
                  </a:cubicBezTo>
                  <a:cubicBezTo>
                    <a:pt x="6029" y="8253"/>
                    <a:pt x="6066" y="8104"/>
                    <a:pt x="6119" y="7962"/>
                  </a:cubicBezTo>
                  <a:cubicBezTo>
                    <a:pt x="6170" y="7826"/>
                    <a:pt x="6232" y="7695"/>
                    <a:pt x="6296" y="7565"/>
                  </a:cubicBezTo>
                  <a:cubicBezTo>
                    <a:pt x="6424" y="7306"/>
                    <a:pt x="6557" y="7051"/>
                    <a:pt x="6631" y="6773"/>
                  </a:cubicBezTo>
                  <a:cubicBezTo>
                    <a:pt x="6782" y="6210"/>
                    <a:pt x="6598" y="5651"/>
                    <a:pt x="6321" y="5160"/>
                  </a:cubicBezTo>
                  <a:cubicBezTo>
                    <a:pt x="6181" y="4911"/>
                    <a:pt x="6016" y="4677"/>
                    <a:pt x="5850" y="4445"/>
                  </a:cubicBezTo>
                  <a:cubicBezTo>
                    <a:pt x="5635" y="4143"/>
                    <a:pt x="5419" y="3842"/>
                    <a:pt x="5205" y="3543"/>
                  </a:cubicBezTo>
                  <a:cubicBezTo>
                    <a:pt x="4361" y="2361"/>
                    <a:pt x="3516" y="1180"/>
                    <a:pt x="267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8" name="Google Shape;2208;p37"/>
            <p:cNvSpPr/>
            <p:nvPr/>
          </p:nvSpPr>
          <p:spPr>
            <a:xfrm>
              <a:off x="1824198" y="470882"/>
              <a:ext cx="317237" cy="405399"/>
            </a:xfrm>
            <a:custGeom>
              <a:avLst/>
              <a:gdLst/>
              <a:ahLst/>
              <a:cxnLst/>
              <a:rect l="l" t="t" r="r" b="b"/>
              <a:pathLst>
                <a:path w="5948" h="7601" extrusionOk="0">
                  <a:moveTo>
                    <a:pt x="808" y="0"/>
                  </a:moveTo>
                  <a:cubicBezTo>
                    <a:pt x="608" y="145"/>
                    <a:pt x="408" y="292"/>
                    <a:pt x="209" y="440"/>
                  </a:cubicBezTo>
                  <a:cubicBezTo>
                    <a:pt x="140" y="491"/>
                    <a:pt x="69" y="542"/>
                    <a:pt x="0" y="594"/>
                  </a:cubicBezTo>
                  <a:cubicBezTo>
                    <a:pt x="719" y="1614"/>
                    <a:pt x="1416" y="2651"/>
                    <a:pt x="2123" y="3679"/>
                  </a:cubicBezTo>
                  <a:cubicBezTo>
                    <a:pt x="2951" y="4880"/>
                    <a:pt x="3787" y="6082"/>
                    <a:pt x="4705" y="7216"/>
                  </a:cubicBezTo>
                  <a:cubicBezTo>
                    <a:pt x="4857" y="7403"/>
                    <a:pt x="5055" y="7601"/>
                    <a:pt x="5307" y="7601"/>
                  </a:cubicBezTo>
                  <a:cubicBezTo>
                    <a:pt x="5335" y="7601"/>
                    <a:pt x="5362" y="7598"/>
                    <a:pt x="5391" y="7593"/>
                  </a:cubicBezTo>
                  <a:cubicBezTo>
                    <a:pt x="5657" y="7549"/>
                    <a:pt x="5841" y="7335"/>
                    <a:pt x="5947" y="7099"/>
                  </a:cubicBezTo>
                  <a:cubicBezTo>
                    <a:pt x="5740" y="6831"/>
                    <a:pt x="5534" y="6564"/>
                    <a:pt x="5329" y="6295"/>
                  </a:cubicBezTo>
                  <a:cubicBezTo>
                    <a:pt x="4799" y="5598"/>
                    <a:pt x="4276" y="4896"/>
                    <a:pt x="3759" y="4191"/>
                  </a:cubicBezTo>
                  <a:cubicBezTo>
                    <a:pt x="2749" y="2812"/>
                    <a:pt x="1765" y="1416"/>
                    <a:pt x="80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9" name="Google Shape;2209;p37"/>
            <p:cNvSpPr/>
            <p:nvPr/>
          </p:nvSpPr>
          <p:spPr>
            <a:xfrm>
              <a:off x="2019723" y="584165"/>
              <a:ext cx="47521" cy="41975"/>
            </a:xfrm>
            <a:custGeom>
              <a:avLst/>
              <a:gdLst/>
              <a:ahLst/>
              <a:cxnLst/>
              <a:rect l="l" t="t" r="r" b="b"/>
              <a:pathLst>
                <a:path w="891" h="787" extrusionOk="0">
                  <a:moveTo>
                    <a:pt x="445" y="1"/>
                  </a:moveTo>
                  <a:cubicBezTo>
                    <a:pt x="365" y="1"/>
                    <a:pt x="283" y="25"/>
                    <a:pt x="213" y="77"/>
                  </a:cubicBezTo>
                  <a:cubicBezTo>
                    <a:pt x="39" y="205"/>
                    <a:pt x="0" y="451"/>
                    <a:pt x="128" y="625"/>
                  </a:cubicBezTo>
                  <a:cubicBezTo>
                    <a:pt x="206" y="730"/>
                    <a:pt x="325" y="786"/>
                    <a:pt x="446" y="786"/>
                  </a:cubicBezTo>
                  <a:cubicBezTo>
                    <a:pt x="526" y="786"/>
                    <a:pt x="607" y="761"/>
                    <a:pt x="677" y="710"/>
                  </a:cubicBezTo>
                  <a:cubicBezTo>
                    <a:pt x="853" y="582"/>
                    <a:pt x="890" y="336"/>
                    <a:pt x="762" y="162"/>
                  </a:cubicBezTo>
                  <a:cubicBezTo>
                    <a:pt x="686" y="57"/>
                    <a:pt x="566" y="1"/>
                    <a:pt x="4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0" name="Google Shape;2210;p37"/>
            <p:cNvSpPr/>
            <p:nvPr/>
          </p:nvSpPr>
          <p:spPr>
            <a:xfrm>
              <a:off x="2272422" y="664273"/>
              <a:ext cx="99310" cy="231634"/>
            </a:xfrm>
            <a:custGeom>
              <a:avLst/>
              <a:gdLst/>
              <a:ahLst/>
              <a:cxnLst/>
              <a:rect l="l" t="t" r="r" b="b"/>
              <a:pathLst>
                <a:path w="1862" h="4343" extrusionOk="0">
                  <a:moveTo>
                    <a:pt x="289" y="1"/>
                  </a:moveTo>
                  <a:cubicBezTo>
                    <a:pt x="143" y="1"/>
                    <a:pt x="0" y="168"/>
                    <a:pt x="116" y="319"/>
                  </a:cubicBezTo>
                  <a:cubicBezTo>
                    <a:pt x="355" y="634"/>
                    <a:pt x="582" y="958"/>
                    <a:pt x="793" y="1293"/>
                  </a:cubicBezTo>
                  <a:cubicBezTo>
                    <a:pt x="992" y="1607"/>
                    <a:pt x="1201" y="1935"/>
                    <a:pt x="1343" y="2279"/>
                  </a:cubicBezTo>
                  <a:cubicBezTo>
                    <a:pt x="1399" y="2419"/>
                    <a:pt x="1435" y="2560"/>
                    <a:pt x="1399" y="2711"/>
                  </a:cubicBezTo>
                  <a:cubicBezTo>
                    <a:pt x="1358" y="2872"/>
                    <a:pt x="1268" y="3034"/>
                    <a:pt x="1185" y="3177"/>
                  </a:cubicBezTo>
                  <a:cubicBezTo>
                    <a:pt x="1008" y="3480"/>
                    <a:pt x="774" y="3753"/>
                    <a:pt x="506" y="3976"/>
                  </a:cubicBezTo>
                  <a:cubicBezTo>
                    <a:pt x="421" y="4047"/>
                    <a:pt x="394" y="4168"/>
                    <a:pt x="462" y="4260"/>
                  </a:cubicBezTo>
                  <a:cubicBezTo>
                    <a:pt x="500" y="4311"/>
                    <a:pt x="567" y="4343"/>
                    <a:pt x="632" y="4343"/>
                  </a:cubicBezTo>
                  <a:cubicBezTo>
                    <a:pt x="673" y="4343"/>
                    <a:pt x="713" y="4331"/>
                    <a:pt x="745" y="4304"/>
                  </a:cubicBezTo>
                  <a:cubicBezTo>
                    <a:pt x="986" y="4100"/>
                    <a:pt x="1206" y="3870"/>
                    <a:pt x="1385" y="3610"/>
                  </a:cubicBezTo>
                  <a:cubicBezTo>
                    <a:pt x="1562" y="3356"/>
                    <a:pt x="1739" y="3062"/>
                    <a:pt x="1803" y="2755"/>
                  </a:cubicBezTo>
                  <a:cubicBezTo>
                    <a:pt x="1862" y="2467"/>
                    <a:pt x="1755" y="2183"/>
                    <a:pt x="1624" y="1931"/>
                  </a:cubicBezTo>
                  <a:cubicBezTo>
                    <a:pt x="1465" y="1627"/>
                    <a:pt x="1293" y="1327"/>
                    <a:pt x="1109" y="1036"/>
                  </a:cubicBezTo>
                  <a:cubicBezTo>
                    <a:pt x="901" y="709"/>
                    <a:pt x="678" y="390"/>
                    <a:pt x="442" y="80"/>
                  </a:cubicBezTo>
                  <a:cubicBezTo>
                    <a:pt x="400" y="24"/>
                    <a:pt x="344" y="1"/>
                    <a:pt x="28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1" name="Google Shape;2211;p37"/>
            <p:cNvSpPr/>
            <p:nvPr/>
          </p:nvSpPr>
          <p:spPr>
            <a:xfrm>
              <a:off x="1927080" y="669607"/>
              <a:ext cx="104323" cy="130457"/>
            </a:xfrm>
            <a:custGeom>
              <a:avLst/>
              <a:gdLst/>
              <a:ahLst/>
              <a:cxnLst/>
              <a:rect l="l" t="t" r="r" b="b"/>
              <a:pathLst>
                <a:path w="1956" h="2446" extrusionOk="0">
                  <a:moveTo>
                    <a:pt x="284" y="0"/>
                  </a:moveTo>
                  <a:cubicBezTo>
                    <a:pt x="142" y="0"/>
                    <a:pt x="1" y="168"/>
                    <a:pt x="107" y="323"/>
                  </a:cubicBezTo>
                  <a:lnTo>
                    <a:pt x="1521" y="2363"/>
                  </a:lnTo>
                  <a:cubicBezTo>
                    <a:pt x="1562" y="2422"/>
                    <a:pt x="1616" y="2446"/>
                    <a:pt x="1670" y="2446"/>
                  </a:cubicBezTo>
                  <a:cubicBezTo>
                    <a:pt x="1813" y="2446"/>
                    <a:pt x="1955" y="2278"/>
                    <a:pt x="1847" y="2124"/>
                  </a:cubicBezTo>
                  <a:lnTo>
                    <a:pt x="435" y="84"/>
                  </a:lnTo>
                  <a:cubicBezTo>
                    <a:pt x="394" y="25"/>
                    <a:pt x="339" y="0"/>
                    <a:pt x="2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2" name="Google Shape;2212;p37"/>
            <p:cNvSpPr/>
            <p:nvPr/>
          </p:nvSpPr>
          <p:spPr>
            <a:xfrm>
              <a:off x="2109111" y="700381"/>
              <a:ext cx="80963" cy="185232"/>
            </a:xfrm>
            <a:custGeom>
              <a:avLst/>
              <a:gdLst/>
              <a:ahLst/>
              <a:cxnLst/>
              <a:rect l="l" t="t" r="r" b="b"/>
              <a:pathLst>
                <a:path w="1518" h="3473" extrusionOk="0">
                  <a:moveTo>
                    <a:pt x="1239" y="0"/>
                  </a:moveTo>
                  <a:cubicBezTo>
                    <a:pt x="1130" y="0"/>
                    <a:pt x="1021" y="76"/>
                    <a:pt x="1039" y="216"/>
                  </a:cubicBezTo>
                  <a:cubicBezTo>
                    <a:pt x="1105" y="730"/>
                    <a:pt x="1030" y="1249"/>
                    <a:pt x="883" y="1742"/>
                  </a:cubicBezTo>
                  <a:cubicBezTo>
                    <a:pt x="809" y="1995"/>
                    <a:pt x="717" y="2243"/>
                    <a:pt x="616" y="2488"/>
                  </a:cubicBezTo>
                  <a:cubicBezTo>
                    <a:pt x="520" y="2722"/>
                    <a:pt x="426" y="3016"/>
                    <a:pt x="155" y="3085"/>
                  </a:cubicBezTo>
                  <a:cubicBezTo>
                    <a:pt x="49" y="3113"/>
                    <a:pt x="1" y="3251"/>
                    <a:pt x="38" y="3347"/>
                  </a:cubicBezTo>
                  <a:cubicBezTo>
                    <a:pt x="71" y="3434"/>
                    <a:pt x="147" y="3473"/>
                    <a:pt x="229" y="3473"/>
                  </a:cubicBezTo>
                  <a:cubicBezTo>
                    <a:pt x="252" y="3473"/>
                    <a:pt x="275" y="3470"/>
                    <a:pt x="299" y="3464"/>
                  </a:cubicBezTo>
                  <a:cubicBezTo>
                    <a:pt x="639" y="3376"/>
                    <a:pt x="818" y="3055"/>
                    <a:pt x="944" y="2755"/>
                  </a:cubicBezTo>
                  <a:cubicBezTo>
                    <a:pt x="1057" y="2486"/>
                    <a:pt x="1160" y="2213"/>
                    <a:pt x="1245" y="1935"/>
                  </a:cubicBezTo>
                  <a:cubicBezTo>
                    <a:pt x="1419" y="1364"/>
                    <a:pt x="1518" y="771"/>
                    <a:pt x="1442" y="175"/>
                  </a:cubicBezTo>
                  <a:cubicBezTo>
                    <a:pt x="1426" y="56"/>
                    <a:pt x="1332" y="0"/>
                    <a:pt x="12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3" name="Google Shape;2213;p37"/>
            <p:cNvSpPr/>
            <p:nvPr/>
          </p:nvSpPr>
          <p:spPr>
            <a:xfrm>
              <a:off x="1742490" y="525070"/>
              <a:ext cx="97070" cy="179792"/>
            </a:xfrm>
            <a:custGeom>
              <a:avLst/>
              <a:gdLst/>
              <a:ahLst/>
              <a:cxnLst/>
              <a:rect l="l" t="t" r="r" b="b"/>
              <a:pathLst>
                <a:path w="1820" h="3371" extrusionOk="0">
                  <a:moveTo>
                    <a:pt x="643" y="1"/>
                  </a:moveTo>
                  <a:cubicBezTo>
                    <a:pt x="583" y="1"/>
                    <a:pt x="523" y="29"/>
                    <a:pt x="479" y="77"/>
                  </a:cubicBezTo>
                  <a:cubicBezTo>
                    <a:pt x="107" y="478"/>
                    <a:pt x="1" y="1100"/>
                    <a:pt x="222" y="1601"/>
                  </a:cubicBezTo>
                  <a:cubicBezTo>
                    <a:pt x="359" y="1910"/>
                    <a:pt x="575" y="2184"/>
                    <a:pt x="770" y="2459"/>
                  </a:cubicBezTo>
                  <a:cubicBezTo>
                    <a:pt x="968" y="2739"/>
                    <a:pt x="1172" y="3016"/>
                    <a:pt x="1378" y="3290"/>
                  </a:cubicBezTo>
                  <a:cubicBezTo>
                    <a:pt x="1421" y="3347"/>
                    <a:pt x="1476" y="3371"/>
                    <a:pt x="1531" y="3371"/>
                  </a:cubicBezTo>
                  <a:cubicBezTo>
                    <a:pt x="1678" y="3371"/>
                    <a:pt x="1819" y="3203"/>
                    <a:pt x="1706" y="3051"/>
                  </a:cubicBezTo>
                  <a:cubicBezTo>
                    <a:pt x="1518" y="2803"/>
                    <a:pt x="1334" y="2553"/>
                    <a:pt x="1155" y="2301"/>
                  </a:cubicBezTo>
                  <a:cubicBezTo>
                    <a:pt x="983" y="2060"/>
                    <a:pt x="793" y="1819"/>
                    <a:pt x="650" y="1559"/>
                  </a:cubicBezTo>
                  <a:cubicBezTo>
                    <a:pt x="430" y="1153"/>
                    <a:pt x="481" y="669"/>
                    <a:pt x="797" y="327"/>
                  </a:cubicBezTo>
                  <a:cubicBezTo>
                    <a:pt x="871" y="248"/>
                    <a:pt x="844" y="108"/>
                    <a:pt x="763" y="44"/>
                  </a:cubicBezTo>
                  <a:cubicBezTo>
                    <a:pt x="726" y="14"/>
                    <a:pt x="685" y="1"/>
                    <a:pt x="6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4" name="Google Shape;2214;p37"/>
            <p:cNvSpPr/>
            <p:nvPr/>
          </p:nvSpPr>
          <p:spPr>
            <a:xfrm>
              <a:off x="1925960" y="804010"/>
              <a:ext cx="42668" cy="90456"/>
            </a:xfrm>
            <a:custGeom>
              <a:avLst/>
              <a:gdLst/>
              <a:ahLst/>
              <a:cxnLst/>
              <a:rect l="l" t="t" r="r" b="b"/>
              <a:pathLst>
                <a:path w="800" h="1696" extrusionOk="0">
                  <a:moveTo>
                    <a:pt x="210" y="1"/>
                  </a:moveTo>
                  <a:cubicBezTo>
                    <a:pt x="203" y="1"/>
                    <a:pt x="195" y="1"/>
                    <a:pt x="188" y="2"/>
                  </a:cubicBezTo>
                  <a:cubicBezTo>
                    <a:pt x="70" y="20"/>
                    <a:pt x="11" y="111"/>
                    <a:pt x="9" y="224"/>
                  </a:cubicBezTo>
                  <a:cubicBezTo>
                    <a:pt x="1" y="717"/>
                    <a:pt x="148" y="1200"/>
                    <a:pt x="413" y="1613"/>
                  </a:cubicBezTo>
                  <a:cubicBezTo>
                    <a:pt x="448" y="1667"/>
                    <a:pt x="514" y="1696"/>
                    <a:pt x="579" y="1696"/>
                  </a:cubicBezTo>
                  <a:cubicBezTo>
                    <a:pt x="621" y="1696"/>
                    <a:pt x="663" y="1684"/>
                    <a:pt x="695" y="1658"/>
                  </a:cubicBezTo>
                  <a:cubicBezTo>
                    <a:pt x="786" y="1585"/>
                    <a:pt x="800" y="1470"/>
                    <a:pt x="740" y="1374"/>
                  </a:cubicBezTo>
                  <a:cubicBezTo>
                    <a:pt x="672" y="1270"/>
                    <a:pt x="646" y="1220"/>
                    <a:pt x="594" y="1103"/>
                  </a:cubicBezTo>
                  <a:cubicBezTo>
                    <a:pt x="552" y="1007"/>
                    <a:pt x="514" y="906"/>
                    <a:pt x="486" y="803"/>
                  </a:cubicBezTo>
                  <a:cubicBezTo>
                    <a:pt x="436" y="630"/>
                    <a:pt x="408" y="394"/>
                    <a:pt x="412" y="183"/>
                  </a:cubicBezTo>
                  <a:cubicBezTo>
                    <a:pt x="413" y="84"/>
                    <a:pt x="305" y="1"/>
                    <a:pt x="21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5" name="Google Shape;2215;p37"/>
            <p:cNvSpPr/>
            <p:nvPr/>
          </p:nvSpPr>
          <p:spPr>
            <a:xfrm>
              <a:off x="2113645" y="446828"/>
              <a:ext cx="50348" cy="56695"/>
            </a:xfrm>
            <a:custGeom>
              <a:avLst/>
              <a:gdLst/>
              <a:ahLst/>
              <a:cxnLst/>
              <a:rect l="l" t="t" r="r" b="b"/>
              <a:pathLst>
                <a:path w="944" h="1063" extrusionOk="0">
                  <a:moveTo>
                    <a:pt x="228" y="1"/>
                  </a:moveTo>
                  <a:cubicBezTo>
                    <a:pt x="187" y="1"/>
                    <a:pt x="146" y="13"/>
                    <a:pt x="113" y="40"/>
                  </a:cubicBezTo>
                  <a:cubicBezTo>
                    <a:pt x="26" y="107"/>
                    <a:pt x="1" y="231"/>
                    <a:pt x="68" y="322"/>
                  </a:cubicBezTo>
                  <a:lnTo>
                    <a:pt x="550" y="981"/>
                  </a:lnTo>
                  <a:cubicBezTo>
                    <a:pt x="589" y="1033"/>
                    <a:pt x="654" y="1063"/>
                    <a:pt x="719" y="1063"/>
                  </a:cubicBezTo>
                  <a:cubicBezTo>
                    <a:pt x="760" y="1063"/>
                    <a:pt x="801" y="1050"/>
                    <a:pt x="834" y="1023"/>
                  </a:cubicBezTo>
                  <a:cubicBezTo>
                    <a:pt x="919" y="956"/>
                    <a:pt x="944" y="834"/>
                    <a:pt x="878" y="742"/>
                  </a:cubicBezTo>
                  <a:lnTo>
                    <a:pt x="394" y="82"/>
                  </a:lnTo>
                  <a:cubicBezTo>
                    <a:pt x="357" y="31"/>
                    <a:pt x="292" y="1"/>
                    <a:pt x="2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6" name="Google Shape;2216;p37"/>
            <p:cNvSpPr/>
            <p:nvPr/>
          </p:nvSpPr>
          <p:spPr>
            <a:xfrm>
              <a:off x="1976735" y="418934"/>
              <a:ext cx="50882" cy="57495"/>
            </a:xfrm>
            <a:custGeom>
              <a:avLst/>
              <a:gdLst/>
              <a:ahLst/>
              <a:cxnLst/>
              <a:rect l="l" t="t" r="r" b="b"/>
              <a:pathLst>
                <a:path w="954" h="1078" extrusionOk="0">
                  <a:moveTo>
                    <a:pt x="225" y="1"/>
                  </a:moveTo>
                  <a:cubicBezTo>
                    <a:pt x="184" y="1"/>
                    <a:pt x="143" y="13"/>
                    <a:pt x="110" y="40"/>
                  </a:cubicBezTo>
                  <a:cubicBezTo>
                    <a:pt x="25" y="109"/>
                    <a:pt x="0" y="232"/>
                    <a:pt x="68" y="324"/>
                  </a:cubicBezTo>
                  <a:lnTo>
                    <a:pt x="560" y="995"/>
                  </a:lnTo>
                  <a:cubicBezTo>
                    <a:pt x="598" y="1047"/>
                    <a:pt x="664" y="1078"/>
                    <a:pt x="728" y="1078"/>
                  </a:cubicBezTo>
                  <a:cubicBezTo>
                    <a:pt x="769" y="1078"/>
                    <a:pt x="809" y="1066"/>
                    <a:pt x="842" y="1040"/>
                  </a:cubicBezTo>
                  <a:cubicBezTo>
                    <a:pt x="927" y="971"/>
                    <a:pt x="954" y="848"/>
                    <a:pt x="886" y="756"/>
                  </a:cubicBezTo>
                  <a:lnTo>
                    <a:pt x="394" y="84"/>
                  </a:lnTo>
                  <a:cubicBezTo>
                    <a:pt x="355" y="31"/>
                    <a:pt x="289" y="1"/>
                    <a:pt x="22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17" name="Google Shape;2217;p37"/>
          <p:cNvSpPr/>
          <p:nvPr/>
        </p:nvSpPr>
        <p:spPr>
          <a:xfrm>
            <a:off x="1419966" y="1584480"/>
            <a:ext cx="630605" cy="546465"/>
          </a:xfrm>
          <a:custGeom>
            <a:avLst/>
            <a:gdLst/>
            <a:ahLst/>
            <a:cxnLst/>
            <a:rect l="l" t="t" r="r" b="b"/>
            <a:pathLst>
              <a:path w="21493" h="19814" extrusionOk="0">
                <a:moveTo>
                  <a:pt x="15473" y="1"/>
                </a:moveTo>
                <a:cubicBezTo>
                  <a:pt x="14968" y="1"/>
                  <a:pt x="14459" y="79"/>
                  <a:pt x="13954" y="241"/>
                </a:cubicBezTo>
                <a:cubicBezTo>
                  <a:pt x="12920" y="574"/>
                  <a:pt x="11997" y="1152"/>
                  <a:pt x="11015" y="1600"/>
                </a:cubicBezTo>
                <a:cubicBezTo>
                  <a:pt x="10454" y="1816"/>
                  <a:pt x="9874" y="1951"/>
                  <a:pt x="9279" y="2041"/>
                </a:cubicBezTo>
                <a:cubicBezTo>
                  <a:pt x="7450" y="2261"/>
                  <a:pt x="5580" y="2270"/>
                  <a:pt x="3913" y="3160"/>
                </a:cubicBezTo>
                <a:cubicBezTo>
                  <a:pt x="2185" y="4081"/>
                  <a:pt x="1007" y="5885"/>
                  <a:pt x="489" y="7735"/>
                </a:cubicBezTo>
                <a:cubicBezTo>
                  <a:pt x="0" y="9482"/>
                  <a:pt x="46" y="11457"/>
                  <a:pt x="684" y="13160"/>
                </a:cubicBezTo>
                <a:cubicBezTo>
                  <a:pt x="746" y="13326"/>
                  <a:pt x="814" y="13489"/>
                  <a:pt x="884" y="13650"/>
                </a:cubicBezTo>
                <a:cubicBezTo>
                  <a:pt x="1462" y="15173"/>
                  <a:pt x="2479" y="16548"/>
                  <a:pt x="3737" y="17553"/>
                </a:cubicBezTo>
                <a:cubicBezTo>
                  <a:pt x="5549" y="18999"/>
                  <a:pt x="7723" y="19800"/>
                  <a:pt x="10051" y="19814"/>
                </a:cubicBezTo>
                <a:cubicBezTo>
                  <a:pt x="10073" y="19814"/>
                  <a:pt x="10095" y="19814"/>
                  <a:pt x="10117" y="19814"/>
                </a:cubicBezTo>
                <a:cubicBezTo>
                  <a:pt x="14792" y="19814"/>
                  <a:pt x="19404" y="16777"/>
                  <a:pt x="20856" y="12270"/>
                </a:cubicBezTo>
                <a:cubicBezTo>
                  <a:pt x="21260" y="11015"/>
                  <a:pt x="21492" y="9633"/>
                  <a:pt x="21473" y="8313"/>
                </a:cubicBezTo>
                <a:cubicBezTo>
                  <a:pt x="21467" y="7987"/>
                  <a:pt x="21444" y="7655"/>
                  <a:pt x="21403" y="7328"/>
                </a:cubicBezTo>
                <a:cubicBezTo>
                  <a:pt x="21340" y="6580"/>
                  <a:pt x="21207" y="5839"/>
                  <a:pt x="21005" y="5121"/>
                </a:cubicBezTo>
                <a:cubicBezTo>
                  <a:pt x="20971" y="5001"/>
                  <a:pt x="20934" y="4880"/>
                  <a:pt x="20895" y="4762"/>
                </a:cubicBezTo>
                <a:cubicBezTo>
                  <a:pt x="20727" y="3980"/>
                  <a:pt x="20448" y="3227"/>
                  <a:pt x="19991" y="2559"/>
                </a:cubicBezTo>
                <a:cubicBezTo>
                  <a:pt x="19406" y="1707"/>
                  <a:pt x="18634" y="936"/>
                  <a:pt x="17682" y="500"/>
                </a:cubicBezTo>
                <a:cubicBezTo>
                  <a:pt x="16971" y="174"/>
                  <a:pt x="16226" y="1"/>
                  <a:pt x="1547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18" name="Google Shape;2218;p37"/>
          <p:cNvSpPr txBox="1">
            <a:spLocks noGrp="1"/>
          </p:cNvSpPr>
          <p:nvPr>
            <p:ph type="title" idx="5"/>
          </p:nvPr>
        </p:nvSpPr>
        <p:spPr>
          <a:xfrm>
            <a:off x="1481425" y="1648371"/>
            <a:ext cx="669300" cy="447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a</a:t>
            </a:r>
            <a:endParaRPr dirty="0"/>
          </a:p>
        </p:txBody>
      </p:sp>
      <p:sp>
        <p:nvSpPr>
          <p:cNvPr id="2219" name="Google Shape;2219;p37"/>
          <p:cNvSpPr txBox="1">
            <a:spLocks noGrp="1"/>
          </p:cNvSpPr>
          <p:nvPr>
            <p:ph type="title" idx="6"/>
          </p:nvPr>
        </p:nvSpPr>
        <p:spPr>
          <a:xfrm>
            <a:off x="1490067" y="2855705"/>
            <a:ext cx="669300" cy="447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c</a:t>
            </a:r>
            <a:endParaRPr dirty="0"/>
          </a:p>
        </p:txBody>
      </p:sp>
      <p:sp>
        <p:nvSpPr>
          <p:cNvPr id="2220" name="Google Shape;2220;p37"/>
          <p:cNvSpPr txBox="1">
            <a:spLocks noGrp="1"/>
          </p:cNvSpPr>
          <p:nvPr>
            <p:ph type="title" idx="7"/>
          </p:nvPr>
        </p:nvSpPr>
        <p:spPr>
          <a:xfrm>
            <a:off x="1451319" y="2238261"/>
            <a:ext cx="669300" cy="447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b</a:t>
            </a:r>
            <a:endParaRPr dirty="0"/>
          </a:p>
        </p:txBody>
      </p:sp>
      <p:sp>
        <p:nvSpPr>
          <p:cNvPr id="8" name="Google Shape;2172;p37">
            <a:extLst>
              <a:ext uri="{FF2B5EF4-FFF2-40B4-BE49-F238E27FC236}">
                <a16:creationId xmlns:a16="http://schemas.microsoft.com/office/drawing/2014/main" id="{31F37643-56CF-3023-4E12-7AD956859403}"/>
              </a:ext>
            </a:extLst>
          </p:cNvPr>
          <p:cNvSpPr/>
          <p:nvPr/>
        </p:nvSpPr>
        <p:spPr>
          <a:xfrm>
            <a:off x="1476001" y="3397484"/>
            <a:ext cx="630605" cy="581343"/>
          </a:xfrm>
          <a:custGeom>
            <a:avLst/>
            <a:gdLst/>
            <a:ahLst/>
            <a:cxnLst/>
            <a:rect l="l" t="t" r="r" b="b"/>
            <a:pathLst>
              <a:path w="21493" h="19814" extrusionOk="0">
                <a:moveTo>
                  <a:pt x="15473" y="1"/>
                </a:moveTo>
                <a:cubicBezTo>
                  <a:pt x="14968" y="1"/>
                  <a:pt x="14459" y="79"/>
                  <a:pt x="13954" y="241"/>
                </a:cubicBezTo>
                <a:cubicBezTo>
                  <a:pt x="12920" y="574"/>
                  <a:pt x="11997" y="1152"/>
                  <a:pt x="11015" y="1600"/>
                </a:cubicBezTo>
                <a:cubicBezTo>
                  <a:pt x="10454" y="1816"/>
                  <a:pt x="9874" y="1951"/>
                  <a:pt x="9279" y="2041"/>
                </a:cubicBezTo>
                <a:cubicBezTo>
                  <a:pt x="7450" y="2261"/>
                  <a:pt x="5580" y="2270"/>
                  <a:pt x="3913" y="3160"/>
                </a:cubicBezTo>
                <a:cubicBezTo>
                  <a:pt x="2185" y="4081"/>
                  <a:pt x="1007" y="5885"/>
                  <a:pt x="489" y="7735"/>
                </a:cubicBezTo>
                <a:cubicBezTo>
                  <a:pt x="0" y="9482"/>
                  <a:pt x="46" y="11457"/>
                  <a:pt x="684" y="13160"/>
                </a:cubicBezTo>
                <a:cubicBezTo>
                  <a:pt x="746" y="13326"/>
                  <a:pt x="814" y="13489"/>
                  <a:pt x="884" y="13650"/>
                </a:cubicBezTo>
                <a:cubicBezTo>
                  <a:pt x="1462" y="15173"/>
                  <a:pt x="2479" y="16548"/>
                  <a:pt x="3737" y="17553"/>
                </a:cubicBezTo>
                <a:cubicBezTo>
                  <a:pt x="5549" y="18999"/>
                  <a:pt x="7723" y="19800"/>
                  <a:pt x="10051" y="19814"/>
                </a:cubicBezTo>
                <a:cubicBezTo>
                  <a:pt x="10073" y="19814"/>
                  <a:pt x="10095" y="19814"/>
                  <a:pt x="10117" y="19814"/>
                </a:cubicBezTo>
                <a:cubicBezTo>
                  <a:pt x="14792" y="19814"/>
                  <a:pt x="19404" y="16777"/>
                  <a:pt x="20856" y="12270"/>
                </a:cubicBezTo>
                <a:cubicBezTo>
                  <a:pt x="21260" y="11015"/>
                  <a:pt x="21492" y="9633"/>
                  <a:pt x="21473" y="8313"/>
                </a:cubicBezTo>
                <a:cubicBezTo>
                  <a:pt x="21467" y="7987"/>
                  <a:pt x="21444" y="7655"/>
                  <a:pt x="21403" y="7328"/>
                </a:cubicBezTo>
                <a:cubicBezTo>
                  <a:pt x="21340" y="6580"/>
                  <a:pt x="21207" y="5839"/>
                  <a:pt x="21005" y="5121"/>
                </a:cubicBezTo>
                <a:cubicBezTo>
                  <a:pt x="20971" y="5001"/>
                  <a:pt x="20934" y="4880"/>
                  <a:pt x="20895" y="4762"/>
                </a:cubicBezTo>
                <a:cubicBezTo>
                  <a:pt x="20727" y="3980"/>
                  <a:pt x="20448" y="3227"/>
                  <a:pt x="19991" y="2559"/>
                </a:cubicBezTo>
                <a:cubicBezTo>
                  <a:pt x="19406" y="1707"/>
                  <a:pt x="18634" y="936"/>
                  <a:pt x="17682" y="500"/>
                </a:cubicBezTo>
                <a:cubicBezTo>
                  <a:pt x="16971" y="174"/>
                  <a:pt x="16226" y="1"/>
                  <a:pt x="1547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 name="Google Shape;2219;p37">
            <a:extLst>
              <a:ext uri="{FF2B5EF4-FFF2-40B4-BE49-F238E27FC236}">
                <a16:creationId xmlns:a16="http://schemas.microsoft.com/office/drawing/2014/main" id="{F3836C3C-56BA-5A38-8AB5-7F48F0E640A2}"/>
              </a:ext>
            </a:extLst>
          </p:cNvPr>
          <p:cNvSpPr txBox="1">
            <a:spLocks/>
          </p:cNvSpPr>
          <p:nvPr/>
        </p:nvSpPr>
        <p:spPr>
          <a:xfrm>
            <a:off x="1440589" y="3472340"/>
            <a:ext cx="669300" cy="4476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000"/>
              <a:buFont typeface="Varela Round"/>
              <a:buNone/>
              <a:defRPr sz="3000" b="1" i="0" u="none" strike="noStrike" cap="none">
                <a:solidFill>
                  <a:schemeClr val="dk1"/>
                </a:solidFill>
                <a:latin typeface="Varela Round"/>
                <a:ea typeface="Varela Round"/>
                <a:cs typeface="Varela Round"/>
                <a:sym typeface="Varela Round"/>
              </a:defRPr>
            </a:lvl1pPr>
            <a:lvl2pPr marR="0" lvl="1" algn="l" rtl="0">
              <a:lnSpc>
                <a:spcPct val="100000"/>
              </a:lnSpc>
              <a:spcBef>
                <a:spcPts val="0"/>
              </a:spcBef>
              <a:spcAft>
                <a:spcPts val="0"/>
              </a:spcAft>
              <a:buClr>
                <a:schemeClr val="dk1"/>
              </a:buClr>
              <a:buSzPts val="3000"/>
              <a:buFont typeface="DM Sans"/>
              <a:buNone/>
              <a:defRPr sz="3000" b="1" i="0" u="none" strike="noStrike" cap="none">
                <a:solidFill>
                  <a:schemeClr val="dk1"/>
                </a:solidFill>
                <a:latin typeface="DM Sans"/>
                <a:ea typeface="DM Sans"/>
                <a:cs typeface="DM Sans"/>
                <a:sym typeface="DM Sans"/>
              </a:defRPr>
            </a:lvl2pPr>
            <a:lvl3pPr marR="0" lvl="2" algn="l" rtl="0">
              <a:lnSpc>
                <a:spcPct val="100000"/>
              </a:lnSpc>
              <a:spcBef>
                <a:spcPts val="0"/>
              </a:spcBef>
              <a:spcAft>
                <a:spcPts val="0"/>
              </a:spcAft>
              <a:buClr>
                <a:schemeClr val="dk1"/>
              </a:buClr>
              <a:buSzPts val="3000"/>
              <a:buFont typeface="DM Sans"/>
              <a:buNone/>
              <a:defRPr sz="3000" b="1" i="0" u="none" strike="noStrike" cap="none">
                <a:solidFill>
                  <a:schemeClr val="dk1"/>
                </a:solidFill>
                <a:latin typeface="DM Sans"/>
                <a:ea typeface="DM Sans"/>
                <a:cs typeface="DM Sans"/>
                <a:sym typeface="DM Sans"/>
              </a:defRPr>
            </a:lvl3pPr>
            <a:lvl4pPr marR="0" lvl="3" algn="l" rtl="0">
              <a:lnSpc>
                <a:spcPct val="100000"/>
              </a:lnSpc>
              <a:spcBef>
                <a:spcPts val="0"/>
              </a:spcBef>
              <a:spcAft>
                <a:spcPts val="0"/>
              </a:spcAft>
              <a:buClr>
                <a:schemeClr val="dk1"/>
              </a:buClr>
              <a:buSzPts val="3000"/>
              <a:buFont typeface="DM Sans"/>
              <a:buNone/>
              <a:defRPr sz="3000" b="1" i="0" u="none" strike="noStrike" cap="none">
                <a:solidFill>
                  <a:schemeClr val="dk1"/>
                </a:solidFill>
                <a:latin typeface="DM Sans"/>
                <a:ea typeface="DM Sans"/>
                <a:cs typeface="DM Sans"/>
                <a:sym typeface="DM Sans"/>
              </a:defRPr>
            </a:lvl4pPr>
            <a:lvl5pPr marR="0" lvl="4" algn="l" rtl="0">
              <a:lnSpc>
                <a:spcPct val="100000"/>
              </a:lnSpc>
              <a:spcBef>
                <a:spcPts val="0"/>
              </a:spcBef>
              <a:spcAft>
                <a:spcPts val="0"/>
              </a:spcAft>
              <a:buClr>
                <a:schemeClr val="dk1"/>
              </a:buClr>
              <a:buSzPts val="3000"/>
              <a:buFont typeface="DM Sans"/>
              <a:buNone/>
              <a:defRPr sz="3000" b="1" i="0" u="none" strike="noStrike" cap="none">
                <a:solidFill>
                  <a:schemeClr val="dk1"/>
                </a:solidFill>
                <a:latin typeface="DM Sans"/>
                <a:ea typeface="DM Sans"/>
                <a:cs typeface="DM Sans"/>
                <a:sym typeface="DM Sans"/>
              </a:defRPr>
            </a:lvl5pPr>
            <a:lvl6pPr marR="0" lvl="5" algn="l" rtl="0">
              <a:lnSpc>
                <a:spcPct val="100000"/>
              </a:lnSpc>
              <a:spcBef>
                <a:spcPts val="0"/>
              </a:spcBef>
              <a:spcAft>
                <a:spcPts val="0"/>
              </a:spcAft>
              <a:buClr>
                <a:schemeClr val="dk1"/>
              </a:buClr>
              <a:buSzPts val="3000"/>
              <a:buFont typeface="DM Sans"/>
              <a:buNone/>
              <a:defRPr sz="3000" b="1" i="0" u="none" strike="noStrike" cap="none">
                <a:solidFill>
                  <a:schemeClr val="dk1"/>
                </a:solidFill>
                <a:latin typeface="DM Sans"/>
                <a:ea typeface="DM Sans"/>
                <a:cs typeface="DM Sans"/>
                <a:sym typeface="DM Sans"/>
              </a:defRPr>
            </a:lvl6pPr>
            <a:lvl7pPr marR="0" lvl="6" algn="l" rtl="0">
              <a:lnSpc>
                <a:spcPct val="100000"/>
              </a:lnSpc>
              <a:spcBef>
                <a:spcPts val="0"/>
              </a:spcBef>
              <a:spcAft>
                <a:spcPts val="0"/>
              </a:spcAft>
              <a:buClr>
                <a:schemeClr val="dk1"/>
              </a:buClr>
              <a:buSzPts val="3000"/>
              <a:buFont typeface="DM Sans"/>
              <a:buNone/>
              <a:defRPr sz="3000" b="1" i="0" u="none" strike="noStrike" cap="none">
                <a:solidFill>
                  <a:schemeClr val="dk1"/>
                </a:solidFill>
                <a:latin typeface="DM Sans"/>
                <a:ea typeface="DM Sans"/>
                <a:cs typeface="DM Sans"/>
                <a:sym typeface="DM Sans"/>
              </a:defRPr>
            </a:lvl7pPr>
            <a:lvl8pPr marR="0" lvl="7" algn="l" rtl="0">
              <a:lnSpc>
                <a:spcPct val="100000"/>
              </a:lnSpc>
              <a:spcBef>
                <a:spcPts val="0"/>
              </a:spcBef>
              <a:spcAft>
                <a:spcPts val="0"/>
              </a:spcAft>
              <a:buClr>
                <a:schemeClr val="dk1"/>
              </a:buClr>
              <a:buSzPts val="3000"/>
              <a:buFont typeface="DM Sans"/>
              <a:buNone/>
              <a:defRPr sz="3000" b="1" i="0" u="none" strike="noStrike" cap="none">
                <a:solidFill>
                  <a:schemeClr val="dk1"/>
                </a:solidFill>
                <a:latin typeface="DM Sans"/>
                <a:ea typeface="DM Sans"/>
                <a:cs typeface="DM Sans"/>
                <a:sym typeface="DM Sans"/>
              </a:defRPr>
            </a:lvl8pPr>
            <a:lvl9pPr marR="0" lvl="8" algn="l" rtl="0">
              <a:lnSpc>
                <a:spcPct val="100000"/>
              </a:lnSpc>
              <a:spcBef>
                <a:spcPts val="0"/>
              </a:spcBef>
              <a:spcAft>
                <a:spcPts val="0"/>
              </a:spcAft>
              <a:buClr>
                <a:schemeClr val="dk1"/>
              </a:buClr>
              <a:buSzPts val="3000"/>
              <a:buFont typeface="DM Sans"/>
              <a:buNone/>
              <a:defRPr sz="3000" b="1" i="0" u="none" strike="noStrike" cap="none">
                <a:solidFill>
                  <a:schemeClr val="dk1"/>
                </a:solidFill>
                <a:latin typeface="DM Sans"/>
                <a:ea typeface="DM Sans"/>
                <a:cs typeface="DM Sans"/>
                <a:sym typeface="DM Sans"/>
              </a:defRPr>
            </a:lvl9pPr>
          </a:lstStyle>
          <a:p>
            <a:pPr algn="ctr"/>
            <a:r>
              <a:rPr lang="es-ES" dirty="0"/>
              <a:t>d</a:t>
            </a:r>
            <a:endParaRPr lang="es-MX" dirty="0"/>
          </a:p>
        </p:txBody>
      </p:sp>
      <p:sp>
        <p:nvSpPr>
          <p:cNvPr id="10" name="Google Shape;2174;p37">
            <a:extLst>
              <a:ext uri="{FF2B5EF4-FFF2-40B4-BE49-F238E27FC236}">
                <a16:creationId xmlns:a16="http://schemas.microsoft.com/office/drawing/2014/main" id="{23EE830C-A82F-72E2-DE76-5577895DADFC}"/>
              </a:ext>
            </a:extLst>
          </p:cNvPr>
          <p:cNvSpPr txBox="1">
            <a:spLocks/>
          </p:cNvSpPr>
          <p:nvPr/>
        </p:nvSpPr>
        <p:spPr>
          <a:xfrm>
            <a:off x="2182257" y="3406295"/>
            <a:ext cx="4234200" cy="3672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l" rtl="0">
              <a:lnSpc>
                <a:spcPct val="115000"/>
              </a:lnSpc>
              <a:spcBef>
                <a:spcPts val="0"/>
              </a:spcBef>
              <a:spcAft>
                <a:spcPts val="0"/>
              </a:spcAft>
              <a:buClr>
                <a:schemeClr val="dk1"/>
              </a:buClr>
              <a:buSzPts val="1400"/>
              <a:buFont typeface="Varela Round"/>
              <a:buNone/>
              <a:defRPr sz="1400" b="0" i="0" u="none" strike="noStrike" cap="none">
                <a:solidFill>
                  <a:schemeClr val="dk1"/>
                </a:solidFill>
                <a:latin typeface="Varela Round"/>
                <a:ea typeface="Varela Round"/>
                <a:cs typeface="Varela Round"/>
                <a:sym typeface="Varela Round"/>
              </a:defRPr>
            </a:lvl1pPr>
            <a:lvl2pPr marL="914400" marR="0" lvl="1" indent="-317500" algn="ctr" rtl="0">
              <a:lnSpc>
                <a:spcPct val="100000"/>
              </a:lnSpc>
              <a:spcBef>
                <a:spcPts val="0"/>
              </a:spcBef>
              <a:spcAft>
                <a:spcPts val="0"/>
              </a:spcAft>
              <a:buClr>
                <a:schemeClr val="dk1"/>
              </a:buClr>
              <a:buSzPts val="1400"/>
              <a:buFont typeface="Varela Round"/>
              <a:buNone/>
              <a:defRPr sz="1400" b="0" i="0" u="none" strike="noStrike" cap="none">
                <a:solidFill>
                  <a:schemeClr val="dk1"/>
                </a:solidFill>
                <a:latin typeface="Varela Round"/>
                <a:ea typeface="Varela Round"/>
                <a:cs typeface="Varela Round"/>
                <a:sym typeface="Varela Round"/>
              </a:defRPr>
            </a:lvl2pPr>
            <a:lvl3pPr marL="1371600" marR="0" lvl="2" indent="-317500" algn="ctr" rtl="0">
              <a:lnSpc>
                <a:spcPct val="100000"/>
              </a:lnSpc>
              <a:spcBef>
                <a:spcPts val="0"/>
              </a:spcBef>
              <a:spcAft>
                <a:spcPts val="0"/>
              </a:spcAft>
              <a:buClr>
                <a:schemeClr val="dk1"/>
              </a:buClr>
              <a:buSzPts val="1400"/>
              <a:buFont typeface="Varela Round"/>
              <a:buNone/>
              <a:defRPr sz="1400" b="0" i="0" u="none" strike="noStrike" cap="none">
                <a:solidFill>
                  <a:schemeClr val="dk1"/>
                </a:solidFill>
                <a:latin typeface="Varela Round"/>
                <a:ea typeface="Varela Round"/>
                <a:cs typeface="Varela Round"/>
                <a:sym typeface="Varela Round"/>
              </a:defRPr>
            </a:lvl3pPr>
            <a:lvl4pPr marL="1828800" marR="0" lvl="3" indent="-317500" algn="ctr" rtl="0">
              <a:lnSpc>
                <a:spcPct val="100000"/>
              </a:lnSpc>
              <a:spcBef>
                <a:spcPts val="0"/>
              </a:spcBef>
              <a:spcAft>
                <a:spcPts val="0"/>
              </a:spcAft>
              <a:buClr>
                <a:schemeClr val="dk1"/>
              </a:buClr>
              <a:buSzPts val="1400"/>
              <a:buFont typeface="Varela Round"/>
              <a:buNone/>
              <a:defRPr sz="1400" b="0" i="0" u="none" strike="noStrike" cap="none">
                <a:solidFill>
                  <a:schemeClr val="dk1"/>
                </a:solidFill>
                <a:latin typeface="Varela Round"/>
                <a:ea typeface="Varela Round"/>
                <a:cs typeface="Varela Round"/>
                <a:sym typeface="Varela Round"/>
              </a:defRPr>
            </a:lvl4pPr>
            <a:lvl5pPr marL="2286000" marR="0" lvl="4" indent="-317500" algn="ctr" rtl="0">
              <a:lnSpc>
                <a:spcPct val="100000"/>
              </a:lnSpc>
              <a:spcBef>
                <a:spcPts val="0"/>
              </a:spcBef>
              <a:spcAft>
                <a:spcPts val="0"/>
              </a:spcAft>
              <a:buClr>
                <a:schemeClr val="dk1"/>
              </a:buClr>
              <a:buSzPts val="1400"/>
              <a:buFont typeface="Varela Round"/>
              <a:buNone/>
              <a:defRPr sz="1400" b="0" i="0" u="none" strike="noStrike" cap="none">
                <a:solidFill>
                  <a:schemeClr val="dk1"/>
                </a:solidFill>
                <a:latin typeface="Varela Round"/>
                <a:ea typeface="Varela Round"/>
                <a:cs typeface="Varela Round"/>
                <a:sym typeface="Varela Round"/>
              </a:defRPr>
            </a:lvl5pPr>
            <a:lvl6pPr marL="2743200" marR="0" lvl="5" indent="-317500" algn="ctr" rtl="0">
              <a:lnSpc>
                <a:spcPct val="100000"/>
              </a:lnSpc>
              <a:spcBef>
                <a:spcPts val="0"/>
              </a:spcBef>
              <a:spcAft>
                <a:spcPts val="0"/>
              </a:spcAft>
              <a:buClr>
                <a:schemeClr val="dk1"/>
              </a:buClr>
              <a:buSzPts val="1400"/>
              <a:buFont typeface="Varela Round"/>
              <a:buNone/>
              <a:defRPr sz="1400" b="0" i="0" u="none" strike="noStrike" cap="none">
                <a:solidFill>
                  <a:schemeClr val="dk1"/>
                </a:solidFill>
                <a:latin typeface="Varela Round"/>
                <a:ea typeface="Varela Round"/>
                <a:cs typeface="Varela Round"/>
                <a:sym typeface="Varela Round"/>
              </a:defRPr>
            </a:lvl6pPr>
            <a:lvl7pPr marL="3200400" marR="0" lvl="6" indent="-317500" algn="ctr" rtl="0">
              <a:lnSpc>
                <a:spcPct val="100000"/>
              </a:lnSpc>
              <a:spcBef>
                <a:spcPts val="0"/>
              </a:spcBef>
              <a:spcAft>
                <a:spcPts val="0"/>
              </a:spcAft>
              <a:buClr>
                <a:schemeClr val="dk1"/>
              </a:buClr>
              <a:buSzPts val="1400"/>
              <a:buFont typeface="Varela Round"/>
              <a:buNone/>
              <a:defRPr sz="1400" b="0" i="0" u="none" strike="noStrike" cap="none">
                <a:solidFill>
                  <a:schemeClr val="dk1"/>
                </a:solidFill>
                <a:latin typeface="Varela Round"/>
                <a:ea typeface="Varela Round"/>
                <a:cs typeface="Varela Round"/>
                <a:sym typeface="Varela Round"/>
              </a:defRPr>
            </a:lvl7pPr>
            <a:lvl8pPr marL="3657600" marR="0" lvl="7" indent="-317500" algn="ctr" rtl="0">
              <a:lnSpc>
                <a:spcPct val="100000"/>
              </a:lnSpc>
              <a:spcBef>
                <a:spcPts val="0"/>
              </a:spcBef>
              <a:spcAft>
                <a:spcPts val="0"/>
              </a:spcAft>
              <a:buClr>
                <a:schemeClr val="dk1"/>
              </a:buClr>
              <a:buSzPts val="1400"/>
              <a:buFont typeface="Varela Round"/>
              <a:buNone/>
              <a:defRPr sz="1400" b="0" i="0" u="none" strike="noStrike" cap="none">
                <a:solidFill>
                  <a:schemeClr val="dk1"/>
                </a:solidFill>
                <a:latin typeface="Varela Round"/>
                <a:ea typeface="Varela Round"/>
                <a:cs typeface="Varela Round"/>
                <a:sym typeface="Varela Round"/>
              </a:defRPr>
            </a:lvl8pPr>
            <a:lvl9pPr marL="4114800" marR="0" lvl="8" indent="-317500" algn="ctr" rtl="0">
              <a:lnSpc>
                <a:spcPct val="100000"/>
              </a:lnSpc>
              <a:spcBef>
                <a:spcPts val="0"/>
              </a:spcBef>
              <a:spcAft>
                <a:spcPts val="0"/>
              </a:spcAft>
              <a:buClr>
                <a:schemeClr val="dk1"/>
              </a:buClr>
              <a:buSzPts val="1400"/>
              <a:buFont typeface="Varela Round"/>
              <a:buNone/>
              <a:defRPr sz="1400" b="0" i="0" u="none" strike="noStrike" cap="none">
                <a:solidFill>
                  <a:schemeClr val="dk1"/>
                </a:solidFill>
                <a:latin typeface="Varela Round"/>
                <a:ea typeface="Varela Round"/>
                <a:cs typeface="Varela Round"/>
                <a:sym typeface="Varela Round"/>
              </a:defRPr>
            </a:lvl9pPr>
          </a:lstStyle>
          <a:p>
            <a:pPr marL="0" indent="0"/>
            <a:r>
              <a:rPr lang="es-MX" dirty="0">
                <a:solidFill>
                  <a:schemeClr val="tx1"/>
                </a:solidFill>
              </a:rPr>
              <a:t>Los Consejos Escolares de Participación Social en la Educación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252"/>
        <p:cNvGrpSpPr/>
        <p:nvPr/>
      </p:nvGrpSpPr>
      <p:grpSpPr>
        <a:xfrm>
          <a:off x="0" y="0"/>
          <a:ext cx="0" cy="0"/>
          <a:chOff x="0" y="0"/>
          <a:chExt cx="0" cy="0"/>
        </a:xfrm>
      </p:grpSpPr>
      <p:grpSp>
        <p:nvGrpSpPr>
          <p:cNvPr id="2257" name="Google Shape;2257;p39"/>
          <p:cNvGrpSpPr/>
          <p:nvPr/>
        </p:nvGrpSpPr>
        <p:grpSpPr>
          <a:xfrm>
            <a:off x="6086768" y="741629"/>
            <a:ext cx="2026677" cy="3558238"/>
            <a:chOff x="2332850" y="1508965"/>
            <a:chExt cx="495799" cy="870474"/>
          </a:xfrm>
        </p:grpSpPr>
        <p:sp>
          <p:nvSpPr>
            <p:cNvPr id="2258" name="Google Shape;2258;p39"/>
            <p:cNvSpPr/>
            <p:nvPr/>
          </p:nvSpPr>
          <p:spPr>
            <a:xfrm>
              <a:off x="2347410" y="1709183"/>
              <a:ext cx="467748" cy="569138"/>
            </a:xfrm>
            <a:custGeom>
              <a:avLst/>
              <a:gdLst/>
              <a:ahLst/>
              <a:cxnLst/>
              <a:rect l="l" t="t" r="r" b="b"/>
              <a:pathLst>
                <a:path w="8770" h="10671" extrusionOk="0">
                  <a:moveTo>
                    <a:pt x="4336" y="1"/>
                  </a:moveTo>
                  <a:cubicBezTo>
                    <a:pt x="4096" y="1"/>
                    <a:pt x="3869" y="8"/>
                    <a:pt x="3774" y="23"/>
                  </a:cubicBezTo>
                  <a:cubicBezTo>
                    <a:pt x="3116" y="126"/>
                    <a:pt x="2471" y="296"/>
                    <a:pt x="1881" y="622"/>
                  </a:cubicBezTo>
                  <a:cubicBezTo>
                    <a:pt x="1050" y="1081"/>
                    <a:pt x="456" y="1815"/>
                    <a:pt x="217" y="2738"/>
                  </a:cubicBezTo>
                  <a:cubicBezTo>
                    <a:pt x="95" y="3209"/>
                    <a:pt x="43" y="3707"/>
                    <a:pt x="20" y="4193"/>
                  </a:cubicBezTo>
                  <a:cubicBezTo>
                    <a:pt x="1" y="4646"/>
                    <a:pt x="18" y="5111"/>
                    <a:pt x="119" y="5555"/>
                  </a:cubicBezTo>
                  <a:cubicBezTo>
                    <a:pt x="226" y="6023"/>
                    <a:pt x="438" y="6457"/>
                    <a:pt x="759" y="6815"/>
                  </a:cubicBezTo>
                  <a:cubicBezTo>
                    <a:pt x="1053" y="7143"/>
                    <a:pt x="1424" y="7390"/>
                    <a:pt x="1768" y="7662"/>
                  </a:cubicBezTo>
                  <a:cubicBezTo>
                    <a:pt x="2542" y="8276"/>
                    <a:pt x="3029" y="9149"/>
                    <a:pt x="3040" y="10149"/>
                  </a:cubicBezTo>
                  <a:cubicBezTo>
                    <a:pt x="3040" y="10202"/>
                    <a:pt x="3052" y="10250"/>
                    <a:pt x="3070" y="10290"/>
                  </a:cubicBezTo>
                  <a:cubicBezTo>
                    <a:pt x="3070" y="10294"/>
                    <a:pt x="3068" y="10298"/>
                    <a:pt x="3068" y="10301"/>
                  </a:cubicBezTo>
                  <a:cubicBezTo>
                    <a:pt x="3072" y="10391"/>
                    <a:pt x="3102" y="10487"/>
                    <a:pt x="3171" y="10551"/>
                  </a:cubicBezTo>
                  <a:cubicBezTo>
                    <a:pt x="3234" y="10611"/>
                    <a:pt x="3321" y="10657"/>
                    <a:pt x="3409" y="10657"/>
                  </a:cubicBezTo>
                  <a:cubicBezTo>
                    <a:pt x="3413" y="10657"/>
                    <a:pt x="3416" y="10657"/>
                    <a:pt x="3419" y="10657"/>
                  </a:cubicBezTo>
                  <a:cubicBezTo>
                    <a:pt x="3726" y="10638"/>
                    <a:pt x="4030" y="10618"/>
                    <a:pt x="4335" y="10601"/>
                  </a:cubicBezTo>
                  <a:cubicBezTo>
                    <a:pt x="4339" y="10601"/>
                    <a:pt x="4342" y="10601"/>
                    <a:pt x="4346" y="10599"/>
                  </a:cubicBezTo>
                  <a:cubicBezTo>
                    <a:pt x="4348" y="10601"/>
                    <a:pt x="4353" y="10601"/>
                    <a:pt x="4355" y="10601"/>
                  </a:cubicBezTo>
                  <a:cubicBezTo>
                    <a:pt x="4661" y="10622"/>
                    <a:pt x="4964" y="10647"/>
                    <a:pt x="5269" y="10670"/>
                  </a:cubicBezTo>
                  <a:cubicBezTo>
                    <a:pt x="5274" y="10670"/>
                    <a:pt x="5279" y="10670"/>
                    <a:pt x="5284" y="10670"/>
                  </a:cubicBezTo>
                  <a:cubicBezTo>
                    <a:pt x="5372" y="10670"/>
                    <a:pt x="5457" y="10624"/>
                    <a:pt x="5521" y="10567"/>
                  </a:cubicBezTo>
                  <a:cubicBezTo>
                    <a:pt x="5590" y="10505"/>
                    <a:pt x="5622" y="10407"/>
                    <a:pt x="5625" y="10317"/>
                  </a:cubicBezTo>
                  <a:cubicBezTo>
                    <a:pt x="5627" y="10315"/>
                    <a:pt x="5625" y="10310"/>
                    <a:pt x="5625" y="10308"/>
                  </a:cubicBezTo>
                  <a:cubicBezTo>
                    <a:pt x="5645" y="10267"/>
                    <a:pt x="5655" y="10220"/>
                    <a:pt x="5655" y="10166"/>
                  </a:cubicBezTo>
                  <a:cubicBezTo>
                    <a:pt x="5682" y="9167"/>
                    <a:pt x="6180" y="8300"/>
                    <a:pt x="6962" y="7696"/>
                  </a:cubicBezTo>
                  <a:cubicBezTo>
                    <a:pt x="7309" y="7428"/>
                    <a:pt x="7683" y="7187"/>
                    <a:pt x="7980" y="6863"/>
                  </a:cubicBezTo>
                  <a:cubicBezTo>
                    <a:pt x="8308" y="6511"/>
                    <a:pt x="8526" y="6078"/>
                    <a:pt x="8640" y="5612"/>
                  </a:cubicBezTo>
                  <a:cubicBezTo>
                    <a:pt x="8746" y="5169"/>
                    <a:pt x="8769" y="4705"/>
                    <a:pt x="8755" y="4251"/>
                  </a:cubicBezTo>
                  <a:cubicBezTo>
                    <a:pt x="8739" y="3766"/>
                    <a:pt x="8696" y="3268"/>
                    <a:pt x="8579" y="2794"/>
                  </a:cubicBezTo>
                  <a:cubicBezTo>
                    <a:pt x="8353" y="1866"/>
                    <a:pt x="7768" y="1127"/>
                    <a:pt x="6942" y="656"/>
                  </a:cubicBezTo>
                  <a:cubicBezTo>
                    <a:pt x="6357" y="322"/>
                    <a:pt x="5714" y="143"/>
                    <a:pt x="5057" y="32"/>
                  </a:cubicBezTo>
                  <a:cubicBezTo>
                    <a:pt x="4941" y="11"/>
                    <a:pt x="4629" y="1"/>
                    <a:pt x="43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9" name="Google Shape;2259;p39"/>
            <p:cNvSpPr/>
            <p:nvPr/>
          </p:nvSpPr>
          <p:spPr>
            <a:xfrm>
              <a:off x="2516587" y="2272290"/>
              <a:ext cx="132964" cy="96323"/>
            </a:xfrm>
            <a:custGeom>
              <a:avLst/>
              <a:gdLst/>
              <a:ahLst/>
              <a:cxnLst/>
              <a:rect l="l" t="t" r="r" b="b"/>
              <a:pathLst>
                <a:path w="2493" h="1806" extrusionOk="0">
                  <a:moveTo>
                    <a:pt x="454" y="0"/>
                  </a:moveTo>
                  <a:cubicBezTo>
                    <a:pt x="244" y="0"/>
                    <a:pt x="1" y="191"/>
                    <a:pt x="26" y="422"/>
                  </a:cubicBezTo>
                  <a:cubicBezTo>
                    <a:pt x="31" y="459"/>
                    <a:pt x="36" y="496"/>
                    <a:pt x="42" y="535"/>
                  </a:cubicBezTo>
                  <a:cubicBezTo>
                    <a:pt x="19" y="604"/>
                    <a:pt x="15" y="684"/>
                    <a:pt x="42" y="774"/>
                  </a:cubicBezTo>
                  <a:cubicBezTo>
                    <a:pt x="82" y="918"/>
                    <a:pt x="144" y="1051"/>
                    <a:pt x="222" y="1173"/>
                  </a:cubicBezTo>
                  <a:cubicBezTo>
                    <a:pt x="380" y="1512"/>
                    <a:pt x="641" y="1777"/>
                    <a:pt x="1059" y="1802"/>
                  </a:cubicBezTo>
                  <a:cubicBezTo>
                    <a:pt x="1080" y="1803"/>
                    <a:pt x="1101" y="1804"/>
                    <a:pt x="1122" y="1804"/>
                  </a:cubicBezTo>
                  <a:cubicBezTo>
                    <a:pt x="1160" y="1804"/>
                    <a:pt x="1198" y="1802"/>
                    <a:pt x="1236" y="1799"/>
                  </a:cubicBezTo>
                  <a:cubicBezTo>
                    <a:pt x="1278" y="1803"/>
                    <a:pt x="1320" y="1805"/>
                    <a:pt x="1363" y="1805"/>
                  </a:cubicBezTo>
                  <a:cubicBezTo>
                    <a:pt x="1380" y="1805"/>
                    <a:pt x="1396" y="1805"/>
                    <a:pt x="1413" y="1804"/>
                  </a:cubicBezTo>
                  <a:cubicBezTo>
                    <a:pt x="1831" y="1786"/>
                    <a:pt x="2095" y="1522"/>
                    <a:pt x="2257" y="1186"/>
                  </a:cubicBezTo>
                  <a:cubicBezTo>
                    <a:pt x="2338" y="1065"/>
                    <a:pt x="2402" y="932"/>
                    <a:pt x="2445" y="790"/>
                  </a:cubicBezTo>
                  <a:cubicBezTo>
                    <a:pt x="2471" y="702"/>
                    <a:pt x="2469" y="620"/>
                    <a:pt x="2448" y="551"/>
                  </a:cubicBezTo>
                  <a:cubicBezTo>
                    <a:pt x="2453" y="514"/>
                    <a:pt x="2459" y="475"/>
                    <a:pt x="2464" y="438"/>
                  </a:cubicBezTo>
                  <a:cubicBezTo>
                    <a:pt x="2492" y="207"/>
                    <a:pt x="2253" y="14"/>
                    <a:pt x="2042" y="11"/>
                  </a:cubicBezTo>
                  <a:cubicBezTo>
                    <a:pt x="2039" y="11"/>
                    <a:pt x="2036" y="11"/>
                    <a:pt x="2033" y="11"/>
                  </a:cubicBezTo>
                  <a:cubicBezTo>
                    <a:pt x="1961" y="11"/>
                    <a:pt x="1900" y="30"/>
                    <a:pt x="1846" y="58"/>
                  </a:cubicBezTo>
                  <a:cubicBezTo>
                    <a:pt x="1804" y="44"/>
                    <a:pt x="1761" y="37"/>
                    <a:pt x="1717" y="37"/>
                  </a:cubicBezTo>
                  <a:cubicBezTo>
                    <a:pt x="1623" y="37"/>
                    <a:pt x="1525" y="73"/>
                    <a:pt x="1438" y="160"/>
                  </a:cubicBezTo>
                  <a:cubicBezTo>
                    <a:pt x="1383" y="216"/>
                    <a:pt x="1316" y="262"/>
                    <a:pt x="1247" y="296"/>
                  </a:cubicBezTo>
                  <a:cubicBezTo>
                    <a:pt x="1176" y="262"/>
                    <a:pt x="1110" y="214"/>
                    <a:pt x="1055" y="158"/>
                  </a:cubicBezTo>
                  <a:cubicBezTo>
                    <a:pt x="967" y="67"/>
                    <a:pt x="868" y="30"/>
                    <a:pt x="772" y="30"/>
                  </a:cubicBezTo>
                  <a:cubicBezTo>
                    <a:pt x="730" y="30"/>
                    <a:pt x="689" y="37"/>
                    <a:pt x="649" y="50"/>
                  </a:cubicBezTo>
                  <a:cubicBezTo>
                    <a:pt x="594" y="20"/>
                    <a:pt x="529" y="0"/>
                    <a:pt x="45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0" name="Google Shape;2260;p39"/>
            <p:cNvSpPr/>
            <p:nvPr/>
          </p:nvSpPr>
          <p:spPr>
            <a:xfrm>
              <a:off x="2540908" y="1888227"/>
              <a:ext cx="89816" cy="406413"/>
            </a:xfrm>
            <a:custGeom>
              <a:avLst/>
              <a:gdLst/>
              <a:ahLst/>
              <a:cxnLst/>
              <a:rect l="l" t="t" r="r" b="b"/>
              <a:pathLst>
                <a:path w="1684" h="7620" extrusionOk="0">
                  <a:moveTo>
                    <a:pt x="1044" y="288"/>
                  </a:moveTo>
                  <a:cubicBezTo>
                    <a:pt x="1141" y="288"/>
                    <a:pt x="1232" y="333"/>
                    <a:pt x="1290" y="439"/>
                  </a:cubicBezTo>
                  <a:cubicBezTo>
                    <a:pt x="1413" y="664"/>
                    <a:pt x="1296" y="926"/>
                    <a:pt x="1186" y="1128"/>
                  </a:cubicBezTo>
                  <a:cubicBezTo>
                    <a:pt x="1053" y="1369"/>
                    <a:pt x="902" y="1598"/>
                    <a:pt x="753" y="1828"/>
                  </a:cubicBezTo>
                  <a:cubicBezTo>
                    <a:pt x="737" y="1810"/>
                    <a:pt x="723" y="1794"/>
                    <a:pt x="707" y="1777"/>
                  </a:cubicBezTo>
                  <a:cubicBezTo>
                    <a:pt x="535" y="1576"/>
                    <a:pt x="482" y="1381"/>
                    <a:pt x="512" y="1117"/>
                  </a:cubicBezTo>
                  <a:cubicBezTo>
                    <a:pt x="539" y="873"/>
                    <a:pt x="587" y="563"/>
                    <a:pt x="783" y="393"/>
                  </a:cubicBezTo>
                  <a:cubicBezTo>
                    <a:pt x="859" y="327"/>
                    <a:pt x="954" y="288"/>
                    <a:pt x="1044" y="288"/>
                  </a:cubicBezTo>
                  <a:close/>
                  <a:moveTo>
                    <a:pt x="1046" y="0"/>
                  </a:moveTo>
                  <a:cubicBezTo>
                    <a:pt x="593" y="0"/>
                    <a:pt x="347" y="446"/>
                    <a:pt x="270" y="841"/>
                  </a:cubicBezTo>
                  <a:cubicBezTo>
                    <a:pt x="224" y="1084"/>
                    <a:pt x="185" y="1350"/>
                    <a:pt x="266" y="1589"/>
                  </a:cubicBezTo>
                  <a:cubicBezTo>
                    <a:pt x="330" y="1780"/>
                    <a:pt x="463" y="1929"/>
                    <a:pt x="597" y="2074"/>
                  </a:cubicBezTo>
                  <a:cubicBezTo>
                    <a:pt x="542" y="2163"/>
                    <a:pt x="489" y="2252"/>
                    <a:pt x="440" y="2344"/>
                  </a:cubicBezTo>
                  <a:cubicBezTo>
                    <a:pt x="209" y="2767"/>
                    <a:pt x="75" y="3210"/>
                    <a:pt x="41" y="3694"/>
                  </a:cubicBezTo>
                  <a:cubicBezTo>
                    <a:pt x="0" y="4302"/>
                    <a:pt x="41" y="4922"/>
                    <a:pt x="52" y="5532"/>
                  </a:cubicBezTo>
                  <a:cubicBezTo>
                    <a:pt x="60" y="6115"/>
                    <a:pt x="37" y="6714"/>
                    <a:pt x="188" y="7281"/>
                  </a:cubicBezTo>
                  <a:cubicBezTo>
                    <a:pt x="207" y="7351"/>
                    <a:pt x="262" y="7382"/>
                    <a:pt x="319" y="7382"/>
                  </a:cubicBezTo>
                  <a:cubicBezTo>
                    <a:pt x="403" y="7382"/>
                    <a:pt x="490" y="7313"/>
                    <a:pt x="463" y="7208"/>
                  </a:cubicBezTo>
                  <a:cubicBezTo>
                    <a:pt x="310" y="6643"/>
                    <a:pt x="342" y="6042"/>
                    <a:pt x="333" y="5464"/>
                  </a:cubicBezTo>
                  <a:cubicBezTo>
                    <a:pt x="323" y="4887"/>
                    <a:pt x="287" y="4304"/>
                    <a:pt x="323" y="3728"/>
                  </a:cubicBezTo>
                  <a:cubicBezTo>
                    <a:pt x="355" y="3203"/>
                    <a:pt x="530" y="2748"/>
                    <a:pt x="791" y="2303"/>
                  </a:cubicBezTo>
                  <a:cubicBezTo>
                    <a:pt x="1044" y="2654"/>
                    <a:pt x="1145" y="3076"/>
                    <a:pt x="1182" y="3513"/>
                  </a:cubicBezTo>
                  <a:cubicBezTo>
                    <a:pt x="1294" y="4816"/>
                    <a:pt x="1166" y="6163"/>
                    <a:pt x="911" y="7440"/>
                  </a:cubicBezTo>
                  <a:cubicBezTo>
                    <a:pt x="890" y="7548"/>
                    <a:pt x="980" y="7620"/>
                    <a:pt x="1063" y="7620"/>
                  </a:cubicBezTo>
                  <a:cubicBezTo>
                    <a:pt x="1117" y="7620"/>
                    <a:pt x="1168" y="7589"/>
                    <a:pt x="1182" y="7518"/>
                  </a:cubicBezTo>
                  <a:cubicBezTo>
                    <a:pt x="1395" y="6457"/>
                    <a:pt x="1503" y="5378"/>
                    <a:pt x="1496" y="4295"/>
                  </a:cubicBezTo>
                  <a:cubicBezTo>
                    <a:pt x="1492" y="3825"/>
                    <a:pt x="1483" y="3341"/>
                    <a:pt x="1368" y="2882"/>
                  </a:cubicBezTo>
                  <a:cubicBezTo>
                    <a:pt x="1319" y="2691"/>
                    <a:pt x="1248" y="2501"/>
                    <a:pt x="1152" y="2328"/>
                  </a:cubicBezTo>
                  <a:cubicBezTo>
                    <a:pt x="1094" y="2225"/>
                    <a:pt x="1024" y="2135"/>
                    <a:pt x="948" y="2048"/>
                  </a:cubicBezTo>
                  <a:cubicBezTo>
                    <a:pt x="1195" y="1679"/>
                    <a:pt x="1494" y="1298"/>
                    <a:pt x="1595" y="875"/>
                  </a:cubicBezTo>
                  <a:cubicBezTo>
                    <a:pt x="1684" y="506"/>
                    <a:pt x="1519" y="26"/>
                    <a:pt x="1083" y="1"/>
                  </a:cubicBezTo>
                  <a:cubicBezTo>
                    <a:pt x="1071" y="0"/>
                    <a:pt x="1058" y="0"/>
                    <a:pt x="10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1" name="Google Shape;2261;p39"/>
            <p:cNvSpPr/>
            <p:nvPr/>
          </p:nvSpPr>
          <p:spPr>
            <a:xfrm>
              <a:off x="2485120" y="2193675"/>
              <a:ext cx="205233" cy="132004"/>
            </a:xfrm>
            <a:custGeom>
              <a:avLst/>
              <a:gdLst/>
              <a:ahLst/>
              <a:cxnLst/>
              <a:rect l="l" t="t" r="r" b="b"/>
              <a:pathLst>
                <a:path w="3848" h="2475" extrusionOk="0">
                  <a:moveTo>
                    <a:pt x="2832" y="0"/>
                  </a:moveTo>
                  <a:cubicBezTo>
                    <a:pt x="2601" y="0"/>
                    <a:pt x="2367" y="24"/>
                    <a:pt x="2189" y="24"/>
                  </a:cubicBezTo>
                  <a:cubicBezTo>
                    <a:pt x="1946" y="24"/>
                    <a:pt x="1702" y="22"/>
                    <a:pt x="1459" y="22"/>
                  </a:cubicBezTo>
                  <a:cubicBezTo>
                    <a:pt x="1144" y="22"/>
                    <a:pt x="830" y="25"/>
                    <a:pt x="516" y="37"/>
                  </a:cubicBezTo>
                  <a:cubicBezTo>
                    <a:pt x="190" y="51"/>
                    <a:pt x="38" y="327"/>
                    <a:pt x="59" y="577"/>
                  </a:cubicBezTo>
                  <a:cubicBezTo>
                    <a:pt x="59" y="588"/>
                    <a:pt x="59" y="597"/>
                    <a:pt x="61" y="606"/>
                  </a:cubicBezTo>
                  <a:cubicBezTo>
                    <a:pt x="57" y="643"/>
                    <a:pt x="54" y="678"/>
                    <a:pt x="49" y="716"/>
                  </a:cubicBezTo>
                  <a:cubicBezTo>
                    <a:pt x="20" y="999"/>
                    <a:pt x="1" y="1281"/>
                    <a:pt x="38" y="1525"/>
                  </a:cubicBezTo>
                  <a:cubicBezTo>
                    <a:pt x="40" y="1587"/>
                    <a:pt x="43" y="1646"/>
                    <a:pt x="52" y="1704"/>
                  </a:cubicBezTo>
                  <a:cubicBezTo>
                    <a:pt x="57" y="1754"/>
                    <a:pt x="64" y="1802"/>
                    <a:pt x="75" y="1850"/>
                  </a:cubicBezTo>
                  <a:cubicBezTo>
                    <a:pt x="82" y="1883"/>
                    <a:pt x="91" y="1915"/>
                    <a:pt x="100" y="1947"/>
                  </a:cubicBezTo>
                  <a:cubicBezTo>
                    <a:pt x="155" y="2126"/>
                    <a:pt x="318" y="2282"/>
                    <a:pt x="511" y="2296"/>
                  </a:cubicBezTo>
                  <a:cubicBezTo>
                    <a:pt x="546" y="2309"/>
                    <a:pt x="585" y="2323"/>
                    <a:pt x="628" y="2330"/>
                  </a:cubicBezTo>
                  <a:cubicBezTo>
                    <a:pt x="1155" y="2414"/>
                    <a:pt x="1683" y="2474"/>
                    <a:pt x="2216" y="2474"/>
                  </a:cubicBezTo>
                  <a:cubicBezTo>
                    <a:pt x="2246" y="2474"/>
                    <a:pt x="2275" y="2474"/>
                    <a:pt x="2304" y="2473"/>
                  </a:cubicBezTo>
                  <a:cubicBezTo>
                    <a:pt x="2335" y="2473"/>
                    <a:pt x="2366" y="2473"/>
                    <a:pt x="2397" y="2473"/>
                  </a:cubicBezTo>
                  <a:cubicBezTo>
                    <a:pt x="2446" y="2473"/>
                    <a:pt x="2496" y="2473"/>
                    <a:pt x="2546" y="2473"/>
                  </a:cubicBezTo>
                  <a:cubicBezTo>
                    <a:pt x="2872" y="2473"/>
                    <a:pt x="3230" y="2461"/>
                    <a:pt x="3479" y="2271"/>
                  </a:cubicBezTo>
                  <a:cubicBezTo>
                    <a:pt x="3582" y="2192"/>
                    <a:pt x="3664" y="2069"/>
                    <a:pt x="3722" y="1919"/>
                  </a:cubicBezTo>
                  <a:cubicBezTo>
                    <a:pt x="3742" y="1869"/>
                    <a:pt x="3759" y="1818"/>
                    <a:pt x="3773" y="1765"/>
                  </a:cubicBezTo>
                  <a:cubicBezTo>
                    <a:pt x="3816" y="1612"/>
                    <a:pt x="3835" y="1442"/>
                    <a:pt x="3835" y="1272"/>
                  </a:cubicBezTo>
                  <a:cubicBezTo>
                    <a:pt x="3848" y="1107"/>
                    <a:pt x="3841" y="939"/>
                    <a:pt x="3814" y="779"/>
                  </a:cubicBezTo>
                  <a:cubicBezTo>
                    <a:pt x="3807" y="737"/>
                    <a:pt x="3800" y="694"/>
                    <a:pt x="3789" y="654"/>
                  </a:cubicBezTo>
                  <a:cubicBezTo>
                    <a:pt x="3729" y="423"/>
                    <a:pt x="3621" y="228"/>
                    <a:pt x="3460" y="127"/>
                  </a:cubicBezTo>
                  <a:cubicBezTo>
                    <a:pt x="3298" y="25"/>
                    <a:pt x="3067" y="0"/>
                    <a:pt x="283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2" name="Google Shape;2262;p39"/>
            <p:cNvSpPr/>
            <p:nvPr/>
          </p:nvSpPr>
          <p:spPr>
            <a:xfrm>
              <a:off x="2485120" y="2231222"/>
              <a:ext cx="205233" cy="56588"/>
            </a:xfrm>
            <a:custGeom>
              <a:avLst/>
              <a:gdLst/>
              <a:ahLst/>
              <a:cxnLst/>
              <a:rect l="l" t="t" r="r" b="b"/>
              <a:pathLst>
                <a:path w="3848" h="1061" extrusionOk="0">
                  <a:moveTo>
                    <a:pt x="1008" y="0"/>
                  </a:moveTo>
                  <a:cubicBezTo>
                    <a:pt x="688" y="0"/>
                    <a:pt x="368" y="4"/>
                    <a:pt x="49" y="12"/>
                  </a:cubicBezTo>
                  <a:cubicBezTo>
                    <a:pt x="20" y="295"/>
                    <a:pt x="1" y="577"/>
                    <a:pt x="38" y="821"/>
                  </a:cubicBezTo>
                  <a:cubicBezTo>
                    <a:pt x="40" y="883"/>
                    <a:pt x="43" y="942"/>
                    <a:pt x="52" y="1000"/>
                  </a:cubicBezTo>
                  <a:cubicBezTo>
                    <a:pt x="414" y="988"/>
                    <a:pt x="777" y="983"/>
                    <a:pt x="1141" y="983"/>
                  </a:cubicBezTo>
                  <a:cubicBezTo>
                    <a:pt x="2017" y="983"/>
                    <a:pt x="2898" y="1014"/>
                    <a:pt x="3773" y="1061"/>
                  </a:cubicBezTo>
                  <a:cubicBezTo>
                    <a:pt x="3816" y="908"/>
                    <a:pt x="3835" y="738"/>
                    <a:pt x="3835" y="568"/>
                  </a:cubicBezTo>
                  <a:cubicBezTo>
                    <a:pt x="3848" y="403"/>
                    <a:pt x="3841" y="235"/>
                    <a:pt x="3814" y="75"/>
                  </a:cubicBezTo>
                  <a:cubicBezTo>
                    <a:pt x="2878" y="30"/>
                    <a:pt x="1942" y="0"/>
                    <a:pt x="100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3" name="Google Shape;2263;p39"/>
            <p:cNvSpPr/>
            <p:nvPr/>
          </p:nvSpPr>
          <p:spPr>
            <a:xfrm>
              <a:off x="2697711" y="1935802"/>
              <a:ext cx="130937" cy="210247"/>
            </a:xfrm>
            <a:custGeom>
              <a:avLst/>
              <a:gdLst/>
              <a:ahLst/>
              <a:cxnLst/>
              <a:rect l="l" t="t" r="r" b="b"/>
              <a:pathLst>
                <a:path w="2455" h="3942" extrusionOk="0">
                  <a:moveTo>
                    <a:pt x="2139" y="0"/>
                  </a:moveTo>
                  <a:cubicBezTo>
                    <a:pt x="2119" y="0"/>
                    <a:pt x="2099" y="2"/>
                    <a:pt x="2081" y="7"/>
                  </a:cubicBezTo>
                  <a:cubicBezTo>
                    <a:pt x="1946" y="43"/>
                    <a:pt x="1886" y="176"/>
                    <a:pt x="1910" y="305"/>
                  </a:cubicBezTo>
                  <a:cubicBezTo>
                    <a:pt x="1974" y="663"/>
                    <a:pt x="1884" y="1025"/>
                    <a:pt x="1765" y="1363"/>
                  </a:cubicBezTo>
                  <a:cubicBezTo>
                    <a:pt x="1655" y="1680"/>
                    <a:pt x="1537" y="2035"/>
                    <a:pt x="1333" y="2306"/>
                  </a:cubicBezTo>
                  <a:cubicBezTo>
                    <a:pt x="977" y="2783"/>
                    <a:pt x="413" y="3050"/>
                    <a:pt x="110" y="3576"/>
                  </a:cubicBezTo>
                  <a:cubicBezTo>
                    <a:pt x="0" y="3765"/>
                    <a:pt x="169" y="3942"/>
                    <a:pt x="334" y="3942"/>
                  </a:cubicBezTo>
                  <a:cubicBezTo>
                    <a:pt x="407" y="3942"/>
                    <a:pt x="479" y="3907"/>
                    <a:pt x="526" y="3825"/>
                  </a:cubicBezTo>
                  <a:cubicBezTo>
                    <a:pt x="844" y="3277"/>
                    <a:pt x="1473" y="3004"/>
                    <a:pt x="1811" y="2467"/>
                  </a:cubicBezTo>
                  <a:cubicBezTo>
                    <a:pt x="1910" y="2309"/>
                    <a:pt x="1980" y="2134"/>
                    <a:pt x="2050" y="1962"/>
                  </a:cubicBezTo>
                  <a:cubicBezTo>
                    <a:pt x="2127" y="1780"/>
                    <a:pt x="2201" y="1597"/>
                    <a:pt x="2263" y="1409"/>
                  </a:cubicBezTo>
                  <a:cubicBezTo>
                    <a:pt x="2394" y="1009"/>
                    <a:pt x="2454" y="596"/>
                    <a:pt x="2378" y="179"/>
                  </a:cubicBezTo>
                  <a:cubicBezTo>
                    <a:pt x="2359" y="70"/>
                    <a:pt x="2246" y="0"/>
                    <a:pt x="21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4" name="Google Shape;2264;p39"/>
            <p:cNvSpPr/>
            <p:nvPr/>
          </p:nvSpPr>
          <p:spPr>
            <a:xfrm>
              <a:off x="2727099" y="1748437"/>
              <a:ext cx="93710" cy="106563"/>
            </a:xfrm>
            <a:custGeom>
              <a:avLst/>
              <a:gdLst/>
              <a:ahLst/>
              <a:cxnLst/>
              <a:rect l="l" t="t" r="r" b="b"/>
              <a:pathLst>
                <a:path w="1757" h="1998" extrusionOk="0">
                  <a:moveTo>
                    <a:pt x="277" y="0"/>
                  </a:moveTo>
                  <a:cubicBezTo>
                    <a:pt x="192" y="0"/>
                    <a:pt x="104" y="44"/>
                    <a:pt x="64" y="120"/>
                  </a:cubicBezTo>
                  <a:cubicBezTo>
                    <a:pt x="0" y="239"/>
                    <a:pt x="36" y="377"/>
                    <a:pt x="149" y="451"/>
                  </a:cubicBezTo>
                  <a:cubicBezTo>
                    <a:pt x="213" y="494"/>
                    <a:pt x="277" y="538"/>
                    <a:pt x="339" y="586"/>
                  </a:cubicBezTo>
                  <a:cubicBezTo>
                    <a:pt x="344" y="591"/>
                    <a:pt x="353" y="598"/>
                    <a:pt x="358" y="602"/>
                  </a:cubicBezTo>
                  <a:cubicBezTo>
                    <a:pt x="372" y="614"/>
                    <a:pt x="388" y="627"/>
                    <a:pt x="403" y="639"/>
                  </a:cubicBezTo>
                  <a:cubicBezTo>
                    <a:pt x="433" y="666"/>
                    <a:pt x="463" y="690"/>
                    <a:pt x="493" y="719"/>
                  </a:cubicBezTo>
                  <a:cubicBezTo>
                    <a:pt x="608" y="825"/>
                    <a:pt x="716" y="940"/>
                    <a:pt x="815" y="1063"/>
                  </a:cubicBezTo>
                  <a:cubicBezTo>
                    <a:pt x="822" y="1071"/>
                    <a:pt x="830" y="1082"/>
                    <a:pt x="837" y="1091"/>
                  </a:cubicBezTo>
                  <a:cubicBezTo>
                    <a:pt x="836" y="1091"/>
                    <a:pt x="836" y="1090"/>
                    <a:pt x="836" y="1090"/>
                  </a:cubicBezTo>
                  <a:lnTo>
                    <a:pt x="836" y="1090"/>
                  </a:lnTo>
                  <a:cubicBezTo>
                    <a:pt x="837" y="1090"/>
                    <a:pt x="863" y="1126"/>
                    <a:pt x="863" y="1126"/>
                  </a:cubicBezTo>
                  <a:cubicBezTo>
                    <a:pt x="886" y="1158"/>
                    <a:pt x="909" y="1190"/>
                    <a:pt x="932" y="1224"/>
                  </a:cubicBezTo>
                  <a:cubicBezTo>
                    <a:pt x="973" y="1286"/>
                    <a:pt x="1012" y="1350"/>
                    <a:pt x="1049" y="1413"/>
                  </a:cubicBezTo>
                  <a:cubicBezTo>
                    <a:pt x="1088" y="1483"/>
                    <a:pt x="1126" y="1552"/>
                    <a:pt x="1159" y="1624"/>
                  </a:cubicBezTo>
                  <a:cubicBezTo>
                    <a:pt x="1177" y="1660"/>
                    <a:pt x="1193" y="1695"/>
                    <a:pt x="1207" y="1732"/>
                  </a:cubicBezTo>
                  <a:cubicBezTo>
                    <a:pt x="1209" y="1736"/>
                    <a:pt x="1211" y="1738"/>
                    <a:pt x="1211" y="1738"/>
                  </a:cubicBezTo>
                  <a:cubicBezTo>
                    <a:pt x="1212" y="1741"/>
                    <a:pt x="1212" y="1745"/>
                    <a:pt x="1216" y="1750"/>
                  </a:cubicBezTo>
                  <a:cubicBezTo>
                    <a:pt x="1223" y="1771"/>
                    <a:pt x="1232" y="1794"/>
                    <a:pt x="1241" y="1816"/>
                  </a:cubicBezTo>
                  <a:cubicBezTo>
                    <a:pt x="1278" y="1915"/>
                    <a:pt x="1368" y="1998"/>
                    <a:pt x="1474" y="1998"/>
                  </a:cubicBezTo>
                  <a:cubicBezTo>
                    <a:pt x="1495" y="1998"/>
                    <a:pt x="1516" y="1995"/>
                    <a:pt x="1538" y="1988"/>
                  </a:cubicBezTo>
                  <a:cubicBezTo>
                    <a:pt x="1654" y="1952"/>
                    <a:pt x="1756" y="1817"/>
                    <a:pt x="1710" y="1690"/>
                  </a:cubicBezTo>
                  <a:cubicBezTo>
                    <a:pt x="1459" y="1011"/>
                    <a:pt x="1003" y="432"/>
                    <a:pt x="397" y="35"/>
                  </a:cubicBezTo>
                  <a:cubicBezTo>
                    <a:pt x="362" y="11"/>
                    <a:pt x="320" y="0"/>
                    <a:pt x="2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5" name="Google Shape;2265;p39"/>
            <p:cNvSpPr/>
            <p:nvPr/>
          </p:nvSpPr>
          <p:spPr>
            <a:xfrm>
              <a:off x="2332850" y="1917775"/>
              <a:ext cx="90936" cy="185819"/>
            </a:xfrm>
            <a:custGeom>
              <a:avLst/>
              <a:gdLst/>
              <a:ahLst/>
              <a:cxnLst/>
              <a:rect l="l" t="t" r="r" b="b"/>
              <a:pathLst>
                <a:path w="1705" h="3484" extrusionOk="0">
                  <a:moveTo>
                    <a:pt x="238" y="1"/>
                  </a:moveTo>
                  <a:cubicBezTo>
                    <a:pt x="118" y="1"/>
                    <a:pt x="1" y="78"/>
                    <a:pt x="6" y="234"/>
                  </a:cubicBezTo>
                  <a:cubicBezTo>
                    <a:pt x="49" y="1400"/>
                    <a:pt x="167" y="2741"/>
                    <a:pt x="1238" y="3443"/>
                  </a:cubicBezTo>
                  <a:cubicBezTo>
                    <a:pt x="1281" y="3471"/>
                    <a:pt x="1324" y="3484"/>
                    <a:pt x="1364" y="3484"/>
                  </a:cubicBezTo>
                  <a:cubicBezTo>
                    <a:pt x="1568" y="3484"/>
                    <a:pt x="1705" y="3168"/>
                    <a:pt x="1486" y="3025"/>
                  </a:cubicBezTo>
                  <a:cubicBezTo>
                    <a:pt x="580" y="2431"/>
                    <a:pt x="527" y="1208"/>
                    <a:pt x="492" y="237"/>
                  </a:cubicBezTo>
                  <a:cubicBezTo>
                    <a:pt x="486" y="80"/>
                    <a:pt x="361" y="1"/>
                    <a:pt x="23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6" name="Google Shape;2266;p39"/>
            <p:cNvSpPr/>
            <p:nvPr/>
          </p:nvSpPr>
          <p:spPr>
            <a:xfrm>
              <a:off x="2523201" y="2334265"/>
              <a:ext cx="66615" cy="45175"/>
            </a:xfrm>
            <a:custGeom>
              <a:avLst/>
              <a:gdLst/>
              <a:ahLst/>
              <a:cxnLst/>
              <a:rect l="l" t="t" r="r" b="b"/>
              <a:pathLst>
                <a:path w="1249" h="847" extrusionOk="0">
                  <a:moveTo>
                    <a:pt x="435" y="91"/>
                  </a:moveTo>
                  <a:cubicBezTo>
                    <a:pt x="435" y="91"/>
                    <a:pt x="436" y="92"/>
                    <a:pt x="436" y="93"/>
                  </a:cubicBezTo>
                  <a:lnTo>
                    <a:pt x="436" y="93"/>
                  </a:lnTo>
                  <a:cubicBezTo>
                    <a:pt x="436" y="92"/>
                    <a:pt x="435" y="91"/>
                    <a:pt x="435" y="91"/>
                  </a:cubicBezTo>
                  <a:close/>
                  <a:moveTo>
                    <a:pt x="436" y="93"/>
                  </a:moveTo>
                  <a:cubicBezTo>
                    <a:pt x="441" y="98"/>
                    <a:pt x="445" y="103"/>
                    <a:pt x="449" y="108"/>
                  </a:cubicBezTo>
                  <a:lnTo>
                    <a:pt x="449" y="108"/>
                  </a:lnTo>
                  <a:cubicBezTo>
                    <a:pt x="445" y="103"/>
                    <a:pt x="441" y="98"/>
                    <a:pt x="436" y="93"/>
                  </a:cubicBezTo>
                  <a:close/>
                  <a:moveTo>
                    <a:pt x="248" y="1"/>
                  </a:moveTo>
                  <a:cubicBezTo>
                    <a:pt x="206" y="1"/>
                    <a:pt x="162" y="11"/>
                    <a:pt x="128" y="32"/>
                  </a:cubicBezTo>
                  <a:cubicBezTo>
                    <a:pt x="75" y="66"/>
                    <a:pt x="29" y="116"/>
                    <a:pt x="15" y="176"/>
                  </a:cubicBezTo>
                  <a:cubicBezTo>
                    <a:pt x="1" y="236"/>
                    <a:pt x="1" y="312"/>
                    <a:pt x="38" y="364"/>
                  </a:cubicBezTo>
                  <a:cubicBezTo>
                    <a:pt x="150" y="514"/>
                    <a:pt x="286" y="644"/>
                    <a:pt x="456" y="725"/>
                  </a:cubicBezTo>
                  <a:cubicBezTo>
                    <a:pt x="613" y="800"/>
                    <a:pt x="782" y="847"/>
                    <a:pt x="954" y="847"/>
                  </a:cubicBezTo>
                  <a:cubicBezTo>
                    <a:pt x="969" y="847"/>
                    <a:pt x="984" y="847"/>
                    <a:pt x="999" y="846"/>
                  </a:cubicBezTo>
                  <a:cubicBezTo>
                    <a:pt x="1126" y="842"/>
                    <a:pt x="1248" y="741"/>
                    <a:pt x="1243" y="605"/>
                  </a:cubicBezTo>
                  <a:cubicBezTo>
                    <a:pt x="1240" y="482"/>
                    <a:pt x="1143" y="360"/>
                    <a:pt x="1011" y="360"/>
                  </a:cubicBezTo>
                  <a:cubicBezTo>
                    <a:pt x="1008" y="360"/>
                    <a:pt x="1005" y="360"/>
                    <a:pt x="1002" y="360"/>
                  </a:cubicBezTo>
                  <a:cubicBezTo>
                    <a:pt x="991" y="361"/>
                    <a:pt x="980" y="361"/>
                    <a:pt x="969" y="361"/>
                  </a:cubicBezTo>
                  <a:cubicBezTo>
                    <a:pt x="940" y="361"/>
                    <a:pt x="910" y="359"/>
                    <a:pt x="882" y="357"/>
                  </a:cubicBezTo>
                  <a:cubicBezTo>
                    <a:pt x="823" y="346"/>
                    <a:pt x="766" y="330"/>
                    <a:pt x="713" y="309"/>
                  </a:cubicBezTo>
                  <a:cubicBezTo>
                    <a:pt x="658" y="284"/>
                    <a:pt x="607" y="254"/>
                    <a:pt x="559" y="218"/>
                  </a:cubicBezTo>
                  <a:cubicBezTo>
                    <a:pt x="520" y="184"/>
                    <a:pt x="483" y="148"/>
                    <a:pt x="449" y="108"/>
                  </a:cubicBezTo>
                  <a:lnTo>
                    <a:pt x="449" y="108"/>
                  </a:lnTo>
                  <a:cubicBezTo>
                    <a:pt x="451" y="110"/>
                    <a:pt x="453" y="113"/>
                    <a:pt x="454" y="116"/>
                  </a:cubicBezTo>
                  <a:cubicBezTo>
                    <a:pt x="417" y="66"/>
                    <a:pt x="378" y="27"/>
                    <a:pt x="314" y="9"/>
                  </a:cubicBezTo>
                  <a:cubicBezTo>
                    <a:pt x="294" y="4"/>
                    <a:pt x="272" y="1"/>
                    <a:pt x="2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7" name="Google Shape;2267;p39"/>
            <p:cNvSpPr/>
            <p:nvPr/>
          </p:nvSpPr>
          <p:spPr>
            <a:xfrm>
              <a:off x="2570029" y="1508965"/>
              <a:ext cx="32428" cy="147738"/>
            </a:xfrm>
            <a:custGeom>
              <a:avLst/>
              <a:gdLst/>
              <a:ahLst/>
              <a:cxnLst/>
              <a:rect l="l" t="t" r="r" b="b"/>
              <a:pathLst>
                <a:path w="608" h="2770" extrusionOk="0">
                  <a:moveTo>
                    <a:pt x="245" y="1"/>
                  </a:moveTo>
                  <a:cubicBezTo>
                    <a:pt x="228" y="1"/>
                    <a:pt x="212" y="2"/>
                    <a:pt x="197" y="6"/>
                  </a:cubicBezTo>
                  <a:cubicBezTo>
                    <a:pt x="57" y="36"/>
                    <a:pt x="0" y="165"/>
                    <a:pt x="14" y="295"/>
                  </a:cubicBezTo>
                  <a:cubicBezTo>
                    <a:pt x="90" y="1035"/>
                    <a:pt x="122" y="1780"/>
                    <a:pt x="112" y="2522"/>
                  </a:cubicBezTo>
                  <a:cubicBezTo>
                    <a:pt x="109" y="2685"/>
                    <a:pt x="238" y="2769"/>
                    <a:pt x="364" y="2769"/>
                  </a:cubicBezTo>
                  <a:cubicBezTo>
                    <a:pt x="480" y="2769"/>
                    <a:pt x="594" y="2696"/>
                    <a:pt x="595" y="2545"/>
                  </a:cubicBezTo>
                  <a:cubicBezTo>
                    <a:pt x="608" y="1759"/>
                    <a:pt x="569" y="972"/>
                    <a:pt x="487" y="188"/>
                  </a:cubicBezTo>
                  <a:cubicBezTo>
                    <a:pt x="477" y="75"/>
                    <a:pt x="353" y="1"/>
                    <a:pt x="2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8" name="Google Shape;2268;p39"/>
            <p:cNvSpPr/>
            <p:nvPr/>
          </p:nvSpPr>
          <p:spPr>
            <a:xfrm>
              <a:off x="2363091" y="1613501"/>
              <a:ext cx="80483" cy="74776"/>
            </a:xfrm>
            <a:custGeom>
              <a:avLst/>
              <a:gdLst/>
              <a:ahLst/>
              <a:cxnLst/>
              <a:rect l="l" t="t" r="r" b="b"/>
              <a:pathLst>
                <a:path w="1509" h="1402" extrusionOk="0">
                  <a:moveTo>
                    <a:pt x="292" y="0"/>
                  </a:moveTo>
                  <a:cubicBezTo>
                    <a:pt x="267" y="0"/>
                    <a:pt x="243" y="3"/>
                    <a:pt x="219" y="8"/>
                  </a:cubicBezTo>
                  <a:cubicBezTo>
                    <a:pt x="95" y="36"/>
                    <a:pt x="1" y="172"/>
                    <a:pt x="35" y="298"/>
                  </a:cubicBezTo>
                  <a:cubicBezTo>
                    <a:pt x="63" y="399"/>
                    <a:pt x="143" y="472"/>
                    <a:pt x="240" y="484"/>
                  </a:cubicBezTo>
                  <a:cubicBezTo>
                    <a:pt x="245" y="490"/>
                    <a:pt x="249" y="495"/>
                    <a:pt x="254" y="498"/>
                  </a:cubicBezTo>
                  <a:lnTo>
                    <a:pt x="371" y="621"/>
                  </a:lnTo>
                  <a:cubicBezTo>
                    <a:pt x="447" y="699"/>
                    <a:pt x="524" y="777"/>
                    <a:pt x="600" y="855"/>
                  </a:cubicBezTo>
                  <a:cubicBezTo>
                    <a:pt x="752" y="1011"/>
                    <a:pt x="903" y="1168"/>
                    <a:pt x="1055" y="1324"/>
                  </a:cubicBezTo>
                  <a:cubicBezTo>
                    <a:pt x="1104" y="1374"/>
                    <a:pt x="1174" y="1402"/>
                    <a:pt x="1243" y="1402"/>
                  </a:cubicBezTo>
                  <a:cubicBezTo>
                    <a:pt x="1299" y="1402"/>
                    <a:pt x="1356" y="1383"/>
                    <a:pt x="1399" y="1340"/>
                  </a:cubicBezTo>
                  <a:cubicBezTo>
                    <a:pt x="1489" y="1250"/>
                    <a:pt x="1509" y="1094"/>
                    <a:pt x="1415" y="996"/>
                  </a:cubicBezTo>
                  <a:cubicBezTo>
                    <a:pt x="1245" y="821"/>
                    <a:pt x="1075" y="646"/>
                    <a:pt x="905" y="470"/>
                  </a:cubicBezTo>
                  <a:cubicBezTo>
                    <a:pt x="821" y="385"/>
                    <a:pt x="738" y="300"/>
                    <a:pt x="655" y="215"/>
                  </a:cubicBezTo>
                  <a:cubicBezTo>
                    <a:pt x="605" y="164"/>
                    <a:pt x="556" y="109"/>
                    <a:pt x="497" y="66"/>
                  </a:cubicBezTo>
                  <a:cubicBezTo>
                    <a:pt x="437" y="22"/>
                    <a:pt x="365" y="0"/>
                    <a:pt x="29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9" name="Google Shape;2269;p39"/>
            <p:cNvSpPr/>
            <p:nvPr/>
          </p:nvSpPr>
          <p:spPr>
            <a:xfrm>
              <a:off x="2758939" y="1619954"/>
              <a:ext cx="62829" cy="68642"/>
            </a:xfrm>
            <a:custGeom>
              <a:avLst/>
              <a:gdLst/>
              <a:ahLst/>
              <a:cxnLst/>
              <a:rect l="l" t="t" r="r" b="b"/>
              <a:pathLst>
                <a:path w="1178" h="1287" extrusionOk="0">
                  <a:moveTo>
                    <a:pt x="892" y="1"/>
                  </a:moveTo>
                  <a:cubicBezTo>
                    <a:pt x="836" y="1"/>
                    <a:pt x="780" y="20"/>
                    <a:pt x="738" y="64"/>
                  </a:cubicBezTo>
                  <a:cubicBezTo>
                    <a:pt x="484" y="321"/>
                    <a:pt x="257" y="606"/>
                    <a:pt x="68" y="914"/>
                  </a:cubicBezTo>
                  <a:cubicBezTo>
                    <a:pt x="0" y="1023"/>
                    <a:pt x="23" y="1182"/>
                    <a:pt x="139" y="1249"/>
                  </a:cubicBezTo>
                  <a:cubicBezTo>
                    <a:pt x="180" y="1274"/>
                    <a:pt x="227" y="1286"/>
                    <a:pt x="274" y="1286"/>
                  </a:cubicBezTo>
                  <a:cubicBezTo>
                    <a:pt x="353" y="1286"/>
                    <a:pt x="430" y="1251"/>
                    <a:pt x="475" y="1178"/>
                  </a:cubicBezTo>
                  <a:cubicBezTo>
                    <a:pt x="564" y="1035"/>
                    <a:pt x="660" y="898"/>
                    <a:pt x="762" y="766"/>
                  </a:cubicBezTo>
                  <a:cubicBezTo>
                    <a:pt x="787" y="734"/>
                    <a:pt x="812" y="702"/>
                    <a:pt x="839" y="672"/>
                  </a:cubicBezTo>
                  <a:cubicBezTo>
                    <a:pt x="844" y="663"/>
                    <a:pt x="851" y="656"/>
                    <a:pt x="858" y="649"/>
                  </a:cubicBezTo>
                  <a:cubicBezTo>
                    <a:pt x="860" y="645"/>
                    <a:pt x="867" y="638"/>
                    <a:pt x="871" y="633"/>
                  </a:cubicBezTo>
                  <a:cubicBezTo>
                    <a:pt x="878" y="626"/>
                    <a:pt x="883" y="617"/>
                    <a:pt x="890" y="610"/>
                  </a:cubicBezTo>
                  <a:cubicBezTo>
                    <a:pt x="947" y="546"/>
                    <a:pt x="1005" y="484"/>
                    <a:pt x="1064" y="422"/>
                  </a:cubicBezTo>
                  <a:cubicBezTo>
                    <a:pt x="1152" y="331"/>
                    <a:pt x="1177" y="175"/>
                    <a:pt x="1080" y="80"/>
                  </a:cubicBezTo>
                  <a:cubicBezTo>
                    <a:pt x="1032" y="30"/>
                    <a:pt x="961" y="1"/>
                    <a:pt x="89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54" name="Google Shape;2254;p39"/>
          <p:cNvSpPr txBox="1">
            <a:spLocks noGrp="1"/>
          </p:cNvSpPr>
          <p:nvPr>
            <p:ph type="title"/>
          </p:nvPr>
        </p:nvSpPr>
        <p:spPr>
          <a:xfrm>
            <a:off x="861530" y="509498"/>
            <a:ext cx="6686603" cy="640942"/>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s-MX" sz="2000" dirty="0"/>
              <a:t>TÍTULO II</a:t>
            </a:r>
            <a:br>
              <a:rPr lang="es-MX" sz="2000" dirty="0"/>
            </a:br>
            <a:r>
              <a:rPr lang="es-MX" sz="2000" dirty="0"/>
              <a:t>DEL CONSEJO NACIONAL</a:t>
            </a:r>
            <a:endParaRPr sz="2000" dirty="0"/>
          </a:p>
        </p:txBody>
      </p:sp>
      <p:sp>
        <p:nvSpPr>
          <p:cNvPr id="2256" name="Google Shape;2256;p39"/>
          <p:cNvSpPr txBox="1">
            <a:spLocks noGrp="1"/>
          </p:cNvSpPr>
          <p:nvPr>
            <p:ph type="subTitle" idx="1"/>
          </p:nvPr>
        </p:nvSpPr>
        <p:spPr>
          <a:xfrm>
            <a:off x="776177" y="1150440"/>
            <a:ext cx="7793665" cy="348356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MX" sz="1300" dirty="0"/>
              <a:t>El Consejo Nacional de Participación Social en la Educación se integrará por:</a:t>
            </a:r>
          </a:p>
          <a:p>
            <a:pPr marL="171450" lvl="0" indent="-171450" algn="l" rtl="0">
              <a:spcBef>
                <a:spcPts val="0"/>
              </a:spcBef>
              <a:spcAft>
                <a:spcPts val="0"/>
              </a:spcAft>
              <a:buFont typeface="Arial" panose="020B0604020202020204" pitchFamily="34" charset="0"/>
              <a:buChar char="•"/>
            </a:pPr>
            <a:r>
              <a:rPr lang="es-MX" sz="1300" dirty="0"/>
              <a:t>Un Consejero Presidente, electo en los términos de los presentes lineamientos, quien tendrá voto de calidad</a:t>
            </a:r>
          </a:p>
          <a:p>
            <a:pPr marL="171450" lvl="0" indent="-171450" algn="l" rtl="0">
              <a:spcBef>
                <a:spcPts val="0"/>
              </a:spcBef>
              <a:spcAft>
                <a:spcPts val="0"/>
              </a:spcAft>
              <a:buFont typeface="Arial" panose="020B0604020202020204" pitchFamily="34" charset="0"/>
              <a:buChar char="•"/>
            </a:pPr>
            <a:r>
              <a:rPr lang="es-MX" sz="1300" dirty="0"/>
              <a:t>Un representante de la Secretaría de Educación Pública</a:t>
            </a:r>
          </a:p>
          <a:p>
            <a:pPr marL="171450" lvl="0" indent="-171450" algn="l" rtl="0">
              <a:spcBef>
                <a:spcPts val="0"/>
              </a:spcBef>
              <a:spcAft>
                <a:spcPts val="0"/>
              </a:spcAft>
              <a:buFont typeface="Arial" panose="020B0604020202020204" pitchFamily="34" charset="0"/>
              <a:buChar char="•"/>
            </a:pPr>
            <a:r>
              <a:rPr lang="es-MX" sz="1300" dirty="0"/>
              <a:t>Cuatro titulares de las autoridades educativas locales, uno por cada una de las zonas geográficas a que alude el artículo 14 de los presentes lineamientos;</a:t>
            </a:r>
          </a:p>
          <a:p>
            <a:pPr marL="171450" lvl="0" indent="-171450" algn="l" rtl="0">
              <a:spcBef>
                <a:spcPts val="0"/>
              </a:spcBef>
              <a:spcAft>
                <a:spcPts val="0"/>
              </a:spcAft>
              <a:buFont typeface="Arial" panose="020B0604020202020204" pitchFamily="34" charset="0"/>
              <a:buChar char="•"/>
            </a:pPr>
            <a:r>
              <a:rPr lang="es-MX" sz="1300" dirty="0"/>
              <a:t>Dieciséis representantes de los Consejos de Participación Social constituidos, cuatro por cada una de las zonas geográficas a que alude el artículo 14 de los presentes lineamientos;</a:t>
            </a:r>
          </a:p>
          <a:p>
            <a:pPr marL="171450" lvl="0" indent="-171450" algn="l" rtl="0">
              <a:spcBef>
                <a:spcPts val="0"/>
              </a:spcBef>
              <a:spcAft>
                <a:spcPts val="0"/>
              </a:spcAft>
              <a:buFont typeface="Arial" panose="020B0604020202020204" pitchFamily="34" charset="0"/>
              <a:buChar char="•"/>
            </a:pPr>
            <a:r>
              <a:rPr lang="es-MX" sz="1300" dirty="0"/>
              <a:t>Dos representantes de asociaciones de padres de familia;</a:t>
            </a:r>
          </a:p>
          <a:p>
            <a:pPr marL="171450" lvl="0" indent="-171450" algn="l" rtl="0">
              <a:spcBef>
                <a:spcPts val="0"/>
              </a:spcBef>
              <a:spcAft>
                <a:spcPts val="0"/>
              </a:spcAft>
              <a:buFont typeface="Arial" panose="020B0604020202020204" pitchFamily="34" charset="0"/>
              <a:buChar char="•"/>
            </a:pPr>
            <a:r>
              <a:rPr lang="es-MX" sz="1300" dirty="0"/>
              <a:t> Tres representantes de organizaciones de la sociedad civil y del sector empresarial, vinculados con el tema educativo;</a:t>
            </a:r>
          </a:p>
          <a:p>
            <a:pPr marL="171450" lvl="0" indent="-171450" algn="l" rtl="0">
              <a:spcBef>
                <a:spcPts val="0"/>
              </a:spcBef>
              <a:spcAft>
                <a:spcPts val="0"/>
              </a:spcAft>
              <a:buFont typeface="Arial" panose="020B0604020202020204" pitchFamily="34" charset="0"/>
              <a:buChar char="•"/>
            </a:pPr>
            <a:r>
              <a:rPr lang="es-MX" sz="1300" dirty="0"/>
              <a:t>Dos investigadores en materia educativa o académicos reconocidos</a:t>
            </a:r>
          </a:p>
          <a:p>
            <a:pPr marL="171450" lvl="0" indent="-171450" algn="l" rtl="0">
              <a:spcBef>
                <a:spcPts val="0"/>
              </a:spcBef>
              <a:spcAft>
                <a:spcPts val="0"/>
              </a:spcAft>
              <a:buFont typeface="Arial" panose="020B0604020202020204" pitchFamily="34" charset="0"/>
              <a:buChar char="•"/>
            </a:pPr>
            <a:r>
              <a:rPr lang="es-MX" sz="1300" dirty="0"/>
              <a:t>Dos maestros distinguidos con experiencia frente a grupo, y</a:t>
            </a:r>
          </a:p>
          <a:p>
            <a:pPr marL="171450" lvl="0" indent="-171450" algn="l" rtl="0">
              <a:spcBef>
                <a:spcPts val="0"/>
              </a:spcBef>
              <a:spcAft>
                <a:spcPts val="0"/>
              </a:spcAft>
              <a:buFont typeface="Arial" panose="020B0604020202020204" pitchFamily="34" charset="0"/>
              <a:buChar char="•"/>
            </a:pPr>
            <a:r>
              <a:rPr lang="es-MX" sz="1300" dirty="0"/>
              <a:t>Dos representantes de la organización sindical de los maestros, quienes lo serán de los intereses laborales de los trabajadores.</a:t>
            </a:r>
          </a:p>
          <a:p>
            <a:pPr marL="0" lvl="0" indent="0" algn="l" rtl="0">
              <a:spcBef>
                <a:spcPts val="0"/>
              </a:spcBef>
              <a:spcAft>
                <a:spcPts val="0"/>
              </a:spcAft>
            </a:pPr>
            <a:r>
              <a:rPr lang="es-MX" sz="1300" dirty="0"/>
              <a:t>Por cada consejero propietario, habrá un suplente</a:t>
            </a:r>
            <a:endParaRPr sz="1300" dirty="0"/>
          </a:p>
        </p:txBody>
      </p:sp>
      <p:sp>
        <p:nvSpPr>
          <p:cNvPr id="2270" name="Google Shape;2270;p39"/>
          <p:cNvSpPr/>
          <p:nvPr/>
        </p:nvSpPr>
        <p:spPr>
          <a:xfrm>
            <a:off x="5879348" y="1494233"/>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1" name="Google Shape;2271;p39"/>
          <p:cNvSpPr/>
          <p:nvPr/>
        </p:nvSpPr>
        <p:spPr>
          <a:xfrm>
            <a:off x="7405091" y="963661"/>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2" name="Google Shape;2272;p39"/>
          <p:cNvSpPr/>
          <p:nvPr/>
        </p:nvSpPr>
        <p:spPr>
          <a:xfrm>
            <a:off x="8043791" y="3962636"/>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3" name="Google Shape;2273;p39"/>
          <p:cNvSpPr/>
          <p:nvPr/>
        </p:nvSpPr>
        <p:spPr>
          <a:xfrm>
            <a:off x="8" y="-7"/>
            <a:ext cx="1190838" cy="333300"/>
          </a:xfrm>
          <a:custGeom>
            <a:avLst/>
            <a:gdLst/>
            <a:ahLst/>
            <a:cxnLst/>
            <a:rect l="l" t="t" r="r" b="b"/>
            <a:pathLst>
              <a:path w="13056" h="3654" extrusionOk="0">
                <a:moveTo>
                  <a:pt x="12825" y="0"/>
                </a:moveTo>
                <a:cubicBezTo>
                  <a:pt x="12738" y="0"/>
                  <a:pt x="12656" y="56"/>
                  <a:pt x="12627" y="144"/>
                </a:cubicBezTo>
                <a:cubicBezTo>
                  <a:pt x="12627" y="146"/>
                  <a:pt x="12522" y="458"/>
                  <a:pt x="12244" y="880"/>
                </a:cubicBezTo>
                <a:cubicBezTo>
                  <a:pt x="12180" y="974"/>
                  <a:pt x="12207" y="1103"/>
                  <a:pt x="12301" y="1165"/>
                </a:cubicBezTo>
                <a:cubicBezTo>
                  <a:pt x="12336" y="1190"/>
                  <a:pt x="12377" y="1201"/>
                  <a:pt x="12416" y="1201"/>
                </a:cubicBezTo>
                <a:cubicBezTo>
                  <a:pt x="12483" y="1201"/>
                  <a:pt x="12549" y="1169"/>
                  <a:pt x="12588" y="1108"/>
                </a:cubicBezTo>
                <a:cubicBezTo>
                  <a:pt x="12902" y="635"/>
                  <a:pt x="13017" y="284"/>
                  <a:pt x="13020" y="270"/>
                </a:cubicBezTo>
                <a:cubicBezTo>
                  <a:pt x="13056" y="162"/>
                  <a:pt x="12996" y="45"/>
                  <a:pt x="12888" y="10"/>
                </a:cubicBezTo>
                <a:cubicBezTo>
                  <a:pt x="12867" y="3"/>
                  <a:pt x="12846" y="0"/>
                  <a:pt x="12825" y="0"/>
                </a:cubicBezTo>
                <a:close/>
                <a:moveTo>
                  <a:pt x="238" y="806"/>
                </a:moveTo>
                <a:cubicBezTo>
                  <a:pt x="169" y="806"/>
                  <a:pt x="102" y="840"/>
                  <a:pt x="63" y="903"/>
                </a:cubicBezTo>
                <a:cubicBezTo>
                  <a:pt x="1" y="999"/>
                  <a:pt x="29" y="1126"/>
                  <a:pt x="127" y="1188"/>
                </a:cubicBezTo>
                <a:cubicBezTo>
                  <a:pt x="128" y="1188"/>
                  <a:pt x="180" y="1222"/>
                  <a:pt x="276" y="1279"/>
                </a:cubicBezTo>
                <a:cubicBezTo>
                  <a:pt x="309" y="1298"/>
                  <a:pt x="345" y="1309"/>
                  <a:pt x="382" y="1309"/>
                </a:cubicBezTo>
                <a:cubicBezTo>
                  <a:pt x="451" y="1309"/>
                  <a:pt x="520" y="1273"/>
                  <a:pt x="559" y="1208"/>
                </a:cubicBezTo>
                <a:cubicBezTo>
                  <a:pt x="618" y="1110"/>
                  <a:pt x="586" y="983"/>
                  <a:pt x="488" y="924"/>
                </a:cubicBezTo>
                <a:cubicBezTo>
                  <a:pt x="398" y="869"/>
                  <a:pt x="348" y="839"/>
                  <a:pt x="348" y="837"/>
                </a:cubicBezTo>
                <a:cubicBezTo>
                  <a:pt x="314" y="816"/>
                  <a:pt x="275" y="806"/>
                  <a:pt x="238" y="806"/>
                </a:cubicBezTo>
                <a:close/>
                <a:moveTo>
                  <a:pt x="1155" y="1332"/>
                </a:moveTo>
                <a:cubicBezTo>
                  <a:pt x="1082" y="1332"/>
                  <a:pt x="1010" y="1372"/>
                  <a:pt x="972" y="1442"/>
                </a:cubicBezTo>
                <a:cubicBezTo>
                  <a:pt x="919" y="1541"/>
                  <a:pt x="956" y="1667"/>
                  <a:pt x="1057" y="1720"/>
                </a:cubicBezTo>
                <a:cubicBezTo>
                  <a:pt x="1319" y="1860"/>
                  <a:pt x="1587" y="1998"/>
                  <a:pt x="1856" y="2127"/>
                </a:cubicBezTo>
                <a:cubicBezTo>
                  <a:pt x="1885" y="2142"/>
                  <a:pt x="1916" y="2147"/>
                  <a:pt x="1947" y="2147"/>
                </a:cubicBezTo>
                <a:cubicBezTo>
                  <a:pt x="2023" y="2147"/>
                  <a:pt x="2097" y="2104"/>
                  <a:pt x="2133" y="2030"/>
                </a:cubicBezTo>
                <a:cubicBezTo>
                  <a:pt x="2182" y="1927"/>
                  <a:pt x="2138" y="1805"/>
                  <a:pt x="2035" y="1755"/>
                </a:cubicBezTo>
                <a:cubicBezTo>
                  <a:pt x="1773" y="1628"/>
                  <a:pt x="1509" y="1493"/>
                  <a:pt x="1252" y="1357"/>
                </a:cubicBezTo>
                <a:cubicBezTo>
                  <a:pt x="1221" y="1340"/>
                  <a:pt x="1188" y="1332"/>
                  <a:pt x="1155" y="1332"/>
                </a:cubicBezTo>
                <a:close/>
                <a:moveTo>
                  <a:pt x="11860" y="1477"/>
                </a:moveTo>
                <a:cubicBezTo>
                  <a:pt x="11806" y="1477"/>
                  <a:pt x="11752" y="1497"/>
                  <a:pt x="11713" y="1539"/>
                </a:cubicBezTo>
                <a:cubicBezTo>
                  <a:pt x="11518" y="1741"/>
                  <a:pt x="11303" y="1931"/>
                  <a:pt x="11073" y="2099"/>
                </a:cubicBezTo>
                <a:cubicBezTo>
                  <a:pt x="10981" y="2168"/>
                  <a:pt x="10961" y="2298"/>
                  <a:pt x="11029" y="2390"/>
                </a:cubicBezTo>
                <a:cubicBezTo>
                  <a:pt x="11069" y="2445"/>
                  <a:pt x="11131" y="2473"/>
                  <a:pt x="11195" y="2473"/>
                </a:cubicBezTo>
                <a:cubicBezTo>
                  <a:pt x="11238" y="2473"/>
                  <a:pt x="11280" y="2461"/>
                  <a:pt x="11317" y="2432"/>
                </a:cubicBezTo>
                <a:cubicBezTo>
                  <a:pt x="11567" y="2250"/>
                  <a:pt x="11799" y="2046"/>
                  <a:pt x="12010" y="1826"/>
                </a:cubicBezTo>
                <a:cubicBezTo>
                  <a:pt x="12088" y="1745"/>
                  <a:pt x="12087" y="1614"/>
                  <a:pt x="12005" y="1534"/>
                </a:cubicBezTo>
                <a:cubicBezTo>
                  <a:pt x="11964" y="1496"/>
                  <a:pt x="11912" y="1477"/>
                  <a:pt x="11860" y="1477"/>
                </a:cubicBezTo>
                <a:close/>
                <a:moveTo>
                  <a:pt x="2752" y="2103"/>
                </a:moveTo>
                <a:cubicBezTo>
                  <a:pt x="2672" y="2103"/>
                  <a:pt x="2596" y="2150"/>
                  <a:pt x="2563" y="2228"/>
                </a:cubicBezTo>
                <a:cubicBezTo>
                  <a:pt x="2517" y="2333"/>
                  <a:pt x="2567" y="2453"/>
                  <a:pt x="2671" y="2500"/>
                </a:cubicBezTo>
                <a:cubicBezTo>
                  <a:pt x="2950" y="2620"/>
                  <a:pt x="3230" y="2732"/>
                  <a:pt x="3503" y="2834"/>
                </a:cubicBezTo>
                <a:cubicBezTo>
                  <a:pt x="3527" y="2843"/>
                  <a:pt x="3550" y="2849"/>
                  <a:pt x="3575" y="2849"/>
                </a:cubicBezTo>
                <a:cubicBezTo>
                  <a:pt x="3658" y="2849"/>
                  <a:pt x="3738" y="2797"/>
                  <a:pt x="3768" y="2714"/>
                </a:cubicBezTo>
                <a:cubicBezTo>
                  <a:pt x="3809" y="2608"/>
                  <a:pt x="3754" y="2489"/>
                  <a:pt x="3648" y="2448"/>
                </a:cubicBezTo>
                <a:cubicBezTo>
                  <a:pt x="3382" y="2347"/>
                  <a:pt x="3107" y="2237"/>
                  <a:pt x="2834" y="2120"/>
                </a:cubicBezTo>
                <a:cubicBezTo>
                  <a:pt x="2807" y="2108"/>
                  <a:pt x="2779" y="2103"/>
                  <a:pt x="2752" y="2103"/>
                </a:cubicBezTo>
                <a:close/>
                <a:moveTo>
                  <a:pt x="10443" y="2526"/>
                </a:moveTo>
                <a:cubicBezTo>
                  <a:pt x="10411" y="2526"/>
                  <a:pt x="10378" y="2533"/>
                  <a:pt x="10348" y="2549"/>
                </a:cubicBezTo>
                <a:cubicBezTo>
                  <a:pt x="10100" y="2677"/>
                  <a:pt x="9836" y="2790"/>
                  <a:pt x="9563" y="2886"/>
                </a:cubicBezTo>
                <a:cubicBezTo>
                  <a:pt x="9455" y="2923"/>
                  <a:pt x="9398" y="3042"/>
                  <a:pt x="9435" y="3150"/>
                </a:cubicBezTo>
                <a:cubicBezTo>
                  <a:pt x="9464" y="3235"/>
                  <a:pt x="9545" y="3288"/>
                  <a:pt x="9630" y="3288"/>
                </a:cubicBezTo>
                <a:cubicBezTo>
                  <a:pt x="9653" y="3288"/>
                  <a:pt x="9676" y="3285"/>
                  <a:pt x="9698" y="3276"/>
                </a:cubicBezTo>
                <a:cubicBezTo>
                  <a:pt x="9990" y="3175"/>
                  <a:pt x="10274" y="3054"/>
                  <a:pt x="10538" y="2916"/>
                </a:cubicBezTo>
                <a:cubicBezTo>
                  <a:pt x="10640" y="2865"/>
                  <a:pt x="10679" y="2739"/>
                  <a:pt x="10626" y="2638"/>
                </a:cubicBezTo>
                <a:cubicBezTo>
                  <a:pt x="10590" y="2567"/>
                  <a:pt x="10518" y="2526"/>
                  <a:pt x="10443" y="2526"/>
                </a:cubicBezTo>
                <a:close/>
                <a:moveTo>
                  <a:pt x="4414" y="2724"/>
                </a:moveTo>
                <a:cubicBezTo>
                  <a:pt x="4326" y="2724"/>
                  <a:pt x="4244" y="2781"/>
                  <a:pt x="4217" y="2870"/>
                </a:cubicBezTo>
                <a:cubicBezTo>
                  <a:pt x="4181" y="2978"/>
                  <a:pt x="4243" y="3095"/>
                  <a:pt x="4351" y="3129"/>
                </a:cubicBezTo>
                <a:cubicBezTo>
                  <a:pt x="4646" y="3221"/>
                  <a:pt x="4936" y="3302"/>
                  <a:pt x="5218" y="3371"/>
                </a:cubicBezTo>
                <a:cubicBezTo>
                  <a:pt x="5234" y="3375"/>
                  <a:pt x="5252" y="3377"/>
                  <a:pt x="5268" y="3377"/>
                </a:cubicBezTo>
                <a:cubicBezTo>
                  <a:pt x="5360" y="3377"/>
                  <a:pt x="5445" y="3315"/>
                  <a:pt x="5468" y="3219"/>
                </a:cubicBezTo>
                <a:cubicBezTo>
                  <a:pt x="5494" y="3109"/>
                  <a:pt x="5427" y="2998"/>
                  <a:pt x="5315" y="2969"/>
                </a:cubicBezTo>
                <a:cubicBezTo>
                  <a:pt x="5044" y="2904"/>
                  <a:pt x="4761" y="2824"/>
                  <a:pt x="4475" y="2733"/>
                </a:cubicBezTo>
                <a:cubicBezTo>
                  <a:pt x="4455" y="2727"/>
                  <a:pt x="4435" y="2724"/>
                  <a:pt x="4414" y="2724"/>
                </a:cubicBezTo>
                <a:close/>
                <a:moveTo>
                  <a:pt x="8778" y="3111"/>
                </a:moveTo>
                <a:cubicBezTo>
                  <a:pt x="8764" y="3111"/>
                  <a:pt x="8749" y="3113"/>
                  <a:pt x="8734" y="3116"/>
                </a:cubicBezTo>
                <a:cubicBezTo>
                  <a:pt x="8633" y="3138"/>
                  <a:pt x="8530" y="3157"/>
                  <a:pt x="8425" y="3175"/>
                </a:cubicBezTo>
                <a:cubicBezTo>
                  <a:pt x="8253" y="3205"/>
                  <a:pt x="8071" y="3226"/>
                  <a:pt x="7887" y="3239"/>
                </a:cubicBezTo>
                <a:cubicBezTo>
                  <a:pt x="7773" y="3247"/>
                  <a:pt x="7688" y="3345"/>
                  <a:pt x="7695" y="3460"/>
                </a:cubicBezTo>
                <a:cubicBezTo>
                  <a:pt x="7702" y="3568"/>
                  <a:pt x="7795" y="3651"/>
                  <a:pt x="7901" y="3651"/>
                </a:cubicBezTo>
                <a:lnTo>
                  <a:pt x="7915" y="3651"/>
                </a:lnTo>
                <a:cubicBezTo>
                  <a:pt x="8113" y="3637"/>
                  <a:pt x="8308" y="3614"/>
                  <a:pt x="8494" y="3582"/>
                </a:cubicBezTo>
                <a:cubicBezTo>
                  <a:pt x="8604" y="3565"/>
                  <a:pt x="8714" y="3543"/>
                  <a:pt x="8821" y="3520"/>
                </a:cubicBezTo>
                <a:cubicBezTo>
                  <a:pt x="8932" y="3497"/>
                  <a:pt x="9003" y="3387"/>
                  <a:pt x="8980" y="3276"/>
                </a:cubicBezTo>
                <a:cubicBezTo>
                  <a:pt x="8959" y="3179"/>
                  <a:pt x="8874" y="3111"/>
                  <a:pt x="8778" y="3111"/>
                </a:cubicBezTo>
                <a:close/>
                <a:moveTo>
                  <a:pt x="6135" y="3142"/>
                </a:moveTo>
                <a:cubicBezTo>
                  <a:pt x="6035" y="3142"/>
                  <a:pt x="5948" y="3215"/>
                  <a:pt x="5932" y="3315"/>
                </a:cubicBezTo>
                <a:cubicBezTo>
                  <a:pt x="5914" y="3428"/>
                  <a:pt x="5991" y="3534"/>
                  <a:pt x="6104" y="3552"/>
                </a:cubicBezTo>
                <a:cubicBezTo>
                  <a:pt x="6412" y="3602"/>
                  <a:pt x="6715" y="3635"/>
                  <a:pt x="7004" y="3653"/>
                </a:cubicBezTo>
                <a:lnTo>
                  <a:pt x="7017" y="3653"/>
                </a:lnTo>
                <a:cubicBezTo>
                  <a:pt x="7125" y="3653"/>
                  <a:pt x="7215" y="3570"/>
                  <a:pt x="7222" y="3460"/>
                </a:cubicBezTo>
                <a:cubicBezTo>
                  <a:pt x="7229" y="3345"/>
                  <a:pt x="7142" y="3247"/>
                  <a:pt x="7029" y="3240"/>
                </a:cubicBezTo>
                <a:cubicBezTo>
                  <a:pt x="6753" y="3224"/>
                  <a:pt x="6464" y="3192"/>
                  <a:pt x="6170" y="3145"/>
                </a:cubicBezTo>
                <a:cubicBezTo>
                  <a:pt x="6158" y="3143"/>
                  <a:pt x="6146" y="3142"/>
                  <a:pt x="6135" y="3142"/>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277"/>
        <p:cNvGrpSpPr/>
        <p:nvPr/>
      </p:nvGrpSpPr>
      <p:grpSpPr>
        <a:xfrm>
          <a:off x="0" y="0"/>
          <a:ext cx="0" cy="0"/>
          <a:chOff x="0" y="0"/>
          <a:chExt cx="0" cy="0"/>
        </a:xfrm>
      </p:grpSpPr>
      <p:grpSp>
        <p:nvGrpSpPr>
          <p:cNvPr id="2286" name="Google Shape;2286;p40"/>
          <p:cNvGrpSpPr/>
          <p:nvPr/>
        </p:nvGrpSpPr>
        <p:grpSpPr>
          <a:xfrm>
            <a:off x="7826302" y="3827583"/>
            <a:ext cx="803464" cy="760484"/>
            <a:chOff x="4335920" y="2470849"/>
            <a:chExt cx="538731" cy="509913"/>
          </a:xfrm>
        </p:grpSpPr>
        <p:sp>
          <p:nvSpPr>
            <p:cNvPr id="2287" name="Google Shape;2287;p40"/>
            <p:cNvSpPr/>
            <p:nvPr/>
          </p:nvSpPr>
          <p:spPr>
            <a:xfrm>
              <a:off x="4335920" y="2879834"/>
              <a:ext cx="100400" cy="98646"/>
            </a:xfrm>
            <a:custGeom>
              <a:avLst/>
              <a:gdLst/>
              <a:ahLst/>
              <a:cxnLst/>
              <a:rect l="l" t="t" r="r" b="b"/>
              <a:pathLst>
                <a:path w="3606" h="3543" extrusionOk="0">
                  <a:moveTo>
                    <a:pt x="198" y="1"/>
                  </a:moveTo>
                  <a:cubicBezTo>
                    <a:pt x="0" y="1018"/>
                    <a:pt x="21" y="2069"/>
                    <a:pt x="258" y="3080"/>
                  </a:cubicBezTo>
                  <a:cubicBezTo>
                    <a:pt x="289" y="3213"/>
                    <a:pt x="393" y="3317"/>
                    <a:pt x="526" y="3349"/>
                  </a:cubicBezTo>
                  <a:cubicBezTo>
                    <a:pt x="1078" y="3478"/>
                    <a:pt x="1643" y="3543"/>
                    <a:pt x="2207" y="3543"/>
                  </a:cubicBezTo>
                  <a:cubicBezTo>
                    <a:pt x="2676" y="3543"/>
                    <a:pt x="3144" y="3498"/>
                    <a:pt x="3606" y="3408"/>
                  </a:cubicBezTo>
                  <a:cubicBezTo>
                    <a:pt x="3009" y="2943"/>
                    <a:pt x="2391" y="2392"/>
                    <a:pt x="1803" y="1803"/>
                  </a:cubicBezTo>
                  <a:cubicBezTo>
                    <a:pt x="1214" y="1214"/>
                    <a:pt x="664" y="597"/>
                    <a:pt x="19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8" name="Google Shape;2288;p40"/>
            <p:cNvSpPr/>
            <p:nvPr/>
          </p:nvSpPr>
          <p:spPr>
            <a:xfrm>
              <a:off x="4347168" y="2724610"/>
              <a:ext cx="244374" cy="244401"/>
            </a:xfrm>
            <a:custGeom>
              <a:avLst/>
              <a:gdLst/>
              <a:ahLst/>
              <a:cxnLst/>
              <a:rect l="l" t="t" r="r" b="b"/>
              <a:pathLst>
                <a:path w="8777" h="8778" extrusionOk="0">
                  <a:moveTo>
                    <a:pt x="4770" y="1"/>
                  </a:moveTo>
                  <a:cubicBezTo>
                    <a:pt x="3683" y="343"/>
                    <a:pt x="2662" y="945"/>
                    <a:pt x="1801" y="1805"/>
                  </a:cubicBezTo>
                  <a:cubicBezTo>
                    <a:pt x="943" y="2663"/>
                    <a:pt x="343" y="3683"/>
                    <a:pt x="0" y="4766"/>
                  </a:cubicBezTo>
                  <a:cubicBezTo>
                    <a:pt x="509" y="5465"/>
                    <a:pt x="1151" y="6210"/>
                    <a:pt x="1860" y="6917"/>
                  </a:cubicBezTo>
                  <a:cubicBezTo>
                    <a:pt x="2567" y="7626"/>
                    <a:pt x="3314" y="8270"/>
                    <a:pt x="4011" y="8777"/>
                  </a:cubicBezTo>
                  <a:cubicBezTo>
                    <a:pt x="5094" y="8436"/>
                    <a:pt x="6114" y="7835"/>
                    <a:pt x="6973" y="6976"/>
                  </a:cubicBezTo>
                  <a:cubicBezTo>
                    <a:pt x="7834" y="6115"/>
                    <a:pt x="8434" y="5093"/>
                    <a:pt x="8777" y="4007"/>
                  </a:cubicBezTo>
                  <a:cubicBezTo>
                    <a:pt x="8264" y="3310"/>
                    <a:pt x="7622" y="2568"/>
                    <a:pt x="6915" y="1862"/>
                  </a:cubicBezTo>
                  <a:cubicBezTo>
                    <a:pt x="6209" y="1156"/>
                    <a:pt x="5468" y="514"/>
                    <a:pt x="477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9" name="Google Shape;2289;p40"/>
            <p:cNvSpPr/>
            <p:nvPr/>
          </p:nvSpPr>
          <p:spPr>
            <a:xfrm>
              <a:off x="4502922" y="2715227"/>
              <a:ext cx="99760" cy="98006"/>
            </a:xfrm>
            <a:custGeom>
              <a:avLst/>
              <a:gdLst/>
              <a:ahLst/>
              <a:cxnLst/>
              <a:rect l="l" t="t" r="r" b="b"/>
              <a:pathLst>
                <a:path w="3583" h="3520" extrusionOk="0">
                  <a:moveTo>
                    <a:pt x="1379" y="0"/>
                  </a:moveTo>
                  <a:cubicBezTo>
                    <a:pt x="917" y="0"/>
                    <a:pt x="456" y="44"/>
                    <a:pt x="1" y="130"/>
                  </a:cubicBezTo>
                  <a:cubicBezTo>
                    <a:pt x="594" y="598"/>
                    <a:pt x="1207" y="1145"/>
                    <a:pt x="1791" y="1729"/>
                  </a:cubicBezTo>
                  <a:cubicBezTo>
                    <a:pt x="2375" y="2314"/>
                    <a:pt x="2923" y="2926"/>
                    <a:pt x="3390" y="3520"/>
                  </a:cubicBezTo>
                  <a:cubicBezTo>
                    <a:pt x="3583" y="2509"/>
                    <a:pt x="3562" y="1466"/>
                    <a:pt x="3325" y="462"/>
                  </a:cubicBezTo>
                  <a:cubicBezTo>
                    <a:pt x="3295" y="330"/>
                    <a:pt x="3190" y="226"/>
                    <a:pt x="3058" y="195"/>
                  </a:cubicBezTo>
                  <a:cubicBezTo>
                    <a:pt x="2506" y="65"/>
                    <a:pt x="1943" y="0"/>
                    <a:pt x="137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0" name="Google Shape;2290;p40"/>
            <p:cNvSpPr/>
            <p:nvPr/>
          </p:nvSpPr>
          <p:spPr>
            <a:xfrm>
              <a:off x="4467339" y="2717204"/>
              <a:ext cx="131611" cy="131611"/>
            </a:xfrm>
            <a:custGeom>
              <a:avLst/>
              <a:gdLst/>
              <a:ahLst/>
              <a:cxnLst/>
              <a:rect l="l" t="t" r="r" b="b"/>
              <a:pathLst>
                <a:path w="4727" h="4727" extrusionOk="0">
                  <a:moveTo>
                    <a:pt x="1636" y="1"/>
                  </a:moveTo>
                  <a:cubicBezTo>
                    <a:pt x="1080" y="79"/>
                    <a:pt x="530" y="220"/>
                    <a:pt x="0" y="427"/>
                  </a:cubicBezTo>
                  <a:cubicBezTo>
                    <a:pt x="95" y="480"/>
                    <a:pt x="198" y="542"/>
                    <a:pt x="309" y="613"/>
                  </a:cubicBezTo>
                  <a:cubicBezTo>
                    <a:pt x="957" y="1029"/>
                    <a:pt x="1697" y="1640"/>
                    <a:pt x="2392" y="2335"/>
                  </a:cubicBezTo>
                  <a:cubicBezTo>
                    <a:pt x="3087" y="3030"/>
                    <a:pt x="3698" y="3771"/>
                    <a:pt x="4114" y="4418"/>
                  </a:cubicBezTo>
                  <a:cubicBezTo>
                    <a:pt x="4185" y="4529"/>
                    <a:pt x="4247" y="4632"/>
                    <a:pt x="4301" y="4727"/>
                  </a:cubicBezTo>
                  <a:cubicBezTo>
                    <a:pt x="4507" y="4198"/>
                    <a:pt x="4648" y="3648"/>
                    <a:pt x="4726" y="3091"/>
                  </a:cubicBezTo>
                  <a:cubicBezTo>
                    <a:pt x="4322" y="2551"/>
                    <a:pt x="3830" y="1989"/>
                    <a:pt x="3285" y="1442"/>
                  </a:cubicBezTo>
                  <a:cubicBezTo>
                    <a:pt x="2738" y="897"/>
                    <a:pt x="2176" y="406"/>
                    <a:pt x="163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1" name="Google Shape;2291;p40"/>
            <p:cNvSpPr/>
            <p:nvPr/>
          </p:nvSpPr>
          <p:spPr>
            <a:xfrm>
              <a:off x="4566292" y="2774198"/>
              <a:ext cx="32659" cy="74618"/>
            </a:xfrm>
            <a:custGeom>
              <a:avLst/>
              <a:gdLst/>
              <a:ahLst/>
              <a:cxnLst/>
              <a:rect l="l" t="t" r="r" b="b"/>
              <a:pathLst>
                <a:path w="1173" h="2680" extrusionOk="0">
                  <a:moveTo>
                    <a:pt x="307" y="0"/>
                  </a:moveTo>
                  <a:cubicBezTo>
                    <a:pt x="267" y="538"/>
                    <a:pt x="165" y="1072"/>
                    <a:pt x="0" y="1591"/>
                  </a:cubicBezTo>
                  <a:cubicBezTo>
                    <a:pt x="211" y="1859"/>
                    <a:pt x="400" y="2123"/>
                    <a:pt x="560" y="2371"/>
                  </a:cubicBezTo>
                  <a:cubicBezTo>
                    <a:pt x="631" y="2482"/>
                    <a:pt x="693" y="2585"/>
                    <a:pt x="747" y="2680"/>
                  </a:cubicBezTo>
                  <a:cubicBezTo>
                    <a:pt x="953" y="2151"/>
                    <a:pt x="1094" y="1601"/>
                    <a:pt x="1172" y="1044"/>
                  </a:cubicBezTo>
                  <a:cubicBezTo>
                    <a:pt x="916" y="703"/>
                    <a:pt x="625" y="350"/>
                    <a:pt x="307" y="0"/>
                  </a:cubicBezTo>
                  <a:close/>
                </a:path>
              </a:pathLst>
            </a:custGeom>
            <a:solidFill>
              <a:srgbClr val="E0DD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2" name="Google Shape;2292;p40"/>
            <p:cNvSpPr/>
            <p:nvPr/>
          </p:nvSpPr>
          <p:spPr>
            <a:xfrm>
              <a:off x="4339651" y="2844892"/>
              <a:ext cx="131611" cy="131611"/>
            </a:xfrm>
            <a:custGeom>
              <a:avLst/>
              <a:gdLst/>
              <a:ahLst/>
              <a:cxnLst/>
              <a:rect l="l" t="t" r="r" b="b"/>
              <a:pathLst>
                <a:path w="4727" h="4727" extrusionOk="0">
                  <a:moveTo>
                    <a:pt x="427" y="1"/>
                  </a:moveTo>
                  <a:cubicBezTo>
                    <a:pt x="221" y="530"/>
                    <a:pt x="79" y="1079"/>
                    <a:pt x="0" y="1635"/>
                  </a:cubicBezTo>
                  <a:cubicBezTo>
                    <a:pt x="407" y="2175"/>
                    <a:pt x="898" y="2739"/>
                    <a:pt x="1443" y="3284"/>
                  </a:cubicBezTo>
                  <a:cubicBezTo>
                    <a:pt x="1988" y="3829"/>
                    <a:pt x="2552" y="4321"/>
                    <a:pt x="3092" y="4727"/>
                  </a:cubicBezTo>
                  <a:cubicBezTo>
                    <a:pt x="3648" y="4649"/>
                    <a:pt x="4197" y="4507"/>
                    <a:pt x="4727" y="4301"/>
                  </a:cubicBezTo>
                  <a:cubicBezTo>
                    <a:pt x="4633" y="4248"/>
                    <a:pt x="4529" y="4185"/>
                    <a:pt x="4418" y="4113"/>
                  </a:cubicBezTo>
                  <a:cubicBezTo>
                    <a:pt x="3770" y="3699"/>
                    <a:pt x="3031" y="3088"/>
                    <a:pt x="2336" y="2391"/>
                  </a:cubicBezTo>
                  <a:cubicBezTo>
                    <a:pt x="1641" y="1696"/>
                    <a:pt x="1029" y="957"/>
                    <a:pt x="614" y="309"/>
                  </a:cubicBezTo>
                  <a:cubicBezTo>
                    <a:pt x="542" y="198"/>
                    <a:pt x="481" y="96"/>
                    <a:pt x="42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3" name="Google Shape;2293;p40"/>
            <p:cNvSpPr/>
            <p:nvPr/>
          </p:nvSpPr>
          <p:spPr>
            <a:xfrm>
              <a:off x="4426966" y="2805299"/>
              <a:ext cx="84669" cy="83138"/>
            </a:xfrm>
            <a:custGeom>
              <a:avLst/>
              <a:gdLst/>
              <a:ahLst/>
              <a:cxnLst/>
              <a:rect l="l" t="t" r="r" b="b"/>
              <a:pathLst>
                <a:path w="3041" h="2986" extrusionOk="0">
                  <a:moveTo>
                    <a:pt x="2725" y="1"/>
                  </a:moveTo>
                  <a:cubicBezTo>
                    <a:pt x="2652" y="1"/>
                    <a:pt x="2579" y="29"/>
                    <a:pt x="2522" y="85"/>
                  </a:cubicBezTo>
                  <a:lnTo>
                    <a:pt x="114" y="2494"/>
                  </a:lnTo>
                  <a:cubicBezTo>
                    <a:pt x="0" y="2606"/>
                    <a:pt x="0" y="2788"/>
                    <a:pt x="114" y="2901"/>
                  </a:cubicBezTo>
                  <a:cubicBezTo>
                    <a:pt x="170" y="2957"/>
                    <a:pt x="243" y="2985"/>
                    <a:pt x="316" y="2985"/>
                  </a:cubicBezTo>
                  <a:cubicBezTo>
                    <a:pt x="390" y="2985"/>
                    <a:pt x="464" y="2957"/>
                    <a:pt x="520" y="2901"/>
                  </a:cubicBezTo>
                  <a:lnTo>
                    <a:pt x="2929" y="492"/>
                  </a:lnTo>
                  <a:cubicBezTo>
                    <a:pt x="3041" y="379"/>
                    <a:pt x="3041" y="197"/>
                    <a:pt x="2929" y="85"/>
                  </a:cubicBezTo>
                  <a:cubicBezTo>
                    <a:pt x="2872" y="29"/>
                    <a:pt x="2799" y="1"/>
                    <a:pt x="272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4" name="Google Shape;2294;p40"/>
            <p:cNvSpPr/>
            <p:nvPr/>
          </p:nvSpPr>
          <p:spPr>
            <a:xfrm>
              <a:off x="4466559" y="2803712"/>
              <a:ext cx="46887" cy="44882"/>
            </a:xfrm>
            <a:custGeom>
              <a:avLst/>
              <a:gdLst/>
              <a:ahLst/>
              <a:cxnLst/>
              <a:rect l="l" t="t" r="r" b="b"/>
              <a:pathLst>
                <a:path w="1684" h="1612" extrusionOk="0">
                  <a:moveTo>
                    <a:pt x="325" y="1"/>
                  </a:moveTo>
                  <a:cubicBezTo>
                    <a:pt x="241" y="1"/>
                    <a:pt x="157" y="37"/>
                    <a:pt x="100" y="108"/>
                  </a:cubicBezTo>
                  <a:cubicBezTo>
                    <a:pt x="0" y="231"/>
                    <a:pt x="20" y="413"/>
                    <a:pt x="143" y="513"/>
                  </a:cubicBezTo>
                  <a:cubicBezTo>
                    <a:pt x="295" y="635"/>
                    <a:pt x="480" y="804"/>
                    <a:pt x="663" y="986"/>
                  </a:cubicBezTo>
                  <a:cubicBezTo>
                    <a:pt x="845" y="1170"/>
                    <a:pt x="1014" y="1354"/>
                    <a:pt x="1136" y="1505"/>
                  </a:cubicBezTo>
                  <a:cubicBezTo>
                    <a:pt x="1193" y="1575"/>
                    <a:pt x="1276" y="1611"/>
                    <a:pt x="1360" y="1611"/>
                  </a:cubicBezTo>
                  <a:cubicBezTo>
                    <a:pt x="1424" y="1611"/>
                    <a:pt x="1487" y="1591"/>
                    <a:pt x="1541" y="1548"/>
                  </a:cubicBezTo>
                  <a:cubicBezTo>
                    <a:pt x="1664" y="1448"/>
                    <a:pt x="1683" y="1266"/>
                    <a:pt x="1583" y="1143"/>
                  </a:cubicBezTo>
                  <a:cubicBezTo>
                    <a:pt x="1448" y="976"/>
                    <a:pt x="1265" y="776"/>
                    <a:pt x="1069" y="580"/>
                  </a:cubicBezTo>
                  <a:cubicBezTo>
                    <a:pt x="872" y="383"/>
                    <a:pt x="672" y="200"/>
                    <a:pt x="505" y="65"/>
                  </a:cubicBezTo>
                  <a:cubicBezTo>
                    <a:pt x="452" y="22"/>
                    <a:pt x="388" y="1"/>
                    <a:pt x="32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5" name="Google Shape;2295;p40"/>
            <p:cNvSpPr/>
            <p:nvPr/>
          </p:nvSpPr>
          <p:spPr>
            <a:xfrm>
              <a:off x="4445538" y="2824733"/>
              <a:ext cx="46887" cy="44882"/>
            </a:xfrm>
            <a:custGeom>
              <a:avLst/>
              <a:gdLst/>
              <a:ahLst/>
              <a:cxnLst/>
              <a:rect l="l" t="t" r="r" b="b"/>
              <a:pathLst>
                <a:path w="1684" h="1612" extrusionOk="0">
                  <a:moveTo>
                    <a:pt x="325" y="1"/>
                  </a:moveTo>
                  <a:cubicBezTo>
                    <a:pt x="241" y="1"/>
                    <a:pt x="157" y="37"/>
                    <a:pt x="100" y="108"/>
                  </a:cubicBezTo>
                  <a:cubicBezTo>
                    <a:pt x="0" y="231"/>
                    <a:pt x="20" y="412"/>
                    <a:pt x="143" y="513"/>
                  </a:cubicBezTo>
                  <a:cubicBezTo>
                    <a:pt x="294" y="634"/>
                    <a:pt x="480" y="803"/>
                    <a:pt x="663" y="986"/>
                  </a:cubicBezTo>
                  <a:cubicBezTo>
                    <a:pt x="846" y="1169"/>
                    <a:pt x="1014" y="1354"/>
                    <a:pt x="1136" y="1505"/>
                  </a:cubicBezTo>
                  <a:cubicBezTo>
                    <a:pt x="1193" y="1575"/>
                    <a:pt x="1276" y="1611"/>
                    <a:pt x="1360" y="1611"/>
                  </a:cubicBezTo>
                  <a:cubicBezTo>
                    <a:pt x="1424" y="1611"/>
                    <a:pt x="1487" y="1591"/>
                    <a:pt x="1541" y="1548"/>
                  </a:cubicBezTo>
                  <a:cubicBezTo>
                    <a:pt x="1664" y="1448"/>
                    <a:pt x="1683" y="1266"/>
                    <a:pt x="1583" y="1143"/>
                  </a:cubicBezTo>
                  <a:cubicBezTo>
                    <a:pt x="1448" y="976"/>
                    <a:pt x="1265" y="776"/>
                    <a:pt x="1069" y="580"/>
                  </a:cubicBezTo>
                  <a:cubicBezTo>
                    <a:pt x="872" y="383"/>
                    <a:pt x="672" y="200"/>
                    <a:pt x="505" y="65"/>
                  </a:cubicBezTo>
                  <a:cubicBezTo>
                    <a:pt x="452" y="22"/>
                    <a:pt x="388" y="1"/>
                    <a:pt x="32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6" name="Google Shape;2296;p40"/>
            <p:cNvSpPr/>
            <p:nvPr/>
          </p:nvSpPr>
          <p:spPr>
            <a:xfrm>
              <a:off x="4424516" y="2845755"/>
              <a:ext cx="46887" cy="44882"/>
            </a:xfrm>
            <a:custGeom>
              <a:avLst/>
              <a:gdLst/>
              <a:ahLst/>
              <a:cxnLst/>
              <a:rect l="l" t="t" r="r" b="b"/>
              <a:pathLst>
                <a:path w="1684" h="1612" extrusionOk="0">
                  <a:moveTo>
                    <a:pt x="325" y="1"/>
                  </a:moveTo>
                  <a:cubicBezTo>
                    <a:pt x="241" y="1"/>
                    <a:pt x="157" y="37"/>
                    <a:pt x="100" y="108"/>
                  </a:cubicBezTo>
                  <a:cubicBezTo>
                    <a:pt x="0" y="231"/>
                    <a:pt x="20" y="412"/>
                    <a:pt x="143" y="512"/>
                  </a:cubicBezTo>
                  <a:cubicBezTo>
                    <a:pt x="296" y="634"/>
                    <a:pt x="480" y="803"/>
                    <a:pt x="663" y="986"/>
                  </a:cubicBezTo>
                  <a:cubicBezTo>
                    <a:pt x="846" y="1169"/>
                    <a:pt x="1014" y="1354"/>
                    <a:pt x="1137" y="1505"/>
                  </a:cubicBezTo>
                  <a:cubicBezTo>
                    <a:pt x="1193" y="1575"/>
                    <a:pt x="1276" y="1611"/>
                    <a:pt x="1360" y="1611"/>
                  </a:cubicBezTo>
                  <a:cubicBezTo>
                    <a:pt x="1424" y="1611"/>
                    <a:pt x="1488" y="1591"/>
                    <a:pt x="1541" y="1548"/>
                  </a:cubicBezTo>
                  <a:cubicBezTo>
                    <a:pt x="1664" y="1448"/>
                    <a:pt x="1683" y="1266"/>
                    <a:pt x="1583" y="1143"/>
                  </a:cubicBezTo>
                  <a:cubicBezTo>
                    <a:pt x="1448" y="976"/>
                    <a:pt x="1265" y="776"/>
                    <a:pt x="1069" y="580"/>
                  </a:cubicBezTo>
                  <a:cubicBezTo>
                    <a:pt x="872" y="383"/>
                    <a:pt x="672" y="200"/>
                    <a:pt x="505" y="65"/>
                  </a:cubicBezTo>
                  <a:cubicBezTo>
                    <a:pt x="452" y="22"/>
                    <a:pt x="388" y="1"/>
                    <a:pt x="32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7" name="Google Shape;2297;p40"/>
            <p:cNvSpPr/>
            <p:nvPr/>
          </p:nvSpPr>
          <p:spPr>
            <a:xfrm>
              <a:off x="4498105" y="2478924"/>
              <a:ext cx="314370" cy="301618"/>
            </a:xfrm>
            <a:custGeom>
              <a:avLst/>
              <a:gdLst/>
              <a:ahLst/>
              <a:cxnLst/>
              <a:rect l="l" t="t" r="r" b="b"/>
              <a:pathLst>
                <a:path w="11291" h="10833" extrusionOk="0">
                  <a:moveTo>
                    <a:pt x="4894" y="0"/>
                  </a:moveTo>
                  <a:cubicBezTo>
                    <a:pt x="4176" y="0"/>
                    <a:pt x="3470" y="175"/>
                    <a:pt x="2831" y="543"/>
                  </a:cubicBezTo>
                  <a:cubicBezTo>
                    <a:pt x="572" y="1848"/>
                    <a:pt x="0" y="5088"/>
                    <a:pt x="1553" y="7778"/>
                  </a:cubicBezTo>
                  <a:cubicBezTo>
                    <a:pt x="2667" y="9708"/>
                    <a:pt x="4573" y="10832"/>
                    <a:pt x="6395" y="10832"/>
                  </a:cubicBezTo>
                  <a:cubicBezTo>
                    <a:pt x="7114" y="10832"/>
                    <a:pt x="7819" y="10657"/>
                    <a:pt x="8459" y="10288"/>
                  </a:cubicBezTo>
                  <a:cubicBezTo>
                    <a:pt x="10717" y="8985"/>
                    <a:pt x="11291" y="5745"/>
                    <a:pt x="9737" y="3053"/>
                  </a:cubicBezTo>
                  <a:cubicBezTo>
                    <a:pt x="8622" y="1124"/>
                    <a:pt x="6717" y="0"/>
                    <a:pt x="489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8" name="Google Shape;2298;p40"/>
            <p:cNvSpPr/>
            <p:nvPr/>
          </p:nvSpPr>
          <p:spPr>
            <a:xfrm>
              <a:off x="4489028" y="2470849"/>
              <a:ext cx="319437" cy="375540"/>
            </a:xfrm>
            <a:custGeom>
              <a:avLst/>
              <a:gdLst/>
              <a:ahLst/>
              <a:cxnLst/>
              <a:rect l="l" t="t" r="r" b="b"/>
              <a:pathLst>
                <a:path w="11473" h="13488" extrusionOk="0">
                  <a:moveTo>
                    <a:pt x="5221" y="576"/>
                  </a:moveTo>
                  <a:cubicBezTo>
                    <a:pt x="5729" y="576"/>
                    <a:pt x="6254" y="671"/>
                    <a:pt x="6777" y="860"/>
                  </a:cubicBezTo>
                  <a:cubicBezTo>
                    <a:pt x="8017" y="1311"/>
                    <a:pt x="9096" y="2245"/>
                    <a:pt x="9814" y="3487"/>
                  </a:cubicBezTo>
                  <a:cubicBezTo>
                    <a:pt x="11286" y="6038"/>
                    <a:pt x="10759" y="9106"/>
                    <a:pt x="8641" y="10330"/>
                  </a:cubicBezTo>
                  <a:cubicBezTo>
                    <a:pt x="8048" y="10672"/>
                    <a:pt x="7392" y="10834"/>
                    <a:pt x="6723" y="10834"/>
                  </a:cubicBezTo>
                  <a:cubicBezTo>
                    <a:pt x="5001" y="10834"/>
                    <a:pt x="3189" y="9761"/>
                    <a:pt x="2129" y="7924"/>
                  </a:cubicBezTo>
                  <a:cubicBezTo>
                    <a:pt x="657" y="5375"/>
                    <a:pt x="1183" y="2305"/>
                    <a:pt x="3302" y="1082"/>
                  </a:cubicBezTo>
                  <a:cubicBezTo>
                    <a:pt x="3885" y="746"/>
                    <a:pt x="4539" y="576"/>
                    <a:pt x="5221" y="576"/>
                  </a:cubicBezTo>
                  <a:close/>
                  <a:moveTo>
                    <a:pt x="5220" y="0"/>
                  </a:moveTo>
                  <a:cubicBezTo>
                    <a:pt x="4438" y="0"/>
                    <a:pt x="3687" y="196"/>
                    <a:pt x="3014" y="585"/>
                  </a:cubicBezTo>
                  <a:cubicBezTo>
                    <a:pt x="620" y="1966"/>
                    <a:pt x="1" y="5389"/>
                    <a:pt x="1630" y="8212"/>
                  </a:cubicBezTo>
                  <a:cubicBezTo>
                    <a:pt x="2660" y="9995"/>
                    <a:pt x="4345" y="11120"/>
                    <a:pt x="6049" y="11359"/>
                  </a:cubicBezTo>
                  <a:cubicBezTo>
                    <a:pt x="7273" y="11747"/>
                    <a:pt x="8380" y="12449"/>
                    <a:pt x="9252" y="13394"/>
                  </a:cubicBezTo>
                  <a:cubicBezTo>
                    <a:pt x="9308" y="13455"/>
                    <a:pt x="9386" y="13487"/>
                    <a:pt x="9463" y="13487"/>
                  </a:cubicBezTo>
                  <a:cubicBezTo>
                    <a:pt x="9532" y="13487"/>
                    <a:pt x="9603" y="13462"/>
                    <a:pt x="9658" y="13410"/>
                  </a:cubicBezTo>
                  <a:cubicBezTo>
                    <a:pt x="9775" y="13303"/>
                    <a:pt x="9782" y="13121"/>
                    <a:pt x="9675" y="13004"/>
                  </a:cubicBezTo>
                  <a:cubicBezTo>
                    <a:pt x="9049" y="12326"/>
                    <a:pt x="8311" y="11765"/>
                    <a:pt x="7499" y="11342"/>
                  </a:cubicBezTo>
                  <a:cubicBezTo>
                    <a:pt x="7995" y="11258"/>
                    <a:pt x="8477" y="11088"/>
                    <a:pt x="8929" y="10828"/>
                  </a:cubicBezTo>
                  <a:cubicBezTo>
                    <a:pt x="9379" y="10569"/>
                    <a:pt x="9765" y="10236"/>
                    <a:pt x="10087" y="9849"/>
                  </a:cubicBezTo>
                  <a:lnTo>
                    <a:pt x="10087" y="9849"/>
                  </a:lnTo>
                  <a:cubicBezTo>
                    <a:pt x="10048" y="10764"/>
                    <a:pt x="10165" y="11683"/>
                    <a:pt x="10440" y="12563"/>
                  </a:cubicBezTo>
                  <a:cubicBezTo>
                    <a:pt x="10477" y="12685"/>
                    <a:pt x="10592" y="12764"/>
                    <a:pt x="10714" y="12764"/>
                  </a:cubicBezTo>
                  <a:cubicBezTo>
                    <a:pt x="10742" y="12764"/>
                    <a:pt x="10771" y="12760"/>
                    <a:pt x="10799" y="12752"/>
                  </a:cubicBezTo>
                  <a:cubicBezTo>
                    <a:pt x="10952" y="12704"/>
                    <a:pt x="11036" y="12543"/>
                    <a:pt x="10988" y="12391"/>
                  </a:cubicBezTo>
                  <a:cubicBezTo>
                    <a:pt x="10607" y="11165"/>
                    <a:pt x="10552" y="9855"/>
                    <a:pt x="10827" y="8601"/>
                  </a:cubicBezTo>
                  <a:cubicBezTo>
                    <a:pt x="11473" y="7006"/>
                    <a:pt x="11341" y="4984"/>
                    <a:pt x="10312" y="3201"/>
                  </a:cubicBezTo>
                  <a:cubicBezTo>
                    <a:pt x="9526" y="1840"/>
                    <a:pt x="8341" y="818"/>
                    <a:pt x="6973" y="320"/>
                  </a:cubicBezTo>
                  <a:cubicBezTo>
                    <a:pt x="6386" y="106"/>
                    <a:pt x="5795" y="0"/>
                    <a:pt x="522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9" name="Google Shape;2299;p40"/>
            <p:cNvSpPr/>
            <p:nvPr/>
          </p:nvSpPr>
          <p:spPr>
            <a:xfrm>
              <a:off x="4745852" y="2815712"/>
              <a:ext cx="128799" cy="165050"/>
            </a:xfrm>
            <a:custGeom>
              <a:avLst/>
              <a:gdLst/>
              <a:ahLst/>
              <a:cxnLst/>
              <a:rect l="l" t="t" r="r" b="b"/>
              <a:pathLst>
                <a:path w="4626" h="5928" extrusionOk="0">
                  <a:moveTo>
                    <a:pt x="1645" y="1"/>
                  </a:moveTo>
                  <a:cubicBezTo>
                    <a:pt x="1594" y="1"/>
                    <a:pt x="1542" y="14"/>
                    <a:pt x="1495" y="41"/>
                  </a:cubicBezTo>
                  <a:lnTo>
                    <a:pt x="194" y="793"/>
                  </a:lnTo>
                  <a:cubicBezTo>
                    <a:pt x="51" y="876"/>
                    <a:pt x="1" y="1058"/>
                    <a:pt x="84" y="1201"/>
                  </a:cubicBezTo>
                  <a:lnTo>
                    <a:pt x="2668" y="5677"/>
                  </a:lnTo>
                  <a:cubicBezTo>
                    <a:pt x="2761" y="5838"/>
                    <a:pt x="2929" y="5927"/>
                    <a:pt x="3101" y="5927"/>
                  </a:cubicBezTo>
                  <a:cubicBezTo>
                    <a:pt x="3186" y="5927"/>
                    <a:pt x="3272" y="5906"/>
                    <a:pt x="3350" y="5860"/>
                  </a:cubicBezTo>
                  <a:lnTo>
                    <a:pt x="4306" y="5309"/>
                  </a:lnTo>
                  <a:cubicBezTo>
                    <a:pt x="4544" y="5171"/>
                    <a:pt x="4626" y="4866"/>
                    <a:pt x="4488" y="4627"/>
                  </a:cubicBezTo>
                  <a:lnTo>
                    <a:pt x="1904" y="151"/>
                  </a:lnTo>
                  <a:cubicBezTo>
                    <a:pt x="1849" y="55"/>
                    <a:pt x="1748" y="1"/>
                    <a:pt x="164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0" name="Google Shape;2300;p40"/>
            <p:cNvSpPr/>
            <p:nvPr/>
          </p:nvSpPr>
          <p:spPr>
            <a:xfrm>
              <a:off x="4762140" y="2844056"/>
              <a:ext cx="66711" cy="57049"/>
            </a:xfrm>
            <a:custGeom>
              <a:avLst/>
              <a:gdLst/>
              <a:ahLst/>
              <a:cxnLst/>
              <a:rect l="l" t="t" r="r" b="b"/>
              <a:pathLst>
                <a:path w="2396" h="2049" extrusionOk="0">
                  <a:moveTo>
                    <a:pt x="1819" y="0"/>
                  </a:moveTo>
                  <a:lnTo>
                    <a:pt x="0" y="1050"/>
                  </a:lnTo>
                  <a:lnTo>
                    <a:pt x="576" y="2048"/>
                  </a:lnTo>
                  <a:lnTo>
                    <a:pt x="2395" y="997"/>
                  </a:lnTo>
                  <a:lnTo>
                    <a:pt x="1819"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1" name="Google Shape;2301;p40"/>
            <p:cNvSpPr/>
            <p:nvPr/>
          </p:nvSpPr>
          <p:spPr>
            <a:xfrm>
              <a:off x="4544074" y="2609424"/>
              <a:ext cx="84057" cy="129885"/>
            </a:xfrm>
            <a:custGeom>
              <a:avLst/>
              <a:gdLst/>
              <a:ahLst/>
              <a:cxnLst/>
              <a:rect l="l" t="t" r="r" b="b"/>
              <a:pathLst>
                <a:path w="3019" h="4665" extrusionOk="0">
                  <a:moveTo>
                    <a:pt x="328" y="0"/>
                  </a:moveTo>
                  <a:cubicBezTo>
                    <a:pt x="279" y="0"/>
                    <a:pt x="230" y="13"/>
                    <a:pt x="185" y="39"/>
                  </a:cubicBezTo>
                  <a:cubicBezTo>
                    <a:pt x="48" y="118"/>
                    <a:pt x="1" y="295"/>
                    <a:pt x="80" y="431"/>
                  </a:cubicBezTo>
                  <a:lnTo>
                    <a:pt x="2440" y="4521"/>
                  </a:lnTo>
                  <a:cubicBezTo>
                    <a:pt x="2494" y="4612"/>
                    <a:pt x="2590" y="4665"/>
                    <a:pt x="2690" y="4665"/>
                  </a:cubicBezTo>
                  <a:cubicBezTo>
                    <a:pt x="2739" y="4665"/>
                    <a:pt x="2788" y="4651"/>
                    <a:pt x="2834" y="4626"/>
                  </a:cubicBezTo>
                  <a:cubicBezTo>
                    <a:pt x="2971" y="4546"/>
                    <a:pt x="3018" y="4371"/>
                    <a:pt x="2939" y="4233"/>
                  </a:cubicBezTo>
                  <a:lnTo>
                    <a:pt x="578" y="145"/>
                  </a:lnTo>
                  <a:cubicBezTo>
                    <a:pt x="524" y="52"/>
                    <a:pt x="428" y="0"/>
                    <a:pt x="32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2" name="Google Shape;2302;p40"/>
            <p:cNvSpPr/>
            <p:nvPr/>
          </p:nvSpPr>
          <p:spPr>
            <a:xfrm>
              <a:off x="4548417" y="2551204"/>
              <a:ext cx="128911" cy="207510"/>
            </a:xfrm>
            <a:custGeom>
              <a:avLst/>
              <a:gdLst/>
              <a:ahLst/>
              <a:cxnLst/>
              <a:rect l="l" t="t" r="r" b="b"/>
              <a:pathLst>
                <a:path w="4630" h="7453" extrusionOk="0">
                  <a:moveTo>
                    <a:pt x="330" y="0"/>
                  </a:moveTo>
                  <a:cubicBezTo>
                    <a:pt x="281" y="0"/>
                    <a:pt x="232" y="13"/>
                    <a:pt x="186" y="39"/>
                  </a:cubicBezTo>
                  <a:cubicBezTo>
                    <a:pt x="48" y="118"/>
                    <a:pt x="1" y="294"/>
                    <a:pt x="81" y="432"/>
                  </a:cubicBezTo>
                  <a:lnTo>
                    <a:pt x="4051" y="7308"/>
                  </a:lnTo>
                  <a:cubicBezTo>
                    <a:pt x="4105" y="7401"/>
                    <a:pt x="4201" y="7452"/>
                    <a:pt x="4300" y="7452"/>
                  </a:cubicBezTo>
                  <a:cubicBezTo>
                    <a:pt x="4349" y="7452"/>
                    <a:pt x="4399" y="7440"/>
                    <a:pt x="4444" y="7414"/>
                  </a:cubicBezTo>
                  <a:cubicBezTo>
                    <a:pt x="4582" y="7335"/>
                    <a:pt x="4629" y="7158"/>
                    <a:pt x="4549" y="7022"/>
                  </a:cubicBezTo>
                  <a:lnTo>
                    <a:pt x="579" y="144"/>
                  </a:lnTo>
                  <a:cubicBezTo>
                    <a:pt x="526" y="52"/>
                    <a:pt x="430" y="0"/>
                    <a:pt x="33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3" name="Google Shape;2303;p40"/>
            <p:cNvSpPr/>
            <p:nvPr/>
          </p:nvSpPr>
          <p:spPr>
            <a:xfrm>
              <a:off x="4570330" y="2523361"/>
              <a:ext cx="141050" cy="228615"/>
            </a:xfrm>
            <a:custGeom>
              <a:avLst/>
              <a:gdLst/>
              <a:ahLst/>
              <a:cxnLst/>
              <a:rect l="l" t="t" r="r" b="b"/>
              <a:pathLst>
                <a:path w="5066" h="8211" extrusionOk="0">
                  <a:moveTo>
                    <a:pt x="330" y="0"/>
                  </a:moveTo>
                  <a:cubicBezTo>
                    <a:pt x="281" y="0"/>
                    <a:pt x="231" y="13"/>
                    <a:pt x="186" y="39"/>
                  </a:cubicBezTo>
                  <a:cubicBezTo>
                    <a:pt x="48" y="118"/>
                    <a:pt x="1" y="294"/>
                    <a:pt x="81" y="432"/>
                  </a:cubicBezTo>
                  <a:lnTo>
                    <a:pt x="4489" y="8067"/>
                  </a:lnTo>
                  <a:cubicBezTo>
                    <a:pt x="4541" y="8158"/>
                    <a:pt x="4639" y="8211"/>
                    <a:pt x="4738" y="8211"/>
                  </a:cubicBezTo>
                  <a:cubicBezTo>
                    <a:pt x="4786" y="8211"/>
                    <a:pt x="4836" y="8197"/>
                    <a:pt x="4882" y="8172"/>
                  </a:cubicBezTo>
                  <a:cubicBezTo>
                    <a:pt x="5019" y="8092"/>
                    <a:pt x="5066" y="7917"/>
                    <a:pt x="4986" y="7779"/>
                  </a:cubicBezTo>
                  <a:lnTo>
                    <a:pt x="579" y="144"/>
                  </a:lnTo>
                  <a:cubicBezTo>
                    <a:pt x="526" y="52"/>
                    <a:pt x="429" y="0"/>
                    <a:pt x="33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4" name="Google Shape;2304;p40"/>
            <p:cNvSpPr/>
            <p:nvPr/>
          </p:nvSpPr>
          <p:spPr>
            <a:xfrm>
              <a:off x="4598813" y="2506906"/>
              <a:ext cx="141050" cy="228615"/>
            </a:xfrm>
            <a:custGeom>
              <a:avLst/>
              <a:gdLst/>
              <a:ahLst/>
              <a:cxnLst/>
              <a:rect l="l" t="t" r="r" b="b"/>
              <a:pathLst>
                <a:path w="5066" h="8211" extrusionOk="0">
                  <a:moveTo>
                    <a:pt x="329" y="0"/>
                  </a:moveTo>
                  <a:cubicBezTo>
                    <a:pt x="281" y="0"/>
                    <a:pt x="231" y="12"/>
                    <a:pt x="186" y="38"/>
                  </a:cubicBezTo>
                  <a:cubicBezTo>
                    <a:pt x="48" y="118"/>
                    <a:pt x="1" y="295"/>
                    <a:pt x="80" y="431"/>
                  </a:cubicBezTo>
                  <a:lnTo>
                    <a:pt x="4489" y="8066"/>
                  </a:lnTo>
                  <a:cubicBezTo>
                    <a:pt x="4542" y="8159"/>
                    <a:pt x="4638" y="8210"/>
                    <a:pt x="4738" y="8210"/>
                  </a:cubicBezTo>
                  <a:cubicBezTo>
                    <a:pt x="4787" y="8210"/>
                    <a:pt x="4835" y="8198"/>
                    <a:pt x="4882" y="8172"/>
                  </a:cubicBezTo>
                  <a:cubicBezTo>
                    <a:pt x="5018" y="8092"/>
                    <a:pt x="5066" y="7916"/>
                    <a:pt x="4987" y="7778"/>
                  </a:cubicBezTo>
                  <a:lnTo>
                    <a:pt x="579" y="145"/>
                  </a:lnTo>
                  <a:cubicBezTo>
                    <a:pt x="526" y="52"/>
                    <a:pt x="429" y="0"/>
                    <a:pt x="3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5" name="Google Shape;2305;p40"/>
            <p:cNvSpPr/>
            <p:nvPr/>
          </p:nvSpPr>
          <p:spPr>
            <a:xfrm>
              <a:off x="4633895" y="2501866"/>
              <a:ext cx="128883" cy="207482"/>
            </a:xfrm>
            <a:custGeom>
              <a:avLst/>
              <a:gdLst/>
              <a:ahLst/>
              <a:cxnLst/>
              <a:rect l="l" t="t" r="r" b="b"/>
              <a:pathLst>
                <a:path w="4629" h="7452" extrusionOk="0">
                  <a:moveTo>
                    <a:pt x="329" y="0"/>
                  </a:moveTo>
                  <a:cubicBezTo>
                    <a:pt x="280" y="0"/>
                    <a:pt x="230" y="13"/>
                    <a:pt x="185" y="39"/>
                  </a:cubicBezTo>
                  <a:cubicBezTo>
                    <a:pt x="48" y="118"/>
                    <a:pt x="1" y="294"/>
                    <a:pt x="80" y="432"/>
                  </a:cubicBezTo>
                  <a:lnTo>
                    <a:pt x="4050" y="7308"/>
                  </a:lnTo>
                  <a:cubicBezTo>
                    <a:pt x="4104" y="7401"/>
                    <a:pt x="4200" y="7452"/>
                    <a:pt x="4300" y="7452"/>
                  </a:cubicBezTo>
                  <a:cubicBezTo>
                    <a:pt x="4349" y="7452"/>
                    <a:pt x="4399" y="7440"/>
                    <a:pt x="4444" y="7414"/>
                  </a:cubicBezTo>
                  <a:cubicBezTo>
                    <a:pt x="4580" y="7335"/>
                    <a:pt x="4628" y="7158"/>
                    <a:pt x="4549" y="7021"/>
                  </a:cubicBezTo>
                  <a:lnTo>
                    <a:pt x="579" y="144"/>
                  </a:lnTo>
                  <a:cubicBezTo>
                    <a:pt x="525" y="52"/>
                    <a:pt x="428" y="0"/>
                    <a:pt x="3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6" name="Google Shape;2306;p40"/>
            <p:cNvSpPr/>
            <p:nvPr/>
          </p:nvSpPr>
          <p:spPr>
            <a:xfrm>
              <a:off x="4686490" y="2527204"/>
              <a:ext cx="79657" cy="122256"/>
            </a:xfrm>
            <a:custGeom>
              <a:avLst/>
              <a:gdLst/>
              <a:ahLst/>
              <a:cxnLst/>
              <a:rect l="l" t="t" r="r" b="b"/>
              <a:pathLst>
                <a:path w="2861" h="4391" extrusionOk="0">
                  <a:moveTo>
                    <a:pt x="330" y="0"/>
                  </a:moveTo>
                  <a:cubicBezTo>
                    <a:pt x="281" y="0"/>
                    <a:pt x="231" y="13"/>
                    <a:pt x="186" y="39"/>
                  </a:cubicBezTo>
                  <a:cubicBezTo>
                    <a:pt x="49" y="118"/>
                    <a:pt x="1" y="294"/>
                    <a:pt x="80" y="432"/>
                  </a:cubicBezTo>
                  <a:lnTo>
                    <a:pt x="2283" y="4247"/>
                  </a:lnTo>
                  <a:cubicBezTo>
                    <a:pt x="2337" y="4338"/>
                    <a:pt x="2433" y="4390"/>
                    <a:pt x="2532" y="4390"/>
                  </a:cubicBezTo>
                  <a:cubicBezTo>
                    <a:pt x="2582" y="4390"/>
                    <a:pt x="2630" y="4377"/>
                    <a:pt x="2676" y="4351"/>
                  </a:cubicBezTo>
                  <a:cubicBezTo>
                    <a:pt x="2813" y="4272"/>
                    <a:pt x="2861" y="4097"/>
                    <a:pt x="2782" y="3959"/>
                  </a:cubicBezTo>
                  <a:lnTo>
                    <a:pt x="579" y="144"/>
                  </a:lnTo>
                  <a:cubicBezTo>
                    <a:pt x="526" y="51"/>
                    <a:pt x="429" y="0"/>
                    <a:pt x="33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7" name="Google Shape;2307;p40"/>
            <p:cNvSpPr/>
            <p:nvPr/>
          </p:nvSpPr>
          <p:spPr>
            <a:xfrm>
              <a:off x="4551062" y="2519714"/>
              <a:ext cx="126850" cy="78711"/>
            </a:xfrm>
            <a:custGeom>
              <a:avLst/>
              <a:gdLst/>
              <a:ahLst/>
              <a:cxnLst/>
              <a:rect l="l" t="t" r="r" b="b"/>
              <a:pathLst>
                <a:path w="4556" h="2827" extrusionOk="0">
                  <a:moveTo>
                    <a:pt x="4227" y="1"/>
                  </a:moveTo>
                  <a:cubicBezTo>
                    <a:pt x="4178" y="1"/>
                    <a:pt x="4129" y="13"/>
                    <a:pt x="4083" y="39"/>
                  </a:cubicBezTo>
                  <a:lnTo>
                    <a:pt x="185" y="2290"/>
                  </a:lnTo>
                  <a:cubicBezTo>
                    <a:pt x="47" y="2369"/>
                    <a:pt x="1" y="2545"/>
                    <a:pt x="80" y="2682"/>
                  </a:cubicBezTo>
                  <a:cubicBezTo>
                    <a:pt x="133" y="2775"/>
                    <a:pt x="230" y="2826"/>
                    <a:pt x="329" y="2826"/>
                  </a:cubicBezTo>
                  <a:cubicBezTo>
                    <a:pt x="378" y="2826"/>
                    <a:pt x="428" y="2814"/>
                    <a:pt x="473" y="2787"/>
                  </a:cubicBezTo>
                  <a:lnTo>
                    <a:pt x="4371" y="537"/>
                  </a:lnTo>
                  <a:cubicBezTo>
                    <a:pt x="4509" y="458"/>
                    <a:pt x="4555" y="282"/>
                    <a:pt x="4476" y="144"/>
                  </a:cubicBezTo>
                  <a:cubicBezTo>
                    <a:pt x="4423" y="52"/>
                    <a:pt x="4326" y="1"/>
                    <a:pt x="422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8" name="Google Shape;2308;p40"/>
            <p:cNvSpPr/>
            <p:nvPr/>
          </p:nvSpPr>
          <p:spPr>
            <a:xfrm>
              <a:off x="4539675" y="2532132"/>
              <a:ext cx="182508" cy="110841"/>
            </a:xfrm>
            <a:custGeom>
              <a:avLst/>
              <a:gdLst/>
              <a:ahLst/>
              <a:cxnLst/>
              <a:rect l="l" t="t" r="r" b="b"/>
              <a:pathLst>
                <a:path w="6555" h="3981" extrusionOk="0">
                  <a:moveTo>
                    <a:pt x="6227" y="1"/>
                  </a:moveTo>
                  <a:cubicBezTo>
                    <a:pt x="6178" y="1"/>
                    <a:pt x="6128" y="13"/>
                    <a:pt x="6083" y="40"/>
                  </a:cubicBezTo>
                  <a:lnTo>
                    <a:pt x="186" y="3444"/>
                  </a:lnTo>
                  <a:cubicBezTo>
                    <a:pt x="48" y="3523"/>
                    <a:pt x="0" y="3699"/>
                    <a:pt x="81" y="3837"/>
                  </a:cubicBezTo>
                  <a:cubicBezTo>
                    <a:pt x="133" y="3929"/>
                    <a:pt x="231" y="3981"/>
                    <a:pt x="329" y="3981"/>
                  </a:cubicBezTo>
                  <a:cubicBezTo>
                    <a:pt x="378" y="3981"/>
                    <a:pt x="428" y="3968"/>
                    <a:pt x="473" y="3941"/>
                  </a:cubicBezTo>
                  <a:lnTo>
                    <a:pt x="6370" y="537"/>
                  </a:lnTo>
                  <a:cubicBezTo>
                    <a:pt x="6507" y="458"/>
                    <a:pt x="6555" y="283"/>
                    <a:pt x="6475" y="145"/>
                  </a:cubicBezTo>
                  <a:cubicBezTo>
                    <a:pt x="6422" y="52"/>
                    <a:pt x="6326" y="1"/>
                    <a:pt x="622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9" name="Google Shape;2309;p40"/>
            <p:cNvSpPr/>
            <p:nvPr/>
          </p:nvSpPr>
          <p:spPr>
            <a:xfrm>
              <a:off x="4549865" y="2556995"/>
              <a:ext cx="195065" cy="118108"/>
            </a:xfrm>
            <a:custGeom>
              <a:avLst/>
              <a:gdLst/>
              <a:ahLst/>
              <a:cxnLst/>
              <a:rect l="l" t="t" r="r" b="b"/>
              <a:pathLst>
                <a:path w="7006" h="4242" extrusionOk="0">
                  <a:moveTo>
                    <a:pt x="6677" y="0"/>
                  </a:moveTo>
                  <a:cubicBezTo>
                    <a:pt x="6628" y="0"/>
                    <a:pt x="6578" y="13"/>
                    <a:pt x="6533" y="40"/>
                  </a:cubicBezTo>
                  <a:lnTo>
                    <a:pt x="184" y="3705"/>
                  </a:lnTo>
                  <a:cubicBezTo>
                    <a:pt x="46" y="3784"/>
                    <a:pt x="0" y="3960"/>
                    <a:pt x="79" y="4097"/>
                  </a:cubicBezTo>
                  <a:cubicBezTo>
                    <a:pt x="133" y="4189"/>
                    <a:pt x="229" y="4241"/>
                    <a:pt x="328" y="4241"/>
                  </a:cubicBezTo>
                  <a:cubicBezTo>
                    <a:pt x="377" y="4241"/>
                    <a:pt x="427" y="4229"/>
                    <a:pt x="472" y="4202"/>
                  </a:cubicBezTo>
                  <a:lnTo>
                    <a:pt x="6820" y="537"/>
                  </a:lnTo>
                  <a:cubicBezTo>
                    <a:pt x="6958" y="458"/>
                    <a:pt x="7006" y="282"/>
                    <a:pt x="6925" y="145"/>
                  </a:cubicBezTo>
                  <a:cubicBezTo>
                    <a:pt x="6872" y="52"/>
                    <a:pt x="6776" y="0"/>
                    <a:pt x="667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0" name="Google Shape;2310;p40"/>
            <p:cNvSpPr/>
            <p:nvPr/>
          </p:nvSpPr>
          <p:spPr>
            <a:xfrm>
              <a:off x="4566292" y="2585479"/>
              <a:ext cx="195092" cy="118108"/>
            </a:xfrm>
            <a:custGeom>
              <a:avLst/>
              <a:gdLst/>
              <a:ahLst/>
              <a:cxnLst/>
              <a:rect l="l" t="t" r="r" b="b"/>
              <a:pathLst>
                <a:path w="7007" h="4242" extrusionOk="0">
                  <a:moveTo>
                    <a:pt x="6677" y="0"/>
                  </a:moveTo>
                  <a:cubicBezTo>
                    <a:pt x="6628" y="0"/>
                    <a:pt x="6579" y="13"/>
                    <a:pt x="6534" y="39"/>
                  </a:cubicBezTo>
                  <a:lnTo>
                    <a:pt x="185" y="3705"/>
                  </a:lnTo>
                  <a:cubicBezTo>
                    <a:pt x="48" y="3784"/>
                    <a:pt x="0" y="3960"/>
                    <a:pt x="80" y="4098"/>
                  </a:cubicBezTo>
                  <a:cubicBezTo>
                    <a:pt x="133" y="4189"/>
                    <a:pt x="230" y="4242"/>
                    <a:pt x="330" y="4242"/>
                  </a:cubicBezTo>
                  <a:cubicBezTo>
                    <a:pt x="378" y="4242"/>
                    <a:pt x="427" y="4228"/>
                    <a:pt x="472" y="4203"/>
                  </a:cubicBezTo>
                  <a:lnTo>
                    <a:pt x="6821" y="538"/>
                  </a:lnTo>
                  <a:cubicBezTo>
                    <a:pt x="6958" y="458"/>
                    <a:pt x="7006" y="281"/>
                    <a:pt x="6927" y="145"/>
                  </a:cubicBezTo>
                  <a:cubicBezTo>
                    <a:pt x="6873" y="52"/>
                    <a:pt x="6776" y="0"/>
                    <a:pt x="667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1" name="Google Shape;2311;p40"/>
            <p:cNvSpPr/>
            <p:nvPr/>
          </p:nvSpPr>
          <p:spPr>
            <a:xfrm>
              <a:off x="4589012" y="2617610"/>
              <a:ext cx="182508" cy="110841"/>
            </a:xfrm>
            <a:custGeom>
              <a:avLst/>
              <a:gdLst/>
              <a:ahLst/>
              <a:cxnLst/>
              <a:rect l="l" t="t" r="r" b="b"/>
              <a:pathLst>
                <a:path w="6555" h="3981" extrusionOk="0">
                  <a:moveTo>
                    <a:pt x="6226" y="0"/>
                  </a:moveTo>
                  <a:cubicBezTo>
                    <a:pt x="6177" y="0"/>
                    <a:pt x="6128" y="12"/>
                    <a:pt x="6083" y="38"/>
                  </a:cubicBezTo>
                  <a:lnTo>
                    <a:pt x="186" y="3444"/>
                  </a:lnTo>
                  <a:cubicBezTo>
                    <a:pt x="48" y="3523"/>
                    <a:pt x="0" y="3699"/>
                    <a:pt x="81" y="3836"/>
                  </a:cubicBezTo>
                  <a:cubicBezTo>
                    <a:pt x="133" y="3928"/>
                    <a:pt x="230" y="3980"/>
                    <a:pt x="330" y="3980"/>
                  </a:cubicBezTo>
                  <a:cubicBezTo>
                    <a:pt x="378" y="3980"/>
                    <a:pt x="428" y="3967"/>
                    <a:pt x="474" y="3941"/>
                  </a:cubicBezTo>
                  <a:lnTo>
                    <a:pt x="6371" y="537"/>
                  </a:lnTo>
                  <a:cubicBezTo>
                    <a:pt x="6507" y="457"/>
                    <a:pt x="6555" y="281"/>
                    <a:pt x="6475" y="143"/>
                  </a:cubicBezTo>
                  <a:cubicBezTo>
                    <a:pt x="6422" y="52"/>
                    <a:pt x="6326" y="0"/>
                    <a:pt x="622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2" name="Google Shape;2312;p40"/>
            <p:cNvSpPr/>
            <p:nvPr/>
          </p:nvSpPr>
          <p:spPr>
            <a:xfrm>
              <a:off x="4646118" y="2662158"/>
              <a:ext cx="114043" cy="71277"/>
            </a:xfrm>
            <a:custGeom>
              <a:avLst/>
              <a:gdLst/>
              <a:ahLst/>
              <a:cxnLst/>
              <a:rect l="l" t="t" r="r" b="b"/>
              <a:pathLst>
                <a:path w="4096" h="2560" extrusionOk="0">
                  <a:moveTo>
                    <a:pt x="3766" y="0"/>
                  </a:moveTo>
                  <a:cubicBezTo>
                    <a:pt x="3718" y="0"/>
                    <a:pt x="3668" y="13"/>
                    <a:pt x="3623" y="39"/>
                  </a:cubicBezTo>
                  <a:lnTo>
                    <a:pt x="185" y="2023"/>
                  </a:lnTo>
                  <a:cubicBezTo>
                    <a:pt x="48" y="2102"/>
                    <a:pt x="1" y="2279"/>
                    <a:pt x="80" y="2416"/>
                  </a:cubicBezTo>
                  <a:cubicBezTo>
                    <a:pt x="134" y="2508"/>
                    <a:pt x="230" y="2560"/>
                    <a:pt x="329" y="2560"/>
                  </a:cubicBezTo>
                  <a:cubicBezTo>
                    <a:pt x="379" y="2560"/>
                    <a:pt x="428" y="2547"/>
                    <a:pt x="473" y="2522"/>
                  </a:cubicBezTo>
                  <a:lnTo>
                    <a:pt x="3911" y="536"/>
                  </a:lnTo>
                  <a:cubicBezTo>
                    <a:pt x="4048" y="457"/>
                    <a:pt x="4095" y="281"/>
                    <a:pt x="4016" y="144"/>
                  </a:cubicBezTo>
                  <a:cubicBezTo>
                    <a:pt x="3963" y="52"/>
                    <a:pt x="3866" y="0"/>
                    <a:pt x="37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3" name="Google Shape;2313;p40"/>
            <p:cNvSpPr/>
            <p:nvPr/>
          </p:nvSpPr>
          <p:spPr>
            <a:xfrm>
              <a:off x="4524194" y="2733297"/>
              <a:ext cx="245153" cy="245181"/>
            </a:xfrm>
            <a:custGeom>
              <a:avLst/>
              <a:gdLst/>
              <a:ahLst/>
              <a:cxnLst/>
              <a:rect l="l" t="t" r="r" b="b"/>
              <a:pathLst>
                <a:path w="8805" h="8806" extrusionOk="0">
                  <a:moveTo>
                    <a:pt x="4402" y="1"/>
                  </a:moveTo>
                  <a:cubicBezTo>
                    <a:pt x="1971" y="1"/>
                    <a:pt x="0" y="1972"/>
                    <a:pt x="0" y="4404"/>
                  </a:cubicBezTo>
                  <a:cubicBezTo>
                    <a:pt x="0" y="6835"/>
                    <a:pt x="1971" y="8806"/>
                    <a:pt x="4402" y="8806"/>
                  </a:cubicBezTo>
                  <a:cubicBezTo>
                    <a:pt x="6834" y="8806"/>
                    <a:pt x="8805" y="6835"/>
                    <a:pt x="8805" y="4404"/>
                  </a:cubicBezTo>
                  <a:cubicBezTo>
                    <a:pt x="8805" y="1972"/>
                    <a:pt x="6834" y="1"/>
                    <a:pt x="440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4" name="Google Shape;2314;p40"/>
            <p:cNvSpPr/>
            <p:nvPr/>
          </p:nvSpPr>
          <p:spPr>
            <a:xfrm>
              <a:off x="4524138" y="2733297"/>
              <a:ext cx="242898" cy="245181"/>
            </a:xfrm>
            <a:custGeom>
              <a:avLst/>
              <a:gdLst/>
              <a:ahLst/>
              <a:cxnLst/>
              <a:rect l="l" t="t" r="r" b="b"/>
              <a:pathLst>
                <a:path w="8724" h="8806" extrusionOk="0">
                  <a:moveTo>
                    <a:pt x="4404" y="1"/>
                  </a:moveTo>
                  <a:cubicBezTo>
                    <a:pt x="4271" y="1"/>
                    <a:pt x="4140" y="7"/>
                    <a:pt x="4011" y="19"/>
                  </a:cubicBezTo>
                  <a:cubicBezTo>
                    <a:pt x="3820" y="260"/>
                    <a:pt x="3512" y="696"/>
                    <a:pt x="3230" y="1318"/>
                  </a:cubicBezTo>
                  <a:cubicBezTo>
                    <a:pt x="2834" y="2193"/>
                    <a:pt x="2413" y="3617"/>
                    <a:pt x="2629" y="5472"/>
                  </a:cubicBezTo>
                  <a:cubicBezTo>
                    <a:pt x="2277" y="5397"/>
                    <a:pt x="1939" y="5289"/>
                    <a:pt x="1622" y="5152"/>
                  </a:cubicBezTo>
                  <a:cubicBezTo>
                    <a:pt x="1753" y="3699"/>
                    <a:pt x="862" y="2705"/>
                    <a:pt x="573" y="2424"/>
                  </a:cubicBezTo>
                  <a:cubicBezTo>
                    <a:pt x="556" y="2409"/>
                    <a:pt x="530" y="2390"/>
                    <a:pt x="498" y="2371"/>
                  </a:cubicBezTo>
                  <a:cubicBezTo>
                    <a:pt x="406" y="2549"/>
                    <a:pt x="325" y="2733"/>
                    <a:pt x="257" y="2923"/>
                  </a:cubicBezTo>
                  <a:cubicBezTo>
                    <a:pt x="529" y="3214"/>
                    <a:pt x="1059" y="3905"/>
                    <a:pt x="1059" y="4865"/>
                  </a:cubicBezTo>
                  <a:cubicBezTo>
                    <a:pt x="744" y="4677"/>
                    <a:pt x="456" y="4455"/>
                    <a:pt x="204" y="4204"/>
                  </a:cubicBezTo>
                  <a:cubicBezTo>
                    <a:pt x="172" y="4171"/>
                    <a:pt x="102" y="4103"/>
                    <a:pt x="18" y="4025"/>
                  </a:cubicBezTo>
                  <a:cubicBezTo>
                    <a:pt x="7" y="4149"/>
                    <a:pt x="1" y="4276"/>
                    <a:pt x="1" y="4404"/>
                  </a:cubicBezTo>
                  <a:cubicBezTo>
                    <a:pt x="1" y="4544"/>
                    <a:pt x="8" y="4682"/>
                    <a:pt x="22" y="4820"/>
                  </a:cubicBezTo>
                  <a:cubicBezTo>
                    <a:pt x="309" y="5073"/>
                    <a:pt x="633" y="5294"/>
                    <a:pt x="981" y="5481"/>
                  </a:cubicBezTo>
                  <a:cubicBezTo>
                    <a:pt x="889" y="5809"/>
                    <a:pt x="703" y="6081"/>
                    <a:pt x="426" y="6292"/>
                  </a:cubicBezTo>
                  <a:lnTo>
                    <a:pt x="708" y="6797"/>
                  </a:lnTo>
                  <a:cubicBezTo>
                    <a:pt x="718" y="6791"/>
                    <a:pt x="724" y="6787"/>
                    <a:pt x="729" y="6785"/>
                  </a:cubicBezTo>
                  <a:cubicBezTo>
                    <a:pt x="1108" y="6509"/>
                    <a:pt x="1369" y="6154"/>
                    <a:pt x="1508" y="5727"/>
                  </a:cubicBezTo>
                  <a:cubicBezTo>
                    <a:pt x="1891" y="5883"/>
                    <a:pt x="2299" y="6002"/>
                    <a:pt x="2721" y="6077"/>
                  </a:cubicBezTo>
                  <a:cubicBezTo>
                    <a:pt x="3005" y="7555"/>
                    <a:pt x="3613" y="8401"/>
                    <a:pt x="3966" y="8785"/>
                  </a:cubicBezTo>
                  <a:cubicBezTo>
                    <a:pt x="4110" y="8798"/>
                    <a:pt x="4256" y="8806"/>
                    <a:pt x="4404" y="8806"/>
                  </a:cubicBezTo>
                  <a:cubicBezTo>
                    <a:pt x="4557" y="8806"/>
                    <a:pt x="4710" y="8798"/>
                    <a:pt x="4859" y="8782"/>
                  </a:cubicBezTo>
                  <a:cubicBezTo>
                    <a:pt x="4737" y="8691"/>
                    <a:pt x="4624" y="8613"/>
                    <a:pt x="4578" y="8577"/>
                  </a:cubicBezTo>
                  <a:cubicBezTo>
                    <a:pt x="4568" y="8570"/>
                    <a:pt x="3709" y="7885"/>
                    <a:pt x="3326" y="6155"/>
                  </a:cubicBezTo>
                  <a:lnTo>
                    <a:pt x="3326" y="6155"/>
                  </a:lnTo>
                  <a:cubicBezTo>
                    <a:pt x="3506" y="6171"/>
                    <a:pt x="3690" y="6178"/>
                    <a:pt x="3876" y="6178"/>
                  </a:cubicBezTo>
                  <a:cubicBezTo>
                    <a:pt x="4265" y="6178"/>
                    <a:pt x="4648" y="6144"/>
                    <a:pt x="5018" y="6078"/>
                  </a:cubicBezTo>
                  <a:cubicBezTo>
                    <a:pt x="5362" y="6475"/>
                    <a:pt x="5858" y="6610"/>
                    <a:pt x="6376" y="6610"/>
                  </a:cubicBezTo>
                  <a:cubicBezTo>
                    <a:pt x="7181" y="6610"/>
                    <a:pt x="8042" y="6283"/>
                    <a:pt x="8469" y="6096"/>
                  </a:cubicBezTo>
                  <a:lnTo>
                    <a:pt x="8697" y="5382"/>
                  </a:lnTo>
                  <a:lnTo>
                    <a:pt x="8697" y="5382"/>
                  </a:lnTo>
                  <a:cubicBezTo>
                    <a:pt x="8601" y="5408"/>
                    <a:pt x="8519" y="5436"/>
                    <a:pt x="8477" y="5456"/>
                  </a:cubicBezTo>
                  <a:cubicBezTo>
                    <a:pt x="8461" y="5465"/>
                    <a:pt x="7310" y="6038"/>
                    <a:pt x="6375" y="6038"/>
                  </a:cubicBezTo>
                  <a:cubicBezTo>
                    <a:pt x="6138" y="6038"/>
                    <a:pt x="5915" y="6001"/>
                    <a:pt x="5728" y="5909"/>
                  </a:cubicBezTo>
                  <a:cubicBezTo>
                    <a:pt x="6181" y="5772"/>
                    <a:pt x="6610" y="5583"/>
                    <a:pt x="7005" y="5345"/>
                  </a:cubicBezTo>
                  <a:cubicBezTo>
                    <a:pt x="7771" y="4886"/>
                    <a:pt x="8370" y="4258"/>
                    <a:pt x="8724" y="3550"/>
                  </a:cubicBezTo>
                  <a:cubicBezTo>
                    <a:pt x="8663" y="3243"/>
                    <a:pt x="8571" y="2948"/>
                    <a:pt x="8451" y="2667"/>
                  </a:cubicBezTo>
                  <a:cubicBezTo>
                    <a:pt x="8396" y="2815"/>
                    <a:pt x="8352" y="2954"/>
                    <a:pt x="8336" y="3000"/>
                  </a:cubicBezTo>
                  <a:cubicBezTo>
                    <a:pt x="7899" y="4170"/>
                    <a:pt x="6730" y="5069"/>
                    <a:pt x="5287" y="5431"/>
                  </a:cubicBezTo>
                  <a:cubicBezTo>
                    <a:pt x="5209" y="5242"/>
                    <a:pt x="5194" y="5036"/>
                    <a:pt x="5243" y="4808"/>
                  </a:cubicBezTo>
                  <a:cubicBezTo>
                    <a:pt x="5362" y="4244"/>
                    <a:pt x="5862" y="3557"/>
                    <a:pt x="6688" y="2822"/>
                  </a:cubicBezTo>
                  <a:cubicBezTo>
                    <a:pt x="7331" y="2250"/>
                    <a:pt x="7947" y="1851"/>
                    <a:pt x="7957" y="1845"/>
                  </a:cubicBezTo>
                  <a:cubicBezTo>
                    <a:pt x="7963" y="1841"/>
                    <a:pt x="7970" y="1837"/>
                    <a:pt x="7977" y="1832"/>
                  </a:cubicBezTo>
                  <a:cubicBezTo>
                    <a:pt x="7864" y="1674"/>
                    <a:pt x="7741" y="1526"/>
                    <a:pt x="7608" y="1385"/>
                  </a:cubicBezTo>
                  <a:cubicBezTo>
                    <a:pt x="7276" y="1605"/>
                    <a:pt x="5007" y="3146"/>
                    <a:pt x="4681" y="4688"/>
                  </a:cubicBezTo>
                  <a:cubicBezTo>
                    <a:pt x="4616" y="4991"/>
                    <a:pt x="4628" y="5277"/>
                    <a:pt x="4715" y="5543"/>
                  </a:cubicBezTo>
                  <a:cubicBezTo>
                    <a:pt x="4442" y="5582"/>
                    <a:pt x="4161" y="5604"/>
                    <a:pt x="3876" y="5604"/>
                  </a:cubicBezTo>
                  <a:cubicBezTo>
                    <a:pt x="3654" y="5604"/>
                    <a:pt x="3435" y="5592"/>
                    <a:pt x="3221" y="5569"/>
                  </a:cubicBezTo>
                  <a:cubicBezTo>
                    <a:pt x="3218" y="5550"/>
                    <a:pt x="3216" y="5533"/>
                    <a:pt x="3213" y="5516"/>
                  </a:cubicBezTo>
                  <a:cubicBezTo>
                    <a:pt x="2985" y="3750"/>
                    <a:pt x="3376" y="2401"/>
                    <a:pt x="3744" y="1580"/>
                  </a:cubicBezTo>
                  <a:cubicBezTo>
                    <a:pt x="4142" y="693"/>
                    <a:pt x="4601" y="212"/>
                    <a:pt x="4610" y="202"/>
                  </a:cubicBezTo>
                  <a:cubicBezTo>
                    <a:pt x="4638" y="173"/>
                    <a:pt x="4711" y="106"/>
                    <a:pt x="4800" y="19"/>
                  </a:cubicBezTo>
                  <a:cubicBezTo>
                    <a:pt x="4670" y="7"/>
                    <a:pt x="4538" y="1"/>
                    <a:pt x="44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85" name="Google Shape;2285;p40"/>
          <p:cNvSpPr/>
          <p:nvPr/>
        </p:nvSpPr>
        <p:spPr>
          <a:xfrm>
            <a:off x="1360428" y="4604011"/>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315" name="Google Shape;2315;p40"/>
          <p:cNvGrpSpPr/>
          <p:nvPr/>
        </p:nvGrpSpPr>
        <p:grpSpPr>
          <a:xfrm>
            <a:off x="197025" y="776060"/>
            <a:ext cx="760693" cy="798315"/>
            <a:chOff x="1359481" y="2470849"/>
            <a:chExt cx="510053" cy="535279"/>
          </a:xfrm>
        </p:grpSpPr>
        <p:sp>
          <p:nvSpPr>
            <p:cNvPr id="2316" name="Google Shape;2316;p40"/>
            <p:cNvSpPr/>
            <p:nvPr/>
          </p:nvSpPr>
          <p:spPr>
            <a:xfrm>
              <a:off x="1733690" y="2807777"/>
              <a:ext cx="97532" cy="171064"/>
            </a:xfrm>
            <a:custGeom>
              <a:avLst/>
              <a:gdLst/>
              <a:ahLst/>
              <a:cxnLst/>
              <a:rect l="l" t="t" r="r" b="b"/>
              <a:pathLst>
                <a:path w="3503" h="6144" extrusionOk="0">
                  <a:moveTo>
                    <a:pt x="1222" y="1"/>
                  </a:moveTo>
                  <a:lnTo>
                    <a:pt x="1" y="487"/>
                  </a:lnTo>
                  <a:lnTo>
                    <a:pt x="2282" y="6144"/>
                  </a:lnTo>
                  <a:lnTo>
                    <a:pt x="3503" y="5656"/>
                  </a:lnTo>
                  <a:lnTo>
                    <a:pt x="1222"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7" name="Google Shape;2317;p40"/>
            <p:cNvSpPr/>
            <p:nvPr/>
          </p:nvSpPr>
          <p:spPr>
            <a:xfrm>
              <a:off x="1758219" y="2918926"/>
              <a:ext cx="111314" cy="87203"/>
            </a:xfrm>
            <a:custGeom>
              <a:avLst/>
              <a:gdLst/>
              <a:ahLst/>
              <a:cxnLst/>
              <a:rect l="l" t="t" r="r" b="b"/>
              <a:pathLst>
                <a:path w="3998" h="3132" extrusionOk="0">
                  <a:moveTo>
                    <a:pt x="2959" y="1"/>
                  </a:moveTo>
                  <a:lnTo>
                    <a:pt x="1" y="1181"/>
                  </a:lnTo>
                  <a:lnTo>
                    <a:pt x="768" y="2902"/>
                  </a:lnTo>
                  <a:cubicBezTo>
                    <a:pt x="830" y="3042"/>
                    <a:pt x="968" y="3131"/>
                    <a:pt x="1120" y="3131"/>
                  </a:cubicBezTo>
                  <a:lnTo>
                    <a:pt x="3542" y="3131"/>
                  </a:lnTo>
                  <a:cubicBezTo>
                    <a:pt x="3811" y="3131"/>
                    <a:pt x="3997" y="2865"/>
                    <a:pt x="3906" y="2613"/>
                  </a:cubicBezTo>
                  <a:lnTo>
                    <a:pt x="295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8" name="Google Shape;2318;p40"/>
            <p:cNvSpPr/>
            <p:nvPr/>
          </p:nvSpPr>
          <p:spPr>
            <a:xfrm>
              <a:off x="1736168" y="2871537"/>
              <a:ext cx="114182" cy="97087"/>
            </a:xfrm>
            <a:custGeom>
              <a:avLst/>
              <a:gdLst/>
              <a:ahLst/>
              <a:cxnLst/>
              <a:rect l="l" t="t" r="r" b="b"/>
              <a:pathLst>
                <a:path w="4101" h="3487" extrusionOk="0">
                  <a:moveTo>
                    <a:pt x="3019" y="0"/>
                  </a:moveTo>
                  <a:cubicBezTo>
                    <a:pt x="2980" y="0"/>
                    <a:pt x="2941" y="8"/>
                    <a:pt x="2902" y="23"/>
                  </a:cubicBezTo>
                  <a:lnTo>
                    <a:pt x="239" y="1085"/>
                  </a:lnTo>
                  <a:cubicBezTo>
                    <a:pt x="79" y="1150"/>
                    <a:pt x="1" y="1332"/>
                    <a:pt x="66" y="1492"/>
                  </a:cubicBezTo>
                  <a:lnTo>
                    <a:pt x="791" y="3291"/>
                  </a:lnTo>
                  <a:cubicBezTo>
                    <a:pt x="841" y="3413"/>
                    <a:pt x="959" y="3487"/>
                    <a:pt x="1084" y="3487"/>
                  </a:cubicBezTo>
                  <a:cubicBezTo>
                    <a:pt x="1122" y="3487"/>
                    <a:pt x="1161" y="3480"/>
                    <a:pt x="1199" y="3465"/>
                  </a:cubicBezTo>
                  <a:lnTo>
                    <a:pt x="3862" y="2401"/>
                  </a:lnTo>
                  <a:cubicBezTo>
                    <a:pt x="4022" y="2338"/>
                    <a:pt x="4100" y="2156"/>
                    <a:pt x="4036" y="1996"/>
                  </a:cubicBezTo>
                  <a:lnTo>
                    <a:pt x="3310" y="196"/>
                  </a:lnTo>
                  <a:cubicBezTo>
                    <a:pt x="3261" y="75"/>
                    <a:pt x="3143" y="0"/>
                    <a:pt x="30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9" name="Google Shape;2319;p40"/>
            <p:cNvSpPr/>
            <p:nvPr/>
          </p:nvSpPr>
          <p:spPr>
            <a:xfrm>
              <a:off x="1393143" y="2719125"/>
              <a:ext cx="170814" cy="29624"/>
            </a:xfrm>
            <a:custGeom>
              <a:avLst/>
              <a:gdLst/>
              <a:ahLst/>
              <a:cxnLst/>
              <a:rect l="l" t="t" r="r" b="b"/>
              <a:pathLst>
                <a:path w="6135" h="1064" extrusionOk="0">
                  <a:moveTo>
                    <a:pt x="0" y="0"/>
                  </a:moveTo>
                  <a:lnTo>
                    <a:pt x="0" y="1064"/>
                  </a:lnTo>
                  <a:lnTo>
                    <a:pt x="6135" y="1064"/>
                  </a:lnTo>
                  <a:lnTo>
                    <a:pt x="613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0" name="Google Shape;2320;p40"/>
            <p:cNvSpPr/>
            <p:nvPr/>
          </p:nvSpPr>
          <p:spPr>
            <a:xfrm>
              <a:off x="1393143" y="2651467"/>
              <a:ext cx="170814" cy="29680"/>
            </a:xfrm>
            <a:custGeom>
              <a:avLst/>
              <a:gdLst/>
              <a:ahLst/>
              <a:cxnLst/>
              <a:rect l="l" t="t" r="r" b="b"/>
              <a:pathLst>
                <a:path w="6135" h="1066" extrusionOk="0">
                  <a:moveTo>
                    <a:pt x="0" y="1"/>
                  </a:moveTo>
                  <a:lnTo>
                    <a:pt x="0" y="1065"/>
                  </a:lnTo>
                  <a:lnTo>
                    <a:pt x="6135" y="1065"/>
                  </a:lnTo>
                  <a:lnTo>
                    <a:pt x="613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1" name="Google Shape;2321;p40"/>
            <p:cNvSpPr/>
            <p:nvPr/>
          </p:nvSpPr>
          <p:spPr>
            <a:xfrm>
              <a:off x="1393143" y="2491314"/>
              <a:ext cx="170814" cy="29680"/>
            </a:xfrm>
            <a:custGeom>
              <a:avLst/>
              <a:gdLst/>
              <a:ahLst/>
              <a:cxnLst/>
              <a:rect l="l" t="t" r="r" b="b"/>
              <a:pathLst>
                <a:path w="6135" h="1066" extrusionOk="0">
                  <a:moveTo>
                    <a:pt x="0" y="1"/>
                  </a:moveTo>
                  <a:lnTo>
                    <a:pt x="0" y="1066"/>
                  </a:lnTo>
                  <a:lnTo>
                    <a:pt x="6135" y="1066"/>
                  </a:lnTo>
                  <a:lnTo>
                    <a:pt x="6135"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2" name="Google Shape;2322;p40"/>
            <p:cNvSpPr/>
            <p:nvPr/>
          </p:nvSpPr>
          <p:spPr>
            <a:xfrm>
              <a:off x="1393143" y="2879278"/>
              <a:ext cx="170814" cy="29624"/>
            </a:xfrm>
            <a:custGeom>
              <a:avLst/>
              <a:gdLst/>
              <a:ahLst/>
              <a:cxnLst/>
              <a:rect l="l" t="t" r="r" b="b"/>
              <a:pathLst>
                <a:path w="6135" h="1064" extrusionOk="0">
                  <a:moveTo>
                    <a:pt x="0" y="0"/>
                  </a:moveTo>
                  <a:lnTo>
                    <a:pt x="0" y="1064"/>
                  </a:lnTo>
                  <a:lnTo>
                    <a:pt x="6135" y="1064"/>
                  </a:lnTo>
                  <a:lnTo>
                    <a:pt x="613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3" name="Google Shape;2323;p40"/>
            <p:cNvSpPr/>
            <p:nvPr/>
          </p:nvSpPr>
          <p:spPr>
            <a:xfrm>
              <a:off x="1359481" y="2470849"/>
              <a:ext cx="238137" cy="458566"/>
            </a:xfrm>
            <a:custGeom>
              <a:avLst/>
              <a:gdLst/>
              <a:ahLst/>
              <a:cxnLst/>
              <a:rect l="l" t="t" r="r" b="b"/>
              <a:pathLst>
                <a:path w="8553" h="16470" extrusionOk="0">
                  <a:moveTo>
                    <a:pt x="7357" y="0"/>
                  </a:moveTo>
                  <a:cubicBezTo>
                    <a:pt x="7255" y="0"/>
                    <a:pt x="7172" y="82"/>
                    <a:pt x="7167" y="185"/>
                  </a:cubicBezTo>
                  <a:cubicBezTo>
                    <a:pt x="7079" y="1827"/>
                    <a:pt x="5825" y="3208"/>
                    <a:pt x="4183" y="3434"/>
                  </a:cubicBezTo>
                  <a:cubicBezTo>
                    <a:pt x="3032" y="3592"/>
                    <a:pt x="1975" y="4161"/>
                    <a:pt x="1205" y="5036"/>
                  </a:cubicBezTo>
                  <a:cubicBezTo>
                    <a:pt x="429" y="5921"/>
                    <a:pt x="0" y="7056"/>
                    <a:pt x="0" y="8234"/>
                  </a:cubicBezTo>
                  <a:cubicBezTo>
                    <a:pt x="0" y="9412"/>
                    <a:pt x="429" y="10548"/>
                    <a:pt x="1205" y="11432"/>
                  </a:cubicBezTo>
                  <a:cubicBezTo>
                    <a:pt x="1975" y="12308"/>
                    <a:pt x="3032" y="12877"/>
                    <a:pt x="4183" y="13035"/>
                  </a:cubicBezTo>
                  <a:cubicBezTo>
                    <a:pt x="5825" y="13260"/>
                    <a:pt x="7079" y="14641"/>
                    <a:pt x="7167" y="16285"/>
                  </a:cubicBezTo>
                  <a:cubicBezTo>
                    <a:pt x="7172" y="16387"/>
                    <a:pt x="7255" y="16469"/>
                    <a:pt x="7357" y="16469"/>
                  </a:cubicBezTo>
                  <a:lnTo>
                    <a:pt x="8354" y="16469"/>
                  </a:lnTo>
                  <a:cubicBezTo>
                    <a:pt x="8464" y="16469"/>
                    <a:pt x="8553" y="16378"/>
                    <a:pt x="8548" y="16269"/>
                  </a:cubicBezTo>
                  <a:cubicBezTo>
                    <a:pt x="8503" y="15163"/>
                    <a:pt x="8079" y="14104"/>
                    <a:pt x="7346" y="13270"/>
                  </a:cubicBezTo>
                  <a:cubicBezTo>
                    <a:pt x="6577" y="12394"/>
                    <a:pt x="5521" y="11826"/>
                    <a:pt x="4370" y="11667"/>
                  </a:cubicBezTo>
                  <a:cubicBezTo>
                    <a:pt x="2667" y="11433"/>
                    <a:pt x="1381" y="9958"/>
                    <a:pt x="1381" y="8234"/>
                  </a:cubicBezTo>
                  <a:cubicBezTo>
                    <a:pt x="1381" y="6511"/>
                    <a:pt x="2667" y="5035"/>
                    <a:pt x="4370" y="4801"/>
                  </a:cubicBezTo>
                  <a:cubicBezTo>
                    <a:pt x="5521" y="4644"/>
                    <a:pt x="6577" y="4074"/>
                    <a:pt x="7346" y="3198"/>
                  </a:cubicBezTo>
                  <a:cubicBezTo>
                    <a:pt x="8079" y="2364"/>
                    <a:pt x="8503" y="1307"/>
                    <a:pt x="8548" y="200"/>
                  </a:cubicBezTo>
                  <a:cubicBezTo>
                    <a:pt x="8553" y="91"/>
                    <a:pt x="8464" y="0"/>
                    <a:pt x="83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4" name="Google Shape;2324;p40"/>
            <p:cNvSpPr/>
            <p:nvPr/>
          </p:nvSpPr>
          <p:spPr>
            <a:xfrm>
              <a:off x="1359481" y="2814738"/>
              <a:ext cx="119082" cy="114683"/>
            </a:xfrm>
            <a:custGeom>
              <a:avLst/>
              <a:gdLst/>
              <a:ahLst/>
              <a:cxnLst/>
              <a:rect l="l" t="t" r="r" b="b"/>
              <a:pathLst>
                <a:path w="4277" h="4119" extrusionOk="0">
                  <a:moveTo>
                    <a:pt x="2290" y="1"/>
                  </a:moveTo>
                  <a:cubicBezTo>
                    <a:pt x="2059" y="145"/>
                    <a:pt x="1840" y="308"/>
                    <a:pt x="1635" y="490"/>
                  </a:cubicBezTo>
                  <a:cubicBezTo>
                    <a:pt x="1483" y="623"/>
                    <a:pt x="1341" y="767"/>
                    <a:pt x="1205" y="919"/>
                  </a:cubicBezTo>
                  <a:cubicBezTo>
                    <a:pt x="472" y="1753"/>
                    <a:pt x="50" y="2812"/>
                    <a:pt x="5" y="3918"/>
                  </a:cubicBezTo>
                  <a:cubicBezTo>
                    <a:pt x="0" y="4027"/>
                    <a:pt x="89" y="4118"/>
                    <a:pt x="198" y="4118"/>
                  </a:cubicBezTo>
                  <a:lnTo>
                    <a:pt x="1192" y="4118"/>
                  </a:lnTo>
                  <a:cubicBezTo>
                    <a:pt x="1294" y="4118"/>
                    <a:pt x="1380" y="4039"/>
                    <a:pt x="1386" y="3936"/>
                  </a:cubicBezTo>
                  <a:cubicBezTo>
                    <a:pt x="1446" y="2792"/>
                    <a:pt x="2070" y="1776"/>
                    <a:pt x="2998" y="1187"/>
                  </a:cubicBezTo>
                  <a:cubicBezTo>
                    <a:pt x="3379" y="945"/>
                    <a:pt x="3811" y="775"/>
                    <a:pt x="4276" y="698"/>
                  </a:cubicBezTo>
                  <a:cubicBezTo>
                    <a:pt x="4245" y="693"/>
                    <a:pt x="4214" y="689"/>
                    <a:pt x="4183" y="684"/>
                  </a:cubicBezTo>
                  <a:cubicBezTo>
                    <a:pt x="3507" y="592"/>
                    <a:pt x="2863" y="357"/>
                    <a:pt x="229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5" name="Google Shape;2325;p40"/>
            <p:cNvSpPr/>
            <p:nvPr/>
          </p:nvSpPr>
          <p:spPr>
            <a:xfrm>
              <a:off x="1359481" y="2470849"/>
              <a:ext cx="238109" cy="343911"/>
            </a:xfrm>
            <a:custGeom>
              <a:avLst/>
              <a:gdLst/>
              <a:ahLst/>
              <a:cxnLst/>
              <a:rect l="l" t="t" r="r" b="b"/>
              <a:pathLst>
                <a:path w="8552" h="12352" extrusionOk="0">
                  <a:moveTo>
                    <a:pt x="198" y="0"/>
                  </a:moveTo>
                  <a:cubicBezTo>
                    <a:pt x="89" y="0"/>
                    <a:pt x="0" y="91"/>
                    <a:pt x="5" y="200"/>
                  </a:cubicBezTo>
                  <a:cubicBezTo>
                    <a:pt x="50" y="1307"/>
                    <a:pt x="472" y="2364"/>
                    <a:pt x="1205" y="3198"/>
                  </a:cubicBezTo>
                  <a:cubicBezTo>
                    <a:pt x="1340" y="3352"/>
                    <a:pt x="1483" y="3495"/>
                    <a:pt x="1635" y="3629"/>
                  </a:cubicBezTo>
                  <a:cubicBezTo>
                    <a:pt x="2348" y="4261"/>
                    <a:pt x="3234" y="4672"/>
                    <a:pt x="4183" y="4801"/>
                  </a:cubicBezTo>
                  <a:cubicBezTo>
                    <a:pt x="4683" y="4870"/>
                    <a:pt x="5147" y="5046"/>
                    <a:pt x="5553" y="5303"/>
                  </a:cubicBezTo>
                  <a:cubicBezTo>
                    <a:pt x="6530" y="5924"/>
                    <a:pt x="7171" y="7017"/>
                    <a:pt x="7171" y="8234"/>
                  </a:cubicBezTo>
                  <a:cubicBezTo>
                    <a:pt x="7171" y="9451"/>
                    <a:pt x="6530" y="10545"/>
                    <a:pt x="5553" y="11165"/>
                  </a:cubicBezTo>
                  <a:cubicBezTo>
                    <a:pt x="5173" y="11406"/>
                    <a:pt x="4741" y="11576"/>
                    <a:pt x="4276" y="11653"/>
                  </a:cubicBezTo>
                  <a:cubicBezTo>
                    <a:pt x="4307" y="11659"/>
                    <a:pt x="4339" y="11664"/>
                    <a:pt x="4370" y="11667"/>
                  </a:cubicBezTo>
                  <a:cubicBezTo>
                    <a:pt x="5046" y="11760"/>
                    <a:pt x="5690" y="11996"/>
                    <a:pt x="6262" y="12352"/>
                  </a:cubicBezTo>
                  <a:cubicBezTo>
                    <a:pt x="6494" y="12208"/>
                    <a:pt x="6712" y="12044"/>
                    <a:pt x="6918" y="11863"/>
                  </a:cubicBezTo>
                  <a:cubicBezTo>
                    <a:pt x="7069" y="11730"/>
                    <a:pt x="7212" y="11586"/>
                    <a:pt x="7346" y="11432"/>
                  </a:cubicBezTo>
                  <a:cubicBezTo>
                    <a:pt x="8124" y="10548"/>
                    <a:pt x="8551" y="9412"/>
                    <a:pt x="8551" y="8234"/>
                  </a:cubicBezTo>
                  <a:cubicBezTo>
                    <a:pt x="8551" y="7056"/>
                    <a:pt x="8124" y="5921"/>
                    <a:pt x="7346" y="5036"/>
                  </a:cubicBezTo>
                  <a:cubicBezTo>
                    <a:pt x="7212" y="4884"/>
                    <a:pt x="7069" y="4740"/>
                    <a:pt x="6918" y="4607"/>
                  </a:cubicBezTo>
                  <a:cubicBezTo>
                    <a:pt x="6205" y="3974"/>
                    <a:pt x="5319" y="3564"/>
                    <a:pt x="4370" y="3434"/>
                  </a:cubicBezTo>
                  <a:cubicBezTo>
                    <a:pt x="3869" y="3365"/>
                    <a:pt x="3406" y="3190"/>
                    <a:pt x="3000" y="2931"/>
                  </a:cubicBezTo>
                  <a:cubicBezTo>
                    <a:pt x="2071" y="2342"/>
                    <a:pt x="1446" y="1326"/>
                    <a:pt x="1386" y="182"/>
                  </a:cubicBezTo>
                  <a:cubicBezTo>
                    <a:pt x="1380" y="80"/>
                    <a:pt x="1294" y="0"/>
                    <a:pt x="119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6" name="Google Shape;2326;p40"/>
            <p:cNvSpPr/>
            <p:nvPr/>
          </p:nvSpPr>
          <p:spPr>
            <a:xfrm>
              <a:off x="1538483" y="2536587"/>
              <a:ext cx="324003" cy="324031"/>
            </a:xfrm>
            <a:custGeom>
              <a:avLst/>
              <a:gdLst/>
              <a:ahLst/>
              <a:cxnLst/>
              <a:rect l="l" t="t" r="r" b="b"/>
              <a:pathLst>
                <a:path w="11637" h="11638" extrusionOk="0">
                  <a:moveTo>
                    <a:pt x="5819" y="1"/>
                  </a:moveTo>
                  <a:cubicBezTo>
                    <a:pt x="2605" y="1"/>
                    <a:pt x="0" y="2606"/>
                    <a:pt x="0" y="5820"/>
                  </a:cubicBezTo>
                  <a:cubicBezTo>
                    <a:pt x="0" y="9032"/>
                    <a:pt x="2605" y="11637"/>
                    <a:pt x="5819" y="11637"/>
                  </a:cubicBezTo>
                  <a:cubicBezTo>
                    <a:pt x="9033" y="11637"/>
                    <a:pt x="11637" y="9032"/>
                    <a:pt x="11637" y="5820"/>
                  </a:cubicBezTo>
                  <a:cubicBezTo>
                    <a:pt x="11637" y="2606"/>
                    <a:pt x="9033" y="1"/>
                    <a:pt x="581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7" name="Google Shape;2327;p40"/>
            <p:cNvSpPr/>
            <p:nvPr/>
          </p:nvSpPr>
          <p:spPr>
            <a:xfrm>
              <a:off x="1580554" y="2578657"/>
              <a:ext cx="239863" cy="239891"/>
            </a:xfrm>
            <a:custGeom>
              <a:avLst/>
              <a:gdLst/>
              <a:ahLst/>
              <a:cxnLst/>
              <a:rect l="l" t="t" r="r" b="b"/>
              <a:pathLst>
                <a:path w="8615" h="8616" extrusionOk="0">
                  <a:moveTo>
                    <a:pt x="4308" y="1"/>
                  </a:moveTo>
                  <a:cubicBezTo>
                    <a:pt x="1929" y="1"/>
                    <a:pt x="0" y="1929"/>
                    <a:pt x="0" y="4309"/>
                  </a:cubicBezTo>
                  <a:cubicBezTo>
                    <a:pt x="0" y="6687"/>
                    <a:pt x="1929" y="8615"/>
                    <a:pt x="4308" y="8615"/>
                  </a:cubicBezTo>
                  <a:cubicBezTo>
                    <a:pt x="6686" y="8615"/>
                    <a:pt x="8615" y="6687"/>
                    <a:pt x="8615" y="4309"/>
                  </a:cubicBezTo>
                  <a:cubicBezTo>
                    <a:pt x="8615" y="1929"/>
                    <a:pt x="6686" y="1"/>
                    <a:pt x="430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8" name="Google Shape;2328;p40"/>
            <p:cNvSpPr/>
            <p:nvPr/>
          </p:nvSpPr>
          <p:spPr>
            <a:xfrm>
              <a:off x="1584090" y="2624710"/>
              <a:ext cx="125430" cy="44966"/>
            </a:xfrm>
            <a:custGeom>
              <a:avLst/>
              <a:gdLst/>
              <a:ahLst/>
              <a:cxnLst/>
              <a:rect l="l" t="t" r="r" b="b"/>
              <a:pathLst>
                <a:path w="4505" h="1615" extrusionOk="0">
                  <a:moveTo>
                    <a:pt x="787" y="1"/>
                  </a:moveTo>
                  <a:cubicBezTo>
                    <a:pt x="420" y="470"/>
                    <a:pt x="148" y="1018"/>
                    <a:pt x="0" y="1614"/>
                  </a:cubicBezTo>
                  <a:lnTo>
                    <a:pt x="4504" y="1614"/>
                  </a:lnTo>
                  <a:lnTo>
                    <a:pt x="4504"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9" name="Google Shape;2329;p40"/>
            <p:cNvSpPr/>
            <p:nvPr/>
          </p:nvSpPr>
          <p:spPr>
            <a:xfrm>
              <a:off x="1584006" y="2727255"/>
              <a:ext cx="125514" cy="44938"/>
            </a:xfrm>
            <a:custGeom>
              <a:avLst/>
              <a:gdLst/>
              <a:ahLst/>
              <a:cxnLst/>
              <a:rect l="l" t="t" r="r" b="b"/>
              <a:pathLst>
                <a:path w="4508" h="1614" extrusionOk="0">
                  <a:moveTo>
                    <a:pt x="1" y="1"/>
                  </a:moveTo>
                  <a:cubicBezTo>
                    <a:pt x="146" y="596"/>
                    <a:pt x="417" y="1144"/>
                    <a:pt x="783" y="1613"/>
                  </a:cubicBezTo>
                  <a:lnTo>
                    <a:pt x="4507" y="1613"/>
                  </a:lnTo>
                  <a:lnTo>
                    <a:pt x="4507"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0" name="Google Shape;2330;p40"/>
            <p:cNvSpPr/>
            <p:nvPr/>
          </p:nvSpPr>
          <p:spPr>
            <a:xfrm>
              <a:off x="1652221" y="2578657"/>
              <a:ext cx="108252" cy="239891"/>
            </a:xfrm>
            <a:custGeom>
              <a:avLst/>
              <a:gdLst/>
              <a:ahLst/>
              <a:cxnLst/>
              <a:rect l="l" t="t" r="r" b="b"/>
              <a:pathLst>
                <a:path w="3888" h="8616" extrusionOk="0">
                  <a:moveTo>
                    <a:pt x="1734" y="1"/>
                  </a:moveTo>
                  <a:cubicBezTo>
                    <a:pt x="1121" y="1"/>
                    <a:pt x="538" y="129"/>
                    <a:pt x="10" y="361"/>
                  </a:cubicBezTo>
                  <a:cubicBezTo>
                    <a:pt x="1108" y="1331"/>
                    <a:pt x="1796" y="2751"/>
                    <a:pt x="1796" y="4302"/>
                  </a:cubicBezTo>
                  <a:cubicBezTo>
                    <a:pt x="1796" y="5859"/>
                    <a:pt x="1105" y="7281"/>
                    <a:pt x="1" y="8253"/>
                  </a:cubicBezTo>
                  <a:cubicBezTo>
                    <a:pt x="532" y="8486"/>
                    <a:pt x="1117" y="8615"/>
                    <a:pt x="1734" y="8615"/>
                  </a:cubicBezTo>
                  <a:cubicBezTo>
                    <a:pt x="2011" y="8615"/>
                    <a:pt x="2282" y="8589"/>
                    <a:pt x="2545" y="8538"/>
                  </a:cubicBezTo>
                  <a:cubicBezTo>
                    <a:pt x="3416" y="7305"/>
                    <a:pt x="3888" y="5828"/>
                    <a:pt x="3888" y="4302"/>
                  </a:cubicBezTo>
                  <a:cubicBezTo>
                    <a:pt x="3888" y="2783"/>
                    <a:pt x="3418" y="1309"/>
                    <a:pt x="2552" y="79"/>
                  </a:cubicBezTo>
                  <a:cubicBezTo>
                    <a:pt x="2288" y="28"/>
                    <a:pt x="2013" y="1"/>
                    <a:pt x="173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83" name="Google Shape;2283;p40"/>
          <p:cNvSpPr/>
          <p:nvPr/>
        </p:nvSpPr>
        <p:spPr>
          <a:xfrm>
            <a:off x="7379997" y="539498"/>
            <a:ext cx="1236835" cy="489612"/>
          </a:xfrm>
          <a:custGeom>
            <a:avLst/>
            <a:gdLst/>
            <a:ahLst/>
            <a:cxnLst/>
            <a:rect l="l" t="t" r="r" b="b"/>
            <a:pathLst>
              <a:path w="36083" h="14031" extrusionOk="0">
                <a:moveTo>
                  <a:pt x="18007" y="0"/>
                </a:moveTo>
                <a:cubicBezTo>
                  <a:pt x="15994" y="0"/>
                  <a:pt x="14021" y="912"/>
                  <a:pt x="12749" y="2604"/>
                </a:cubicBezTo>
                <a:cubicBezTo>
                  <a:pt x="12302" y="3196"/>
                  <a:pt x="11957" y="3864"/>
                  <a:pt x="11732" y="4571"/>
                </a:cubicBezTo>
                <a:cubicBezTo>
                  <a:pt x="11672" y="4757"/>
                  <a:pt x="11622" y="4945"/>
                  <a:pt x="11581" y="5134"/>
                </a:cubicBezTo>
                <a:cubicBezTo>
                  <a:pt x="11547" y="5292"/>
                  <a:pt x="11570" y="5420"/>
                  <a:pt x="11435" y="5420"/>
                </a:cubicBezTo>
                <a:cubicBezTo>
                  <a:pt x="11415" y="5420"/>
                  <a:pt x="11391" y="5417"/>
                  <a:pt x="11363" y="5411"/>
                </a:cubicBezTo>
                <a:cubicBezTo>
                  <a:pt x="11163" y="5370"/>
                  <a:pt x="10965" y="5248"/>
                  <a:pt x="10766" y="5189"/>
                </a:cubicBezTo>
                <a:cubicBezTo>
                  <a:pt x="10552" y="5127"/>
                  <a:pt x="10335" y="5083"/>
                  <a:pt x="10116" y="5053"/>
                </a:cubicBezTo>
                <a:cubicBezTo>
                  <a:pt x="9899" y="5022"/>
                  <a:pt x="9681" y="5007"/>
                  <a:pt x="9464" y="5007"/>
                </a:cubicBezTo>
                <a:cubicBezTo>
                  <a:pt x="8125" y="5007"/>
                  <a:pt x="6822" y="5578"/>
                  <a:pt x="5937" y="6609"/>
                </a:cubicBezTo>
                <a:cubicBezTo>
                  <a:pt x="5452" y="7174"/>
                  <a:pt x="5202" y="7782"/>
                  <a:pt x="4945" y="8468"/>
                </a:cubicBezTo>
                <a:cubicBezTo>
                  <a:pt x="4808" y="8829"/>
                  <a:pt x="4418" y="8774"/>
                  <a:pt x="4092" y="8842"/>
                </a:cubicBezTo>
                <a:cubicBezTo>
                  <a:pt x="3738" y="8914"/>
                  <a:pt x="3396" y="9036"/>
                  <a:pt x="3068" y="9191"/>
                </a:cubicBezTo>
                <a:cubicBezTo>
                  <a:pt x="1829" y="9775"/>
                  <a:pt x="851" y="10920"/>
                  <a:pt x="456" y="12232"/>
                </a:cubicBezTo>
                <a:cubicBezTo>
                  <a:pt x="312" y="12705"/>
                  <a:pt x="1" y="13789"/>
                  <a:pt x="681" y="13988"/>
                </a:cubicBezTo>
                <a:cubicBezTo>
                  <a:pt x="727" y="14014"/>
                  <a:pt x="782" y="14030"/>
                  <a:pt x="848" y="14030"/>
                </a:cubicBezTo>
                <a:lnTo>
                  <a:pt x="35235" y="14030"/>
                </a:lnTo>
                <a:cubicBezTo>
                  <a:pt x="35301" y="14030"/>
                  <a:pt x="35357" y="14014"/>
                  <a:pt x="35402" y="13988"/>
                </a:cubicBezTo>
                <a:cubicBezTo>
                  <a:pt x="36082" y="13789"/>
                  <a:pt x="35770" y="12705"/>
                  <a:pt x="35627" y="12232"/>
                </a:cubicBezTo>
                <a:cubicBezTo>
                  <a:pt x="35232" y="10920"/>
                  <a:pt x="34255" y="9775"/>
                  <a:pt x="33015" y="9191"/>
                </a:cubicBezTo>
                <a:cubicBezTo>
                  <a:pt x="32687" y="9036"/>
                  <a:pt x="32345" y="8914"/>
                  <a:pt x="31990" y="8842"/>
                </a:cubicBezTo>
                <a:cubicBezTo>
                  <a:pt x="31664" y="8774"/>
                  <a:pt x="31274" y="8829"/>
                  <a:pt x="31138" y="8468"/>
                </a:cubicBezTo>
                <a:cubicBezTo>
                  <a:pt x="30881" y="7782"/>
                  <a:pt x="30631" y="7174"/>
                  <a:pt x="30146" y="6609"/>
                </a:cubicBezTo>
                <a:cubicBezTo>
                  <a:pt x="29263" y="5578"/>
                  <a:pt x="27958" y="5007"/>
                  <a:pt x="26619" y="5007"/>
                </a:cubicBezTo>
                <a:cubicBezTo>
                  <a:pt x="26402" y="5007"/>
                  <a:pt x="26184" y="5022"/>
                  <a:pt x="25967" y="5053"/>
                </a:cubicBezTo>
                <a:cubicBezTo>
                  <a:pt x="25747" y="5083"/>
                  <a:pt x="25531" y="5127"/>
                  <a:pt x="25317" y="5189"/>
                </a:cubicBezTo>
                <a:cubicBezTo>
                  <a:pt x="25118" y="5248"/>
                  <a:pt x="24920" y="5370"/>
                  <a:pt x="24720" y="5411"/>
                </a:cubicBezTo>
                <a:cubicBezTo>
                  <a:pt x="24692" y="5417"/>
                  <a:pt x="24668" y="5420"/>
                  <a:pt x="24648" y="5420"/>
                </a:cubicBezTo>
                <a:cubicBezTo>
                  <a:pt x="24513" y="5420"/>
                  <a:pt x="24535" y="5292"/>
                  <a:pt x="24502" y="5134"/>
                </a:cubicBezTo>
                <a:cubicBezTo>
                  <a:pt x="24461" y="4945"/>
                  <a:pt x="24411" y="4757"/>
                  <a:pt x="24353" y="4571"/>
                </a:cubicBezTo>
                <a:cubicBezTo>
                  <a:pt x="24126" y="3864"/>
                  <a:pt x="23780" y="3196"/>
                  <a:pt x="23334" y="2604"/>
                </a:cubicBezTo>
                <a:cubicBezTo>
                  <a:pt x="22062" y="912"/>
                  <a:pt x="20089" y="0"/>
                  <a:pt x="18077" y="0"/>
                </a:cubicBezTo>
                <a:cubicBezTo>
                  <a:pt x="18066" y="0"/>
                  <a:pt x="18054" y="1"/>
                  <a:pt x="18042" y="1"/>
                </a:cubicBezTo>
                <a:cubicBezTo>
                  <a:pt x="18031" y="1"/>
                  <a:pt x="18019" y="0"/>
                  <a:pt x="1800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8" name="Google Shape;2278;p40"/>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MX" sz="2800" dirty="0"/>
              <a:t>TÍTULO III DE LOS CONSEJOS ESTATALES</a:t>
            </a:r>
            <a:endParaRPr sz="2800" dirty="0"/>
          </a:p>
        </p:txBody>
      </p:sp>
      <p:sp>
        <p:nvSpPr>
          <p:cNvPr id="2281" name="Google Shape;2281;p40"/>
          <p:cNvSpPr txBox="1">
            <a:spLocks noGrp="1"/>
          </p:cNvSpPr>
          <p:nvPr>
            <p:ph type="subTitle" idx="3"/>
          </p:nvPr>
        </p:nvSpPr>
        <p:spPr>
          <a:xfrm>
            <a:off x="374623" y="960219"/>
            <a:ext cx="8522147" cy="3973288"/>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s-MX" sz="1400" dirty="0"/>
              <a:t>En los términos del artículo 71 de la Ley General de Educación, en cada entidad federativa funcionará un Consejo Estatal de Participación Social en la Educación, como órgano de consulta, orientación y apoyo.</a:t>
            </a:r>
          </a:p>
          <a:p>
            <a:pPr marL="0" lvl="0" indent="0" algn="l" rtl="0">
              <a:spcBef>
                <a:spcPts val="0"/>
              </a:spcBef>
              <a:spcAft>
                <a:spcPts val="0"/>
              </a:spcAft>
              <a:buNone/>
            </a:pPr>
            <a:endParaRPr lang="es-MX" sz="1400" dirty="0"/>
          </a:p>
          <a:p>
            <a:pPr marL="0" lvl="0" indent="0" algn="l" rtl="0">
              <a:spcBef>
                <a:spcPts val="0"/>
              </a:spcBef>
              <a:spcAft>
                <a:spcPts val="0"/>
              </a:spcAft>
              <a:buNone/>
            </a:pPr>
            <a:r>
              <a:rPr lang="es-MX" sz="1400" dirty="0"/>
              <a:t>En dicho Consejo se asegurará la participación de padres de familia y representantes de sus asociaciones, maestros y representantes de su organización sindical quienes acudirán como representantes de los intereses laborales de los trabajadores, instituciones formadoras de maestros, autoridades educativas estatales y municipales, organizaciones de la sociedad civil cuyo objeto social sea la educación, así como los sectores social y productivo de la entidad federativa especialmente interesados en la educación.</a:t>
            </a:r>
          </a:p>
          <a:p>
            <a:pPr marL="0" lvl="0" indent="0" algn="l" rtl="0">
              <a:spcBef>
                <a:spcPts val="0"/>
              </a:spcBef>
              <a:spcAft>
                <a:spcPts val="0"/>
              </a:spcAft>
              <a:buNone/>
            </a:pPr>
            <a:endParaRPr lang="es-MX" sz="1400" dirty="0"/>
          </a:p>
          <a:p>
            <a:pPr marL="0" lvl="0" indent="0" algn="l" rtl="0">
              <a:spcBef>
                <a:spcPts val="0"/>
              </a:spcBef>
              <a:spcAft>
                <a:spcPts val="0"/>
              </a:spcAft>
              <a:buNone/>
            </a:pPr>
            <a:r>
              <a:rPr lang="es-MX" sz="1400" dirty="0"/>
              <a:t>Un órgano análogo se establecerá en el Distrito Federal y se denominará Consejo de Participación Social en la Educación del Distrito Federal.</a:t>
            </a:r>
          </a:p>
        </p:txBody>
      </p:sp>
      <p:sp>
        <p:nvSpPr>
          <p:cNvPr id="2284" name="Google Shape;2284;p40"/>
          <p:cNvSpPr/>
          <p:nvPr/>
        </p:nvSpPr>
        <p:spPr>
          <a:xfrm>
            <a:off x="915966" y="4180661"/>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334"/>
        <p:cNvGrpSpPr/>
        <p:nvPr/>
      </p:nvGrpSpPr>
      <p:grpSpPr>
        <a:xfrm>
          <a:off x="0" y="0"/>
          <a:ext cx="0" cy="0"/>
          <a:chOff x="0" y="0"/>
          <a:chExt cx="0" cy="0"/>
        </a:xfrm>
      </p:grpSpPr>
      <p:grpSp>
        <p:nvGrpSpPr>
          <p:cNvPr id="2366" name="Google Shape;2366;p41"/>
          <p:cNvGrpSpPr/>
          <p:nvPr/>
        </p:nvGrpSpPr>
        <p:grpSpPr>
          <a:xfrm>
            <a:off x="7316262" y="3464214"/>
            <a:ext cx="1010814" cy="1038152"/>
            <a:chOff x="1742490" y="367839"/>
            <a:chExt cx="629242" cy="646260"/>
          </a:xfrm>
        </p:grpSpPr>
        <p:sp>
          <p:nvSpPr>
            <p:cNvPr id="2367" name="Google Shape;2367;p41"/>
            <p:cNvSpPr/>
            <p:nvPr/>
          </p:nvSpPr>
          <p:spPr>
            <a:xfrm>
              <a:off x="1754810" y="367839"/>
              <a:ext cx="604819" cy="646260"/>
            </a:xfrm>
            <a:custGeom>
              <a:avLst/>
              <a:gdLst/>
              <a:ahLst/>
              <a:cxnLst/>
              <a:rect l="l" t="t" r="r" b="b"/>
              <a:pathLst>
                <a:path w="11340" h="12117" extrusionOk="0">
                  <a:moveTo>
                    <a:pt x="5053" y="0"/>
                  </a:moveTo>
                  <a:cubicBezTo>
                    <a:pt x="4764" y="0"/>
                    <a:pt x="4519" y="174"/>
                    <a:pt x="4294" y="337"/>
                  </a:cubicBezTo>
                  <a:cubicBezTo>
                    <a:pt x="4186" y="415"/>
                    <a:pt x="4080" y="493"/>
                    <a:pt x="3972" y="571"/>
                  </a:cubicBezTo>
                  <a:cubicBezTo>
                    <a:pt x="3638" y="814"/>
                    <a:pt x="3305" y="1058"/>
                    <a:pt x="2970" y="1301"/>
                  </a:cubicBezTo>
                  <a:cubicBezTo>
                    <a:pt x="2483" y="1656"/>
                    <a:pt x="1996" y="2014"/>
                    <a:pt x="1510" y="2372"/>
                  </a:cubicBezTo>
                  <a:cubicBezTo>
                    <a:pt x="1441" y="2423"/>
                    <a:pt x="1370" y="2474"/>
                    <a:pt x="1301" y="2526"/>
                  </a:cubicBezTo>
                  <a:cubicBezTo>
                    <a:pt x="1085" y="2685"/>
                    <a:pt x="869" y="2843"/>
                    <a:pt x="652" y="3002"/>
                  </a:cubicBezTo>
                  <a:cubicBezTo>
                    <a:pt x="415" y="3180"/>
                    <a:pt x="169" y="3369"/>
                    <a:pt x="85" y="3665"/>
                  </a:cubicBezTo>
                  <a:cubicBezTo>
                    <a:pt x="0" y="3974"/>
                    <a:pt x="140" y="4312"/>
                    <a:pt x="273" y="4585"/>
                  </a:cubicBezTo>
                  <a:cubicBezTo>
                    <a:pt x="420" y="4891"/>
                    <a:pt x="610" y="5175"/>
                    <a:pt x="810" y="5450"/>
                  </a:cubicBezTo>
                  <a:cubicBezTo>
                    <a:pt x="1010" y="5721"/>
                    <a:pt x="1219" y="5985"/>
                    <a:pt x="1409" y="6265"/>
                  </a:cubicBezTo>
                  <a:cubicBezTo>
                    <a:pt x="1562" y="6492"/>
                    <a:pt x="1702" y="6750"/>
                    <a:pt x="1939" y="6901"/>
                  </a:cubicBezTo>
                  <a:cubicBezTo>
                    <a:pt x="2070" y="6984"/>
                    <a:pt x="2202" y="7016"/>
                    <a:pt x="2337" y="7016"/>
                  </a:cubicBezTo>
                  <a:cubicBezTo>
                    <a:pt x="2481" y="7016"/>
                    <a:pt x="2627" y="6980"/>
                    <a:pt x="2777" y="6931"/>
                  </a:cubicBezTo>
                  <a:cubicBezTo>
                    <a:pt x="2874" y="6901"/>
                    <a:pt x="2963" y="6880"/>
                    <a:pt x="3047" y="6880"/>
                  </a:cubicBezTo>
                  <a:cubicBezTo>
                    <a:pt x="3155" y="6880"/>
                    <a:pt x="3256" y="6914"/>
                    <a:pt x="3357" y="7002"/>
                  </a:cubicBezTo>
                  <a:cubicBezTo>
                    <a:pt x="3513" y="7140"/>
                    <a:pt x="3603" y="7367"/>
                    <a:pt x="3598" y="7578"/>
                  </a:cubicBezTo>
                  <a:cubicBezTo>
                    <a:pt x="3594" y="7810"/>
                    <a:pt x="3507" y="8037"/>
                    <a:pt x="3452" y="8260"/>
                  </a:cubicBezTo>
                  <a:cubicBezTo>
                    <a:pt x="3387" y="8521"/>
                    <a:pt x="3371" y="8787"/>
                    <a:pt x="3465" y="9043"/>
                  </a:cubicBezTo>
                  <a:cubicBezTo>
                    <a:pt x="3578" y="9361"/>
                    <a:pt x="3800" y="9650"/>
                    <a:pt x="3988" y="9924"/>
                  </a:cubicBezTo>
                  <a:cubicBezTo>
                    <a:pt x="4379" y="10500"/>
                    <a:pt x="4799" y="11073"/>
                    <a:pt x="5276" y="11581"/>
                  </a:cubicBezTo>
                  <a:cubicBezTo>
                    <a:pt x="5492" y="11811"/>
                    <a:pt x="5731" y="12012"/>
                    <a:pt x="6045" y="12088"/>
                  </a:cubicBezTo>
                  <a:cubicBezTo>
                    <a:pt x="6125" y="12107"/>
                    <a:pt x="6207" y="12116"/>
                    <a:pt x="6289" y="12116"/>
                  </a:cubicBezTo>
                  <a:cubicBezTo>
                    <a:pt x="6484" y="12116"/>
                    <a:pt x="6680" y="12067"/>
                    <a:pt x="6858" y="11996"/>
                  </a:cubicBezTo>
                  <a:cubicBezTo>
                    <a:pt x="7145" y="11881"/>
                    <a:pt x="7408" y="11710"/>
                    <a:pt x="7668" y="11547"/>
                  </a:cubicBezTo>
                  <a:cubicBezTo>
                    <a:pt x="7973" y="11354"/>
                    <a:pt x="8271" y="11154"/>
                    <a:pt x="8563" y="10943"/>
                  </a:cubicBezTo>
                  <a:cubicBezTo>
                    <a:pt x="8717" y="10833"/>
                    <a:pt x="8868" y="10718"/>
                    <a:pt x="9018" y="10603"/>
                  </a:cubicBezTo>
                  <a:cubicBezTo>
                    <a:pt x="9470" y="10287"/>
                    <a:pt x="9910" y="9951"/>
                    <a:pt x="10332" y="9593"/>
                  </a:cubicBezTo>
                  <a:cubicBezTo>
                    <a:pt x="10755" y="9235"/>
                    <a:pt x="11289" y="8810"/>
                    <a:pt x="11322" y="8207"/>
                  </a:cubicBezTo>
                  <a:cubicBezTo>
                    <a:pt x="11340" y="7886"/>
                    <a:pt x="11219" y="7596"/>
                    <a:pt x="11062" y="7321"/>
                  </a:cubicBezTo>
                  <a:cubicBezTo>
                    <a:pt x="10895" y="7027"/>
                    <a:pt x="10704" y="6743"/>
                    <a:pt x="10511" y="6465"/>
                  </a:cubicBezTo>
                  <a:cubicBezTo>
                    <a:pt x="10305" y="6167"/>
                    <a:pt x="10091" y="5877"/>
                    <a:pt x="9867" y="5593"/>
                  </a:cubicBezTo>
                  <a:cubicBezTo>
                    <a:pt x="9660" y="5333"/>
                    <a:pt x="9453" y="5033"/>
                    <a:pt x="9183" y="4833"/>
                  </a:cubicBezTo>
                  <a:cubicBezTo>
                    <a:pt x="8965" y="4670"/>
                    <a:pt x="8707" y="4611"/>
                    <a:pt x="8439" y="4596"/>
                  </a:cubicBezTo>
                  <a:cubicBezTo>
                    <a:pt x="8210" y="4581"/>
                    <a:pt x="7968" y="4596"/>
                    <a:pt x="7748" y="4526"/>
                  </a:cubicBezTo>
                  <a:cubicBezTo>
                    <a:pt x="7544" y="4461"/>
                    <a:pt x="7360" y="4305"/>
                    <a:pt x="7278" y="4114"/>
                  </a:cubicBezTo>
                  <a:cubicBezTo>
                    <a:pt x="7186" y="3896"/>
                    <a:pt x="7268" y="3727"/>
                    <a:pt x="7399" y="3539"/>
                  </a:cubicBezTo>
                  <a:cubicBezTo>
                    <a:pt x="7576" y="3291"/>
                    <a:pt x="7698" y="3040"/>
                    <a:pt x="7610" y="2730"/>
                  </a:cubicBezTo>
                  <a:cubicBezTo>
                    <a:pt x="7532" y="2453"/>
                    <a:pt x="7317" y="2237"/>
                    <a:pt x="7145" y="2017"/>
                  </a:cubicBezTo>
                  <a:cubicBezTo>
                    <a:pt x="6731" y="1489"/>
                    <a:pt x="6390" y="904"/>
                    <a:pt x="5894" y="444"/>
                  </a:cubicBezTo>
                  <a:cubicBezTo>
                    <a:pt x="5667" y="233"/>
                    <a:pt x="5387" y="4"/>
                    <a:pt x="5061" y="0"/>
                  </a:cubicBezTo>
                  <a:cubicBezTo>
                    <a:pt x="5058" y="0"/>
                    <a:pt x="5056" y="0"/>
                    <a:pt x="505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8" name="Google Shape;2368;p41"/>
            <p:cNvSpPr/>
            <p:nvPr/>
          </p:nvSpPr>
          <p:spPr>
            <a:xfrm>
              <a:off x="1824198" y="398293"/>
              <a:ext cx="361718" cy="477988"/>
            </a:xfrm>
            <a:custGeom>
              <a:avLst/>
              <a:gdLst/>
              <a:ahLst/>
              <a:cxnLst/>
              <a:rect l="l" t="t" r="r" b="b"/>
              <a:pathLst>
                <a:path w="6782" h="8962" extrusionOk="0">
                  <a:moveTo>
                    <a:pt x="2671" y="0"/>
                  </a:moveTo>
                  <a:cubicBezTo>
                    <a:pt x="2337" y="243"/>
                    <a:pt x="2004" y="487"/>
                    <a:pt x="1669" y="730"/>
                  </a:cubicBezTo>
                  <a:cubicBezTo>
                    <a:pt x="1382" y="939"/>
                    <a:pt x="1093" y="1150"/>
                    <a:pt x="808" y="1361"/>
                  </a:cubicBezTo>
                  <a:cubicBezTo>
                    <a:pt x="608" y="1506"/>
                    <a:pt x="408" y="1653"/>
                    <a:pt x="209" y="1801"/>
                  </a:cubicBezTo>
                  <a:cubicBezTo>
                    <a:pt x="140" y="1852"/>
                    <a:pt x="69" y="1903"/>
                    <a:pt x="0" y="1955"/>
                  </a:cubicBezTo>
                  <a:cubicBezTo>
                    <a:pt x="718" y="2975"/>
                    <a:pt x="1416" y="4012"/>
                    <a:pt x="2123" y="5040"/>
                  </a:cubicBezTo>
                  <a:cubicBezTo>
                    <a:pt x="2951" y="6241"/>
                    <a:pt x="3787" y="7443"/>
                    <a:pt x="4705" y="8577"/>
                  </a:cubicBezTo>
                  <a:cubicBezTo>
                    <a:pt x="4857" y="8764"/>
                    <a:pt x="5055" y="8962"/>
                    <a:pt x="5307" y="8962"/>
                  </a:cubicBezTo>
                  <a:cubicBezTo>
                    <a:pt x="5335" y="8962"/>
                    <a:pt x="5362" y="8959"/>
                    <a:pt x="5391" y="8954"/>
                  </a:cubicBezTo>
                  <a:cubicBezTo>
                    <a:pt x="5657" y="8910"/>
                    <a:pt x="5841" y="8696"/>
                    <a:pt x="5947" y="8460"/>
                  </a:cubicBezTo>
                  <a:cubicBezTo>
                    <a:pt x="5956" y="8439"/>
                    <a:pt x="5965" y="8418"/>
                    <a:pt x="5974" y="8396"/>
                  </a:cubicBezTo>
                  <a:cubicBezTo>
                    <a:pt x="6029" y="8253"/>
                    <a:pt x="6066" y="8104"/>
                    <a:pt x="6119" y="7962"/>
                  </a:cubicBezTo>
                  <a:cubicBezTo>
                    <a:pt x="6170" y="7826"/>
                    <a:pt x="6232" y="7695"/>
                    <a:pt x="6296" y="7565"/>
                  </a:cubicBezTo>
                  <a:cubicBezTo>
                    <a:pt x="6424" y="7306"/>
                    <a:pt x="6557" y="7051"/>
                    <a:pt x="6631" y="6773"/>
                  </a:cubicBezTo>
                  <a:cubicBezTo>
                    <a:pt x="6782" y="6210"/>
                    <a:pt x="6598" y="5651"/>
                    <a:pt x="6321" y="5160"/>
                  </a:cubicBezTo>
                  <a:cubicBezTo>
                    <a:pt x="6181" y="4911"/>
                    <a:pt x="6016" y="4677"/>
                    <a:pt x="5850" y="4445"/>
                  </a:cubicBezTo>
                  <a:cubicBezTo>
                    <a:pt x="5635" y="4143"/>
                    <a:pt x="5419" y="3842"/>
                    <a:pt x="5205" y="3543"/>
                  </a:cubicBezTo>
                  <a:cubicBezTo>
                    <a:pt x="4361" y="2361"/>
                    <a:pt x="3516" y="1180"/>
                    <a:pt x="267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9" name="Google Shape;2369;p41"/>
            <p:cNvSpPr/>
            <p:nvPr/>
          </p:nvSpPr>
          <p:spPr>
            <a:xfrm>
              <a:off x="1824198" y="470882"/>
              <a:ext cx="317237" cy="405399"/>
            </a:xfrm>
            <a:custGeom>
              <a:avLst/>
              <a:gdLst/>
              <a:ahLst/>
              <a:cxnLst/>
              <a:rect l="l" t="t" r="r" b="b"/>
              <a:pathLst>
                <a:path w="5948" h="7601" extrusionOk="0">
                  <a:moveTo>
                    <a:pt x="808" y="0"/>
                  </a:moveTo>
                  <a:cubicBezTo>
                    <a:pt x="608" y="145"/>
                    <a:pt x="408" y="292"/>
                    <a:pt x="209" y="440"/>
                  </a:cubicBezTo>
                  <a:cubicBezTo>
                    <a:pt x="140" y="491"/>
                    <a:pt x="69" y="542"/>
                    <a:pt x="0" y="594"/>
                  </a:cubicBezTo>
                  <a:cubicBezTo>
                    <a:pt x="719" y="1614"/>
                    <a:pt x="1416" y="2651"/>
                    <a:pt x="2123" y="3679"/>
                  </a:cubicBezTo>
                  <a:cubicBezTo>
                    <a:pt x="2951" y="4880"/>
                    <a:pt x="3787" y="6082"/>
                    <a:pt x="4705" y="7216"/>
                  </a:cubicBezTo>
                  <a:cubicBezTo>
                    <a:pt x="4857" y="7403"/>
                    <a:pt x="5055" y="7601"/>
                    <a:pt x="5307" y="7601"/>
                  </a:cubicBezTo>
                  <a:cubicBezTo>
                    <a:pt x="5335" y="7601"/>
                    <a:pt x="5362" y="7598"/>
                    <a:pt x="5391" y="7593"/>
                  </a:cubicBezTo>
                  <a:cubicBezTo>
                    <a:pt x="5657" y="7549"/>
                    <a:pt x="5841" y="7335"/>
                    <a:pt x="5947" y="7099"/>
                  </a:cubicBezTo>
                  <a:cubicBezTo>
                    <a:pt x="5740" y="6831"/>
                    <a:pt x="5534" y="6564"/>
                    <a:pt x="5329" y="6295"/>
                  </a:cubicBezTo>
                  <a:cubicBezTo>
                    <a:pt x="4799" y="5598"/>
                    <a:pt x="4276" y="4896"/>
                    <a:pt x="3759" y="4191"/>
                  </a:cubicBezTo>
                  <a:cubicBezTo>
                    <a:pt x="2749" y="2812"/>
                    <a:pt x="1765" y="1416"/>
                    <a:pt x="80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0" name="Google Shape;2370;p41"/>
            <p:cNvSpPr/>
            <p:nvPr/>
          </p:nvSpPr>
          <p:spPr>
            <a:xfrm>
              <a:off x="2019723" y="584165"/>
              <a:ext cx="47521" cy="41975"/>
            </a:xfrm>
            <a:custGeom>
              <a:avLst/>
              <a:gdLst/>
              <a:ahLst/>
              <a:cxnLst/>
              <a:rect l="l" t="t" r="r" b="b"/>
              <a:pathLst>
                <a:path w="891" h="787" extrusionOk="0">
                  <a:moveTo>
                    <a:pt x="445" y="1"/>
                  </a:moveTo>
                  <a:cubicBezTo>
                    <a:pt x="365" y="1"/>
                    <a:pt x="283" y="25"/>
                    <a:pt x="213" y="77"/>
                  </a:cubicBezTo>
                  <a:cubicBezTo>
                    <a:pt x="39" y="205"/>
                    <a:pt x="0" y="451"/>
                    <a:pt x="128" y="625"/>
                  </a:cubicBezTo>
                  <a:cubicBezTo>
                    <a:pt x="206" y="730"/>
                    <a:pt x="325" y="786"/>
                    <a:pt x="446" y="786"/>
                  </a:cubicBezTo>
                  <a:cubicBezTo>
                    <a:pt x="526" y="786"/>
                    <a:pt x="607" y="761"/>
                    <a:pt x="677" y="710"/>
                  </a:cubicBezTo>
                  <a:cubicBezTo>
                    <a:pt x="853" y="582"/>
                    <a:pt x="890" y="336"/>
                    <a:pt x="762" y="162"/>
                  </a:cubicBezTo>
                  <a:cubicBezTo>
                    <a:pt x="686" y="57"/>
                    <a:pt x="566" y="1"/>
                    <a:pt x="4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1" name="Google Shape;2371;p41"/>
            <p:cNvSpPr/>
            <p:nvPr/>
          </p:nvSpPr>
          <p:spPr>
            <a:xfrm>
              <a:off x="2272422" y="664273"/>
              <a:ext cx="99310" cy="231634"/>
            </a:xfrm>
            <a:custGeom>
              <a:avLst/>
              <a:gdLst/>
              <a:ahLst/>
              <a:cxnLst/>
              <a:rect l="l" t="t" r="r" b="b"/>
              <a:pathLst>
                <a:path w="1862" h="4343" extrusionOk="0">
                  <a:moveTo>
                    <a:pt x="289" y="1"/>
                  </a:moveTo>
                  <a:cubicBezTo>
                    <a:pt x="143" y="1"/>
                    <a:pt x="0" y="168"/>
                    <a:pt x="116" y="319"/>
                  </a:cubicBezTo>
                  <a:cubicBezTo>
                    <a:pt x="355" y="634"/>
                    <a:pt x="582" y="958"/>
                    <a:pt x="793" y="1293"/>
                  </a:cubicBezTo>
                  <a:cubicBezTo>
                    <a:pt x="992" y="1607"/>
                    <a:pt x="1201" y="1935"/>
                    <a:pt x="1343" y="2279"/>
                  </a:cubicBezTo>
                  <a:cubicBezTo>
                    <a:pt x="1399" y="2419"/>
                    <a:pt x="1435" y="2560"/>
                    <a:pt x="1399" y="2711"/>
                  </a:cubicBezTo>
                  <a:cubicBezTo>
                    <a:pt x="1358" y="2872"/>
                    <a:pt x="1268" y="3034"/>
                    <a:pt x="1185" y="3177"/>
                  </a:cubicBezTo>
                  <a:cubicBezTo>
                    <a:pt x="1008" y="3480"/>
                    <a:pt x="774" y="3753"/>
                    <a:pt x="506" y="3976"/>
                  </a:cubicBezTo>
                  <a:cubicBezTo>
                    <a:pt x="421" y="4047"/>
                    <a:pt x="394" y="4168"/>
                    <a:pt x="462" y="4260"/>
                  </a:cubicBezTo>
                  <a:cubicBezTo>
                    <a:pt x="500" y="4311"/>
                    <a:pt x="567" y="4343"/>
                    <a:pt x="632" y="4343"/>
                  </a:cubicBezTo>
                  <a:cubicBezTo>
                    <a:pt x="673" y="4343"/>
                    <a:pt x="713" y="4331"/>
                    <a:pt x="745" y="4304"/>
                  </a:cubicBezTo>
                  <a:cubicBezTo>
                    <a:pt x="986" y="4100"/>
                    <a:pt x="1206" y="3870"/>
                    <a:pt x="1385" y="3610"/>
                  </a:cubicBezTo>
                  <a:cubicBezTo>
                    <a:pt x="1562" y="3356"/>
                    <a:pt x="1739" y="3062"/>
                    <a:pt x="1803" y="2755"/>
                  </a:cubicBezTo>
                  <a:cubicBezTo>
                    <a:pt x="1862" y="2467"/>
                    <a:pt x="1755" y="2183"/>
                    <a:pt x="1624" y="1931"/>
                  </a:cubicBezTo>
                  <a:cubicBezTo>
                    <a:pt x="1465" y="1627"/>
                    <a:pt x="1293" y="1327"/>
                    <a:pt x="1109" y="1036"/>
                  </a:cubicBezTo>
                  <a:cubicBezTo>
                    <a:pt x="901" y="709"/>
                    <a:pt x="678" y="390"/>
                    <a:pt x="442" y="80"/>
                  </a:cubicBezTo>
                  <a:cubicBezTo>
                    <a:pt x="400" y="24"/>
                    <a:pt x="344" y="1"/>
                    <a:pt x="28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2" name="Google Shape;2372;p41"/>
            <p:cNvSpPr/>
            <p:nvPr/>
          </p:nvSpPr>
          <p:spPr>
            <a:xfrm>
              <a:off x="1927080" y="669607"/>
              <a:ext cx="104323" cy="130457"/>
            </a:xfrm>
            <a:custGeom>
              <a:avLst/>
              <a:gdLst/>
              <a:ahLst/>
              <a:cxnLst/>
              <a:rect l="l" t="t" r="r" b="b"/>
              <a:pathLst>
                <a:path w="1956" h="2446" extrusionOk="0">
                  <a:moveTo>
                    <a:pt x="284" y="0"/>
                  </a:moveTo>
                  <a:cubicBezTo>
                    <a:pt x="142" y="0"/>
                    <a:pt x="1" y="168"/>
                    <a:pt x="107" y="323"/>
                  </a:cubicBezTo>
                  <a:lnTo>
                    <a:pt x="1521" y="2363"/>
                  </a:lnTo>
                  <a:cubicBezTo>
                    <a:pt x="1562" y="2422"/>
                    <a:pt x="1616" y="2446"/>
                    <a:pt x="1670" y="2446"/>
                  </a:cubicBezTo>
                  <a:cubicBezTo>
                    <a:pt x="1813" y="2446"/>
                    <a:pt x="1955" y="2278"/>
                    <a:pt x="1847" y="2124"/>
                  </a:cubicBezTo>
                  <a:lnTo>
                    <a:pt x="435" y="84"/>
                  </a:lnTo>
                  <a:cubicBezTo>
                    <a:pt x="394" y="25"/>
                    <a:pt x="339" y="0"/>
                    <a:pt x="2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3" name="Google Shape;2373;p41"/>
            <p:cNvSpPr/>
            <p:nvPr/>
          </p:nvSpPr>
          <p:spPr>
            <a:xfrm>
              <a:off x="2109111" y="700381"/>
              <a:ext cx="80963" cy="185232"/>
            </a:xfrm>
            <a:custGeom>
              <a:avLst/>
              <a:gdLst/>
              <a:ahLst/>
              <a:cxnLst/>
              <a:rect l="l" t="t" r="r" b="b"/>
              <a:pathLst>
                <a:path w="1518" h="3473" extrusionOk="0">
                  <a:moveTo>
                    <a:pt x="1239" y="0"/>
                  </a:moveTo>
                  <a:cubicBezTo>
                    <a:pt x="1130" y="0"/>
                    <a:pt x="1021" y="76"/>
                    <a:pt x="1039" y="216"/>
                  </a:cubicBezTo>
                  <a:cubicBezTo>
                    <a:pt x="1105" y="730"/>
                    <a:pt x="1030" y="1249"/>
                    <a:pt x="883" y="1742"/>
                  </a:cubicBezTo>
                  <a:cubicBezTo>
                    <a:pt x="809" y="1995"/>
                    <a:pt x="717" y="2243"/>
                    <a:pt x="616" y="2488"/>
                  </a:cubicBezTo>
                  <a:cubicBezTo>
                    <a:pt x="520" y="2722"/>
                    <a:pt x="426" y="3016"/>
                    <a:pt x="155" y="3085"/>
                  </a:cubicBezTo>
                  <a:cubicBezTo>
                    <a:pt x="49" y="3113"/>
                    <a:pt x="1" y="3251"/>
                    <a:pt x="38" y="3347"/>
                  </a:cubicBezTo>
                  <a:cubicBezTo>
                    <a:pt x="71" y="3434"/>
                    <a:pt x="147" y="3473"/>
                    <a:pt x="229" y="3473"/>
                  </a:cubicBezTo>
                  <a:cubicBezTo>
                    <a:pt x="252" y="3473"/>
                    <a:pt x="275" y="3470"/>
                    <a:pt x="299" y="3464"/>
                  </a:cubicBezTo>
                  <a:cubicBezTo>
                    <a:pt x="639" y="3376"/>
                    <a:pt x="818" y="3055"/>
                    <a:pt x="944" y="2755"/>
                  </a:cubicBezTo>
                  <a:cubicBezTo>
                    <a:pt x="1057" y="2486"/>
                    <a:pt x="1160" y="2213"/>
                    <a:pt x="1245" y="1935"/>
                  </a:cubicBezTo>
                  <a:cubicBezTo>
                    <a:pt x="1419" y="1364"/>
                    <a:pt x="1518" y="771"/>
                    <a:pt x="1442" y="175"/>
                  </a:cubicBezTo>
                  <a:cubicBezTo>
                    <a:pt x="1426" y="56"/>
                    <a:pt x="1332" y="0"/>
                    <a:pt x="12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4" name="Google Shape;2374;p41"/>
            <p:cNvSpPr/>
            <p:nvPr/>
          </p:nvSpPr>
          <p:spPr>
            <a:xfrm>
              <a:off x="1742490" y="525070"/>
              <a:ext cx="97070" cy="179792"/>
            </a:xfrm>
            <a:custGeom>
              <a:avLst/>
              <a:gdLst/>
              <a:ahLst/>
              <a:cxnLst/>
              <a:rect l="l" t="t" r="r" b="b"/>
              <a:pathLst>
                <a:path w="1820" h="3371" extrusionOk="0">
                  <a:moveTo>
                    <a:pt x="643" y="1"/>
                  </a:moveTo>
                  <a:cubicBezTo>
                    <a:pt x="583" y="1"/>
                    <a:pt x="523" y="29"/>
                    <a:pt x="479" y="77"/>
                  </a:cubicBezTo>
                  <a:cubicBezTo>
                    <a:pt x="107" y="478"/>
                    <a:pt x="1" y="1100"/>
                    <a:pt x="222" y="1601"/>
                  </a:cubicBezTo>
                  <a:cubicBezTo>
                    <a:pt x="359" y="1910"/>
                    <a:pt x="575" y="2184"/>
                    <a:pt x="770" y="2459"/>
                  </a:cubicBezTo>
                  <a:cubicBezTo>
                    <a:pt x="968" y="2739"/>
                    <a:pt x="1172" y="3016"/>
                    <a:pt x="1378" y="3290"/>
                  </a:cubicBezTo>
                  <a:cubicBezTo>
                    <a:pt x="1421" y="3347"/>
                    <a:pt x="1476" y="3371"/>
                    <a:pt x="1531" y="3371"/>
                  </a:cubicBezTo>
                  <a:cubicBezTo>
                    <a:pt x="1678" y="3371"/>
                    <a:pt x="1819" y="3203"/>
                    <a:pt x="1706" y="3051"/>
                  </a:cubicBezTo>
                  <a:cubicBezTo>
                    <a:pt x="1518" y="2803"/>
                    <a:pt x="1334" y="2553"/>
                    <a:pt x="1155" y="2301"/>
                  </a:cubicBezTo>
                  <a:cubicBezTo>
                    <a:pt x="983" y="2060"/>
                    <a:pt x="793" y="1819"/>
                    <a:pt x="650" y="1559"/>
                  </a:cubicBezTo>
                  <a:cubicBezTo>
                    <a:pt x="430" y="1153"/>
                    <a:pt x="481" y="669"/>
                    <a:pt x="797" y="327"/>
                  </a:cubicBezTo>
                  <a:cubicBezTo>
                    <a:pt x="871" y="248"/>
                    <a:pt x="844" y="108"/>
                    <a:pt x="763" y="44"/>
                  </a:cubicBezTo>
                  <a:cubicBezTo>
                    <a:pt x="726" y="14"/>
                    <a:pt x="685" y="1"/>
                    <a:pt x="6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5" name="Google Shape;2375;p41"/>
            <p:cNvSpPr/>
            <p:nvPr/>
          </p:nvSpPr>
          <p:spPr>
            <a:xfrm>
              <a:off x="1925960" y="804010"/>
              <a:ext cx="42668" cy="90456"/>
            </a:xfrm>
            <a:custGeom>
              <a:avLst/>
              <a:gdLst/>
              <a:ahLst/>
              <a:cxnLst/>
              <a:rect l="l" t="t" r="r" b="b"/>
              <a:pathLst>
                <a:path w="800" h="1696" extrusionOk="0">
                  <a:moveTo>
                    <a:pt x="210" y="1"/>
                  </a:moveTo>
                  <a:cubicBezTo>
                    <a:pt x="203" y="1"/>
                    <a:pt x="195" y="1"/>
                    <a:pt x="188" y="2"/>
                  </a:cubicBezTo>
                  <a:cubicBezTo>
                    <a:pt x="70" y="20"/>
                    <a:pt x="11" y="111"/>
                    <a:pt x="9" y="224"/>
                  </a:cubicBezTo>
                  <a:cubicBezTo>
                    <a:pt x="1" y="717"/>
                    <a:pt x="148" y="1200"/>
                    <a:pt x="413" y="1613"/>
                  </a:cubicBezTo>
                  <a:cubicBezTo>
                    <a:pt x="448" y="1667"/>
                    <a:pt x="514" y="1696"/>
                    <a:pt x="579" y="1696"/>
                  </a:cubicBezTo>
                  <a:cubicBezTo>
                    <a:pt x="621" y="1696"/>
                    <a:pt x="663" y="1684"/>
                    <a:pt x="695" y="1658"/>
                  </a:cubicBezTo>
                  <a:cubicBezTo>
                    <a:pt x="786" y="1585"/>
                    <a:pt x="800" y="1470"/>
                    <a:pt x="740" y="1374"/>
                  </a:cubicBezTo>
                  <a:cubicBezTo>
                    <a:pt x="672" y="1270"/>
                    <a:pt x="646" y="1220"/>
                    <a:pt x="594" y="1103"/>
                  </a:cubicBezTo>
                  <a:cubicBezTo>
                    <a:pt x="552" y="1007"/>
                    <a:pt x="514" y="906"/>
                    <a:pt x="486" y="803"/>
                  </a:cubicBezTo>
                  <a:cubicBezTo>
                    <a:pt x="436" y="630"/>
                    <a:pt x="408" y="394"/>
                    <a:pt x="412" y="183"/>
                  </a:cubicBezTo>
                  <a:cubicBezTo>
                    <a:pt x="413" y="84"/>
                    <a:pt x="305" y="1"/>
                    <a:pt x="21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6" name="Google Shape;2376;p41"/>
            <p:cNvSpPr/>
            <p:nvPr/>
          </p:nvSpPr>
          <p:spPr>
            <a:xfrm>
              <a:off x="2113645" y="446828"/>
              <a:ext cx="50348" cy="56695"/>
            </a:xfrm>
            <a:custGeom>
              <a:avLst/>
              <a:gdLst/>
              <a:ahLst/>
              <a:cxnLst/>
              <a:rect l="l" t="t" r="r" b="b"/>
              <a:pathLst>
                <a:path w="944" h="1063" extrusionOk="0">
                  <a:moveTo>
                    <a:pt x="228" y="1"/>
                  </a:moveTo>
                  <a:cubicBezTo>
                    <a:pt x="187" y="1"/>
                    <a:pt x="146" y="13"/>
                    <a:pt x="113" y="40"/>
                  </a:cubicBezTo>
                  <a:cubicBezTo>
                    <a:pt x="26" y="107"/>
                    <a:pt x="1" y="231"/>
                    <a:pt x="68" y="322"/>
                  </a:cubicBezTo>
                  <a:lnTo>
                    <a:pt x="550" y="981"/>
                  </a:lnTo>
                  <a:cubicBezTo>
                    <a:pt x="589" y="1033"/>
                    <a:pt x="654" y="1063"/>
                    <a:pt x="719" y="1063"/>
                  </a:cubicBezTo>
                  <a:cubicBezTo>
                    <a:pt x="760" y="1063"/>
                    <a:pt x="801" y="1050"/>
                    <a:pt x="834" y="1023"/>
                  </a:cubicBezTo>
                  <a:cubicBezTo>
                    <a:pt x="919" y="956"/>
                    <a:pt x="944" y="834"/>
                    <a:pt x="878" y="742"/>
                  </a:cubicBezTo>
                  <a:lnTo>
                    <a:pt x="394" y="82"/>
                  </a:lnTo>
                  <a:cubicBezTo>
                    <a:pt x="357" y="31"/>
                    <a:pt x="292" y="1"/>
                    <a:pt x="2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7" name="Google Shape;2377;p41"/>
            <p:cNvSpPr/>
            <p:nvPr/>
          </p:nvSpPr>
          <p:spPr>
            <a:xfrm>
              <a:off x="1976735" y="418934"/>
              <a:ext cx="50882" cy="57495"/>
            </a:xfrm>
            <a:custGeom>
              <a:avLst/>
              <a:gdLst/>
              <a:ahLst/>
              <a:cxnLst/>
              <a:rect l="l" t="t" r="r" b="b"/>
              <a:pathLst>
                <a:path w="954" h="1078" extrusionOk="0">
                  <a:moveTo>
                    <a:pt x="225" y="1"/>
                  </a:moveTo>
                  <a:cubicBezTo>
                    <a:pt x="184" y="1"/>
                    <a:pt x="143" y="13"/>
                    <a:pt x="110" y="40"/>
                  </a:cubicBezTo>
                  <a:cubicBezTo>
                    <a:pt x="25" y="109"/>
                    <a:pt x="0" y="232"/>
                    <a:pt x="68" y="324"/>
                  </a:cubicBezTo>
                  <a:lnTo>
                    <a:pt x="560" y="995"/>
                  </a:lnTo>
                  <a:cubicBezTo>
                    <a:pt x="598" y="1047"/>
                    <a:pt x="664" y="1078"/>
                    <a:pt x="728" y="1078"/>
                  </a:cubicBezTo>
                  <a:cubicBezTo>
                    <a:pt x="769" y="1078"/>
                    <a:pt x="809" y="1066"/>
                    <a:pt x="842" y="1040"/>
                  </a:cubicBezTo>
                  <a:cubicBezTo>
                    <a:pt x="927" y="971"/>
                    <a:pt x="954" y="848"/>
                    <a:pt x="886" y="756"/>
                  </a:cubicBezTo>
                  <a:lnTo>
                    <a:pt x="394" y="84"/>
                  </a:lnTo>
                  <a:cubicBezTo>
                    <a:pt x="355" y="31"/>
                    <a:pt x="289" y="1"/>
                    <a:pt x="22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378" name="Google Shape;2378;p41"/>
          <p:cNvSpPr/>
          <p:nvPr/>
        </p:nvSpPr>
        <p:spPr>
          <a:xfrm>
            <a:off x="3943798" y="4048304"/>
            <a:ext cx="1167736" cy="454078"/>
          </a:xfrm>
          <a:custGeom>
            <a:avLst/>
            <a:gdLst/>
            <a:ahLst/>
            <a:cxnLst/>
            <a:rect l="l" t="t" r="r" b="b"/>
            <a:pathLst>
              <a:path w="36083" h="14031" extrusionOk="0">
                <a:moveTo>
                  <a:pt x="18007" y="0"/>
                </a:moveTo>
                <a:cubicBezTo>
                  <a:pt x="15994" y="0"/>
                  <a:pt x="14021" y="912"/>
                  <a:pt x="12749" y="2604"/>
                </a:cubicBezTo>
                <a:cubicBezTo>
                  <a:pt x="12302" y="3196"/>
                  <a:pt x="11957" y="3864"/>
                  <a:pt x="11732" y="4571"/>
                </a:cubicBezTo>
                <a:cubicBezTo>
                  <a:pt x="11672" y="4757"/>
                  <a:pt x="11622" y="4945"/>
                  <a:pt x="11581" y="5134"/>
                </a:cubicBezTo>
                <a:cubicBezTo>
                  <a:pt x="11547" y="5292"/>
                  <a:pt x="11570" y="5420"/>
                  <a:pt x="11435" y="5420"/>
                </a:cubicBezTo>
                <a:cubicBezTo>
                  <a:pt x="11415" y="5420"/>
                  <a:pt x="11391" y="5417"/>
                  <a:pt x="11363" y="5411"/>
                </a:cubicBezTo>
                <a:cubicBezTo>
                  <a:pt x="11163" y="5370"/>
                  <a:pt x="10965" y="5248"/>
                  <a:pt x="10766" y="5189"/>
                </a:cubicBezTo>
                <a:cubicBezTo>
                  <a:pt x="10552" y="5127"/>
                  <a:pt x="10335" y="5083"/>
                  <a:pt x="10116" y="5053"/>
                </a:cubicBezTo>
                <a:cubicBezTo>
                  <a:pt x="9899" y="5022"/>
                  <a:pt x="9681" y="5007"/>
                  <a:pt x="9464" y="5007"/>
                </a:cubicBezTo>
                <a:cubicBezTo>
                  <a:pt x="8125" y="5007"/>
                  <a:pt x="6822" y="5578"/>
                  <a:pt x="5937" y="6609"/>
                </a:cubicBezTo>
                <a:cubicBezTo>
                  <a:pt x="5452" y="7174"/>
                  <a:pt x="5202" y="7782"/>
                  <a:pt x="4945" y="8468"/>
                </a:cubicBezTo>
                <a:cubicBezTo>
                  <a:pt x="4808" y="8829"/>
                  <a:pt x="4418" y="8774"/>
                  <a:pt x="4092" y="8842"/>
                </a:cubicBezTo>
                <a:cubicBezTo>
                  <a:pt x="3738" y="8914"/>
                  <a:pt x="3396" y="9036"/>
                  <a:pt x="3068" y="9191"/>
                </a:cubicBezTo>
                <a:cubicBezTo>
                  <a:pt x="1829" y="9775"/>
                  <a:pt x="851" y="10920"/>
                  <a:pt x="456" y="12232"/>
                </a:cubicBezTo>
                <a:cubicBezTo>
                  <a:pt x="312" y="12705"/>
                  <a:pt x="1" y="13789"/>
                  <a:pt x="681" y="13988"/>
                </a:cubicBezTo>
                <a:cubicBezTo>
                  <a:pt x="727" y="14014"/>
                  <a:pt x="782" y="14030"/>
                  <a:pt x="848" y="14030"/>
                </a:cubicBezTo>
                <a:lnTo>
                  <a:pt x="35235" y="14030"/>
                </a:lnTo>
                <a:cubicBezTo>
                  <a:pt x="35301" y="14030"/>
                  <a:pt x="35357" y="14014"/>
                  <a:pt x="35402" y="13988"/>
                </a:cubicBezTo>
                <a:cubicBezTo>
                  <a:pt x="36082" y="13789"/>
                  <a:pt x="35770" y="12705"/>
                  <a:pt x="35627" y="12232"/>
                </a:cubicBezTo>
                <a:cubicBezTo>
                  <a:pt x="35232" y="10920"/>
                  <a:pt x="34255" y="9775"/>
                  <a:pt x="33015" y="9191"/>
                </a:cubicBezTo>
                <a:cubicBezTo>
                  <a:pt x="32687" y="9036"/>
                  <a:pt x="32345" y="8914"/>
                  <a:pt x="31990" y="8842"/>
                </a:cubicBezTo>
                <a:cubicBezTo>
                  <a:pt x="31664" y="8774"/>
                  <a:pt x="31274" y="8829"/>
                  <a:pt x="31138" y="8468"/>
                </a:cubicBezTo>
                <a:cubicBezTo>
                  <a:pt x="30881" y="7782"/>
                  <a:pt x="30631" y="7174"/>
                  <a:pt x="30146" y="6609"/>
                </a:cubicBezTo>
                <a:cubicBezTo>
                  <a:pt x="29263" y="5578"/>
                  <a:pt x="27958" y="5007"/>
                  <a:pt x="26619" y="5007"/>
                </a:cubicBezTo>
                <a:cubicBezTo>
                  <a:pt x="26402" y="5007"/>
                  <a:pt x="26184" y="5022"/>
                  <a:pt x="25967" y="5053"/>
                </a:cubicBezTo>
                <a:cubicBezTo>
                  <a:pt x="25747" y="5083"/>
                  <a:pt x="25531" y="5127"/>
                  <a:pt x="25317" y="5189"/>
                </a:cubicBezTo>
                <a:cubicBezTo>
                  <a:pt x="25118" y="5248"/>
                  <a:pt x="24920" y="5370"/>
                  <a:pt x="24720" y="5411"/>
                </a:cubicBezTo>
                <a:cubicBezTo>
                  <a:pt x="24692" y="5417"/>
                  <a:pt x="24668" y="5420"/>
                  <a:pt x="24648" y="5420"/>
                </a:cubicBezTo>
                <a:cubicBezTo>
                  <a:pt x="24513" y="5420"/>
                  <a:pt x="24535" y="5292"/>
                  <a:pt x="24502" y="5134"/>
                </a:cubicBezTo>
                <a:cubicBezTo>
                  <a:pt x="24461" y="4945"/>
                  <a:pt x="24411" y="4757"/>
                  <a:pt x="24353" y="4571"/>
                </a:cubicBezTo>
                <a:cubicBezTo>
                  <a:pt x="24126" y="3864"/>
                  <a:pt x="23780" y="3196"/>
                  <a:pt x="23334" y="2604"/>
                </a:cubicBezTo>
                <a:cubicBezTo>
                  <a:pt x="22062" y="912"/>
                  <a:pt x="20089" y="0"/>
                  <a:pt x="18077" y="0"/>
                </a:cubicBezTo>
                <a:cubicBezTo>
                  <a:pt x="18066" y="0"/>
                  <a:pt x="18054" y="1"/>
                  <a:pt x="18042" y="1"/>
                </a:cubicBezTo>
                <a:cubicBezTo>
                  <a:pt x="18031" y="1"/>
                  <a:pt x="18019" y="0"/>
                  <a:pt x="1800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337" name="Google Shape;2337;p41"/>
          <p:cNvGrpSpPr/>
          <p:nvPr/>
        </p:nvGrpSpPr>
        <p:grpSpPr>
          <a:xfrm rot="2411935">
            <a:off x="577902" y="-563552"/>
            <a:ext cx="1627858" cy="2182577"/>
            <a:chOff x="1400935" y="1333409"/>
            <a:chExt cx="760984" cy="1020399"/>
          </a:xfrm>
        </p:grpSpPr>
        <p:sp>
          <p:nvSpPr>
            <p:cNvPr id="2338" name="Google Shape;2338;p41"/>
            <p:cNvSpPr/>
            <p:nvPr/>
          </p:nvSpPr>
          <p:spPr>
            <a:xfrm>
              <a:off x="1400935" y="1333409"/>
              <a:ext cx="760984" cy="1005685"/>
            </a:xfrm>
            <a:custGeom>
              <a:avLst/>
              <a:gdLst/>
              <a:ahLst/>
              <a:cxnLst/>
              <a:rect l="l" t="t" r="r" b="b"/>
              <a:pathLst>
                <a:path w="14268" h="18856" extrusionOk="0">
                  <a:moveTo>
                    <a:pt x="14054" y="0"/>
                  </a:moveTo>
                  <a:cubicBezTo>
                    <a:pt x="14038" y="0"/>
                    <a:pt x="14023" y="2"/>
                    <a:pt x="14009" y="5"/>
                  </a:cubicBezTo>
                  <a:cubicBezTo>
                    <a:pt x="13998" y="7"/>
                    <a:pt x="13986" y="9"/>
                    <a:pt x="13975" y="14"/>
                  </a:cubicBezTo>
                  <a:cubicBezTo>
                    <a:pt x="13421" y="273"/>
                    <a:pt x="12939" y="429"/>
                    <a:pt x="12386" y="686"/>
                  </a:cubicBezTo>
                  <a:cubicBezTo>
                    <a:pt x="12370" y="693"/>
                    <a:pt x="12354" y="700"/>
                    <a:pt x="12338" y="709"/>
                  </a:cubicBezTo>
                  <a:cubicBezTo>
                    <a:pt x="12224" y="757"/>
                    <a:pt x="12111" y="805"/>
                    <a:pt x="12001" y="860"/>
                  </a:cubicBezTo>
                  <a:cubicBezTo>
                    <a:pt x="11909" y="906"/>
                    <a:pt x="11819" y="962"/>
                    <a:pt x="11744" y="1035"/>
                  </a:cubicBezTo>
                  <a:cubicBezTo>
                    <a:pt x="11723" y="1056"/>
                    <a:pt x="11703" y="1079"/>
                    <a:pt x="11684" y="1104"/>
                  </a:cubicBezTo>
                  <a:cubicBezTo>
                    <a:pt x="11684" y="1104"/>
                    <a:pt x="11684" y="1102"/>
                    <a:pt x="11684" y="1102"/>
                  </a:cubicBezTo>
                  <a:lnTo>
                    <a:pt x="10759" y="2371"/>
                  </a:lnTo>
                  <a:cubicBezTo>
                    <a:pt x="8436" y="5485"/>
                    <a:pt x="4036" y="11421"/>
                    <a:pt x="2841" y="13062"/>
                  </a:cubicBezTo>
                  <a:cubicBezTo>
                    <a:pt x="2629" y="13355"/>
                    <a:pt x="2311" y="13784"/>
                    <a:pt x="1994" y="14214"/>
                  </a:cubicBezTo>
                  <a:cubicBezTo>
                    <a:pt x="1891" y="14351"/>
                    <a:pt x="1790" y="14489"/>
                    <a:pt x="1691" y="14622"/>
                  </a:cubicBezTo>
                  <a:cubicBezTo>
                    <a:pt x="1613" y="14730"/>
                    <a:pt x="1535" y="14834"/>
                    <a:pt x="1461" y="14934"/>
                  </a:cubicBezTo>
                  <a:cubicBezTo>
                    <a:pt x="1401" y="15017"/>
                    <a:pt x="1342" y="15097"/>
                    <a:pt x="1287" y="15171"/>
                  </a:cubicBezTo>
                  <a:cubicBezTo>
                    <a:pt x="1255" y="15214"/>
                    <a:pt x="1225" y="15254"/>
                    <a:pt x="1197" y="15293"/>
                  </a:cubicBezTo>
                  <a:lnTo>
                    <a:pt x="977" y="15596"/>
                  </a:lnTo>
                  <a:cubicBezTo>
                    <a:pt x="958" y="15623"/>
                    <a:pt x="938" y="15648"/>
                    <a:pt x="919" y="15674"/>
                  </a:cubicBezTo>
                  <a:cubicBezTo>
                    <a:pt x="291" y="16536"/>
                    <a:pt x="1" y="17076"/>
                    <a:pt x="63" y="17512"/>
                  </a:cubicBezTo>
                  <a:cubicBezTo>
                    <a:pt x="107" y="17808"/>
                    <a:pt x="311" y="18056"/>
                    <a:pt x="683" y="18327"/>
                  </a:cubicBezTo>
                  <a:cubicBezTo>
                    <a:pt x="725" y="18357"/>
                    <a:pt x="766" y="18387"/>
                    <a:pt x="809" y="18414"/>
                  </a:cubicBezTo>
                  <a:cubicBezTo>
                    <a:pt x="846" y="18444"/>
                    <a:pt x="887" y="18474"/>
                    <a:pt x="929" y="18506"/>
                  </a:cubicBezTo>
                  <a:cubicBezTo>
                    <a:pt x="1115" y="18641"/>
                    <a:pt x="1282" y="18738"/>
                    <a:pt x="1441" y="18795"/>
                  </a:cubicBezTo>
                  <a:cubicBezTo>
                    <a:pt x="1552" y="18835"/>
                    <a:pt x="1659" y="18856"/>
                    <a:pt x="1764" y="18856"/>
                  </a:cubicBezTo>
                  <a:cubicBezTo>
                    <a:pt x="1808" y="18856"/>
                    <a:pt x="1852" y="18852"/>
                    <a:pt x="1895" y="18845"/>
                  </a:cubicBezTo>
                  <a:cubicBezTo>
                    <a:pt x="2326" y="18772"/>
                    <a:pt x="2746" y="18336"/>
                    <a:pt x="3364" y="17489"/>
                  </a:cubicBezTo>
                  <a:cubicBezTo>
                    <a:pt x="3387" y="17455"/>
                    <a:pt x="3412" y="17422"/>
                    <a:pt x="3437" y="17386"/>
                  </a:cubicBezTo>
                  <a:cubicBezTo>
                    <a:pt x="3469" y="17342"/>
                    <a:pt x="3508" y="17290"/>
                    <a:pt x="3550" y="17232"/>
                  </a:cubicBezTo>
                  <a:cubicBezTo>
                    <a:pt x="3582" y="17189"/>
                    <a:pt x="3614" y="17143"/>
                    <a:pt x="3651" y="17094"/>
                  </a:cubicBezTo>
                  <a:cubicBezTo>
                    <a:pt x="3731" y="16982"/>
                    <a:pt x="3821" y="16858"/>
                    <a:pt x="3919" y="16722"/>
                  </a:cubicBezTo>
                  <a:cubicBezTo>
                    <a:pt x="3990" y="16624"/>
                    <a:pt x="4062" y="16520"/>
                    <a:pt x="4138" y="16413"/>
                  </a:cubicBezTo>
                  <a:cubicBezTo>
                    <a:pt x="4234" y="16282"/>
                    <a:pt x="4332" y="16146"/>
                    <a:pt x="4429" y="16009"/>
                  </a:cubicBezTo>
                  <a:cubicBezTo>
                    <a:pt x="4744" y="15570"/>
                    <a:pt x="5060" y="15129"/>
                    <a:pt x="5274" y="14834"/>
                  </a:cubicBezTo>
                  <a:cubicBezTo>
                    <a:pt x="6469" y="13192"/>
                    <a:pt x="10764" y="7181"/>
                    <a:pt x="13011" y="4010"/>
                  </a:cubicBezTo>
                  <a:lnTo>
                    <a:pt x="13935" y="2742"/>
                  </a:lnTo>
                  <a:lnTo>
                    <a:pt x="13933" y="2742"/>
                  </a:lnTo>
                  <a:cubicBezTo>
                    <a:pt x="14011" y="2630"/>
                    <a:pt x="14048" y="2497"/>
                    <a:pt x="14069" y="2364"/>
                  </a:cubicBezTo>
                  <a:cubicBezTo>
                    <a:pt x="14089" y="2242"/>
                    <a:pt x="14098" y="2120"/>
                    <a:pt x="14110" y="1997"/>
                  </a:cubicBezTo>
                  <a:cubicBezTo>
                    <a:pt x="14112" y="1980"/>
                    <a:pt x="14114" y="1964"/>
                    <a:pt x="14115" y="1946"/>
                  </a:cubicBezTo>
                  <a:cubicBezTo>
                    <a:pt x="14191" y="1338"/>
                    <a:pt x="14191" y="833"/>
                    <a:pt x="14266" y="227"/>
                  </a:cubicBezTo>
                  <a:cubicBezTo>
                    <a:pt x="14268" y="216"/>
                    <a:pt x="14266" y="206"/>
                    <a:pt x="14266" y="197"/>
                  </a:cubicBezTo>
                  <a:cubicBezTo>
                    <a:pt x="14262" y="142"/>
                    <a:pt x="14236" y="87"/>
                    <a:pt x="14177" y="43"/>
                  </a:cubicBezTo>
                  <a:cubicBezTo>
                    <a:pt x="14136" y="13"/>
                    <a:pt x="14094" y="0"/>
                    <a:pt x="140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9" name="Google Shape;2339;p41"/>
            <p:cNvSpPr/>
            <p:nvPr/>
          </p:nvSpPr>
          <p:spPr>
            <a:xfrm>
              <a:off x="1429576" y="1335169"/>
              <a:ext cx="728876" cy="987391"/>
            </a:xfrm>
            <a:custGeom>
              <a:avLst/>
              <a:gdLst/>
              <a:ahLst/>
              <a:cxnLst/>
              <a:rect l="l" t="t" r="r" b="b"/>
              <a:pathLst>
                <a:path w="13666" h="18513" extrusionOk="0">
                  <a:moveTo>
                    <a:pt x="13612" y="1"/>
                  </a:moveTo>
                  <a:cubicBezTo>
                    <a:pt x="13592" y="1"/>
                    <a:pt x="13569" y="11"/>
                    <a:pt x="13545" y="27"/>
                  </a:cubicBezTo>
                  <a:cubicBezTo>
                    <a:pt x="13538" y="31"/>
                    <a:pt x="13530" y="35"/>
                    <a:pt x="13522" y="43"/>
                  </a:cubicBezTo>
                  <a:cubicBezTo>
                    <a:pt x="13107" y="401"/>
                    <a:pt x="12763" y="658"/>
                    <a:pt x="12348" y="1016"/>
                  </a:cubicBezTo>
                  <a:cubicBezTo>
                    <a:pt x="12336" y="1027"/>
                    <a:pt x="12324" y="1038"/>
                    <a:pt x="12311" y="1048"/>
                  </a:cubicBezTo>
                  <a:cubicBezTo>
                    <a:pt x="12228" y="1117"/>
                    <a:pt x="12145" y="1186"/>
                    <a:pt x="12061" y="1261"/>
                  </a:cubicBezTo>
                  <a:cubicBezTo>
                    <a:pt x="11969" y="1342"/>
                    <a:pt x="11877" y="1434"/>
                    <a:pt x="11796" y="1544"/>
                  </a:cubicBezTo>
                  <a:cubicBezTo>
                    <a:pt x="11796" y="1544"/>
                    <a:pt x="11796" y="1544"/>
                    <a:pt x="11796" y="1543"/>
                  </a:cubicBezTo>
                  <a:lnTo>
                    <a:pt x="10872" y="2811"/>
                  </a:lnTo>
                  <a:cubicBezTo>
                    <a:pt x="8570" y="5943"/>
                    <a:pt x="4202" y="11899"/>
                    <a:pt x="3006" y="13541"/>
                  </a:cubicBezTo>
                  <a:cubicBezTo>
                    <a:pt x="2671" y="14002"/>
                    <a:pt x="2081" y="14807"/>
                    <a:pt x="1634" y="15416"/>
                  </a:cubicBezTo>
                  <a:cubicBezTo>
                    <a:pt x="1572" y="15500"/>
                    <a:pt x="1514" y="15579"/>
                    <a:pt x="1459" y="15656"/>
                  </a:cubicBezTo>
                  <a:cubicBezTo>
                    <a:pt x="1424" y="15705"/>
                    <a:pt x="1388" y="15753"/>
                    <a:pt x="1356" y="15797"/>
                  </a:cubicBezTo>
                  <a:cubicBezTo>
                    <a:pt x="1323" y="15843"/>
                    <a:pt x="1292" y="15884"/>
                    <a:pt x="1264" y="15925"/>
                  </a:cubicBezTo>
                  <a:cubicBezTo>
                    <a:pt x="1220" y="15983"/>
                    <a:pt x="1183" y="16037"/>
                    <a:pt x="1151" y="16081"/>
                  </a:cubicBezTo>
                  <a:cubicBezTo>
                    <a:pt x="484" y="16990"/>
                    <a:pt x="139" y="17522"/>
                    <a:pt x="55" y="17864"/>
                  </a:cubicBezTo>
                  <a:cubicBezTo>
                    <a:pt x="1" y="18089"/>
                    <a:pt x="59" y="18232"/>
                    <a:pt x="217" y="18346"/>
                  </a:cubicBezTo>
                  <a:cubicBezTo>
                    <a:pt x="234" y="18360"/>
                    <a:pt x="252" y="18370"/>
                    <a:pt x="270" y="18381"/>
                  </a:cubicBezTo>
                  <a:cubicBezTo>
                    <a:pt x="286" y="18395"/>
                    <a:pt x="304" y="18408"/>
                    <a:pt x="321" y="18422"/>
                  </a:cubicBezTo>
                  <a:cubicBezTo>
                    <a:pt x="402" y="18481"/>
                    <a:pt x="483" y="18512"/>
                    <a:pt x="569" y="18512"/>
                  </a:cubicBezTo>
                  <a:cubicBezTo>
                    <a:pt x="649" y="18512"/>
                    <a:pt x="734" y="18485"/>
                    <a:pt x="830" y="18427"/>
                  </a:cubicBezTo>
                  <a:cubicBezTo>
                    <a:pt x="1129" y="18243"/>
                    <a:pt x="1528" y="17750"/>
                    <a:pt x="2189" y="16838"/>
                  </a:cubicBezTo>
                  <a:cubicBezTo>
                    <a:pt x="2221" y="16793"/>
                    <a:pt x="2260" y="16740"/>
                    <a:pt x="2302" y="16682"/>
                  </a:cubicBezTo>
                  <a:cubicBezTo>
                    <a:pt x="2403" y="16543"/>
                    <a:pt x="2531" y="16368"/>
                    <a:pt x="2671" y="16173"/>
                  </a:cubicBezTo>
                  <a:cubicBezTo>
                    <a:pt x="3116" y="15560"/>
                    <a:pt x="3699" y="14750"/>
                    <a:pt x="4036" y="14289"/>
                  </a:cubicBezTo>
                  <a:cubicBezTo>
                    <a:pt x="5230" y="12647"/>
                    <a:pt x="9554" y="6659"/>
                    <a:pt x="11824" y="3504"/>
                  </a:cubicBezTo>
                  <a:lnTo>
                    <a:pt x="12747" y="2235"/>
                  </a:lnTo>
                  <a:cubicBezTo>
                    <a:pt x="12827" y="2126"/>
                    <a:pt x="12885" y="2009"/>
                    <a:pt x="12935" y="1895"/>
                  </a:cubicBezTo>
                  <a:cubicBezTo>
                    <a:pt x="12979" y="1794"/>
                    <a:pt x="13020" y="1693"/>
                    <a:pt x="13061" y="1592"/>
                  </a:cubicBezTo>
                  <a:cubicBezTo>
                    <a:pt x="13066" y="1578"/>
                    <a:pt x="13073" y="1564"/>
                    <a:pt x="13079" y="1550"/>
                  </a:cubicBezTo>
                  <a:cubicBezTo>
                    <a:pt x="13293" y="1043"/>
                    <a:pt x="13431" y="639"/>
                    <a:pt x="13646" y="132"/>
                  </a:cubicBezTo>
                  <a:cubicBezTo>
                    <a:pt x="13649" y="123"/>
                    <a:pt x="13651" y="116"/>
                    <a:pt x="13653" y="109"/>
                  </a:cubicBezTo>
                  <a:cubicBezTo>
                    <a:pt x="13665" y="66"/>
                    <a:pt x="13665" y="29"/>
                    <a:pt x="13640" y="10"/>
                  </a:cubicBezTo>
                  <a:cubicBezTo>
                    <a:pt x="13632" y="4"/>
                    <a:pt x="13622" y="1"/>
                    <a:pt x="136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0" name="Google Shape;2340;p41"/>
            <p:cNvSpPr/>
            <p:nvPr/>
          </p:nvSpPr>
          <p:spPr>
            <a:xfrm>
              <a:off x="1400935" y="2169375"/>
              <a:ext cx="179472" cy="169712"/>
            </a:xfrm>
            <a:custGeom>
              <a:avLst/>
              <a:gdLst/>
              <a:ahLst/>
              <a:cxnLst/>
              <a:rect l="l" t="t" r="r" b="b"/>
              <a:pathLst>
                <a:path w="3365" h="3182" extrusionOk="0">
                  <a:moveTo>
                    <a:pt x="919" y="0"/>
                  </a:moveTo>
                  <a:cubicBezTo>
                    <a:pt x="291" y="862"/>
                    <a:pt x="1" y="1402"/>
                    <a:pt x="63" y="1838"/>
                  </a:cubicBezTo>
                  <a:cubicBezTo>
                    <a:pt x="107" y="2134"/>
                    <a:pt x="311" y="2382"/>
                    <a:pt x="683" y="2653"/>
                  </a:cubicBezTo>
                  <a:cubicBezTo>
                    <a:pt x="725" y="2683"/>
                    <a:pt x="766" y="2713"/>
                    <a:pt x="809" y="2740"/>
                  </a:cubicBezTo>
                  <a:cubicBezTo>
                    <a:pt x="846" y="2770"/>
                    <a:pt x="887" y="2800"/>
                    <a:pt x="929" y="2832"/>
                  </a:cubicBezTo>
                  <a:cubicBezTo>
                    <a:pt x="1115" y="2967"/>
                    <a:pt x="1282" y="3064"/>
                    <a:pt x="1441" y="3121"/>
                  </a:cubicBezTo>
                  <a:cubicBezTo>
                    <a:pt x="1552" y="3161"/>
                    <a:pt x="1659" y="3182"/>
                    <a:pt x="1764" y="3182"/>
                  </a:cubicBezTo>
                  <a:cubicBezTo>
                    <a:pt x="1808" y="3182"/>
                    <a:pt x="1852" y="3178"/>
                    <a:pt x="1895" y="3171"/>
                  </a:cubicBezTo>
                  <a:cubicBezTo>
                    <a:pt x="2326" y="3098"/>
                    <a:pt x="2746" y="2662"/>
                    <a:pt x="3364" y="1815"/>
                  </a:cubicBezTo>
                  <a:cubicBezTo>
                    <a:pt x="2487" y="1299"/>
                    <a:pt x="1688" y="672"/>
                    <a:pt x="91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1" name="Google Shape;2341;p41"/>
            <p:cNvSpPr/>
            <p:nvPr/>
          </p:nvSpPr>
          <p:spPr>
            <a:xfrm>
              <a:off x="1449896" y="2091507"/>
              <a:ext cx="187313" cy="174672"/>
            </a:xfrm>
            <a:custGeom>
              <a:avLst/>
              <a:gdLst/>
              <a:ahLst/>
              <a:cxnLst/>
              <a:rect l="l" t="t" r="r" b="b"/>
              <a:pathLst>
                <a:path w="3512" h="3275" extrusionOk="0">
                  <a:moveTo>
                    <a:pt x="1076" y="0"/>
                  </a:moveTo>
                  <a:cubicBezTo>
                    <a:pt x="973" y="137"/>
                    <a:pt x="872" y="275"/>
                    <a:pt x="773" y="408"/>
                  </a:cubicBezTo>
                  <a:cubicBezTo>
                    <a:pt x="693" y="516"/>
                    <a:pt x="617" y="620"/>
                    <a:pt x="543" y="720"/>
                  </a:cubicBezTo>
                  <a:cubicBezTo>
                    <a:pt x="483" y="803"/>
                    <a:pt x="424" y="883"/>
                    <a:pt x="369" y="957"/>
                  </a:cubicBezTo>
                  <a:cubicBezTo>
                    <a:pt x="337" y="1000"/>
                    <a:pt x="307" y="1040"/>
                    <a:pt x="279" y="1079"/>
                  </a:cubicBezTo>
                  <a:lnTo>
                    <a:pt x="59" y="1382"/>
                  </a:lnTo>
                  <a:cubicBezTo>
                    <a:pt x="40" y="1409"/>
                    <a:pt x="20" y="1434"/>
                    <a:pt x="1" y="1460"/>
                  </a:cubicBezTo>
                  <a:cubicBezTo>
                    <a:pt x="770" y="2132"/>
                    <a:pt x="1569" y="2759"/>
                    <a:pt x="2446" y="3275"/>
                  </a:cubicBezTo>
                  <a:cubicBezTo>
                    <a:pt x="2469" y="3241"/>
                    <a:pt x="2494" y="3208"/>
                    <a:pt x="2519" y="3172"/>
                  </a:cubicBezTo>
                  <a:cubicBezTo>
                    <a:pt x="2551" y="3128"/>
                    <a:pt x="2590" y="3076"/>
                    <a:pt x="2632" y="3018"/>
                  </a:cubicBezTo>
                  <a:cubicBezTo>
                    <a:pt x="2664" y="2975"/>
                    <a:pt x="2696" y="2929"/>
                    <a:pt x="2733" y="2880"/>
                  </a:cubicBezTo>
                  <a:cubicBezTo>
                    <a:pt x="2813" y="2770"/>
                    <a:pt x="2903" y="2644"/>
                    <a:pt x="3001" y="2508"/>
                  </a:cubicBezTo>
                  <a:cubicBezTo>
                    <a:pt x="3070" y="2410"/>
                    <a:pt x="3144" y="2306"/>
                    <a:pt x="3220" y="2199"/>
                  </a:cubicBezTo>
                  <a:cubicBezTo>
                    <a:pt x="3316" y="2068"/>
                    <a:pt x="3414" y="1932"/>
                    <a:pt x="3511" y="1795"/>
                  </a:cubicBezTo>
                  <a:cubicBezTo>
                    <a:pt x="2629" y="1308"/>
                    <a:pt x="1835" y="674"/>
                    <a:pt x="107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2" name="Google Shape;2342;p41"/>
            <p:cNvSpPr/>
            <p:nvPr/>
          </p:nvSpPr>
          <p:spPr>
            <a:xfrm>
              <a:off x="1464723" y="2113214"/>
              <a:ext cx="156965" cy="131897"/>
            </a:xfrm>
            <a:custGeom>
              <a:avLst/>
              <a:gdLst/>
              <a:ahLst/>
              <a:cxnLst/>
              <a:rect l="l" t="t" r="r" b="b"/>
              <a:pathLst>
                <a:path w="2943" h="2473" extrusionOk="0">
                  <a:moveTo>
                    <a:pt x="495" y="1"/>
                  </a:moveTo>
                  <a:cubicBezTo>
                    <a:pt x="415" y="109"/>
                    <a:pt x="339" y="213"/>
                    <a:pt x="265" y="313"/>
                  </a:cubicBezTo>
                  <a:cubicBezTo>
                    <a:pt x="205" y="396"/>
                    <a:pt x="146" y="476"/>
                    <a:pt x="91" y="550"/>
                  </a:cubicBezTo>
                  <a:cubicBezTo>
                    <a:pt x="59" y="593"/>
                    <a:pt x="29" y="633"/>
                    <a:pt x="1" y="672"/>
                  </a:cubicBezTo>
                  <a:cubicBezTo>
                    <a:pt x="798" y="1303"/>
                    <a:pt x="1610" y="1915"/>
                    <a:pt x="2455" y="2473"/>
                  </a:cubicBezTo>
                  <a:cubicBezTo>
                    <a:pt x="2535" y="2361"/>
                    <a:pt x="2625" y="2237"/>
                    <a:pt x="2723" y="2101"/>
                  </a:cubicBezTo>
                  <a:cubicBezTo>
                    <a:pt x="2792" y="2003"/>
                    <a:pt x="2866" y="1899"/>
                    <a:pt x="2942" y="1792"/>
                  </a:cubicBezTo>
                  <a:cubicBezTo>
                    <a:pt x="2099" y="1248"/>
                    <a:pt x="1286" y="633"/>
                    <a:pt x="49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3" name="Google Shape;2343;p41"/>
            <p:cNvSpPr/>
            <p:nvPr/>
          </p:nvSpPr>
          <p:spPr>
            <a:xfrm>
              <a:off x="2027403" y="1333409"/>
              <a:ext cx="134511" cy="146991"/>
            </a:xfrm>
            <a:custGeom>
              <a:avLst/>
              <a:gdLst/>
              <a:ahLst/>
              <a:cxnLst/>
              <a:rect l="l" t="t" r="r" b="b"/>
              <a:pathLst>
                <a:path w="2522" h="2756" extrusionOk="0">
                  <a:moveTo>
                    <a:pt x="2308" y="0"/>
                  </a:moveTo>
                  <a:cubicBezTo>
                    <a:pt x="2292" y="0"/>
                    <a:pt x="2277" y="2"/>
                    <a:pt x="2263" y="5"/>
                  </a:cubicBezTo>
                  <a:cubicBezTo>
                    <a:pt x="2252" y="7"/>
                    <a:pt x="2240" y="9"/>
                    <a:pt x="2229" y="14"/>
                  </a:cubicBezTo>
                  <a:cubicBezTo>
                    <a:pt x="2064" y="91"/>
                    <a:pt x="1910" y="154"/>
                    <a:pt x="1761" y="211"/>
                  </a:cubicBezTo>
                  <a:cubicBezTo>
                    <a:pt x="1402" y="348"/>
                    <a:pt x="1030" y="505"/>
                    <a:pt x="640" y="686"/>
                  </a:cubicBezTo>
                  <a:cubicBezTo>
                    <a:pt x="624" y="693"/>
                    <a:pt x="608" y="700"/>
                    <a:pt x="592" y="707"/>
                  </a:cubicBezTo>
                  <a:cubicBezTo>
                    <a:pt x="478" y="757"/>
                    <a:pt x="365" y="805"/>
                    <a:pt x="255" y="860"/>
                  </a:cubicBezTo>
                  <a:cubicBezTo>
                    <a:pt x="163" y="906"/>
                    <a:pt x="73" y="962"/>
                    <a:pt x="0" y="1035"/>
                  </a:cubicBezTo>
                  <a:cubicBezTo>
                    <a:pt x="99" y="1212"/>
                    <a:pt x="200" y="1391"/>
                    <a:pt x="299" y="1568"/>
                  </a:cubicBezTo>
                  <a:cubicBezTo>
                    <a:pt x="346" y="1652"/>
                    <a:pt x="385" y="1749"/>
                    <a:pt x="489" y="1772"/>
                  </a:cubicBezTo>
                  <a:cubicBezTo>
                    <a:pt x="510" y="1777"/>
                    <a:pt x="532" y="1779"/>
                    <a:pt x="554" y="1779"/>
                  </a:cubicBezTo>
                  <a:cubicBezTo>
                    <a:pt x="630" y="1779"/>
                    <a:pt x="712" y="1755"/>
                    <a:pt x="785" y="1746"/>
                  </a:cubicBezTo>
                  <a:cubicBezTo>
                    <a:pt x="888" y="1730"/>
                    <a:pt x="991" y="1719"/>
                    <a:pt x="1095" y="1710"/>
                  </a:cubicBezTo>
                  <a:cubicBezTo>
                    <a:pt x="1118" y="1708"/>
                    <a:pt x="1148" y="1704"/>
                    <a:pt x="1177" y="1704"/>
                  </a:cubicBezTo>
                  <a:cubicBezTo>
                    <a:pt x="1204" y="1704"/>
                    <a:pt x="1229" y="1707"/>
                    <a:pt x="1248" y="1721"/>
                  </a:cubicBezTo>
                  <a:cubicBezTo>
                    <a:pt x="1285" y="1747"/>
                    <a:pt x="1295" y="1822"/>
                    <a:pt x="1306" y="1863"/>
                  </a:cubicBezTo>
                  <a:cubicBezTo>
                    <a:pt x="1359" y="2061"/>
                    <a:pt x="1389" y="2268"/>
                    <a:pt x="1391" y="2476"/>
                  </a:cubicBezTo>
                  <a:cubicBezTo>
                    <a:pt x="1393" y="2513"/>
                    <a:pt x="1409" y="2563"/>
                    <a:pt x="1451" y="2573"/>
                  </a:cubicBezTo>
                  <a:cubicBezTo>
                    <a:pt x="1694" y="2634"/>
                    <a:pt x="1937" y="2696"/>
                    <a:pt x="2180" y="2756"/>
                  </a:cubicBezTo>
                  <a:lnTo>
                    <a:pt x="2189" y="2742"/>
                  </a:lnTo>
                  <a:lnTo>
                    <a:pt x="2187" y="2742"/>
                  </a:lnTo>
                  <a:cubicBezTo>
                    <a:pt x="2265" y="2630"/>
                    <a:pt x="2302" y="2497"/>
                    <a:pt x="2323" y="2364"/>
                  </a:cubicBezTo>
                  <a:cubicBezTo>
                    <a:pt x="2343" y="2242"/>
                    <a:pt x="2352" y="2120"/>
                    <a:pt x="2364" y="1997"/>
                  </a:cubicBezTo>
                  <a:cubicBezTo>
                    <a:pt x="2366" y="1980"/>
                    <a:pt x="2368" y="1964"/>
                    <a:pt x="2369" y="1946"/>
                  </a:cubicBezTo>
                  <a:cubicBezTo>
                    <a:pt x="2422" y="1521"/>
                    <a:pt x="2458" y="1122"/>
                    <a:pt x="2477" y="743"/>
                  </a:cubicBezTo>
                  <a:cubicBezTo>
                    <a:pt x="2484" y="578"/>
                    <a:pt x="2497" y="410"/>
                    <a:pt x="2520" y="227"/>
                  </a:cubicBezTo>
                  <a:cubicBezTo>
                    <a:pt x="2522" y="216"/>
                    <a:pt x="2520" y="206"/>
                    <a:pt x="2520" y="197"/>
                  </a:cubicBezTo>
                  <a:cubicBezTo>
                    <a:pt x="2516" y="142"/>
                    <a:pt x="2490" y="87"/>
                    <a:pt x="2431" y="43"/>
                  </a:cubicBezTo>
                  <a:cubicBezTo>
                    <a:pt x="2390" y="13"/>
                    <a:pt x="2348" y="0"/>
                    <a:pt x="23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4" name="Google Shape;2344;p41"/>
            <p:cNvSpPr/>
            <p:nvPr/>
          </p:nvSpPr>
          <p:spPr>
            <a:xfrm>
              <a:off x="2120845" y="1333409"/>
              <a:ext cx="41068" cy="41228"/>
            </a:xfrm>
            <a:custGeom>
              <a:avLst/>
              <a:gdLst/>
              <a:ahLst/>
              <a:cxnLst/>
              <a:rect l="l" t="t" r="r" b="b"/>
              <a:pathLst>
                <a:path w="770" h="773" extrusionOk="0">
                  <a:moveTo>
                    <a:pt x="555" y="0"/>
                  </a:moveTo>
                  <a:cubicBezTo>
                    <a:pt x="540" y="0"/>
                    <a:pt x="525" y="2"/>
                    <a:pt x="511" y="5"/>
                  </a:cubicBezTo>
                  <a:cubicBezTo>
                    <a:pt x="500" y="7"/>
                    <a:pt x="488" y="9"/>
                    <a:pt x="477" y="14"/>
                  </a:cubicBezTo>
                  <a:cubicBezTo>
                    <a:pt x="312" y="91"/>
                    <a:pt x="158" y="154"/>
                    <a:pt x="9" y="211"/>
                  </a:cubicBezTo>
                  <a:cubicBezTo>
                    <a:pt x="1" y="372"/>
                    <a:pt x="64" y="537"/>
                    <a:pt x="235" y="661"/>
                  </a:cubicBezTo>
                  <a:cubicBezTo>
                    <a:pt x="342" y="739"/>
                    <a:pt x="451" y="773"/>
                    <a:pt x="555" y="773"/>
                  </a:cubicBezTo>
                  <a:cubicBezTo>
                    <a:pt x="613" y="773"/>
                    <a:pt x="670" y="762"/>
                    <a:pt x="724" y="743"/>
                  </a:cubicBezTo>
                  <a:cubicBezTo>
                    <a:pt x="732" y="578"/>
                    <a:pt x="745" y="410"/>
                    <a:pt x="768" y="227"/>
                  </a:cubicBezTo>
                  <a:cubicBezTo>
                    <a:pt x="770" y="216"/>
                    <a:pt x="768" y="206"/>
                    <a:pt x="768" y="197"/>
                  </a:cubicBezTo>
                  <a:cubicBezTo>
                    <a:pt x="764" y="142"/>
                    <a:pt x="738" y="87"/>
                    <a:pt x="679" y="43"/>
                  </a:cubicBezTo>
                  <a:cubicBezTo>
                    <a:pt x="638" y="13"/>
                    <a:pt x="595" y="0"/>
                    <a:pt x="5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5" name="Google Shape;2345;p41"/>
            <p:cNvSpPr/>
            <p:nvPr/>
          </p:nvSpPr>
          <p:spPr>
            <a:xfrm>
              <a:off x="1468937" y="2146068"/>
              <a:ext cx="204700" cy="207740"/>
            </a:xfrm>
            <a:custGeom>
              <a:avLst/>
              <a:gdLst/>
              <a:ahLst/>
              <a:cxnLst/>
              <a:rect l="l" t="t" r="r" b="b"/>
              <a:pathLst>
                <a:path w="3838" h="3895" extrusionOk="0">
                  <a:moveTo>
                    <a:pt x="3616" y="0"/>
                  </a:moveTo>
                  <a:cubicBezTo>
                    <a:pt x="3574" y="0"/>
                    <a:pt x="3532" y="19"/>
                    <a:pt x="3500" y="63"/>
                  </a:cubicBezTo>
                  <a:cubicBezTo>
                    <a:pt x="3090" y="632"/>
                    <a:pt x="2679" y="1199"/>
                    <a:pt x="2268" y="1766"/>
                  </a:cubicBezTo>
                  <a:cubicBezTo>
                    <a:pt x="2062" y="2046"/>
                    <a:pt x="1859" y="2328"/>
                    <a:pt x="1653" y="2610"/>
                  </a:cubicBezTo>
                  <a:cubicBezTo>
                    <a:pt x="1552" y="2748"/>
                    <a:pt x="1449" y="2890"/>
                    <a:pt x="1347" y="3028"/>
                  </a:cubicBezTo>
                  <a:cubicBezTo>
                    <a:pt x="1258" y="3149"/>
                    <a:pt x="1166" y="3271"/>
                    <a:pt x="1052" y="3372"/>
                  </a:cubicBezTo>
                  <a:cubicBezTo>
                    <a:pt x="924" y="3488"/>
                    <a:pt x="744" y="3584"/>
                    <a:pt x="569" y="3584"/>
                  </a:cubicBezTo>
                  <a:cubicBezTo>
                    <a:pt x="482" y="3584"/>
                    <a:pt x="395" y="3560"/>
                    <a:pt x="317" y="3501"/>
                  </a:cubicBezTo>
                  <a:cubicBezTo>
                    <a:pt x="287" y="3480"/>
                    <a:pt x="257" y="3470"/>
                    <a:pt x="228" y="3470"/>
                  </a:cubicBezTo>
                  <a:cubicBezTo>
                    <a:pt x="100" y="3470"/>
                    <a:pt x="1" y="3656"/>
                    <a:pt x="133" y="3755"/>
                  </a:cubicBezTo>
                  <a:cubicBezTo>
                    <a:pt x="262" y="3851"/>
                    <a:pt x="417" y="3894"/>
                    <a:pt x="574" y="3894"/>
                  </a:cubicBezTo>
                  <a:cubicBezTo>
                    <a:pt x="712" y="3894"/>
                    <a:pt x="852" y="3860"/>
                    <a:pt x="976" y="3799"/>
                  </a:cubicBezTo>
                  <a:cubicBezTo>
                    <a:pt x="1284" y="3650"/>
                    <a:pt x="1488" y="3363"/>
                    <a:pt x="1685" y="3094"/>
                  </a:cubicBezTo>
                  <a:cubicBezTo>
                    <a:pt x="2126" y="2491"/>
                    <a:pt x="2566" y="1887"/>
                    <a:pt x="3003" y="1281"/>
                  </a:cubicBezTo>
                  <a:cubicBezTo>
                    <a:pt x="3253" y="937"/>
                    <a:pt x="3503" y="592"/>
                    <a:pt x="3751" y="248"/>
                  </a:cubicBezTo>
                  <a:cubicBezTo>
                    <a:pt x="3837" y="129"/>
                    <a:pt x="3728" y="0"/>
                    <a:pt x="361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6" name="Google Shape;2346;p41"/>
            <p:cNvSpPr/>
            <p:nvPr/>
          </p:nvSpPr>
          <p:spPr>
            <a:xfrm>
              <a:off x="1519498" y="1962651"/>
              <a:ext cx="88856" cy="100856"/>
            </a:xfrm>
            <a:custGeom>
              <a:avLst/>
              <a:gdLst/>
              <a:ahLst/>
              <a:cxnLst/>
              <a:rect l="l" t="t" r="r" b="b"/>
              <a:pathLst>
                <a:path w="1666" h="1891" extrusionOk="0">
                  <a:moveTo>
                    <a:pt x="1439" y="1"/>
                  </a:moveTo>
                  <a:cubicBezTo>
                    <a:pt x="1397" y="1"/>
                    <a:pt x="1354" y="18"/>
                    <a:pt x="1320" y="59"/>
                  </a:cubicBezTo>
                  <a:cubicBezTo>
                    <a:pt x="896" y="577"/>
                    <a:pt x="485" y="1107"/>
                    <a:pt x="87" y="1644"/>
                  </a:cubicBezTo>
                  <a:cubicBezTo>
                    <a:pt x="0" y="1761"/>
                    <a:pt x="110" y="1890"/>
                    <a:pt x="222" y="1890"/>
                  </a:cubicBezTo>
                  <a:cubicBezTo>
                    <a:pt x="264" y="1890"/>
                    <a:pt x="307" y="1872"/>
                    <a:pt x="340" y="1828"/>
                  </a:cubicBezTo>
                  <a:cubicBezTo>
                    <a:pt x="737" y="1289"/>
                    <a:pt x="1148" y="761"/>
                    <a:pt x="1572" y="244"/>
                  </a:cubicBezTo>
                  <a:cubicBezTo>
                    <a:pt x="1665" y="129"/>
                    <a:pt x="1555" y="1"/>
                    <a:pt x="143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7" name="Google Shape;2347;p41"/>
            <p:cNvSpPr/>
            <p:nvPr/>
          </p:nvSpPr>
          <p:spPr>
            <a:xfrm>
              <a:off x="2022763" y="1464452"/>
              <a:ext cx="136698" cy="178939"/>
            </a:xfrm>
            <a:custGeom>
              <a:avLst/>
              <a:gdLst/>
              <a:ahLst/>
              <a:cxnLst/>
              <a:rect l="l" t="t" r="r" b="b"/>
              <a:pathLst>
                <a:path w="2563" h="3355" extrusionOk="0">
                  <a:moveTo>
                    <a:pt x="2337" y="0"/>
                  </a:moveTo>
                  <a:cubicBezTo>
                    <a:pt x="2294" y="0"/>
                    <a:pt x="2251" y="18"/>
                    <a:pt x="2217" y="60"/>
                  </a:cubicBezTo>
                  <a:cubicBezTo>
                    <a:pt x="1428" y="1020"/>
                    <a:pt x="853" y="2129"/>
                    <a:pt x="91" y="3111"/>
                  </a:cubicBezTo>
                  <a:cubicBezTo>
                    <a:pt x="0" y="3226"/>
                    <a:pt x="110" y="3355"/>
                    <a:pt x="224" y="3355"/>
                  </a:cubicBezTo>
                  <a:cubicBezTo>
                    <a:pt x="266" y="3355"/>
                    <a:pt x="309" y="3337"/>
                    <a:pt x="342" y="3294"/>
                  </a:cubicBezTo>
                  <a:cubicBezTo>
                    <a:pt x="1104" y="2314"/>
                    <a:pt x="1682" y="1203"/>
                    <a:pt x="2470" y="242"/>
                  </a:cubicBezTo>
                  <a:cubicBezTo>
                    <a:pt x="2563" y="129"/>
                    <a:pt x="2453" y="0"/>
                    <a:pt x="23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8" name="Google Shape;2348;p41"/>
            <p:cNvSpPr/>
            <p:nvPr/>
          </p:nvSpPr>
          <p:spPr>
            <a:xfrm>
              <a:off x="1791024" y="1775766"/>
              <a:ext cx="90616" cy="109977"/>
            </a:xfrm>
            <a:custGeom>
              <a:avLst/>
              <a:gdLst/>
              <a:ahLst/>
              <a:cxnLst/>
              <a:rect l="l" t="t" r="r" b="b"/>
              <a:pathLst>
                <a:path w="1699" h="2062" extrusionOk="0">
                  <a:moveTo>
                    <a:pt x="1478" y="0"/>
                  </a:moveTo>
                  <a:cubicBezTo>
                    <a:pt x="1436" y="0"/>
                    <a:pt x="1394" y="19"/>
                    <a:pt x="1361" y="63"/>
                  </a:cubicBezTo>
                  <a:lnTo>
                    <a:pt x="87" y="1814"/>
                  </a:lnTo>
                  <a:cubicBezTo>
                    <a:pt x="1" y="1933"/>
                    <a:pt x="110" y="2061"/>
                    <a:pt x="221" y="2061"/>
                  </a:cubicBezTo>
                  <a:cubicBezTo>
                    <a:pt x="263" y="2061"/>
                    <a:pt x="306" y="2043"/>
                    <a:pt x="338" y="1998"/>
                  </a:cubicBezTo>
                  <a:lnTo>
                    <a:pt x="1613" y="248"/>
                  </a:lnTo>
                  <a:cubicBezTo>
                    <a:pt x="1699" y="129"/>
                    <a:pt x="1590" y="0"/>
                    <a:pt x="147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9" name="Google Shape;2349;p41"/>
            <p:cNvSpPr/>
            <p:nvPr/>
          </p:nvSpPr>
          <p:spPr>
            <a:xfrm>
              <a:off x="1748196" y="1907023"/>
              <a:ext cx="36641" cy="41281"/>
            </a:xfrm>
            <a:custGeom>
              <a:avLst/>
              <a:gdLst/>
              <a:ahLst/>
              <a:cxnLst/>
              <a:rect l="l" t="t" r="r" b="b"/>
              <a:pathLst>
                <a:path w="687" h="774" extrusionOk="0">
                  <a:moveTo>
                    <a:pt x="510" y="1"/>
                  </a:moveTo>
                  <a:cubicBezTo>
                    <a:pt x="463" y="1"/>
                    <a:pt x="417" y="22"/>
                    <a:pt x="387" y="64"/>
                  </a:cubicBezTo>
                  <a:lnTo>
                    <a:pt x="48" y="528"/>
                  </a:lnTo>
                  <a:cubicBezTo>
                    <a:pt x="0" y="594"/>
                    <a:pt x="13" y="698"/>
                    <a:pt x="84" y="744"/>
                  </a:cubicBezTo>
                  <a:cubicBezTo>
                    <a:pt x="112" y="764"/>
                    <a:pt x="145" y="774"/>
                    <a:pt x="178" y="774"/>
                  </a:cubicBezTo>
                  <a:cubicBezTo>
                    <a:pt x="225" y="774"/>
                    <a:pt x="271" y="753"/>
                    <a:pt x="302" y="711"/>
                  </a:cubicBezTo>
                  <a:lnTo>
                    <a:pt x="638" y="248"/>
                  </a:lnTo>
                  <a:cubicBezTo>
                    <a:pt x="686" y="181"/>
                    <a:pt x="674" y="76"/>
                    <a:pt x="605" y="30"/>
                  </a:cubicBezTo>
                  <a:cubicBezTo>
                    <a:pt x="576" y="11"/>
                    <a:pt x="543" y="1"/>
                    <a:pt x="51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0" name="Google Shape;2350;p41"/>
            <p:cNvSpPr/>
            <p:nvPr/>
          </p:nvSpPr>
          <p:spPr>
            <a:xfrm>
              <a:off x="1440616" y="2162655"/>
              <a:ext cx="38988" cy="36961"/>
            </a:xfrm>
            <a:custGeom>
              <a:avLst/>
              <a:gdLst/>
              <a:ahLst/>
              <a:cxnLst/>
              <a:rect l="l" t="t" r="r" b="b"/>
              <a:pathLst>
                <a:path w="731" h="693" extrusionOk="0">
                  <a:moveTo>
                    <a:pt x="172" y="1"/>
                  </a:moveTo>
                  <a:cubicBezTo>
                    <a:pt x="138" y="1"/>
                    <a:pt x="105" y="11"/>
                    <a:pt x="79" y="34"/>
                  </a:cubicBezTo>
                  <a:cubicBezTo>
                    <a:pt x="15" y="91"/>
                    <a:pt x="1" y="185"/>
                    <a:pt x="54" y="254"/>
                  </a:cubicBezTo>
                  <a:cubicBezTo>
                    <a:pt x="173" y="406"/>
                    <a:pt x="313" y="545"/>
                    <a:pt x="465" y="663"/>
                  </a:cubicBezTo>
                  <a:cubicBezTo>
                    <a:pt x="491" y="683"/>
                    <a:pt x="523" y="692"/>
                    <a:pt x="556" y="692"/>
                  </a:cubicBezTo>
                  <a:cubicBezTo>
                    <a:pt x="606" y="692"/>
                    <a:pt x="656" y="670"/>
                    <a:pt x="683" y="628"/>
                  </a:cubicBezTo>
                  <a:cubicBezTo>
                    <a:pt x="731" y="557"/>
                    <a:pt x="719" y="463"/>
                    <a:pt x="649" y="410"/>
                  </a:cubicBezTo>
                  <a:cubicBezTo>
                    <a:pt x="596" y="369"/>
                    <a:pt x="545" y="327"/>
                    <a:pt x="495" y="281"/>
                  </a:cubicBezTo>
                  <a:cubicBezTo>
                    <a:pt x="424" y="211"/>
                    <a:pt x="359" y="139"/>
                    <a:pt x="299" y="59"/>
                  </a:cubicBezTo>
                  <a:cubicBezTo>
                    <a:pt x="269" y="22"/>
                    <a:pt x="220" y="1"/>
                    <a:pt x="1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1" name="Google Shape;2351;p41"/>
            <p:cNvSpPr/>
            <p:nvPr/>
          </p:nvSpPr>
          <p:spPr>
            <a:xfrm>
              <a:off x="1989535" y="1357463"/>
              <a:ext cx="92376" cy="73496"/>
            </a:xfrm>
            <a:custGeom>
              <a:avLst/>
              <a:gdLst/>
              <a:ahLst/>
              <a:cxnLst/>
              <a:rect l="l" t="t" r="r" b="b"/>
              <a:pathLst>
                <a:path w="1732" h="1378" extrusionOk="0">
                  <a:moveTo>
                    <a:pt x="1508" y="1"/>
                  </a:moveTo>
                  <a:cubicBezTo>
                    <a:pt x="1488" y="1"/>
                    <a:pt x="1466" y="5"/>
                    <a:pt x="1444" y="15"/>
                  </a:cubicBezTo>
                  <a:lnTo>
                    <a:pt x="1036" y="192"/>
                  </a:lnTo>
                  <a:cubicBezTo>
                    <a:pt x="900" y="253"/>
                    <a:pt x="761" y="311"/>
                    <a:pt x="650" y="412"/>
                  </a:cubicBezTo>
                  <a:cubicBezTo>
                    <a:pt x="426" y="614"/>
                    <a:pt x="244" y="878"/>
                    <a:pt x="79" y="1128"/>
                  </a:cubicBezTo>
                  <a:cubicBezTo>
                    <a:pt x="0" y="1248"/>
                    <a:pt x="108" y="1377"/>
                    <a:pt x="216" y="1377"/>
                  </a:cubicBezTo>
                  <a:cubicBezTo>
                    <a:pt x="258" y="1377"/>
                    <a:pt x="300" y="1358"/>
                    <a:pt x="331" y="1311"/>
                  </a:cubicBezTo>
                  <a:cubicBezTo>
                    <a:pt x="411" y="1192"/>
                    <a:pt x="494" y="1075"/>
                    <a:pt x="581" y="963"/>
                  </a:cubicBezTo>
                  <a:cubicBezTo>
                    <a:pt x="662" y="857"/>
                    <a:pt x="745" y="745"/>
                    <a:pt x="843" y="657"/>
                  </a:cubicBezTo>
                  <a:cubicBezTo>
                    <a:pt x="944" y="566"/>
                    <a:pt x="1068" y="520"/>
                    <a:pt x="1188" y="467"/>
                  </a:cubicBezTo>
                  <a:lnTo>
                    <a:pt x="1569" y="301"/>
                  </a:lnTo>
                  <a:cubicBezTo>
                    <a:pt x="1731" y="229"/>
                    <a:pt x="1654" y="1"/>
                    <a:pt x="15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379" name="Google Shape;2379;p41"/>
          <p:cNvSpPr/>
          <p:nvPr/>
        </p:nvSpPr>
        <p:spPr>
          <a:xfrm>
            <a:off x="6891816" y="1153961"/>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352" name="Google Shape;2352;p41"/>
          <p:cNvGrpSpPr/>
          <p:nvPr/>
        </p:nvGrpSpPr>
        <p:grpSpPr>
          <a:xfrm rot="-1005538">
            <a:off x="7843873" y="-48303"/>
            <a:ext cx="1279692" cy="2666046"/>
            <a:chOff x="503795" y="323625"/>
            <a:chExt cx="502785" cy="1047439"/>
          </a:xfrm>
        </p:grpSpPr>
        <p:sp>
          <p:nvSpPr>
            <p:cNvPr id="2353" name="Google Shape;2353;p41"/>
            <p:cNvSpPr/>
            <p:nvPr/>
          </p:nvSpPr>
          <p:spPr>
            <a:xfrm>
              <a:off x="674039" y="389120"/>
              <a:ext cx="173925" cy="283742"/>
            </a:xfrm>
            <a:custGeom>
              <a:avLst/>
              <a:gdLst/>
              <a:ahLst/>
              <a:cxnLst/>
              <a:rect l="l" t="t" r="r" b="b"/>
              <a:pathLst>
                <a:path w="3261" h="5320" extrusionOk="0">
                  <a:moveTo>
                    <a:pt x="610" y="1"/>
                  </a:moveTo>
                  <a:cubicBezTo>
                    <a:pt x="438" y="1"/>
                    <a:pt x="238" y="35"/>
                    <a:pt x="0" y="105"/>
                  </a:cubicBezTo>
                  <a:lnTo>
                    <a:pt x="220" y="665"/>
                  </a:lnTo>
                  <a:cubicBezTo>
                    <a:pt x="279" y="654"/>
                    <a:pt x="343" y="647"/>
                    <a:pt x="411" y="647"/>
                  </a:cubicBezTo>
                  <a:cubicBezTo>
                    <a:pt x="687" y="647"/>
                    <a:pt x="1017" y="768"/>
                    <a:pt x="1211" y="1262"/>
                  </a:cubicBezTo>
                  <a:lnTo>
                    <a:pt x="2513" y="4590"/>
                  </a:lnTo>
                  <a:cubicBezTo>
                    <a:pt x="2727" y="5136"/>
                    <a:pt x="2906" y="5320"/>
                    <a:pt x="3030" y="5320"/>
                  </a:cubicBezTo>
                  <a:cubicBezTo>
                    <a:pt x="3196" y="5320"/>
                    <a:pt x="3260" y="4986"/>
                    <a:pt x="3169" y="4753"/>
                  </a:cubicBezTo>
                  <a:lnTo>
                    <a:pt x="1774" y="1189"/>
                  </a:lnTo>
                  <a:cubicBezTo>
                    <a:pt x="1470" y="411"/>
                    <a:pt x="1207" y="1"/>
                    <a:pt x="61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4" name="Google Shape;2354;p41"/>
            <p:cNvSpPr/>
            <p:nvPr/>
          </p:nvSpPr>
          <p:spPr>
            <a:xfrm>
              <a:off x="515529" y="323625"/>
              <a:ext cx="92803" cy="61655"/>
            </a:xfrm>
            <a:custGeom>
              <a:avLst/>
              <a:gdLst/>
              <a:ahLst/>
              <a:cxnLst/>
              <a:rect l="l" t="t" r="r" b="b"/>
              <a:pathLst>
                <a:path w="1740" h="1156" extrusionOk="0">
                  <a:moveTo>
                    <a:pt x="1159" y="1"/>
                  </a:moveTo>
                  <a:cubicBezTo>
                    <a:pt x="996" y="1"/>
                    <a:pt x="799" y="65"/>
                    <a:pt x="550" y="188"/>
                  </a:cubicBezTo>
                  <a:cubicBezTo>
                    <a:pt x="1" y="459"/>
                    <a:pt x="48" y="741"/>
                    <a:pt x="206" y="1156"/>
                  </a:cubicBezTo>
                  <a:cubicBezTo>
                    <a:pt x="396" y="993"/>
                    <a:pt x="686" y="835"/>
                    <a:pt x="1112" y="663"/>
                  </a:cubicBezTo>
                  <a:cubicBezTo>
                    <a:pt x="1330" y="574"/>
                    <a:pt x="1541" y="516"/>
                    <a:pt x="1739" y="498"/>
                  </a:cubicBezTo>
                  <a:cubicBezTo>
                    <a:pt x="1586" y="158"/>
                    <a:pt x="1414" y="1"/>
                    <a:pt x="115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5" name="Google Shape;2355;p41"/>
            <p:cNvSpPr/>
            <p:nvPr/>
          </p:nvSpPr>
          <p:spPr>
            <a:xfrm>
              <a:off x="907004" y="1293995"/>
              <a:ext cx="99576" cy="77069"/>
            </a:xfrm>
            <a:custGeom>
              <a:avLst/>
              <a:gdLst/>
              <a:ahLst/>
              <a:cxnLst/>
              <a:rect l="l" t="t" r="r" b="b"/>
              <a:pathLst>
                <a:path w="1867" h="1445" extrusionOk="0">
                  <a:moveTo>
                    <a:pt x="1560" y="0"/>
                  </a:moveTo>
                  <a:cubicBezTo>
                    <a:pt x="1461" y="264"/>
                    <a:pt x="1218" y="465"/>
                    <a:pt x="779" y="636"/>
                  </a:cubicBezTo>
                  <a:cubicBezTo>
                    <a:pt x="582" y="713"/>
                    <a:pt x="415" y="754"/>
                    <a:pt x="269" y="754"/>
                  </a:cubicBezTo>
                  <a:cubicBezTo>
                    <a:pt x="172" y="754"/>
                    <a:pt x="83" y="736"/>
                    <a:pt x="1" y="698"/>
                  </a:cubicBezTo>
                  <a:lnTo>
                    <a:pt x="1" y="698"/>
                  </a:lnTo>
                  <a:cubicBezTo>
                    <a:pt x="24" y="764"/>
                    <a:pt x="63" y="847"/>
                    <a:pt x="128" y="948"/>
                  </a:cubicBezTo>
                  <a:cubicBezTo>
                    <a:pt x="281" y="1288"/>
                    <a:pt x="453" y="1445"/>
                    <a:pt x="708" y="1445"/>
                  </a:cubicBezTo>
                  <a:cubicBezTo>
                    <a:pt x="871" y="1445"/>
                    <a:pt x="1069" y="1380"/>
                    <a:pt x="1317" y="1258"/>
                  </a:cubicBezTo>
                  <a:cubicBezTo>
                    <a:pt x="1867" y="987"/>
                    <a:pt x="1819" y="704"/>
                    <a:pt x="1661" y="289"/>
                  </a:cubicBezTo>
                  <a:cubicBezTo>
                    <a:pt x="1647" y="224"/>
                    <a:pt x="1606" y="112"/>
                    <a:pt x="156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6" name="Google Shape;2356;p41"/>
            <p:cNvSpPr/>
            <p:nvPr/>
          </p:nvSpPr>
          <p:spPr>
            <a:xfrm>
              <a:off x="507422" y="350452"/>
              <a:ext cx="283689" cy="403639"/>
            </a:xfrm>
            <a:custGeom>
              <a:avLst/>
              <a:gdLst/>
              <a:ahLst/>
              <a:cxnLst/>
              <a:rect l="l" t="t" r="r" b="b"/>
              <a:pathLst>
                <a:path w="5319" h="7568" extrusionOk="0">
                  <a:moveTo>
                    <a:pt x="2026" y="1"/>
                  </a:moveTo>
                  <a:cubicBezTo>
                    <a:pt x="1433" y="1"/>
                    <a:pt x="762" y="340"/>
                    <a:pt x="358" y="653"/>
                  </a:cubicBezTo>
                  <a:cubicBezTo>
                    <a:pt x="16" y="945"/>
                    <a:pt x="0" y="1255"/>
                    <a:pt x="117" y="1700"/>
                  </a:cubicBezTo>
                  <a:cubicBezTo>
                    <a:pt x="138" y="1788"/>
                    <a:pt x="167" y="1882"/>
                    <a:pt x="200" y="1983"/>
                  </a:cubicBezTo>
                  <a:cubicBezTo>
                    <a:pt x="211" y="2017"/>
                    <a:pt x="222" y="2052"/>
                    <a:pt x="234" y="2090"/>
                  </a:cubicBezTo>
                  <a:cubicBezTo>
                    <a:pt x="353" y="2359"/>
                    <a:pt x="488" y="2715"/>
                    <a:pt x="635" y="3116"/>
                  </a:cubicBezTo>
                  <a:cubicBezTo>
                    <a:pt x="686" y="3254"/>
                    <a:pt x="736" y="3398"/>
                    <a:pt x="792" y="3543"/>
                  </a:cubicBezTo>
                  <a:cubicBezTo>
                    <a:pt x="1888" y="6341"/>
                    <a:pt x="2222" y="7434"/>
                    <a:pt x="3038" y="7551"/>
                  </a:cubicBezTo>
                  <a:cubicBezTo>
                    <a:pt x="3069" y="7562"/>
                    <a:pt x="3112" y="7568"/>
                    <a:pt x="3162" y="7568"/>
                  </a:cubicBezTo>
                  <a:cubicBezTo>
                    <a:pt x="3621" y="7568"/>
                    <a:pt x="4774" y="7143"/>
                    <a:pt x="5010" y="6812"/>
                  </a:cubicBezTo>
                  <a:cubicBezTo>
                    <a:pt x="5318" y="6437"/>
                    <a:pt x="5127" y="5944"/>
                    <a:pt x="4767" y="5028"/>
                  </a:cubicBezTo>
                  <a:lnTo>
                    <a:pt x="3121" y="823"/>
                  </a:lnTo>
                  <a:cubicBezTo>
                    <a:pt x="3091" y="727"/>
                    <a:pt x="3054" y="642"/>
                    <a:pt x="3011" y="566"/>
                  </a:cubicBezTo>
                  <a:cubicBezTo>
                    <a:pt x="2786" y="152"/>
                    <a:pt x="2423" y="1"/>
                    <a:pt x="20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7" name="Google Shape;2357;p41"/>
            <p:cNvSpPr/>
            <p:nvPr/>
          </p:nvSpPr>
          <p:spPr>
            <a:xfrm>
              <a:off x="518089" y="396373"/>
              <a:ext cx="188806" cy="143044"/>
            </a:xfrm>
            <a:custGeom>
              <a:avLst/>
              <a:gdLst/>
              <a:ahLst/>
              <a:cxnLst/>
              <a:rect l="l" t="t" r="r" b="b"/>
              <a:pathLst>
                <a:path w="3540" h="2682" extrusionOk="0">
                  <a:moveTo>
                    <a:pt x="2937" y="1"/>
                  </a:moveTo>
                  <a:cubicBezTo>
                    <a:pt x="1923" y="288"/>
                    <a:pt x="927" y="628"/>
                    <a:pt x="0" y="1122"/>
                  </a:cubicBezTo>
                  <a:cubicBezTo>
                    <a:pt x="11" y="1156"/>
                    <a:pt x="22" y="1191"/>
                    <a:pt x="34" y="1229"/>
                  </a:cubicBezTo>
                  <a:cubicBezTo>
                    <a:pt x="153" y="1498"/>
                    <a:pt x="288" y="1854"/>
                    <a:pt x="435" y="2255"/>
                  </a:cubicBezTo>
                  <a:cubicBezTo>
                    <a:pt x="486" y="2393"/>
                    <a:pt x="537" y="2537"/>
                    <a:pt x="592" y="2682"/>
                  </a:cubicBezTo>
                  <a:cubicBezTo>
                    <a:pt x="1507" y="2156"/>
                    <a:pt x="2519" y="1821"/>
                    <a:pt x="3539" y="1539"/>
                  </a:cubicBezTo>
                  <a:lnTo>
                    <a:pt x="293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8" name="Google Shape;2358;p41"/>
            <p:cNvSpPr/>
            <p:nvPr/>
          </p:nvSpPr>
          <p:spPr>
            <a:xfrm>
              <a:off x="669399" y="713768"/>
              <a:ext cx="332384" cy="620446"/>
            </a:xfrm>
            <a:custGeom>
              <a:avLst/>
              <a:gdLst/>
              <a:ahLst/>
              <a:cxnLst/>
              <a:rect l="l" t="t" r="r" b="b"/>
              <a:pathLst>
                <a:path w="6232" h="11633" extrusionOk="0">
                  <a:moveTo>
                    <a:pt x="1973" y="0"/>
                  </a:moveTo>
                  <a:cubicBezTo>
                    <a:pt x="1828" y="178"/>
                    <a:pt x="1571" y="328"/>
                    <a:pt x="1167" y="486"/>
                  </a:cubicBezTo>
                  <a:cubicBezTo>
                    <a:pt x="700" y="668"/>
                    <a:pt x="387" y="753"/>
                    <a:pt x="153" y="753"/>
                  </a:cubicBezTo>
                  <a:cubicBezTo>
                    <a:pt x="98" y="753"/>
                    <a:pt x="48" y="748"/>
                    <a:pt x="1" y="739"/>
                  </a:cubicBezTo>
                  <a:lnTo>
                    <a:pt x="1" y="739"/>
                  </a:lnTo>
                  <a:lnTo>
                    <a:pt x="1982" y="5799"/>
                  </a:lnTo>
                  <a:cubicBezTo>
                    <a:pt x="3486" y="9642"/>
                    <a:pt x="3777" y="11271"/>
                    <a:pt x="4456" y="11577"/>
                  </a:cubicBezTo>
                  <a:cubicBezTo>
                    <a:pt x="4538" y="11615"/>
                    <a:pt x="4627" y="11633"/>
                    <a:pt x="4724" y="11633"/>
                  </a:cubicBezTo>
                  <a:cubicBezTo>
                    <a:pt x="4870" y="11633"/>
                    <a:pt x="5037" y="11592"/>
                    <a:pt x="5234" y="11515"/>
                  </a:cubicBezTo>
                  <a:cubicBezTo>
                    <a:pt x="5673" y="11344"/>
                    <a:pt x="5916" y="11143"/>
                    <a:pt x="6015" y="10879"/>
                  </a:cubicBezTo>
                  <a:cubicBezTo>
                    <a:pt x="6231" y="10307"/>
                    <a:pt x="5772" y="9431"/>
                    <a:pt x="5161" y="7870"/>
                  </a:cubicBezTo>
                  <a:cubicBezTo>
                    <a:pt x="4509" y="6204"/>
                    <a:pt x="2832" y="2098"/>
                    <a:pt x="197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9" name="Google Shape;2359;p41"/>
            <p:cNvSpPr/>
            <p:nvPr/>
          </p:nvSpPr>
          <p:spPr>
            <a:xfrm>
              <a:off x="579477" y="636966"/>
              <a:ext cx="184699" cy="125604"/>
            </a:xfrm>
            <a:custGeom>
              <a:avLst/>
              <a:gdLst/>
              <a:ahLst/>
              <a:cxnLst/>
              <a:rect l="l" t="t" r="r" b="b"/>
              <a:pathLst>
                <a:path w="3463" h="2355" extrusionOk="0">
                  <a:moveTo>
                    <a:pt x="183" y="0"/>
                  </a:moveTo>
                  <a:cubicBezTo>
                    <a:pt x="94" y="0"/>
                    <a:pt x="0" y="82"/>
                    <a:pt x="42" y="191"/>
                  </a:cubicBezTo>
                  <a:cubicBezTo>
                    <a:pt x="157" y="496"/>
                    <a:pt x="287" y="797"/>
                    <a:pt x="430" y="1089"/>
                  </a:cubicBezTo>
                  <a:cubicBezTo>
                    <a:pt x="568" y="1369"/>
                    <a:pt x="721" y="1648"/>
                    <a:pt x="926" y="1883"/>
                  </a:cubicBezTo>
                  <a:cubicBezTo>
                    <a:pt x="1116" y="2103"/>
                    <a:pt x="1343" y="2275"/>
                    <a:pt x="1633" y="2332"/>
                  </a:cubicBezTo>
                  <a:cubicBezTo>
                    <a:pt x="1712" y="2347"/>
                    <a:pt x="1792" y="2354"/>
                    <a:pt x="1871" y="2354"/>
                  </a:cubicBezTo>
                  <a:cubicBezTo>
                    <a:pt x="2047" y="2354"/>
                    <a:pt x="2224" y="2321"/>
                    <a:pt x="2392" y="2273"/>
                  </a:cubicBezTo>
                  <a:cubicBezTo>
                    <a:pt x="2727" y="2178"/>
                    <a:pt x="3046" y="2016"/>
                    <a:pt x="3336" y="1823"/>
                  </a:cubicBezTo>
                  <a:cubicBezTo>
                    <a:pt x="3462" y="1740"/>
                    <a:pt x="3368" y="1571"/>
                    <a:pt x="3246" y="1571"/>
                  </a:cubicBezTo>
                  <a:cubicBezTo>
                    <a:pt x="3220" y="1571"/>
                    <a:pt x="3193" y="1579"/>
                    <a:pt x="3166" y="1596"/>
                  </a:cubicBezTo>
                  <a:cubicBezTo>
                    <a:pt x="2929" y="1754"/>
                    <a:pt x="2672" y="1883"/>
                    <a:pt x="2401" y="1974"/>
                  </a:cubicBezTo>
                  <a:cubicBezTo>
                    <a:pt x="2234" y="2031"/>
                    <a:pt x="2056" y="2072"/>
                    <a:pt x="1878" y="2072"/>
                  </a:cubicBezTo>
                  <a:cubicBezTo>
                    <a:pt x="1835" y="2072"/>
                    <a:pt x="1792" y="2069"/>
                    <a:pt x="1749" y="2064"/>
                  </a:cubicBezTo>
                  <a:cubicBezTo>
                    <a:pt x="1508" y="2034"/>
                    <a:pt x="1320" y="1903"/>
                    <a:pt x="1162" y="1724"/>
                  </a:cubicBezTo>
                  <a:cubicBezTo>
                    <a:pt x="978" y="1513"/>
                    <a:pt x="836" y="1270"/>
                    <a:pt x="712" y="1022"/>
                  </a:cubicBezTo>
                  <a:cubicBezTo>
                    <a:pt x="561" y="717"/>
                    <a:pt x="427" y="405"/>
                    <a:pt x="306" y="88"/>
                  </a:cubicBezTo>
                  <a:cubicBezTo>
                    <a:pt x="283" y="26"/>
                    <a:pt x="234" y="0"/>
                    <a:pt x="1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0" name="Google Shape;2360;p41"/>
            <p:cNvSpPr/>
            <p:nvPr/>
          </p:nvSpPr>
          <p:spPr>
            <a:xfrm>
              <a:off x="658625" y="371626"/>
              <a:ext cx="68695" cy="142724"/>
            </a:xfrm>
            <a:custGeom>
              <a:avLst/>
              <a:gdLst/>
              <a:ahLst/>
              <a:cxnLst/>
              <a:rect l="l" t="t" r="r" b="b"/>
              <a:pathLst>
                <a:path w="1288" h="2676" extrusionOk="0">
                  <a:moveTo>
                    <a:pt x="153" y="0"/>
                  </a:moveTo>
                  <a:cubicBezTo>
                    <a:pt x="136" y="0"/>
                    <a:pt x="119" y="3"/>
                    <a:pt x="103" y="9"/>
                  </a:cubicBezTo>
                  <a:cubicBezTo>
                    <a:pt x="27" y="38"/>
                    <a:pt x="1" y="119"/>
                    <a:pt x="22" y="192"/>
                  </a:cubicBezTo>
                  <a:cubicBezTo>
                    <a:pt x="273" y="1016"/>
                    <a:pt x="596" y="1817"/>
                    <a:pt x="988" y="2586"/>
                  </a:cubicBezTo>
                  <a:cubicBezTo>
                    <a:pt x="1014" y="2638"/>
                    <a:pt x="1063" y="2675"/>
                    <a:pt x="1121" y="2675"/>
                  </a:cubicBezTo>
                  <a:cubicBezTo>
                    <a:pt x="1137" y="2675"/>
                    <a:pt x="1154" y="2672"/>
                    <a:pt x="1172" y="2666"/>
                  </a:cubicBezTo>
                  <a:cubicBezTo>
                    <a:pt x="1237" y="2641"/>
                    <a:pt x="1287" y="2550"/>
                    <a:pt x="1252" y="2481"/>
                  </a:cubicBezTo>
                  <a:cubicBezTo>
                    <a:pt x="862" y="1714"/>
                    <a:pt x="538" y="913"/>
                    <a:pt x="288" y="89"/>
                  </a:cubicBezTo>
                  <a:cubicBezTo>
                    <a:pt x="270" y="33"/>
                    <a:pt x="210" y="0"/>
                    <a:pt x="15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1" name="Google Shape;2361;p41"/>
            <p:cNvSpPr/>
            <p:nvPr/>
          </p:nvSpPr>
          <p:spPr>
            <a:xfrm>
              <a:off x="807055" y="568857"/>
              <a:ext cx="46775" cy="109070"/>
            </a:xfrm>
            <a:custGeom>
              <a:avLst/>
              <a:gdLst/>
              <a:ahLst/>
              <a:cxnLst/>
              <a:rect l="l" t="t" r="r" b="b"/>
              <a:pathLst>
                <a:path w="877" h="2045" extrusionOk="0">
                  <a:moveTo>
                    <a:pt x="184" y="0"/>
                  </a:moveTo>
                  <a:cubicBezTo>
                    <a:pt x="94" y="0"/>
                    <a:pt x="1" y="82"/>
                    <a:pt x="44" y="192"/>
                  </a:cubicBezTo>
                  <a:lnTo>
                    <a:pt x="400" y="1115"/>
                  </a:lnTo>
                  <a:cubicBezTo>
                    <a:pt x="453" y="1250"/>
                    <a:pt x="523" y="1388"/>
                    <a:pt x="553" y="1530"/>
                  </a:cubicBezTo>
                  <a:cubicBezTo>
                    <a:pt x="570" y="1606"/>
                    <a:pt x="570" y="1750"/>
                    <a:pt x="471" y="1760"/>
                  </a:cubicBezTo>
                  <a:cubicBezTo>
                    <a:pt x="295" y="1781"/>
                    <a:pt x="317" y="2045"/>
                    <a:pt x="482" y="2045"/>
                  </a:cubicBezTo>
                  <a:cubicBezTo>
                    <a:pt x="488" y="2045"/>
                    <a:pt x="493" y="2045"/>
                    <a:pt x="499" y="2044"/>
                  </a:cubicBezTo>
                  <a:cubicBezTo>
                    <a:pt x="673" y="2024"/>
                    <a:pt x="799" y="1884"/>
                    <a:pt x="836" y="1718"/>
                  </a:cubicBezTo>
                  <a:cubicBezTo>
                    <a:pt x="877" y="1539"/>
                    <a:pt x="799" y="1358"/>
                    <a:pt x="735" y="1195"/>
                  </a:cubicBezTo>
                  <a:cubicBezTo>
                    <a:pt x="593" y="827"/>
                    <a:pt x="450" y="456"/>
                    <a:pt x="308" y="88"/>
                  </a:cubicBezTo>
                  <a:cubicBezTo>
                    <a:pt x="284" y="26"/>
                    <a:pt x="235" y="0"/>
                    <a:pt x="1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2" name="Google Shape;2362;p41"/>
            <p:cNvSpPr/>
            <p:nvPr/>
          </p:nvSpPr>
          <p:spPr>
            <a:xfrm>
              <a:off x="503795" y="353332"/>
              <a:ext cx="68695" cy="81923"/>
            </a:xfrm>
            <a:custGeom>
              <a:avLst/>
              <a:gdLst/>
              <a:ahLst/>
              <a:cxnLst/>
              <a:rect l="l" t="t" r="r" b="b"/>
              <a:pathLst>
                <a:path w="1288" h="1536" extrusionOk="0">
                  <a:moveTo>
                    <a:pt x="1122" y="1"/>
                  </a:moveTo>
                  <a:cubicBezTo>
                    <a:pt x="1105" y="1"/>
                    <a:pt x="1089" y="4"/>
                    <a:pt x="1073" y="12"/>
                  </a:cubicBezTo>
                  <a:cubicBezTo>
                    <a:pt x="782" y="156"/>
                    <a:pt x="520" y="347"/>
                    <a:pt x="304" y="590"/>
                  </a:cubicBezTo>
                  <a:cubicBezTo>
                    <a:pt x="104" y="815"/>
                    <a:pt x="1" y="1109"/>
                    <a:pt x="66" y="1408"/>
                  </a:cubicBezTo>
                  <a:cubicBezTo>
                    <a:pt x="81" y="1478"/>
                    <a:pt x="132" y="1535"/>
                    <a:pt x="206" y="1535"/>
                  </a:cubicBezTo>
                  <a:cubicBezTo>
                    <a:pt x="212" y="1535"/>
                    <a:pt x="217" y="1535"/>
                    <a:pt x="222" y="1534"/>
                  </a:cubicBezTo>
                  <a:cubicBezTo>
                    <a:pt x="292" y="1527"/>
                    <a:pt x="364" y="1454"/>
                    <a:pt x="348" y="1378"/>
                  </a:cubicBezTo>
                  <a:cubicBezTo>
                    <a:pt x="295" y="1135"/>
                    <a:pt x="377" y="930"/>
                    <a:pt x="541" y="749"/>
                  </a:cubicBezTo>
                  <a:cubicBezTo>
                    <a:pt x="720" y="554"/>
                    <a:pt x="940" y="393"/>
                    <a:pt x="1178" y="276"/>
                  </a:cubicBezTo>
                  <a:cubicBezTo>
                    <a:pt x="1247" y="242"/>
                    <a:pt x="1287" y="168"/>
                    <a:pt x="1257" y="93"/>
                  </a:cubicBezTo>
                  <a:cubicBezTo>
                    <a:pt x="1237" y="41"/>
                    <a:pt x="1179" y="1"/>
                    <a:pt x="112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3" name="Google Shape;2363;p41"/>
            <p:cNvSpPr/>
            <p:nvPr/>
          </p:nvSpPr>
          <p:spPr>
            <a:xfrm>
              <a:off x="810682" y="1144871"/>
              <a:ext cx="155472" cy="192913"/>
            </a:xfrm>
            <a:custGeom>
              <a:avLst/>
              <a:gdLst/>
              <a:ahLst/>
              <a:cxnLst/>
              <a:rect l="l" t="t" r="r" b="b"/>
              <a:pathLst>
                <a:path w="2915" h="3617" extrusionOk="0">
                  <a:moveTo>
                    <a:pt x="184" y="1"/>
                  </a:moveTo>
                  <a:cubicBezTo>
                    <a:pt x="93" y="1"/>
                    <a:pt x="0" y="82"/>
                    <a:pt x="43" y="191"/>
                  </a:cubicBezTo>
                  <a:cubicBezTo>
                    <a:pt x="300" y="827"/>
                    <a:pt x="557" y="1465"/>
                    <a:pt x="814" y="2103"/>
                  </a:cubicBezTo>
                  <a:cubicBezTo>
                    <a:pt x="938" y="2410"/>
                    <a:pt x="1050" y="2725"/>
                    <a:pt x="1190" y="3025"/>
                  </a:cubicBezTo>
                  <a:cubicBezTo>
                    <a:pt x="1319" y="3303"/>
                    <a:pt x="1514" y="3512"/>
                    <a:pt x="1817" y="3588"/>
                  </a:cubicBezTo>
                  <a:cubicBezTo>
                    <a:pt x="1895" y="3608"/>
                    <a:pt x="1973" y="3616"/>
                    <a:pt x="2051" y="3616"/>
                  </a:cubicBezTo>
                  <a:cubicBezTo>
                    <a:pt x="2314" y="3616"/>
                    <a:pt x="2573" y="3517"/>
                    <a:pt x="2804" y="3395"/>
                  </a:cubicBezTo>
                  <a:cubicBezTo>
                    <a:pt x="2872" y="3360"/>
                    <a:pt x="2914" y="3289"/>
                    <a:pt x="2884" y="3211"/>
                  </a:cubicBezTo>
                  <a:cubicBezTo>
                    <a:pt x="2865" y="3162"/>
                    <a:pt x="2806" y="3120"/>
                    <a:pt x="2749" y="3120"/>
                  </a:cubicBezTo>
                  <a:cubicBezTo>
                    <a:pt x="2732" y="3120"/>
                    <a:pt x="2715" y="3123"/>
                    <a:pt x="2700" y="3131"/>
                  </a:cubicBezTo>
                  <a:cubicBezTo>
                    <a:pt x="2502" y="3237"/>
                    <a:pt x="2284" y="3332"/>
                    <a:pt x="2056" y="3332"/>
                  </a:cubicBezTo>
                  <a:cubicBezTo>
                    <a:pt x="2012" y="3332"/>
                    <a:pt x="1968" y="3329"/>
                    <a:pt x="1924" y="3321"/>
                  </a:cubicBezTo>
                  <a:cubicBezTo>
                    <a:pt x="1668" y="3276"/>
                    <a:pt x="1528" y="3094"/>
                    <a:pt x="1429" y="2867"/>
                  </a:cubicBezTo>
                  <a:cubicBezTo>
                    <a:pt x="1305" y="2582"/>
                    <a:pt x="1195" y="2289"/>
                    <a:pt x="1078" y="2001"/>
                  </a:cubicBezTo>
                  <a:cubicBezTo>
                    <a:pt x="958" y="1699"/>
                    <a:pt x="836" y="1398"/>
                    <a:pt x="715" y="1097"/>
                  </a:cubicBezTo>
                  <a:lnTo>
                    <a:pt x="309" y="87"/>
                  </a:lnTo>
                  <a:cubicBezTo>
                    <a:pt x="284" y="26"/>
                    <a:pt x="235" y="1"/>
                    <a:pt x="18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4" name="Google Shape;2364;p41"/>
            <p:cNvSpPr/>
            <p:nvPr/>
          </p:nvSpPr>
          <p:spPr>
            <a:xfrm>
              <a:off x="824923" y="852491"/>
              <a:ext cx="68589" cy="142138"/>
            </a:xfrm>
            <a:custGeom>
              <a:avLst/>
              <a:gdLst/>
              <a:ahLst/>
              <a:cxnLst/>
              <a:rect l="l" t="t" r="r" b="b"/>
              <a:pathLst>
                <a:path w="1286" h="2665" extrusionOk="0">
                  <a:moveTo>
                    <a:pt x="185" y="1"/>
                  </a:moveTo>
                  <a:cubicBezTo>
                    <a:pt x="95" y="1"/>
                    <a:pt x="1" y="83"/>
                    <a:pt x="44" y="192"/>
                  </a:cubicBezTo>
                  <a:lnTo>
                    <a:pt x="978" y="2577"/>
                  </a:lnTo>
                  <a:cubicBezTo>
                    <a:pt x="1001" y="2639"/>
                    <a:pt x="1051" y="2665"/>
                    <a:pt x="1102" y="2665"/>
                  </a:cubicBezTo>
                  <a:cubicBezTo>
                    <a:pt x="1192" y="2665"/>
                    <a:pt x="1285" y="2583"/>
                    <a:pt x="1242" y="2473"/>
                  </a:cubicBezTo>
                  <a:lnTo>
                    <a:pt x="308" y="88"/>
                  </a:lnTo>
                  <a:cubicBezTo>
                    <a:pt x="285" y="27"/>
                    <a:pt x="235" y="1"/>
                    <a:pt x="18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5" name="Google Shape;2365;p41"/>
            <p:cNvSpPr/>
            <p:nvPr/>
          </p:nvSpPr>
          <p:spPr>
            <a:xfrm>
              <a:off x="891804" y="1018521"/>
              <a:ext cx="33761" cy="57495"/>
            </a:xfrm>
            <a:custGeom>
              <a:avLst/>
              <a:gdLst/>
              <a:ahLst/>
              <a:cxnLst/>
              <a:rect l="l" t="t" r="r" b="b"/>
              <a:pathLst>
                <a:path w="633" h="1078" extrusionOk="0">
                  <a:moveTo>
                    <a:pt x="159" y="0"/>
                  </a:moveTo>
                  <a:cubicBezTo>
                    <a:pt x="143" y="0"/>
                    <a:pt x="126" y="3"/>
                    <a:pt x="110" y="10"/>
                  </a:cubicBezTo>
                  <a:cubicBezTo>
                    <a:pt x="41" y="42"/>
                    <a:pt x="0" y="120"/>
                    <a:pt x="30" y="194"/>
                  </a:cubicBezTo>
                  <a:lnTo>
                    <a:pt x="341" y="987"/>
                  </a:lnTo>
                  <a:cubicBezTo>
                    <a:pt x="361" y="1040"/>
                    <a:pt x="418" y="1078"/>
                    <a:pt x="476" y="1078"/>
                  </a:cubicBezTo>
                  <a:cubicBezTo>
                    <a:pt x="492" y="1078"/>
                    <a:pt x="509" y="1075"/>
                    <a:pt x="525" y="1068"/>
                  </a:cubicBezTo>
                  <a:cubicBezTo>
                    <a:pt x="594" y="1036"/>
                    <a:pt x="633" y="958"/>
                    <a:pt x="605" y="884"/>
                  </a:cubicBezTo>
                  <a:lnTo>
                    <a:pt x="294" y="92"/>
                  </a:lnTo>
                  <a:cubicBezTo>
                    <a:pt x="274" y="38"/>
                    <a:pt x="217" y="0"/>
                    <a:pt x="1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335" name="Google Shape;2335;p41"/>
          <p:cNvSpPr txBox="1">
            <a:spLocks noGrp="1"/>
          </p:cNvSpPr>
          <p:nvPr>
            <p:ph type="title"/>
          </p:nvPr>
        </p:nvSpPr>
        <p:spPr>
          <a:xfrm>
            <a:off x="603580" y="527737"/>
            <a:ext cx="7981714" cy="1085994"/>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s-MX" sz="3200" dirty="0"/>
              <a:t>TÍTULO IV</a:t>
            </a:r>
            <a:br>
              <a:rPr lang="es-MX" sz="3200" dirty="0"/>
            </a:br>
            <a:r>
              <a:rPr lang="es-MX" sz="3200" dirty="0"/>
              <a:t>DE LOS CONSEJOS MUNICIPALES</a:t>
            </a:r>
            <a:endParaRPr sz="3200" dirty="0"/>
          </a:p>
        </p:txBody>
      </p:sp>
      <p:sp>
        <p:nvSpPr>
          <p:cNvPr id="2336" name="Google Shape;2336;p41"/>
          <p:cNvSpPr txBox="1">
            <a:spLocks noGrp="1"/>
          </p:cNvSpPr>
          <p:nvPr>
            <p:ph type="subTitle" idx="1"/>
          </p:nvPr>
        </p:nvSpPr>
        <p:spPr>
          <a:xfrm>
            <a:off x="570008" y="1473955"/>
            <a:ext cx="8015286" cy="2220816"/>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MX" dirty="0"/>
              <a:t>En términos del artículo 70 de la Ley General de Educación, en cada municipio operará un Consejo Municipal de Participación Social en la Educación integrado por las autoridades municipales, padres de familia y representantes de sus</a:t>
            </a:r>
          </a:p>
          <a:p>
            <a:pPr marL="0" lvl="0" indent="0" algn="ctr" rtl="0">
              <a:spcBef>
                <a:spcPts val="0"/>
              </a:spcBef>
              <a:spcAft>
                <a:spcPts val="0"/>
              </a:spcAft>
              <a:buNone/>
            </a:pPr>
            <a:r>
              <a:rPr lang="es-MX" dirty="0"/>
              <a:t>asociaciones, maestros distinguidos y directivos de escuelas, representantes de la organización sindical de los maestros quienes acudirán como representantes de los intereses laborales de los trabajadores, así como representantes de organizaciones de la sociedad civil cuyo objeto social sea la educación y demás interesados en el mejoramiento de la educación.</a:t>
            </a:r>
          </a:p>
          <a:p>
            <a:pPr marL="0" lvl="0" indent="0" algn="ctr" rtl="0">
              <a:spcBef>
                <a:spcPts val="0"/>
              </a:spcBef>
              <a:spcAft>
                <a:spcPts val="0"/>
              </a:spcAft>
              <a:buNone/>
            </a:pPr>
            <a:endParaRPr lang="es-MX" dirty="0"/>
          </a:p>
          <a:p>
            <a:pPr marL="0" lvl="0" indent="0" algn="ctr" rtl="0">
              <a:spcBef>
                <a:spcPts val="0"/>
              </a:spcBef>
              <a:spcAft>
                <a:spcPts val="0"/>
              </a:spcAft>
              <a:buNone/>
            </a:pPr>
            <a:r>
              <a:rPr lang="es-MX" dirty="0"/>
              <a:t>En el Distrito Federal se constituirán Consejos análogos en cada una de las demarcaciones territoriales en que se divida</a:t>
            </a:r>
            <a:endParaRPr dirty="0"/>
          </a:p>
        </p:txBody>
      </p:sp>
      <p:sp>
        <p:nvSpPr>
          <p:cNvPr id="2380" name="Google Shape;2380;p41"/>
          <p:cNvSpPr/>
          <p:nvPr/>
        </p:nvSpPr>
        <p:spPr>
          <a:xfrm>
            <a:off x="915966" y="1153961"/>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1" name="Google Shape;2381;p41"/>
          <p:cNvSpPr/>
          <p:nvPr/>
        </p:nvSpPr>
        <p:spPr>
          <a:xfrm>
            <a:off x="1360428" y="788361"/>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2" name="Google Shape;2382;p41"/>
          <p:cNvSpPr/>
          <p:nvPr/>
        </p:nvSpPr>
        <p:spPr>
          <a:xfrm>
            <a:off x="6474866" y="830536"/>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386"/>
        <p:cNvGrpSpPr/>
        <p:nvPr/>
      </p:nvGrpSpPr>
      <p:grpSpPr>
        <a:xfrm>
          <a:off x="0" y="0"/>
          <a:ext cx="0" cy="0"/>
          <a:chOff x="0" y="0"/>
          <a:chExt cx="0" cy="0"/>
        </a:xfrm>
      </p:grpSpPr>
      <p:sp>
        <p:nvSpPr>
          <p:cNvPr id="2387" name="Google Shape;2387;p42"/>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MX" sz="3200" dirty="0">
                <a:highlight>
                  <a:schemeClr val="dk2"/>
                </a:highlight>
              </a:rPr>
              <a:t>TÍTULO V DEL CONSEJO ESCOLAR</a:t>
            </a:r>
            <a:br>
              <a:rPr lang="es-MX" dirty="0">
                <a:highlight>
                  <a:schemeClr val="dk2"/>
                </a:highlight>
              </a:rPr>
            </a:br>
            <a:endParaRPr dirty="0">
              <a:highlight>
                <a:schemeClr val="dk2"/>
              </a:highlight>
            </a:endParaRPr>
          </a:p>
        </p:txBody>
      </p:sp>
      <p:sp>
        <p:nvSpPr>
          <p:cNvPr id="2389" name="Google Shape;2389;p42"/>
          <p:cNvSpPr txBox="1">
            <a:spLocks noGrp="1"/>
          </p:cNvSpPr>
          <p:nvPr>
            <p:ph type="subTitle" idx="2"/>
          </p:nvPr>
        </p:nvSpPr>
        <p:spPr>
          <a:xfrm>
            <a:off x="457200" y="1017724"/>
            <a:ext cx="8474149" cy="392820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MX" dirty="0"/>
              <a:t>La autoridad escolar hará lo conducente para que en cada escuela pública de educación básica se constituya y opere un Consejo Escolar de Participación Social.</a:t>
            </a:r>
          </a:p>
          <a:p>
            <a:pPr marL="0" lvl="0" indent="0" algn="l" rtl="0">
              <a:spcBef>
                <a:spcPts val="0"/>
              </a:spcBef>
              <a:spcAft>
                <a:spcPts val="0"/>
              </a:spcAft>
              <a:buNone/>
            </a:pPr>
            <a:endParaRPr lang="es-MX" dirty="0"/>
          </a:p>
          <a:p>
            <a:pPr marL="0" lvl="0" indent="0" algn="l" rtl="0">
              <a:spcBef>
                <a:spcPts val="0"/>
              </a:spcBef>
              <a:spcAft>
                <a:spcPts val="0"/>
              </a:spcAft>
              <a:buNone/>
            </a:pPr>
            <a:r>
              <a:rPr lang="es-MX" dirty="0"/>
              <a:t>El Consejo Escolar de Participación Social estará integrado por padres de familia y representantes de sus asociaciones, maestros y representantes de su organización sindical quienes acudirán como representantes de los intereses laborales de los trabajadores, directivos de la escuela, exalumnos, así como con los demás miembros de la comunidad interesados en el</a:t>
            </a:r>
          </a:p>
          <a:p>
            <a:pPr marL="0" lvl="0" indent="0" algn="l" rtl="0">
              <a:spcBef>
                <a:spcPts val="0"/>
              </a:spcBef>
              <a:spcAft>
                <a:spcPts val="0"/>
              </a:spcAft>
              <a:buNone/>
            </a:pPr>
            <a:r>
              <a:rPr lang="es-MX" dirty="0"/>
              <a:t>desarrollo de la propia escuela.</a:t>
            </a:r>
          </a:p>
          <a:p>
            <a:pPr marL="0" lvl="0" indent="0" algn="l" rtl="0">
              <a:spcBef>
                <a:spcPts val="0"/>
              </a:spcBef>
              <a:spcAft>
                <a:spcPts val="0"/>
              </a:spcAft>
              <a:buNone/>
            </a:pPr>
            <a:endParaRPr lang="es-MX" dirty="0"/>
          </a:p>
          <a:p>
            <a:pPr marL="0" lvl="0" indent="0" algn="l" rtl="0">
              <a:spcBef>
                <a:spcPts val="0"/>
              </a:spcBef>
              <a:spcAft>
                <a:spcPts val="0"/>
              </a:spcAft>
              <a:buNone/>
            </a:pPr>
            <a:r>
              <a:rPr lang="es-MX" dirty="0"/>
              <a:t>Este consejo:</a:t>
            </a:r>
          </a:p>
          <a:p>
            <a:pPr marL="0" lvl="0" indent="0" algn="l" rtl="0">
              <a:spcBef>
                <a:spcPts val="0"/>
              </a:spcBef>
              <a:spcAft>
                <a:spcPts val="0"/>
              </a:spcAft>
              <a:buNone/>
            </a:pPr>
            <a:endParaRPr dirty="0"/>
          </a:p>
        </p:txBody>
      </p:sp>
      <p:grpSp>
        <p:nvGrpSpPr>
          <p:cNvPr id="2390" name="Google Shape;2390;p42"/>
          <p:cNvGrpSpPr/>
          <p:nvPr/>
        </p:nvGrpSpPr>
        <p:grpSpPr>
          <a:xfrm rot="-1837553" flipH="1">
            <a:off x="5826213" y="3189929"/>
            <a:ext cx="1513811" cy="2029860"/>
            <a:chOff x="1400935" y="1333409"/>
            <a:chExt cx="760984" cy="1020399"/>
          </a:xfrm>
        </p:grpSpPr>
        <p:sp>
          <p:nvSpPr>
            <p:cNvPr id="2391" name="Google Shape;2391;p42"/>
            <p:cNvSpPr/>
            <p:nvPr/>
          </p:nvSpPr>
          <p:spPr>
            <a:xfrm>
              <a:off x="1400935" y="1333409"/>
              <a:ext cx="760984" cy="1005685"/>
            </a:xfrm>
            <a:custGeom>
              <a:avLst/>
              <a:gdLst/>
              <a:ahLst/>
              <a:cxnLst/>
              <a:rect l="l" t="t" r="r" b="b"/>
              <a:pathLst>
                <a:path w="14268" h="18856" extrusionOk="0">
                  <a:moveTo>
                    <a:pt x="14054" y="0"/>
                  </a:moveTo>
                  <a:cubicBezTo>
                    <a:pt x="14038" y="0"/>
                    <a:pt x="14023" y="2"/>
                    <a:pt x="14009" y="5"/>
                  </a:cubicBezTo>
                  <a:cubicBezTo>
                    <a:pt x="13998" y="7"/>
                    <a:pt x="13986" y="9"/>
                    <a:pt x="13975" y="14"/>
                  </a:cubicBezTo>
                  <a:cubicBezTo>
                    <a:pt x="13421" y="273"/>
                    <a:pt x="12939" y="429"/>
                    <a:pt x="12386" y="686"/>
                  </a:cubicBezTo>
                  <a:cubicBezTo>
                    <a:pt x="12370" y="693"/>
                    <a:pt x="12354" y="700"/>
                    <a:pt x="12338" y="709"/>
                  </a:cubicBezTo>
                  <a:cubicBezTo>
                    <a:pt x="12224" y="757"/>
                    <a:pt x="12111" y="805"/>
                    <a:pt x="12001" y="860"/>
                  </a:cubicBezTo>
                  <a:cubicBezTo>
                    <a:pt x="11909" y="906"/>
                    <a:pt x="11819" y="962"/>
                    <a:pt x="11744" y="1035"/>
                  </a:cubicBezTo>
                  <a:cubicBezTo>
                    <a:pt x="11723" y="1056"/>
                    <a:pt x="11703" y="1079"/>
                    <a:pt x="11684" y="1104"/>
                  </a:cubicBezTo>
                  <a:cubicBezTo>
                    <a:pt x="11684" y="1104"/>
                    <a:pt x="11684" y="1102"/>
                    <a:pt x="11684" y="1102"/>
                  </a:cubicBezTo>
                  <a:lnTo>
                    <a:pt x="10759" y="2371"/>
                  </a:lnTo>
                  <a:cubicBezTo>
                    <a:pt x="8436" y="5485"/>
                    <a:pt x="4036" y="11421"/>
                    <a:pt x="2841" y="13062"/>
                  </a:cubicBezTo>
                  <a:cubicBezTo>
                    <a:pt x="2629" y="13355"/>
                    <a:pt x="2311" y="13784"/>
                    <a:pt x="1994" y="14214"/>
                  </a:cubicBezTo>
                  <a:cubicBezTo>
                    <a:pt x="1891" y="14351"/>
                    <a:pt x="1790" y="14489"/>
                    <a:pt x="1691" y="14622"/>
                  </a:cubicBezTo>
                  <a:cubicBezTo>
                    <a:pt x="1613" y="14730"/>
                    <a:pt x="1535" y="14834"/>
                    <a:pt x="1461" y="14934"/>
                  </a:cubicBezTo>
                  <a:cubicBezTo>
                    <a:pt x="1401" y="15017"/>
                    <a:pt x="1342" y="15097"/>
                    <a:pt x="1287" y="15171"/>
                  </a:cubicBezTo>
                  <a:cubicBezTo>
                    <a:pt x="1255" y="15214"/>
                    <a:pt x="1225" y="15254"/>
                    <a:pt x="1197" y="15293"/>
                  </a:cubicBezTo>
                  <a:lnTo>
                    <a:pt x="977" y="15596"/>
                  </a:lnTo>
                  <a:cubicBezTo>
                    <a:pt x="958" y="15623"/>
                    <a:pt x="938" y="15648"/>
                    <a:pt x="919" y="15674"/>
                  </a:cubicBezTo>
                  <a:cubicBezTo>
                    <a:pt x="291" y="16536"/>
                    <a:pt x="1" y="17076"/>
                    <a:pt x="63" y="17512"/>
                  </a:cubicBezTo>
                  <a:cubicBezTo>
                    <a:pt x="107" y="17808"/>
                    <a:pt x="311" y="18056"/>
                    <a:pt x="683" y="18327"/>
                  </a:cubicBezTo>
                  <a:cubicBezTo>
                    <a:pt x="725" y="18357"/>
                    <a:pt x="766" y="18387"/>
                    <a:pt x="809" y="18414"/>
                  </a:cubicBezTo>
                  <a:cubicBezTo>
                    <a:pt x="846" y="18444"/>
                    <a:pt x="887" y="18474"/>
                    <a:pt x="929" y="18506"/>
                  </a:cubicBezTo>
                  <a:cubicBezTo>
                    <a:pt x="1115" y="18641"/>
                    <a:pt x="1282" y="18738"/>
                    <a:pt x="1441" y="18795"/>
                  </a:cubicBezTo>
                  <a:cubicBezTo>
                    <a:pt x="1552" y="18835"/>
                    <a:pt x="1659" y="18856"/>
                    <a:pt x="1764" y="18856"/>
                  </a:cubicBezTo>
                  <a:cubicBezTo>
                    <a:pt x="1808" y="18856"/>
                    <a:pt x="1852" y="18852"/>
                    <a:pt x="1895" y="18845"/>
                  </a:cubicBezTo>
                  <a:cubicBezTo>
                    <a:pt x="2326" y="18772"/>
                    <a:pt x="2746" y="18336"/>
                    <a:pt x="3364" y="17489"/>
                  </a:cubicBezTo>
                  <a:cubicBezTo>
                    <a:pt x="3387" y="17455"/>
                    <a:pt x="3412" y="17422"/>
                    <a:pt x="3437" y="17386"/>
                  </a:cubicBezTo>
                  <a:cubicBezTo>
                    <a:pt x="3469" y="17342"/>
                    <a:pt x="3508" y="17290"/>
                    <a:pt x="3550" y="17232"/>
                  </a:cubicBezTo>
                  <a:cubicBezTo>
                    <a:pt x="3582" y="17189"/>
                    <a:pt x="3614" y="17143"/>
                    <a:pt x="3651" y="17094"/>
                  </a:cubicBezTo>
                  <a:cubicBezTo>
                    <a:pt x="3731" y="16982"/>
                    <a:pt x="3821" y="16858"/>
                    <a:pt x="3919" y="16722"/>
                  </a:cubicBezTo>
                  <a:cubicBezTo>
                    <a:pt x="3990" y="16624"/>
                    <a:pt x="4062" y="16520"/>
                    <a:pt x="4138" y="16413"/>
                  </a:cubicBezTo>
                  <a:cubicBezTo>
                    <a:pt x="4234" y="16282"/>
                    <a:pt x="4332" y="16146"/>
                    <a:pt x="4429" y="16009"/>
                  </a:cubicBezTo>
                  <a:cubicBezTo>
                    <a:pt x="4744" y="15570"/>
                    <a:pt x="5060" y="15129"/>
                    <a:pt x="5274" y="14834"/>
                  </a:cubicBezTo>
                  <a:cubicBezTo>
                    <a:pt x="6469" y="13192"/>
                    <a:pt x="10764" y="7181"/>
                    <a:pt x="13011" y="4010"/>
                  </a:cubicBezTo>
                  <a:lnTo>
                    <a:pt x="13935" y="2742"/>
                  </a:lnTo>
                  <a:lnTo>
                    <a:pt x="13933" y="2742"/>
                  </a:lnTo>
                  <a:cubicBezTo>
                    <a:pt x="14011" y="2630"/>
                    <a:pt x="14048" y="2497"/>
                    <a:pt x="14069" y="2364"/>
                  </a:cubicBezTo>
                  <a:cubicBezTo>
                    <a:pt x="14089" y="2242"/>
                    <a:pt x="14098" y="2120"/>
                    <a:pt x="14110" y="1997"/>
                  </a:cubicBezTo>
                  <a:cubicBezTo>
                    <a:pt x="14112" y="1980"/>
                    <a:pt x="14114" y="1964"/>
                    <a:pt x="14115" y="1946"/>
                  </a:cubicBezTo>
                  <a:cubicBezTo>
                    <a:pt x="14191" y="1338"/>
                    <a:pt x="14191" y="833"/>
                    <a:pt x="14266" y="227"/>
                  </a:cubicBezTo>
                  <a:cubicBezTo>
                    <a:pt x="14268" y="216"/>
                    <a:pt x="14266" y="206"/>
                    <a:pt x="14266" y="197"/>
                  </a:cubicBezTo>
                  <a:cubicBezTo>
                    <a:pt x="14262" y="142"/>
                    <a:pt x="14236" y="87"/>
                    <a:pt x="14177" y="43"/>
                  </a:cubicBezTo>
                  <a:cubicBezTo>
                    <a:pt x="14136" y="13"/>
                    <a:pt x="14094" y="0"/>
                    <a:pt x="140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2" name="Google Shape;2392;p42"/>
            <p:cNvSpPr/>
            <p:nvPr/>
          </p:nvSpPr>
          <p:spPr>
            <a:xfrm>
              <a:off x="1429576" y="1335169"/>
              <a:ext cx="728876" cy="987391"/>
            </a:xfrm>
            <a:custGeom>
              <a:avLst/>
              <a:gdLst/>
              <a:ahLst/>
              <a:cxnLst/>
              <a:rect l="l" t="t" r="r" b="b"/>
              <a:pathLst>
                <a:path w="13666" h="18513" extrusionOk="0">
                  <a:moveTo>
                    <a:pt x="13612" y="1"/>
                  </a:moveTo>
                  <a:cubicBezTo>
                    <a:pt x="13592" y="1"/>
                    <a:pt x="13569" y="11"/>
                    <a:pt x="13545" y="27"/>
                  </a:cubicBezTo>
                  <a:cubicBezTo>
                    <a:pt x="13538" y="31"/>
                    <a:pt x="13530" y="35"/>
                    <a:pt x="13522" y="43"/>
                  </a:cubicBezTo>
                  <a:cubicBezTo>
                    <a:pt x="13107" y="401"/>
                    <a:pt x="12763" y="658"/>
                    <a:pt x="12348" y="1016"/>
                  </a:cubicBezTo>
                  <a:cubicBezTo>
                    <a:pt x="12336" y="1027"/>
                    <a:pt x="12324" y="1038"/>
                    <a:pt x="12311" y="1048"/>
                  </a:cubicBezTo>
                  <a:cubicBezTo>
                    <a:pt x="12228" y="1117"/>
                    <a:pt x="12145" y="1186"/>
                    <a:pt x="12061" y="1261"/>
                  </a:cubicBezTo>
                  <a:cubicBezTo>
                    <a:pt x="11969" y="1342"/>
                    <a:pt x="11877" y="1434"/>
                    <a:pt x="11796" y="1544"/>
                  </a:cubicBezTo>
                  <a:cubicBezTo>
                    <a:pt x="11796" y="1544"/>
                    <a:pt x="11796" y="1544"/>
                    <a:pt x="11796" y="1543"/>
                  </a:cubicBezTo>
                  <a:lnTo>
                    <a:pt x="10872" y="2811"/>
                  </a:lnTo>
                  <a:cubicBezTo>
                    <a:pt x="8570" y="5943"/>
                    <a:pt x="4202" y="11899"/>
                    <a:pt x="3006" y="13541"/>
                  </a:cubicBezTo>
                  <a:cubicBezTo>
                    <a:pt x="2671" y="14002"/>
                    <a:pt x="2081" y="14807"/>
                    <a:pt x="1634" y="15416"/>
                  </a:cubicBezTo>
                  <a:cubicBezTo>
                    <a:pt x="1572" y="15500"/>
                    <a:pt x="1514" y="15579"/>
                    <a:pt x="1459" y="15656"/>
                  </a:cubicBezTo>
                  <a:cubicBezTo>
                    <a:pt x="1424" y="15705"/>
                    <a:pt x="1388" y="15753"/>
                    <a:pt x="1356" y="15797"/>
                  </a:cubicBezTo>
                  <a:cubicBezTo>
                    <a:pt x="1323" y="15843"/>
                    <a:pt x="1292" y="15884"/>
                    <a:pt x="1264" y="15925"/>
                  </a:cubicBezTo>
                  <a:cubicBezTo>
                    <a:pt x="1220" y="15983"/>
                    <a:pt x="1183" y="16037"/>
                    <a:pt x="1151" y="16081"/>
                  </a:cubicBezTo>
                  <a:cubicBezTo>
                    <a:pt x="484" y="16990"/>
                    <a:pt x="139" y="17522"/>
                    <a:pt x="55" y="17864"/>
                  </a:cubicBezTo>
                  <a:cubicBezTo>
                    <a:pt x="1" y="18089"/>
                    <a:pt x="59" y="18232"/>
                    <a:pt x="217" y="18346"/>
                  </a:cubicBezTo>
                  <a:cubicBezTo>
                    <a:pt x="234" y="18360"/>
                    <a:pt x="252" y="18370"/>
                    <a:pt x="270" y="18381"/>
                  </a:cubicBezTo>
                  <a:cubicBezTo>
                    <a:pt x="286" y="18395"/>
                    <a:pt x="304" y="18408"/>
                    <a:pt x="321" y="18422"/>
                  </a:cubicBezTo>
                  <a:cubicBezTo>
                    <a:pt x="402" y="18481"/>
                    <a:pt x="483" y="18512"/>
                    <a:pt x="569" y="18512"/>
                  </a:cubicBezTo>
                  <a:cubicBezTo>
                    <a:pt x="649" y="18512"/>
                    <a:pt x="734" y="18485"/>
                    <a:pt x="830" y="18427"/>
                  </a:cubicBezTo>
                  <a:cubicBezTo>
                    <a:pt x="1129" y="18243"/>
                    <a:pt x="1528" y="17750"/>
                    <a:pt x="2189" y="16838"/>
                  </a:cubicBezTo>
                  <a:cubicBezTo>
                    <a:pt x="2221" y="16793"/>
                    <a:pt x="2260" y="16740"/>
                    <a:pt x="2302" y="16682"/>
                  </a:cubicBezTo>
                  <a:cubicBezTo>
                    <a:pt x="2403" y="16543"/>
                    <a:pt x="2531" y="16368"/>
                    <a:pt x="2671" y="16173"/>
                  </a:cubicBezTo>
                  <a:cubicBezTo>
                    <a:pt x="3116" y="15560"/>
                    <a:pt x="3699" y="14750"/>
                    <a:pt x="4036" y="14289"/>
                  </a:cubicBezTo>
                  <a:cubicBezTo>
                    <a:pt x="5230" y="12647"/>
                    <a:pt x="9554" y="6659"/>
                    <a:pt x="11824" y="3504"/>
                  </a:cubicBezTo>
                  <a:lnTo>
                    <a:pt x="12747" y="2235"/>
                  </a:lnTo>
                  <a:cubicBezTo>
                    <a:pt x="12827" y="2126"/>
                    <a:pt x="12885" y="2009"/>
                    <a:pt x="12935" y="1895"/>
                  </a:cubicBezTo>
                  <a:cubicBezTo>
                    <a:pt x="12979" y="1794"/>
                    <a:pt x="13020" y="1693"/>
                    <a:pt x="13061" y="1592"/>
                  </a:cubicBezTo>
                  <a:cubicBezTo>
                    <a:pt x="13066" y="1578"/>
                    <a:pt x="13073" y="1564"/>
                    <a:pt x="13079" y="1550"/>
                  </a:cubicBezTo>
                  <a:cubicBezTo>
                    <a:pt x="13293" y="1043"/>
                    <a:pt x="13431" y="639"/>
                    <a:pt x="13646" y="132"/>
                  </a:cubicBezTo>
                  <a:cubicBezTo>
                    <a:pt x="13649" y="123"/>
                    <a:pt x="13651" y="116"/>
                    <a:pt x="13653" y="109"/>
                  </a:cubicBezTo>
                  <a:cubicBezTo>
                    <a:pt x="13665" y="66"/>
                    <a:pt x="13665" y="29"/>
                    <a:pt x="13640" y="10"/>
                  </a:cubicBezTo>
                  <a:cubicBezTo>
                    <a:pt x="13632" y="4"/>
                    <a:pt x="13622" y="1"/>
                    <a:pt x="136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3" name="Google Shape;2393;p42"/>
            <p:cNvSpPr/>
            <p:nvPr/>
          </p:nvSpPr>
          <p:spPr>
            <a:xfrm>
              <a:off x="1400935" y="2169375"/>
              <a:ext cx="179472" cy="169712"/>
            </a:xfrm>
            <a:custGeom>
              <a:avLst/>
              <a:gdLst/>
              <a:ahLst/>
              <a:cxnLst/>
              <a:rect l="l" t="t" r="r" b="b"/>
              <a:pathLst>
                <a:path w="3365" h="3182" extrusionOk="0">
                  <a:moveTo>
                    <a:pt x="919" y="0"/>
                  </a:moveTo>
                  <a:cubicBezTo>
                    <a:pt x="291" y="862"/>
                    <a:pt x="1" y="1402"/>
                    <a:pt x="63" y="1838"/>
                  </a:cubicBezTo>
                  <a:cubicBezTo>
                    <a:pt x="107" y="2134"/>
                    <a:pt x="311" y="2382"/>
                    <a:pt x="683" y="2653"/>
                  </a:cubicBezTo>
                  <a:cubicBezTo>
                    <a:pt x="725" y="2683"/>
                    <a:pt x="766" y="2713"/>
                    <a:pt x="809" y="2740"/>
                  </a:cubicBezTo>
                  <a:cubicBezTo>
                    <a:pt x="846" y="2770"/>
                    <a:pt x="887" y="2800"/>
                    <a:pt x="929" y="2832"/>
                  </a:cubicBezTo>
                  <a:cubicBezTo>
                    <a:pt x="1115" y="2967"/>
                    <a:pt x="1282" y="3064"/>
                    <a:pt x="1441" y="3121"/>
                  </a:cubicBezTo>
                  <a:cubicBezTo>
                    <a:pt x="1552" y="3161"/>
                    <a:pt x="1659" y="3182"/>
                    <a:pt x="1764" y="3182"/>
                  </a:cubicBezTo>
                  <a:cubicBezTo>
                    <a:pt x="1808" y="3182"/>
                    <a:pt x="1852" y="3178"/>
                    <a:pt x="1895" y="3171"/>
                  </a:cubicBezTo>
                  <a:cubicBezTo>
                    <a:pt x="2326" y="3098"/>
                    <a:pt x="2746" y="2662"/>
                    <a:pt x="3364" y="1815"/>
                  </a:cubicBezTo>
                  <a:cubicBezTo>
                    <a:pt x="2487" y="1299"/>
                    <a:pt x="1688" y="672"/>
                    <a:pt x="91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4" name="Google Shape;2394;p42"/>
            <p:cNvSpPr/>
            <p:nvPr/>
          </p:nvSpPr>
          <p:spPr>
            <a:xfrm>
              <a:off x="1449896" y="2091507"/>
              <a:ext cx="187313" cy="174672"/>
            </a:xfrm>
            <a:custGeom>
              <a:avLst/>
              <a:gdLst/>
              <a:ahLst/>
              <a:cxnLst/>
              <a:rect l="l" t="t" r="r" b="b"/>
              <a:pathLst>
                <a:path w="3512" h="3275" extrusionOk="0">
                  <a:moveTo>
                    <a:pt x="1076" y="0"/>
                  </a:moveTo>
                  <a:cubicBezTo>
                    <a:pt x="973" y="137"/>
                    <a:pt x="872" y="275"/>
                    <a:pt x="773" y="408"/>
                  </a:cubicBezTo>
                  <a:cubicBezTo>
                    <a:pt x="693" y="516"/>
                    <a:pt x="617" y="620"/>
                    <a:pt x="543" y="720"/>
                  </a:cubicBezTo>
                  <a:cubicBezTo>
                    <a:pt x="483" y="803"/>
                    <a:pt x="424" y="883"/>
                    <a:pt x="369" y="957"/>
                  </a:cubicBezTo>
                  <a:cubicBezTo>
                    <a:pt x="337" y="1000"/>
                    <a:pt x="307" y="1040"/>
                    <a:pt x="279" y="1079"/>
                  </a:cubicBezTo>
                  <a:lnTo>
                    <a:pt x="59" y="1382"/>
                  </a:lnTo>
                  <a:cubicBezTo>
                    <a:pt x="40" y="1409"/>
                    <a:pt x="20" y="1434"/>
                    <a:pt x="1" y="1460"/>
                  </a:cubicBezTo>
                  <a:cubicBezTo>
                    <a:pt x="770" y="2132"/>
                    <a:pt x="1569" y="2759"/>
                    <a:pt x="2446" y="3275"/>
                  </a:cubicBezTo>
                  <a:cubicBezTo>
                    <a:pt x="2469" y="3241"/>
                    <a:pt x="2494" y="3208"/>
                    <a:pt x="2519" y="3172"/>
                  </a:cubicBezTo>
                  <a:cubicBezTo>
                    <a:pt x="2551" y="3128"/>
                    <a:pt x="2590" y="3076"/>
                    <a:pt x="2632" y="3018"/>
                  </a:cubicBezTo>
                  <a:cubicBezTo>
                    <a:pt x="2664" y="2975"/>
                    <a:pt x="2696" y="2929"/>
                    <a:pt x="2733" y="2880"/>
                  </a:cubicBezTo>
                  <a:cubicBezTo>
                    <a:pt x="2813" y="2770"/>
                    <a:pt x="2903" y="2644"/>
                    <a:pt x="3001" y="2508"/>
                  </a:cubicBezTo>
                  <a:cubicBezTo>
                    <a:pt x="3070" y="2410"/>
                    <a:pt x="3144" y="2306"/>
                    <a:pt x="3220" y="2199"/>
                  </a:cubicBezTo>
                  <a:cubicBezTo>
                    <a:pt x="3316" y="2068"/>
                    <a:pt x="3414" y="1932"/>
                    <a:pt x="3511" y="1795"/>
                  </a:cubicBezTo>
                  <a:cubicBezTo>
                    <a:pt x="2629" y="1308"/>
                    <a:pt x="1835" y="674"/>
                    <a:pt x="107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5" name="Google Shape;2395;p42"/>
            <p:cNvSpPr/>
            <p:nvPr/>
          </p:nvSpPr>
          <p:spPr>
            <a:xfrm>
              <a:off x="1464723" y="2113214"/>
              <a:ext cx="156965" cy="131897"/>
            </a:xfrm>
            <a:custGeom>
              <a:avLst/>
              <a:gdLst/>
              <a:ahLst/>
              <a:cxnLst/>
              <a:rect l="l" t="t" r="r" b="b"/>
              <a:pathLst>
                <a:path w="2943" h="2473" extrusionOk="0">
                  <a:moveTo>
                    <a:pt x="495" y="1"/>
                  </a:moveTo>
                  <a:cubicBezTo>
                    <a:pt x="415" y="109"/>
                    <a:pt x="339" y="213"/>
                    <a:pt x="265" y="313"/>
                  </a:cubicBezTo>
                  <a:cubicBezTo>
                    <a:pt x="205" y="396"/>
                    <a:pt x="146" y="476"/>
                    <a:pt x="91" y="550"/>
                  </a:cubicBezTo>
                  <a:cubicBezTo>
                    <a:pt x="59" y="593"/>
                    <a:pt x="29" y="633"/>
                    <a:pt x="1" y="672"/>
                  </a:cubicBezTo>
                  <a:cubicBezTo>
                    <a:pt x="798" y="1303"/>
                    <a:pt x="1610" y="1915"/>
                    <a:pt x="2455" y="2473"/>
                  </a:cubicBezTo>
                  <a:cubicBezTo>
                    <a:pt x="2535" y="2361"/>
                    <a:pt x="2625" y="2237"/>
                    <a:pt x="2723" y="2101"/>
                  </a:cubicBezTo>
                  <a:cubicBezTo>
                    <a:pt x="2792" y="2003"/>
                    <a:pt x="2866" y="1899"/>
                    <a:pt x="2942" y="1792"/>
                  </a:cubicBezTo>
                  <a:cubicBezTo>
                    <a:pt x="2099" y="1248"/>
                    <a:pt x="1286" y="633"/>
                    <a:pt x="49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6" name="Google Shape;2396;p42"/>
            <p:cNvSpPr/>
            <p:nvPr/>
          </p:nvSpPr>
          <p:spPr>
            <a:xfrm>
              <a:off x="2027403" y="1333409"/>
              <a:ext cx="134511" cy="146991"/>
            </a:xfrm>
            <a:custGeom>
              <a:avLst/>
              <a:gdLst/>
              <a:ahLst/>
              <a:cxnLst/>
              <a:rect l="l" t="t" r="r" b="b"/>
              <a:pathLst>
                <a:path w="2522" h="2756" extrusionOk="0">
                  <a:moveTo>
                    <a:pt x="2308" y="0"/>
                  </a:moveTo>
                  <a:cubicBezTo>
                    <a:pt x="2292" y="0"/>
                    <a:pt x="2277" y="2"/>
                    <a:pt x="2263" y="5"/>
                  </a:cubicBezTo>
                  <a:cubicBezTo>
                    <a:pt x="2252" y="7"/>
                    <a:pt x="2240" y="9"/>
                    <a:pt x="2229" y="14"/>
                  </a:cubicBezTo>
                  <a:cubicBezTo>
                    <a:pt x="2064" y="91"/>
                    <a:pt x="1910" y="154"/>
                    <a:pt x="1761" y="211"/>
                  </a:cubicBezTo>
                  <a:cubicBezTo>
                    <a:pt x="1402" y="348"/>
                    <a:pt x="1030" y="505"/>
                    <a:pt x="640" y="686"/>
                  </a:cubicBezTo>
                  <a:cubicBezTo>
                    <a:pt x="624" y="693"/>
                    <a:pt x="608" y="700"/>
                    <a:pt x="592" y="707"/>
                  </a:cubicBezTo>
                  <a:cubicBezTo>
                    <a:pt x="478" y="757"/>
                    <a:pt x="365" y="805"/>
                    <a:pt x="255" y="860"/>
                  </a:cubicBezTo>
                  <a:cubicBezTo>
                    <a:pt x="163" y="906"/>
                    <a:pt x="73" y="962"/>
                    <a:pt x="0" y="1035"/>
                  </a:cubicBezTo>
                  <a:cubicBezTo>
                    <a:pt x="99" y="1212"/>
                    <a:pt x="200" y="1391"/>
                    <a:pt x="299" y="1568"/>
                  </a:cubicBezTo>
                  <a:cubicBezTo>
                    <a:pt x="346" y="1652"/>
                    <a:pt x="385" y="1749"/>
                    <a:pt x="489" y="1772"/>
                  </a:cubicBezTo>
                  <a:cubicBezTo>
                    <a:pt x="510" y="1777"/>
                    <a:pt x="532" y="1779"/>
                    <a:pt x="554" y="1779"/>
                  </a:cubicBezTo>
                  <a:cubicBezTo>
                    <a:pt x="630" y="1779"/>
                    <a:pt x="712" y="1755"/>
                    <a:pt x="785" y="1746"/>
                  </a:cubicBezTo>
                  <a:cubicBezTo>
                    <a:pt x="888" y="1730"/>
                    <a:pt x="991" y="1719"/>
                    <a:pt x="1095" y="1710"/>
                  </a:cubicBezTo>
                  <a:cubicBezTo>
                    <a:pt x="1118" y="1708"/>
                    <a:pt x="1148" y="1704"/>
                    <a:pt x="1177" y="1704"/>
                  </a:cubicBezTo>
                  <a:cubicBezTo>
                    <a:pt x="1204" y="1704"/>
                    <a:pt x="1229" y="1707"/>
                    <a:pt x="1248" y="1721"/>
                  </a:cubicBezTo>
                  <a:cubicBezTo>
                    <a:pt x="1285" y="1747"/>
                    <a:pt x="1295" y="1822"/>
                    <a:pt x="1306" y="1863"/>
                  </a:cubicBezTo>
                  <a:cubicBezTo>
                    <a:pt x="1359" y="2061"/>
                    <a:pt x="1389" y="2268"/>
                    <a:pt x="1391" y="2476"/>
                  </a:cubicBezTo>
                  <a:cubicBezTo>
                    <a:pt x="1393" y="2513"/>
                    <a:pt x="1409" y="2563"/>
                    <a:pt x="1451" y="2573"/>
                  </a:cubicBezTo>
                  <a:cubicBezTo>
                    <a:pt x="1694" y="2634"/>
                    <a:pt x="1937" y="2696"/>
                    <a:pt x="2180" y="2756"/>
                  </a:cubicBezTo>
                  <a:lnTo>
                    <a:pt x="2189" y="2742"/>
                  </a:lnTo>
                  <a:lnTo>
                    <a:pt x="2187" y="2742"/>
                  </a:lnTo>
                  <a:cubicBezTo>
                    <a:pt x="2265" y="2630"/>
                    <a:pt x="2302" y="2497"/>
                    <a:pt x="2323" y="2364"/>
                  </a:cubicBezTo>
                  <a:cubicBezTo>
                    <a:pt x="2343" y="2242"/>
                    <a:pt x="2352" y="2120"/>
                    <a:pt x="2364" y="1997"/>
                  </a:cubicBezTo>
                  <a:cubicBezTo>
                    <a:pt x="2366" y="1980"/>
                    <a:pt x="2368" y="1964"/>
                    <a:pt x="2369" y="1946"/>
                  </a:cubicBezTo>
                  <a:cubicBezTo>
                    <a:pt x="2422" y="1521"/>
                    <a:pt x="2458" y="1122"/>
                    <a:pt x="2477" y="743"/>
                  </a:cubicBezTo>
                  <a:cubicBezTo>
                    <a:pt x="2484" y="578"/>
                    <a:pt x="2497" y="410"/>
                    <a:pt x="2520" y="227"/>
                  </a:cubicBezTo>
                  <a:cubicBezTo>
                    <a:pt x="2522" y="216"/>
                    <a:pt x="2520" y="206"/>
                    <a:pt x="2520" y="197"/>
                  </a:cubicBezTo>
                  <a:cubicBezTo>
                    <a:pt x="2516" y="142"/>
                    <a:pt x="2490" y="87"/>
                    <a:pt x="2431" y="43"/>
                  </a:cubicBezTo>
                  <a:cubicBezTo>
                    <a:pt x="2390" y="13"/>
                    <a:pt x="2348" y="0"/>
                    <a:pt x="23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7" name="Google Shape;2397;p42"/>
            <p:cNvSpPr/>
            <p:nvPr/>
          </p:nvSpPr>
          <p:spPr>
            <a:xfrm>
              <a:off x="2120845" y="1333409"/>
              <a:ext cx="41068" cy="41228"/>
            </a:xfrm>
            <a:custGeom>
              <a:avLst/>
              <a:gdLst/>
              <a:ahLst/>
              <a:cxnLst/>
              <a:rect l="l" t="t" r="r" b="b"/>
              <a:pathLst>
                <a:path w="770" h="773" extrusionOk="0">
                  <a:moveTo>
                    <a:pt x="555" y="0"/>
                  </a:moveTo>
                  <a:cubicBezTo>
                    <a:pt x="540" y="0"/>
                    <a:pt x="525" y="2"/>
                    <a:pt x="511" y="5"/>
                  </a:cubicBezTo>
                  <a:cubicBezTo>
                    <a:pt x="500" y="7"/>
                    <a:pt x="488" y="9"/>
                    <a:pt x="477" y="14"/>
                  </a:cubicBezTo>
                  <a:cubicBezTo>
                    <a:pt x="312" y="91"/>
                    <a:pt x="158" y="154"/>
                    <a:pt x="9" y="211"/>
                  </a:cubicBezTo>
                  <a:cubicBezTo>
                    <a:pt x="1" y="372"/>
                    <a:pt x="64" y="537"/>
                    <a:pt x="235" y="661"/>
                  </a:cubicBezTo>
                  <a:cubicBezTo>
                    <a:pt x="342" y="739"/>
                    <a:pt x="451" y="773"/>
                    <a:pt x="555" y="773"/>
                  </a:cubicBezTo>
                  <a:cubicBezTo>
                    <a:pt x="613" y="773"/>
                    <a:pt x="670" y="762"/>
                    <a:pt x="724" y="743"/>
                  </a:cubicBezTo>
                  <a:cubicBezTo>
                    <a:pt x="732" y="578"/>
                    <a:pt x="745" y="410"/>
                    <a:pt x="768" y="227"/>
                  </a:cubicBezTo>
                  <a:cubicBezTo>
                    <a:pt x="770" y="216"/>
                    <a:pt x="768" y="206"/>
                    <a:pt x="768" y="197"/>
                  </a:cubicBezTo>
                  <a:cubicBezTo>
                    <a:pt x="764" y="142"/>
                    <a:pt x="738" y="87"/>
                    <a:pt x="679" y="43"/>
                  </a:cubicBezTo>
                  <a:cubicBezTo>
                    <a:pt x="638" y="13"/>
                    <a:pt x="595" y="0"/>
                    <a:pt x="5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8" name="Google Shape;2398;p42"/>
            <p:cNvSpPr/>
            <p:nvPr/>
          </p:nvSpPr>
          <p:spPr>
            <a:xfrm>
              <a:off x="1468937" y="2146068"/>
              <a:ext cx="204700" cy="207740"/>
            </a:xfrm>
            <a:custGeom>
              <a:avLst/>
              <a:gdLst/>
              <a:ahLst/>
              <a:cxnLst/>
              <a:rect l="l" t="t" r="r" b="b"/>
              <a:pathLst>
                <a:path w="3838" h="3895" extrusionOk="0">
                  <a:moveTo>
                    <a:pt x="3616" y="0"/>
                  </a:moveTo>
                  <a:cubicBezTo>
                    <a:pt x="3574" y="0"/>
                    <a:pt x="3532" y="19"/>
                    <a:pt x="3500" y="63"/>
                  </a:cubicBezTo>
                  <a:cubicBezTo>
                    <a:pt x="3090" y="632"/>
                    <a:pt x="2679" y="1199"/>
                    <a:pt x="2268" y="1766"/>
                  </a:cubicBezTo>
                  <a:cubicBezTo>
                    <a:pt x="2062" y="2046"/>
                    <a:pt x="1859" y="2328"/>
                    <a:pt x="1653" y="2610"/>
                  </a:cubicBezTo>
                  <a:cubicBezTo>
                    <a:pt x="1552" y="2748"/>
                    <a:pt x="1449" y="2890"/>
                    <a:pt x="1347" y="3028"/>
                  </a:cubicBezTo>
                  <a:cubicBezTo>
                    <a:pt x="1258" y="3149"/>
                    <a:pt x="1166" y="3271"/>
                    <a:pt x="1052" y="3372"/>
                  </a:cubicBezTo>
                  <a:cubicBezTo>
                    <a:pt x="924" y="3488"/>
                    <a:pt x="744" y="3584"/>
                    <a:pt x="569" y="3584"/>
                  </a:cubicBezTo>
                  <a:cubicBezTo>
                    <a:pt x="482" y="3584"/>
                    <a:pt x="395" y="3560"/>
                    <a:pt x="317" y="3501"/>
                  </a:cubicBezTo>
                  <a:cubicBezTo>
                    <a:pt x="287" y="3480"/>
                    <a:pt x="257" y="3470"/>
                    <a:pt x="228" y="3470"/>
                  </a:cubicBezTo>
                  <a:cubicBezTo>
                    <a:pt x="100" y="3470"/>
                    <a:pt x="1" y="3656"/>
                    <a:pt x="133" y="3755"/>
                  </a:cubicBezTo>
                  <a:cubicBezTo>
                    <a:pt x="262" y="3851"/>
                    <a:pt x="417" y="3894"/>
                    <a:pt x="574" y="3894"/>
                  </a:cubicBezTo>
                  <a:cubicBezTo>
                    <a:pt x="712" y="3894"/>
                    <a:pt x="852" y="3860"/>
                    <a:pt x="976" y="3799"/>
                  </a:cubicBezTo>
                  <a:cubicBezTo>
                    <a:pt x="1284" y="3650"/>
                    <a:pt x="1488" y="3363"/>
                    <a:pt x="1685" y="3094"/>
                  </a:cubicBezTo>
                  <a:cubicBezTo>
                    <a:pt x="2126" y="2491"/>
                    <a:pt x="2566" y="1887"/>
                    <a:pt x="3003" y="1281"/>
                  </a:cubicBezTo>
                  <a:cubicBezTo>
                    <a:pt x="3253" y="937"/>
                    <a:pt x="3503" y="592"/>
                    <a:pt x="3751" y="248"/>
                  </a:cubicBezTo>
                  <a:cubicBezTo>
                    <a:pt x="3837" y="129"/>
                    <a:pt x="3728" y="0"/>
                    <a:pt x="361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9" name="Google Shape;2399;p42"/>
            <p:cNvSpPr/>
            <p:nvPr/>
          </p:nvSpPr>
          <p:spPr>
            <a:xfrm>
              <a:off x="1519498" y="1962651"/>
              <a:ext cx="88856" cy="100856"/>
            </a:xfrm>
            <a:custGeom>
              <a:avLst/>
              <a:gdLst/>
              <a:ahLst/>
              <a:cxnLst/>
              <a:rect l="l" t="t" r="r" b="b"/>
              <a:pathLst>
                <a:path w="1666" h="1891" extrusionOk="0">
                  <a:moveTo>
                    <a:pt x="1439" y="1"/>
                  </a:moveTo>
                  <a:cubicBezTo>
                    <a:pt x="1397" y="1"/>
                    <a:pt x="1354" y="18"/>
                    <a:pt x="1320" y="59"/>
                  </a:cubicBezTo>
                  <a:cubicBezTo>
                    <a:pt x="896" y="577"/>
                    <a:pt x="485" y="1107"/>
                    <a:pt x="87" y="1644"/>
                  </a:cubicBezTo>
                  <a:cubicBezTo>
                    <a:pt x="0" y="1761"/>
                    <a:pt x="110" y="1890"/>
                    <a:pt x="222" y="1890"/>
                  </a:cubicBezTo>
                  <a:cubicBezTo>
                    <a:pt x="264" y="1890"/>
                    <a:pt x="307" y="1872"/>
                    <a:pt x="340" y="1828"/>
                  </a:cubicBezTo>
                  <a:cubicBezTo>
                    <a:pt x="737" y="1289"/>
                    <a:pt x="1148" y="761"/>
                    <a:pt x="1572" y="244"/>
                  </a:cubicBezTo>
                  <a:cubicBezTo>
                    <a:pt x="1665" y="129"/>
                    <a:pt x="1555" y="1"/>
                    <a:pt x="143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0" name="Google Shape;2400;p42"/>
            <p:cNvSpPr/>
            <p:nvPr/>
          </p:nvSpPr>
          <p:spPr>
            <a:xfrm>
              <a:off x="2022763" y="1464452"/>
              <a:ext cx="136698" cy="178939"/>
            </a:xfrm>
            <a:custGeom>
              <a:avLst/>
              <a:gdLst/>
              <a:ahLst/>
              <a:cxnLst/>
              <a:rect l="l" t="t" r="r" b="b"/>
              <a:pathLst>
                <a:path w="2563" h="3355" extrusionOk="0">
                  <a:moveTo>
                    <a:pt x="2337" y="0"/>
                  </a:moveTo>
                  <a:cubicBezTo>
                    <a:pt x="2294" y="0"/>
                    <a:pt x="2251" y="18"/>
                    <a:pt x="2217" y="60"/>
                  </a:cubicBezTo>
                  <a:cubicBezTo>
                    <a:pt x="1428" y="1020"/>
                    <a:pt x="853" y="2129"/>
                    <a:pt x="91" y="3111"/>
                  </a:cubicBezTo>
                  <a:cubicBezTo>
                    <a:pt x="0" y="3226"/>
                    <a:pt x="110" y="3355"/>
                    <a:pt x="224" y="3355"/>
                  </a:cubicBezTo>
                  <a:cubicBezTo>
                    <a:pt x="266" y="3355"/>
                    <a:pt x="309" y="3337"/>
                    <a:pt x="342" y="3294"/>
                  </a:cubicBezTo>
                  <a:cubicBezTo>
                    <a:pt x="1104" y="2314"/>
                    <a:pt x="1682" y="1203"/>
                    <a:pt x="2470" y="242"/>
                  </a:cubicBezTo>
                  <a:cubicBezTo>
                    <a:pt x="2563" y="129"/>
                    <a:pt x="2453" y="0"/>
                    <a:pt x="23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1" name="Google Shape;2401;p42"/>
            <p:cNvSpPr/>
            <p:nvPr/>
          </p:nvSpPr>
          <p:spPr>
            <a:xfrm>
              <a:off x="1791024" y="1775766"/>
              <a:ext cx="90616" cy="109977"/>
            </a:xfrm>
            <a:custGeom>
              <a:avLst/>
              <a:gdLst/>
              <a:ahLst/>
              <a:cxnLst/>
              <a:rect l="l" t="t" r="r" b="b"/>
              <a:pathLst>
                <a:path w="1699" h="2062" extrusionOk="0">
                  <a:moveTo>
                    <a:pt x="1478" y="0"/>
                  </a:moveTo>
                  <a:cubicBezTo>
                    <a:pt x="1436" y="0"/>
                    <a:pt x="1394" y="19"/>
                    <a:pt x="1361" y="63"/>
                  </a:cubicBezTo>
                  <a:lnTo>
                    <a:pt x="87" y="1814"/>
                  </a:lnTo>
                  <a:cubicBezTo>
                    <a:pt x="1" y="1933"/>
                    <a:pt x="110" y="2061"/>
                    <a:pt x="221" y="2061"/>
                  </a:cubicBezTo>
                  <a:cubicBezTo>
                    <a:pt x="263" y="2061"/>
                    <a:pt x="306" y="2043"/>
                    <a:pt x="338" y="1998"/>
                  </a:cubicBezTo>
                  <a:lnTo>
                    <a:pt x="1613" y="248"/>
                  </a:lnTo>
                  <a:cubicBezTo>
                    <a:pt x="1699" y="129"/>
                    <a:pt x="1590" y="0"/>
                    <a:pt x="147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2" name="Google Shape;2402;p42"/>
            <p:cNvSpPr/>
            <p:nvPr/>
          </p:nvSpPr>
          <p:spPr>
            <a:xfrm>
              <a:off x="1748196" y="1907023"/>
              <a:ext cx="36641" cy="41281"/>
            </a:xfrm>
            <a:custGeom>
              <a:avLst/>
              <a:gdLst/>
              <a:ahLst/>
              <a:cxnLst/>
              <a:rect l="l" t="t" r="r" b="b"/>
              <a:pathLst>
                <a:path w="687" h="774" extrusionOk="0">
                  <a:moveTo>
                    <a:pt x="510" y="1"/>
                  </a:moveTo>
                  <a:cubicBezTo>
                    <a:pt x="463" y="1"/>
                    <a:pt x="417" y="22"/>
                    <a:pt x="387" y="64"/>
                  </a:cubicBezTo>
                  <a:lnTo>
                    <a:pt x="48" y="528"/>
                  </a:lnTo>
                  <a:cubicBezTo>
                    <a:pt x="0" y="594"/>
                    <a:pt x="13" y="698"/>
                    <a:pt x="84" y="744"/>
                  </a:cubicBezTo>
                  <a:cubicBezTo>
                    <a:pt x="112" y="764"/>
                    <a:pt x="145" y="774"/>
                    <a:pt x="178" y="774"/>
                  </a:cubicBezTo>
                  <a:cubicBezTo>
                    <a:pt x="225" y="774"/>
                    <a:pt x="271" y="753"/>
                    <a:pt x="302" y="711"/>
                  </a:cubicBezTo>
                  <a:lnTo>
                    <a:pt x="638" y="248"/>
                  </a:lnTo>
                  <a:cubicBezTo>
                    <a:pt x="686" y="181"/>
                    <a:pt x="674" y="76"/>
                    <a:pt x="605" y="30"/>
                  </a:cubicBezTo>
                  <a:cubicBezTo>
                    <a:pt x="576" y="11"/>
                    <a:pt x="543" y="1"/>
                    <a:pt x="51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3" name="Google Shape;2403;p42"/>
            <p:cNvSpPr/>
            <p:nvPr/>
          </p:nvSpPr>
          <p:spPr>
            <a:xfrm>
              <a:off x="1440616" y="2162655"/>
              <a:ext cx="38988" cy="36961"/>
            </a:xfrm>
            <a:custGeom>
              <a:avLst/>
              <a:gdLst/>
              <a:ahLst/>
              <a:cxnLst/>
              <a:rect l="l" t="t" r="r" b="b"/>
              <a:pathLst>
                <a:path w="731" h="693" extrusionOk="0">
                  <a:moveTo>
                    <a:pt x="172" y="1"/>
                  </a:moveTo>
                  <a:cubicBezTo>
                    <a:pt x="138" y="1"/>
                    <a:pt x="105" y="11"/>
                    <a:pt x="79" y="34"/>
                  </a:cubicBezTo>
                  <a:cubicBezTo>
                    <a:pt x="15" y="91"/>
                    <a:pt x="1" y="185"/>
                    <a:pt x="54" y="254"/>
                  </a:cubicBezTo>
                  <a:cubicBezTo>
                    <a:pt x="173" y="406"/>
                    <a:pt x="313" y="545"/>
                    <a:pt x="465" y="663"/>
                  </a:cubicBezTo>
                  <a:cubicBezTo>
                    <a:pt x="491" y="683"/>
                    <a:pt x="523" y="692"/>
                    <a:pt x="556" y="692"/>
                  </a:cubicBezTo>
                  <a:cubicBezTo>
                    <a:pt x="606" y="692"/>
                    <a:pt x="656" y="670"/>
                    <a:pt x="683" y="628"/>
                  </a:cubicBezTo>
                  <a:cubicBezTo>
                    <a:pt x="731" y="557"/>
                    <a:pt x="719" y="463"/>
                    <a:pt x="649" y="410"/>
                  </a:cubicBezTo>
                  <a:cubicBezTo>
                    <a:pt x="596" y="369"/>
                    <a:pt x="545" y="327"/>
                    <a:pt x="495" y="281"/>
                  </a:cubicBezTo>
                  <a:cubicBezTo>
                    <a:pt x="424" y="211"/>
                    <a:pt x="359" y="139"/>
                    <a:pt x="299" y="59"/>
                  </a:cubicBezTo>
                  <a:cubicBezTo>
                    <a:pt x="269" y="22"/>
                    <a:pt x="220" y="1"/>
                    <a:pt x="1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4" name="Google Shape;2404;p42"/>
            <p:cNvSpPr/>
            <p:nvPr/>
          </p:nvSpPr>
          <p:spPr>
            <a:xfrm>
              <a:off x="1989535" y="1357463"/>
              <a:ext cx="92376" cy="73496"/>
            </a:xfrm>
            <a:custGeom>
              <a:avLst/>
              <a:gdLst/>
              <a:ahLst/>
              <a:cxnLst/>
              <a:rect l="l" t="t" r="r" b="b"/>
              <a:pathLst>
                <a:path w="1732" h="1378" extrusionOk="0">
                  <a:moveTo>
                    <a:pt x="1508" y="1"/>
                  </a:moveTo>
                  <a:cubicBezTo>
                    <a:pt x="1488" y="1"/>
                    <a:pt x="1466" y="5"/>
                    <a:pt x="1444" y="15"/>
                  </a:cubicBezTo>
                  <a:lnTo>
                    <a:pt x="1036" y="192"/>
                  </a:lnTo>
                  <a:cubicBezTo>
                    <a:pt x="900" y="253"/>
                    <a:pt x="761" y="311"/>
                    <a:pt x="650" y="412"/>
                  </a:cubicBezTo>
                  <a:cubicBezTo>
                    <a:pt x="426" y="614"/>
                    <a:pt x="244" y="878"/>
                    <a:pt x="79" y="1128"/>
                  </a:cubicBezTo>
                  <a:cubicBezTo>
                    <a:pt x="0" y="1248"/>
                    <a:pt x="108" y="1377"/>
                    <a:pt x="216" y="1377"/>
                  </a:cubicBezTo>
                  <a:cubicBezTo>
                    <a:pt x="258" y="1377"/>
                    <a:pt x="300" y="1358"/>
                    <a:pt x="331" y="1311"/>
                  </a:cubicBezTo>
                  <a:cubicBezTo>
                    <a:pt x="411" y="1192"/>
                    <a:pt x="494" y="1075"/>
                    <a:pt x="581" y="963"/>
                  </a:cubicBezTo>
                  <a:cubicBezTo>
                    <a:pt x="662" y="857"/>
                    <a:pt x="745" y="745"/>
                    <a:pt x="843" y="657"/>
                  </a:cubicBezTo>
                  <a:cubicBezTo>
                    <a:pt x="944" y="566"/>
                    <a:pt x="1068" y="520"/>
                    <a:pt x="1188" y="467"/>
                  </a:cubicBezTo>
                  <a:lnTo>
                    <a:pt x="1569" y="301"/>
                  </a:lnTo>
                  <a:cubicBezTo>
                    <a:pt x="1731" y="229"/>
                    <a:pt x="1654" y="1"/>
                    <a:pt x="15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405" name="Google Shape;2405;p42"/>
          <p:cNvSpPr/>
          <p:nvPr/>
        </p:nvSpPr>
        <p:spPr>
          <a:xfrm rot="144386">
            <a:off x="3451452" y="3419308"/>
            <a:ext cx="1770886" cy="1490097"/>
          </a:xfrm>
          <a:custGeom>
            <a:avLst/>
            <a:gdLst/>
            <a:ahLst/>
            <a:cxnLst/>
            <a:rect l="l" t="t" r="r" b="b"/>
            <a:pathLst>
              <a:path w="23947" h="20150" extrusionOk="0">
                <a:moveTo>
                  <a:pt x="6831" y="1"/>
                </a:moveTo>
                <a:cubicBezTo>
                  <a:pt x="6782" y="1"/>
                  <a:pt x="6732" y="1"/>
                  <a:pt x="6683" y="3"/>
                </a:cubicBezTo>
                <a:cubicBezTo>
                  <a:pt x="6612" y="3"/>
                  <a:pt x="6538" y="6"/>
                  <a:pt x="6467" y="10"/>
                </a:cubicBezTo>
                <a:cubicBezTo>
                  <a:pt x="6352" y="17"/>
                  <a:pt x="6265" y="112"/>
                  <a:pt x="6270" y="228"/>
                </a:cubicBezTo>
                <a:cubicBezTo>
                  <a:pt x="6277" y="337"/>
                  <a:pt x="6368" y="423"/>
                  <a:pt x="6475" y="423"/>
                </a:cubicBezTo>
                <a:cubicBezTo>
                  <a:pt x="6480" y="423"/>
                  <a:pt x="6484" y="423"/>
                  <a:pt x="6488" y="422"/>
                </a:cubicBezTo>
                <a:cubicBezTo>
                  <a:pt x="6555" y="419"/>
                  <a:pt x="6625" y="417"/>
                  <a:pt x="6692" y="415"/>
                </a:cubicBezTo>
                <a:cubicBezTo>
                  <a:pt x="6734" y="414"/>
                  <a:pt x="6777" y="414"/>
                  <a:pt x="6819" y="414"/>
                </a:cubicBezTo>
                <a:cubicBezTo>
                  <a:pt x="6995" y="414"/>
                  <a:pt x="7172" y="422"/>
                  <a:pt x="7346" y="437"/>
                </a:cubicBezTo>
                <a:cubicBezTo>
                  <a:pt x="7353" y="437"/>
                  <a:pt x="7358" y="438"/>
                  <a:pt x="7364" y="438"/>
                </a:cubicBezTo>
                <a:cubicBezTo>
                  <a:pt x="7470" y="438"/>
                  <a:pt x="7560" y="357"/>
                  <a:pt x="7569" y="249"/>
                </a:cubicBezTo>
                <a:cubicBezTo>
                  <a:pt x="7580" y="135"/>
                  <a:pt x="7496" y="34"/>
                  <a:pt x="7381" y="26"/>
                </a:cubicBezTo>
                <a:cubicBezTo>
                  <a:pt x="7200" y="9"/>
                  <a:pt x="7016" y="1"/>
                  <a:pt x="6831" y="1"/>
                </a:cubicBezTo>
                <a:close/>
                <a:moveTo>
                  <a:pt x="5596" y="114"/>
                </a:moveTo>
                <a:cubicBezTo>
                  <a:pt x="5583" y="114"/>
                  <a:pt x="5571" y="115"/>
                  <a:pt x="5558" y="118"/>
                </a:cubicBezTo>
                <a:cubicBezTo>
                  <a:pt x="5260" y="174"/>
                  <a:pt x="4962" y="249"/>
                  <a:pt x="4672" y="343"/>
                </a:cubicBezTo>
                <a:cubicBezTo>
                  <a:pt x="4564" y="378"/>
                  <a:pt x="4503" y="495"/>
                  <a:pt x="4539" y="603"/>
                </a:cubicBezTo>
                <a:cubicBezTo>
                  <a:pt x="4567" y="692"/>
                  <a:pt x="4649" y="747"/>
                  <a:pt x="4736" y="747"/>
                </a:cubicBezTo>
                <a:cubicBezTo>
                  <a:pt x="4757" y="747"/>
                  <a:pt x="4778" y="743"/>
                  <a:pt x="4799" y="736"/>
                </a:cubicBezTo>
                <a:cubicBezTo>
                  <a:pt x="5072" y="648"/>
                  <a:pt x="5352" y="577"/>
                  <a:pt x="5634" y="525"/>
                </a:cubicBezTo>
                <a:cubicBezTo>
                  <a:pt x="5746" y="504"/>
                  <a:pt x="5820" y="396"/>
                  <a:pt x="5799" y="284"/>
                </a:cubicBezTo>
                <a:cubicBezTo>
                  <a:pt x="5780" y="184"/>
                  <a:pt x="5693" y="114"/>
                  <a:pt x="5596" y="114"/>
                </a:cubicBezTo>
                <a:close/>
                <a:moveTo>
                  <a:pt x="8241" y="162"/>
                </a:moveTo>
                <a:cubicBezTo>
                  <a:pt x="8147" y="162"/>
                  <a:pt x="8062" y="227"/>
                  <a:pt x="8039" y="323"/>
                </a:cubicBezTo>
                <a:cubicBezTo>
                  <a:pt x="8014" y="435"/>
                  <a:pt x="8083" y="545"/>
                  <a:pt x="8195" y="571"/>
                </a:cubicBezTo>
                <a:cubicBezTo>
                  <a:pt x="8469" y="635"/>
                  <a:pt x="8746" y="718"/>
                  <a:pt x="9017" y="819"/>
                </a:cubicBezTo>
                <a:cubicBezTo>
                  <a:pt x="9040" y="828"/>
                  <a:pt x="9065" y="834"/>
                  <a:pt x="9090" y="834"/>
                </a:cubicBezTo>
                <a:cubicBezTo>
                  <a:pt x="9173" y="834"/>
                  <a:pt x="9251" y="782"/>
                  <a:pt x="9283" y="699"/>
                </a:cubicBezTo>
                <a:cubicBezTo>
                  <a:pt x="9323" y="593"/>
                  <a:pt x="9269" y="474"/>
                  <a:pt x="9162" y="433"/>
                </a:cubicBezTo>
                <a:cubicBezTo>
                  <a:pt x="8875" y="325"/>
                  <a:pt x="8581" y="236"/>
                  <a:pt x="8287" y="167"/>
                </a:cubicBezTo>
                <a:cubicBezTo>
                  <a:pt x="8271" y="164"/>
                  <a:pt x="8256" y="162"/>
                  <a:pt x="8241" y="162"/>
                </a:cubicBezTo>
                <a:close/>
                <a:moveTo>
                  <a:pt x="3910" y="660"/>
                </a:moveTo>
                <a:cubicBezTo>
                  <a:pt x="3881" y="660"/>
                  <a:pt x="3851" y="666"/>
                  <a:pt x="3823" y="679"/>
                </a:cubicBezTo>
                <a:cubicBezTo>
                  <a:pt x="3546" y="811"/>
                  <a:pt x="3277" y="959"/>
                  <a:pt x="3022" y="1122"/>
                </a:cubicBezTo>
                <a:cubicBezTo>
                  <a:pt x="2926" y="1184"/>
                  <a:pt x="2898" y="1312"/>
                  <a:pt x="2960" y="1408"/>
                </a:cubicBezTo>
                <a:cubicBezTo>
                  <a:pt x="3001" y="1470"/>
                  <a:pt x="3066" y="1503"/>
                  <a:pt x="3135" y="1503"/>
                </a:cubicBezTo>
                <a:cubicBezTo>
                  <a:pt x="3173" y="1503"/>
                  <a:pt x="3212" y="1493"/>
                  <a:pt x="3245" y="1470"/>
                </a:cubicBezTo>
                <a:cubicBezTo>
                  <a:pt x="3486" y="1316"/>
                  <a:pt x="3740" y="1176"/>
                  <a:pt x="3998" y="1053"/>
                </a:cubicBezTo>
                <a:cubicBezTo>
                  <a:pt x="4103" y="1006"/>
                  <a:pt x="4147" y="881"/>
                  <a:pt x="4098" y="779"/>
                </a:cubicBezTo>
                <a:cubicBezTo>
                  <a:pt x="4063" y="704"/>
                  <a:pt x="3988" y="660"/>
                  <a:pt x="3910" y="660"/>
                </a:cubicBezTo>
                <a:close/>
                <a:moveTo>
                  <a:pt x="9899" y="785"/>
                </a:moveTo>
                <a:cubicBezTo>
                  <a:pt x="9824" y="785"/>
                  <a:pt x="9752" y="825"/>
                  <a:pt x="9715" y="896"/>
                </a:cubicBezTo>
                <a:cubicBezTo>
                  <a:pt x="9662" y="997"/>
                  <a:pt x="9701" y="1121"/>
                  <a:pt x="9802" y="1174"/>
                </a:cubicBezTo>
                <a:cubicBezTo>
                  <a:pt x="10052" y="1307"/>
                  <a:pt x="10300" y="1457"/>
                  <a:pt x="10539" y="1622"/>
                </a:cubicBezTo>
                <a:cubicBezTo>
                  <a:pt x="10575" y="1647"/>
                  <a:pt x="10615" y="1658"/>
                  <a:pt x="10656" y="1658"/>
                </a:cubicBezTo>
                <a:cubicBezTo>
                  <a:pt x="10722" y="1658"/>
                  <a:pt x="10787" y="1628"/>
                  <a:pt x="10826" y="1569"/>
                </a:cubicBezTo>
                <a:cubicBezTo>
                  <a:pt x="10892" y="1475"/>
                  <a:pt x="10867" y="1346"/>
                  <a:pt x="10773" y="1282"/>
                </a:cubicBezTo>
                <a:cubicBezTo>
                  <a:pt x="10521" y="1107"/>
                  <a:pt x="10259" y="949"/>
                  <a:pt x="9995" y="809"/>
                </a:cubicBezTo>
                <a:cubicBezTo>
                  <a:pt x="9964" y="793"/>
                  <a:pt x="9932" y="785"/>
                  <a:pt x="9899" y="785"/>
                </a:cubicBezTo>
                <a:close/>
                <a:moveTo>
                  <a:pt x="2421" y="1617"/>
                </a:moveTo>
                <a:cubicBezTo>
                  <a:pt x="2374" y="1617"/>
                  <a:pt x="2326" y="1633"/>
                  <a:pt x="2287" y="1667"/>
                </a:cubicBezTo>
                <a:cubicBezTo>
                  <a:pt x="2054" y="1863"/>
                  <a:pt x="1833" y="2076"/>
                  <a:pt x="1629" y="2299"/>
                </a:cubicBezTo>
                <a:cubicBezTo>
                  <a:pt x="1551" y="2384"/>
                  <a:pt x="1556" y="2515"/>
                  <a:pt x="1641" y="2592"/>
                </a:cubicBezTo>
                <a:cubicBezTo>
                  <a:pt x="1680" y="2629"/>
                  <a:pt x="1732" y="2646"/>
                  <a:pt x="1781" y="2646"/>
                </a:cubicBezTo>
                <a:cubicBezTo>
                  <a:pt x="1836" y="2646"/>
                  <a:pt x="1893" y="2623"/>
                  <a:pt x="1934" y="2579"/>
                </a:cubicBezTo>
                <a:cubicBezTo>
                  <a:pt x="2127" y="2368"/>
                  <a:pt x="2336" y="2168"/>
                  <a:pt x="2554" y="1982"/>
                </a:cubicBezTo>
                <a:cubicBezTo>
                  <a:pt x="2641" y="1908"/>
                  <a:pt x="2653" y="1778"/>
                  <a:pt x="2579" y="1691"/>
                </a:cubicBezTo>
                <a:cubicBezTo>
                  <a:pt x="2538" y="1642"/>
                  <a:pt x="2480" y="1617"/>
                  <a:pt x="2421" y="1617"/>
                </a:cubicBezTo>
                <a:close/>
                <a:moveTo>
                  <a:pt x="11359" y="1786"/>
                </a:moveTo>
                <a:cubicBezTo>
                  <a:pt x="11301" y="1786"/>
                  <a:pt x="11243" y="1810"/>
                  <a:pt x="11202" y="1858"/>
                </a:cubicBezTo>
                <a:cubicBezTo>
                  <a:pt x="11129" y="1945"/>
                  <a:pt x="11138" y="2076"/>
                  <a:pt x="11225" y="2150"/>
                </a:cubicBezTo>
                <a:cubicBezTo>
                  <a:pt x="11441" y="2335"/>
                  <a:pt x="11654" y="2535"/>
                  <a:pt x="11854" y="2746"/>
                </a:cubicBezTo>
                <a:cubicBezTo>
                  <a:pt x="11895" y="2788"/>
                  <a:pt x="11950" y="2810"/>
                  <a:pt x="12005" y="2810"/>
                </a:cubicBezTo>
                <a:cubicBezTo>
                  <a:pt x="12056" y="2810"/>
                  <a:pt x="12107" y="2790"/>
                  <a:pt x="12146" y="2753"/>
                </a:cubicBezTo>
                <a:cubicBezTo>
                  <a:pt x="12230" y="2673"/>
                  <a:pt x="12231" y="2542"/>
                  <a:pt x="12154" y="2460"/>
                </a:cubicBezTo>
                <a:cubicBezTo>
                  <a:pt x="11943" y="2239"/>
                  <a:pt x="11721" y="2030"/>
                  <a:pt x="11494" y="1835"/>
                </a:cubicBezTo>
                <a:cubicBezTo>
                  <a:pt x="11455" y="1802"/>
                  <a:pt x="11407" y="1786"/>
                  <a:pt x="11359" y="1786"/>
                </a:cubicBezTo>
                <a:close/>
                <a:moveTo>
                  <a:pt x="23069" y="3254"/>
                </a:moveTo>
                <a:cubicBezTo>
                  <a:pt x="22994" y="3254"/>
                  <a:pt x="22918" y="3255"/>
                  <a:pt x="22843" y="3256"/>
                </a:cubicBezTo>
                <a:cubicBezTo>
                  <a:pt x="22729" y="3258"/>
                  <a:pt x="22637" y="3352"/>
                  <a:pt x="22641" y="3467"/>
                </a:cubicBezTo>
                <a:cubicBezTo>
                  <a:pt x="22643" y="3579"/>
                  <a:pt x="22735" y="3669"/>
                  <a:pt x="22847" y="3669"/>
                </a:cubicBezTo>
                <a:cubicBezTo>
                  <a:pt x="22848" y="3669"/>
                  <a:pt x="22849" y="3669"/>
                  <a:pt x="22850" y="3669"/>
                </a:cubicBezTo>
                <a:cubicBezTo>
                  <a:pt x="22923" y="3668"/>
                  <a:pt x="22996" y="3667"/>
                  <a:pt x="23069" y="3667"/>
                </a:cubicBezTo>
                <a:cubicBezTo>
                  <a:pt x="23288" y="3667"/>
                  <a:pt x="23507" y="3673"/>
                  <a:pt x="23724" y="3685"/>
                </a:cubicBezTo>
                <a:lnTo>
                  <a:pt x="23734" y="3685"/>
                </a:lnTo>
                <a:cubicBezTo>
                  <a:pt x="23844" y="3685"/>
                  <a:pt x="23934" y="3600"/>
                  <a:pt x="23941" y="3488"/>
                </a:cubicBezTo>
                <a:cubicBezTo>
                  <a:pt x="23947" y="3375"/>
                  <a:pt x="23860" y="3277"/>
                  <a:pt x="23745" y="3272"/>
                </a:cubicBezTo>
                <a:cubicBezTo>
                  <a:pt x="23521" y="3260"/>
                  <a:pt x="23295" y="3254"/>
                  <a:pt x="23069" y="3254"/>
                </a:cubicBezTo>
                <a:close/>
                <a:moveTo>
                  <a:pt x="21962" y="3303"/>
                </a:moveTo>
                <a:cubicBezTo>
                  <a:pt x="21955" y="3303"/>
                  <a:pt x="21949" y="3303"/>
                  <a:pt x="21943" y="3304"/>
                </a:cubicBezTo>
                <a:cubicBezTo>
                  <a:pt x="21643" y="3331"/>
                  <a:pt x="21342" y="3369"/>
                  <a:pt x="21046" y="3416"/>
                </a:cubicBezTo>
                <a:cubicBezTo>
                  <a:pt x="20934" y="3435"/>
                  <a:pt x="20856" y="3541"/>
                  <a:pt x="20876" y="3653"/>
                </a:cubicBezTo>
                <a:cubicBezTo>
                  <a:pt x="20892" y="3756"/>
                  <a:pt x="20979" y="3827"/>
                  <a:pt x="21080" y="3827"/>
                </a:cubicBezTo>
                <a:cubicBezTo>
                  <a:pt x="21090" y="3827"/>
                  <a:pt x="21101" y="3827"/>
                  <a:pt x="21111" y="3825"/>
                </a:cubicBezTo>
                <a:cubicBezTo>
                  <a:pt x="21399" y="3779"/>
                  <a:pt x="21689" y="3742"/>
                  <a:pt x="21978" y="3717"/>
                </a:cubicBezTo>
                <a:cubicBezTo>
                  <a:pt x="22093" y="3706"/>
                  <a:pt x="22176" y="3605"/>
                  <a:pt x="22166" y="3492"/>
                </a:cubicBezTo>
                <a:cubicBezTo>
                  <a:pt x="22156" y="3385"/>
                  <a:pt x="22067" y="3303"/>
                  <a:pt x="21962" y="3303"/>
                </a:cubicBezTo>
                <a:close/>
                <a:moveTo>
                  <a:pt x="1225" y="2925"/>
                </a:moveTo>
                <a:cubicBezTo>
                  <a:pt x="1160" y="2925"/>
                  <a:pt x="1095" y="2956"/>
                  <a:pt x="1055" y="3013"/>
                </a:cubicBezTo>
                <a:cubicBezTo>
                  <a:pt x="878" y="3267"/>
                  <a:pt x="720" y="3531"/>
                  <a:pt x="585" y="3798"/>
                </a:cubicBezTo>
                <a:cubicBezTo>
                  <a:pt x="534" y="3901"/>
                  <a:pt x="575" y="4025"/>
                  <a:pt x="676" y="4077"/>
                </a:cubicBezTo>
                <a:cubicBezTo>
                  <a:pt x="706" y="4093"/>
                  <a:pt x="738" y="4100"/>
                  <a:pt x="770" y="4100"/>
                </a:cubicBezTo>
                <a:cubicBezTo>
                  <a:pt x="844" y="4100"/>
                  <a:pt x="917" y="4057"/>
                  <a:pt x="954" y="3984"/>
                </a:cubicBezTo>
                <a:cubicBezTo>
                  <a:pt x="1080" y="3735"/>
                  <a:pt x="1229" y="3488"/>
                  <a:pt x="1395" y="3249"/>
                </a:cubicBezTo>
                <a:cubicBezTo>
                  <a:pt x="1461" y="3157"/>
                  <a:pt x="1438" y="3027"/>
                  <a:pt x="1344" y="2962"/>
                </a:cubicBezTo>
                <a:cubicBezTo>
                  <a:pt x="1308" y="2937"/>
                  <a:pt x="1266" y="2925"/>
                  <a:pt x="1225" y="2925"/>
                </a:cubicBezTo>
                <a:close/>
                <a:moveTo>
                  <a:pt x="12588" y="3065"/>
                </a:moveTo>
                <a:cubicBezTo>
                  <a:pt x="12542" y="3065"/>
                  <a:pt x="12497" y="3080"/>
                  <a:pt x="12458" y="3111"/>
                </a:cubicBezTo>
                <a:cubicBezTo>
                  <a:pt x="12370" y="3182"/>
                  <a:pt x="12356" y="3311"/>
                  <a:pt x="12426" y="3400"/>
                </a:cubicBezTo>
                <a:cubicBezTo>
                  <a:pt x="12604" y="3625"/>
                  <a:pt x="12776" y="3862"/>
                  <a:pt x="12937" y="4105"/>
                </a:cubicBezTo>
                <a:cubicBezTo>
                  <a:pt x="12976" y="4165"/>
                  <a:pt x="13041" y="4197"/>
                  <a:pt x="13109" y="4197"/>
                </a:cubicBezTo>
                <a:cubicBezTo>
                  <a:pt x="13148" y="4197"/>
                  <a:pt x="13188" y="4186"/>
                  <a:pt x="13224" y="4163"/>
                </a:cubicBezTo>
                <a:cubicBezTo>
                  <a:pt x="13318" y="4100"/>
                  <a:pt x="13344" y="3972"/>
                  <a:pt x="13281" y="3876"/>
                </a:cubicBezTo>
                <a:cubicBezTo>
                  <a:pt x="13114" y="3623"/>
                  <a:pt x="12935" y="3377"/>
                  <a:pt x="12749" y="3143"/>
                </a:cubicBezTo>
                <a:cubicBezTo>
                  <a:pt x="12708" y="3092"/>
                  <a:pt x="12648" y="3065"/>
                  <a:pt x="12588" y="3065"/>
                </a:cubicBezTo>
                <a:close/>
                <a:moveTo>
                  <a:pt x="20208" y="3586"/>
                </a:moveTo>
                <a:cubicBezTo>
                  <a:pt x="20192" y="3586"/>
                  <a:pt x="20177" y="3588"/>
                  <a:pt x="20162" y="3591"/>
                </a:cubicBezTo>
                <a:cubicBezTo>
                  <a:pt x="19869" y="3660"/>
                  <a:pt x="19575" y="3740"/>
                  <a:pt x="19290" y="3828"/>
                </a:cubicBezTo>
                <a:cubicBezTo>
                  <a:pt x="19182" y="3864"/>
                  <a:pt x="19120" y="3979"/>
                  <a:pt x="19155" y="4089"/>
                </a:cubicBezTo>
                <a:cubicBezTo>
                  <a:pt x="19182" y="4178"/>
                  <a:pt x="19263" y="4234"/>
                  <a:pt x="19352" y="4234"/>
                </a:cubicBezTo>
                <a:cubicBezTo>
                  <a:pt x="19373" y="4234"/>
                  <a:pt x="19393" y="4231"/>
                  <a:pt x="19414" y="4224"/>
                </a:cubicBezTo>
                <a:cubicBezTo>
                  <a:pt x="19690" y="4139"/>
                  <a:pt x="19974" y="4061"/>
                  <a:pt x="20256" y="3993"/>
                </a:cubicBezTo>
                <a:cubicBezTo>
                  <a:pt x="20367" y="3968"/>
                  <a:pt x="20436" y="3857"/>
                  <a:pt x="20410" y="3745"/>
                </a:cubicBezTo>
                <a:cubicBezTo>
                  <a:pt x="20387" y="3649"/>
                  <a:pt x="20301" y="3586"/>
                  <a:pt x="20208" y="3586"/>
                </a:cubicBezTo>
                <a:close/>
                <a:moveTo>
                  <a:pt x="18515" y="4115"/>
                </a:moveTo>
                <a:cubicBezTo>
                  <a:pt x="18490" y="4115"/>
                  <a:pt x="18464" y="4120"/>
                  <a:pt x="18439" y="4130"/>
                </a:cubicBezTo>
                <a:cubicBezTo>
                  <a:pt x="18297" y="4185"/>
                  <a:pt x="18154" y="4245"/>
                  <a:pt x="18016" y="4305"/>
                </a:cubicBezTo>
                <a:cubicBezTo>
                  <a:pt x="17881" y="4364"/>
                  <a:pt x="17746" y="4426"/>
                  <a:pt x="17612" y="4489"/>
                </a:cubicBezTo>
                <a:cubicBezTo>
                  <a:pt x="17509" y="4539"/>
                  <a:pt x="17464" y="4663"/>
                  <a:pt x="17514" y="4766"/>
                </a:cubicBezTo>
                <a:cubicBezTo>
                  <a:pt x="17550" y="4840"/>
                  <a:pt x="17624" y="4883"/>
                  <a:pt x="17700" y="4883"/>
                </a:cubicBezTo>
                <a:cubicBezTo>
                  <a:pt x="17730" y="4883"/>
                  <a:pt x="17760" y="4876"/>
                  <a:pt x="17791" y="4863"/>
                </a:cubicBezTo>
                <a:cubicBezTo>
                  <a:pt x="17920" y="4801"/>
                  <a:pt x="18051" y="4741"/>
                  <a:pt x="18180" y="4684"/>
                </a:cubicBezTo>
                <a:cubicBezTo>
                  <a:pt x="18315" y="4626"/>
                  <a:pt x="18453" y="4567"/>
                  <a:pt x="18590" y="4514"/>
                </a:cubicBezTo>
                <a:cubicBezTo>
                  <a:pt x="18696" y="4472"/>
                  <a:pt x="18749" y="4353"/>
                  <a:pt x="18707" y="4247"/>
                </a:cubicBezTo>
                <a:cubicBezTo>
                  <a:pt x="18674" y="4165"/>
                  <a:pt x="18597" y="4115"/>
                  <a:pt x="18515" y="4115"/>
                </a:cubicBezTo>
                <a:close/>
                <a:moveTo>
                  <a:pt x="16912" y="4877"/>
                </a:moveTo>
                <a:cubicBezTo>
                  <a:pt x="16878" y="4877"/>
                  <a:pt x="16844" y="4885"/>
                  <a:pt x="16812" y="4902"/>
                </a:cubicBezTo>
                <a:cubicBezTo>
                  <a:pt x="16562" y="5041"/>
                  <a:pt x="16302" y="5193"/>
                  <a:pt x="16038" y="5358"/>
                </a:cubicBezTo>
                <a:cubicBezTo>
                  <a:pt x="15940" y="5416"/>
                  <a:pt x="15910" y="5544"/>
                  <a:pt x="15971" y="5641"/>
                </a:cubicBezTo>
                <a:cubicBezTo>
                  <a:pt x="16010" y="5705"/>
                  <a:pt x="16077" y="5741"/>
                  <a:pt x="16146" y="5741"/>
                </a:cubicBezTo>
                <a:cubicBezTo>
                  <a:pt x="16183" y="5741"/>
                  <a:pt x="16220" y="5730"/>
                  <a:pt x="16254" y="5709"/>
                </a:cubicBezTo>
                <a:cubicBezTo>
                  <a:pt x="16513" y="5549"/>
                  <a:pt x="16768" y="5400"/>
                  <a:pt x="17013" y="5264"/>
                </a:cubicBezTo>
                <a:cubicBezTo>
                  <a:pt x="17112" y="5209"/>
                  <a:pt x="17147" y="5083"/>
                  <a:pt x="17092" y="4984"/>
                </a:cubicBezTo>
                <a:cubicBezTo>
                  <a:pt x="17055" y="4915"/>
                  <a:pt x="16984" y="4877"/>
                  <a:pt x="16912" y="4877"/>
                </a:cubicBezTo>
                <a:close/>
                <a:moveTo>
                  <a:pt x="13566" y="4544"/>
                </a:moveTo>
                <a:cubicBezTo>
                  <a:pt x="13533" y="4544"/>
                  <a:pt x="13500" y="4552"/>
                  <a:pt x="13468" y="4569"/>
                </a:cubicBezTo>
                <a:cubicBezTo>
                  <a:pt x="13367" y="4622"/>
                  <a:pt x="13330" y="4748"/>
                  <a:pt x="13383" y="4849"/>
                </a:cubicBezTo>
                <a:cubicBezTo>
                  <a:pt x="13516" y="5097"/>
                  <a:pt x="13637" y="5361"/>
                  <a:pt x="13740" y="5632"/>
                </a:cubicBezTo>
                <a:cubicBezTo>
                  <a:pt x="13771" y="5716"/>
                  <a:pt x="13849" y="5765"/>
                  <a:pt x="13933" y="5765"/>
                </a:cubicBezTo>
                <a:cubicBezTo>
                  <a:pt x="13958" y="5765"/>
                  <a:pt x="13982" y="5762"/>
                  <a:pt x="14007" y="5753"/>
                </a:cubicBezTo>
                <a:cubicBezTo>
                  <a:pt x="14113" y="5712"/>
                  <a:pt x="14167" y="5592"/>
                  <a:pt x="14126" y="5485"/>
                </a:cubicBezTo>
                <a:cubicBezTo>
                  <a:pt x="14016" y="5198"/>
                  <a:pt x="13890" y="4918"/>
                  <a:pt x="13748" y="4654"/>
                </a:cubicBezTo>
                <a:cubicBezTo>
                  <a:pt x="13712" y="4584"/>
                  <a:pt x="13640" y="4544"/>
                  <a:pt x="13566" y="4544"/>
                </a:cubicBezTo>
                <a:close/>
                <a:moveTo>
                  <a:pt x="434" y="4507"/>
                </a:moveTo>
                <a:cubicBezTo>
                  <a:pt x="346" y="4507"/>
                  <a:pt x="264" y="4563"/>
                  <a:pt x="236" y="4651"/>
                </a:cubicBezTo>
                <a:cubicBezTo>
                  <a:pt x="142" y="4948"/>
                  <a:pt x="75" y="5251"/>
                  <a:pt x="36" y="5553"/>
                </a:cubicBezTo>
                <a:cubicBezTo>
                  <a:pt x="22" y="5666"/>
                  <a:pt x="102" y="5769"/>
                  <a:pt x="215" y="5783"/>
                </a:cubicBezTo>
                <a:cubicBezTo>
                  <a:pt x="224" y="5785"/>
                  <a:pt x="233" y="5785"/>
                  <a:pt x="242" y="5785"/>
                </a:cubicBezTo>
                <a:cubicBezTo>
                  <a:pt x="344" y="5785"/>
                  <a:pt x="433" y="5709"/>
                  <a:pt x="447" y="5604"/>
                </a:cubicBezTo>
                <a:cubicBezTo>
                  <a:pt x="483" y="5329"/>
                  <a:pt x="543" y="5049"/>
                  <a:pt x="630" y="4775"/>
                </a:cubicBezTo>
                <a:cubicBezTo>
                  <a:pt x="665" y="4667"/>
                  <a:pt x="605" y="4550"/>
                  <a:pt x="495" y="4516"/>
                </a:cubicBezTo>
                <a:cubicBezTo>
                  <a:pt x="475" y="4510"/>
                  <a:pt x="454" y="4507"/>
                  <a:pt x="434" y="4507"/>
                </a:cubicBezTo>
                <a:close/>
                <a:moveTo>
                  <a:pt x="15399" y="5807"/>
                </a:moveTo>
                <a:cubicBezTo>
                  <a:pt x="15359" y="5807"/>
                  <a:pt x="15320" y="5818"/>
                  <a:pt x="15285" y="5842"/>
                </a:cubicBezTo>
                <a:cubicBezTo>
                  <a:pt x="15058" y="5992"/>
                  <a:pt x="14817" y="6159"/>
                  <a:pt x="14548" y="6347"/>
                </a:cubicBezTo>
                <a:cubicBezTo>
                  <a:pt x="14454" y="6412"/>
                  <a:pt x="14432" y="6540"/>
                  <a:pt x="14498" y="6634"/>
                </a:cubicBezTo>
                <a:cubicBezTo>
                  <a:pt x="14537" y="6692"/>
                  <a:pt x="14603" y="6722"/>
                  <a:pt x="14666" y="6722"/>
                </a:cubicBezTo>
                <a:cubicBezTo>
                  <a:pt x="14707" y="6722"/>
                  <a:pt x="14750" y="6710"/>
                  <a:pt x="14785" y="6685"/>
                </a:cubicBezTo>
                <a:cubicBezTo>
                  <a:pt x="15051" y="6499"/>
                  <a:pt x="15290" y="6336"/>
                  <a:pt x="15513" y="6185"/>
                </a:cubicBezTo>
                <a:cubicBezTo>
                  <a:pt x="15609" y="6122"/>
                  <a:pt x="15634" y="5994"/>
                  <a:pt x="15572" y="5898"/>
                </a:cubicBezTo>
                <a:cubicBezTo>
                  <a:pt x="15532" y="5839"/>
                  <a:pt x="15466" y="5807"/>
                  <a:pt x="15399" y="5807"/>
                </a:cubicBezTo>
                <a:close/>
                <a:moveTo>
                  <a:pt x="214" y="6258"/>
                </a:moveTo>
                <a:cubicBezTo>
                  <a:pt x="209" y="6258"/>
                  <a:pt x="205" y="6258"/>
                  <a:pt x="201" y="6258"/>
                </a:cubicBezTo>
                <a:cubicBezTo>
                  <a:pt x="87" y="6267"/>
                  <a:pt x="1" y="6364"/>
                  <a:pt x="8" y="6480"/>
                </a:cubicBezTo>
                <a:cubicBezTo>
                  <a:pt x="11" y="6513"/>
                  <a:pt x="13" y="6547"/>
                  <a:pt x="16" y="6582"/>
                </a:cubicBezTo>
                <a:cubicBezTo>
                  <a:pt x="41" y="6857"/>
                  <a:pt x="94" y="7132"/>
                  <a:pt x="178" y="7397"/>
                </a:cubicBezTo>
                <a:cubicBezTo>
                  <a:pt x="204" y="7486"/>
                  <a:pt x="286" y="7543"/>
                  <a:pt x="374" y="7543"/>
                </a:cubicBezTo>
                <a:cubicBezTo>
                  <a:pt x="394" y="7543"/>
                  <a:pt x="415" y="7539"/>
                  <a:pt x="435" y="7534"/>
                </a:cubicBezTo>
                <a:cubicBezTo>
                  <a:pt x="545" y="7500"/>
                  <a:pt x="607" y="7383"/>
                  <a:pt x="573" y="7275"/>
                </a:cubicBezTo>
                <a:cubicBezTo>
                  <a:pt x="498" y="7036"/>
                  <a:pt x="451" y="6791"/>
                  <a:pt x="428" y="6545"/>
                </a:cubicBezTo>
                <a:cubicBezTo>
                  <a:pt x="426" y="6513"/>
                  <a:pt x="422" y="6483"/>
                  <a:pt x="420" y="6451"/>
                </a:cubicBezTo>
                <a:cubicBezTo>
                  <a:pt x="414" y="6342"/>
                  <a:pt x="322" y="6258"/>
                  <a:pt x="214" y="6258"/>
                </a:cubicBezTo>
                <a:close/>
                <a:moveTo>
                  <a:pt x="14200" y="6198"/>
                </a:moveTo>
                <a:cubicBezTo>
                  <a:pt x="14183" y="6198"/>
                  <a:pt x="14166" y="6200"/>
                  <a:pt x="14149" y="6205"/>
                </a:cubicBezTo>
                <a:cubicBezTo>
                  <a:pt x="14039" y="6233"/>
                  <a:pt x="13972" y="6347"/>
                  <a:pt x="14000" y="6456"/>
                </a:cubicBezTo>
                <a:cubicBezTo>
                  <a:pt x="14037" y="6600"/>
                  <a:pt x="14071" y="6747"/>
                  <a:pt x="14099" y="6894"/>
                </a:cubicBezTo>
                <a:cubicBezTo>
                  <a:pt x="14059" y="6847"/>
                  <a:pt x="14000" y="6823"/>
                  <a:pt x="13942" y="6823"/>
                </a:cubicBezTo>
                <a:cubicBezTo>
                  <a:pt x="13900" y="6823"/>
                  <a:pt x="13859" y="6835"/>
                  <a:pt x="13823" y="6861"/>
                </a:cubicBezTo>
                <a:lnTo>
                  <a:pt x="13552" y="7055"/>
                </a:lnTo>
                <a:cubicBezTo>
                  <a:pt x="13401" y="7164"/>
                  <a:pt x="13250" y="7272"/>
                  <a:pt x="13100" y="7378"/>
                </a:cubicBezTo>
                <a:cubicBezTo>
                  <a:pt x="13008" y="7445"/>
                  <a:pt x="12986" y="7573"/>
                  <a:pt x="13052" y="7667"/>
                </a:cubicBezTo>
                <a:cubicBezTo>
                  <a:pt x="13093" y="7724"/>
                  <a:pt x="13157" y="7754"/>
                  <a:pt x="13220" y="7754"/>
                </a:cubicBezTo>
                <a:cubicBezTo>
                  <a:pt x="13263" y="7754"/>
                  <a:pt x="13304" y="7741"/>
                  <a:pt x="13341" y="7715"/>
                </a:cubicBezTo>
                <a:cubicBezTo>
                  <a:pt x="13491" y="7607"/>
                  <a:pt x="13642" y="7498"/>
                  <a:pt x="13793" y="7390"/>
                </a:cubicBezTo>
                <a:lnTo>
                  <a:pt x="14062" y="7197"/>
                </a:lnTo>
                <a:cubicBezTo>
                  <a:pt x="14097" y="7172"/>
                  <a:pt x="14124" y="7137"/>
                  <a:pt x="14136" y="7100"/>
                </a:cubicBezTo>
                <a:cubicBezTo>
                  <a:pt x="14149" y="7167"/>
                  <a:pt x="14160" y="7236"/>
                  <a:pt x="14170" y="7305"/>
                </a:cubicBezTo>
                <a:cubicBezTo>
                  <a:pt x="14185" y="7409"/>
                  <a:pt x="14273" y="7483"/>
                  <a:pt x="14375" y="7483"/>
                </a:cubicBezTo>
                <a:cubicBezTo>
                  <a:pt x="14384" y="7483"/>
                  <a:pt x="14394" y="7482"/>
                  <a:pt x="14404" y="7481"/>
                </a:cubicBezTo>
                <a:cubicBezTo>
                  <a:pt x="14517" y="7463"/>
                  <a:pt x="14595" y="7358"/>
                  <a:pt x="14580" y="7245"/>
                </a:cubicBezTo>
                <a:cubicBezTo>
                  <a:pt x="14535" y="6944"/>
                  <a:pt x="14475" y="6643"/>
                  <a:pt x="14401" y="6354"/>
                </a:cubicBezTo>
                <a:cubicBezTo>
                  <a:pt x="14377" y="6261"/>
                  <a:pt x="14293" y="6198"/>
                  <a:pt x="14200" y="6198"/>
                </a:cubicBezTo>
                <a:close/>
                <a:moveTo>
                  <a:pt x="12494" y="7851"/>
                </a:moveTo>
                <a:cubicBezTo>
                  <a:pt x="12454" y="7851"/>
                  <a:pt x="12413" y="7863"/>
                  <a:pt x="12377" y="7888"/>
                </a:cubicBezTo>
                <a:cubicBezTo>
                  <a:pt x="12208" y="8005"/>
                  <a:pt x="12054" y="8112"/>
                  <a:pt x="11902" y="8213"/>
                </a:cubicBezTo>
                <a:cubicBezTo>
                  <a:pt x="11817" y="8269"/>
                  <a:pt x="11732" y="8326"/>
                  <a:pt x="11647" y="8383"/>
                </a:cubicBezTo>
                <a:cubicBezTo>
                  <a:pt x="11551" y="8445"/>
                  <a:pt x="11524" y="8572"/>
                  <a:pt x="11586" y="8668"/>
                </a:cubicBezTo>
                <a:cubicBezTo>
                  <a:pt x="11625" y="8730"/>
                  <a:pt x="11693" y="8762"/>
                  <a:pt x="11760" y="8762"/>
                </a:cubicBezTo>
                <a:cubicBezTo>
                  <a:pt x="11799" y="8762"/>
                  <a:pt x="11838" y="8751"/>
                  <a:pt x="11872" y="8728"/>
                </a:cubicBezTo>
                <a:cubicBezTo>
                  <a:pt x="11960" y="8672"/>
                  <a:pt x="12047" y="8613"/>
                  <a:pt x="12132" y="8556"/>
                </a:cubicBezTo>
                <a:cubicBezTo>
                  <a:pt x="12286" y="8454"/>
                  <a:pt x="12442" y="8346"/>
                  <a:pt x="12612" y="8229"/>
                </a:cubicBezTo>
                <a:cubicBezTo>
                  <a:pt x="12706" y="8163"/>
                  <a:pt x="12729" y="8034"/>
                  <a:pt x="12664" y="7940"/>
                </a:cubicBezTo>
                <a:cubicBezTo>
                  <a:pt x="12624" y="7883"/>
                  <a:pt x="12560" y="7851"/>
                  <a:pt x="12494" y="7851"/>
                </a:cubicBezTo>
                <a:close/>
                <a:moveTo>
                  <a:pt x="729" y="7941"/>
                </a:moveTo>
                <a:cubicBezTo>
                  <a:pt x="694" y="7941"/>
                  <a:pt x="659" y="7949"/>
                  <a:pt x="626" y="7968"/>
                </a:cubicBezTo>
                <a:cubicBezTo>
                  <a:pt x="527" y="8025"/>
                  <a:pt x="493" y="8151"/>
                  <a:pt x="550" y="8250"/>
                </a:cubicBezTo>
                <a:cubicBezTo>
                  <a:pt x="700" y="8512"/>
                  <a:pt x="881" y="8767"/>
                  <a:pt x="1089" y="9005"/>
                </a:cubicBezTo>
                <a:cubicBezTo>
                  <a:pt x="1129" y="9051"/>
                  <a:pt x="1188" y="9076"/>
                  <a:pt x="1245" y="9076"/>
                </a:cubicBezTo>
                <a:cubicBezTo>
                  <a:pt x="1292" y="9076"/>
                  <a:pt x="1342" y="9058"/>
                  <a:pt x="1381" y="9024"/>
                </a:cubicBezTo>
                <a:cubicBezTo>
                  <a:pt x="1466" y="8948"/>
                  <a:pt x="1475" y="8819"/>
                  <a:pt x="1400" y="8732"/>
                </a:cubicBezTo>
                <a:cubicBezTo>
                  <a:pt x="1211" y="8516"/>
                  <a:pt x="1046" y="8284"/>
                  <a:pt x="908" y="8044"/>
                </a:cubicBezTo>
                <a:cubicBezTo>
                  <a:pt x="870" y="7978"/>
                  <a:pt x="801" y="7941"/>
                  <a:pt x="729" y="7941"/>
                </a:cubicBezTo>
                <a:close/>
                <a:moveTo>
                  <a:pt x="14457" y="7952"/>
                </a:moveTo>
                <a:cubicBezTo>
                  <a:pt x="14455" y="7952"/>
                  <a:pt x="14452" y="7952"/>
                  <a:pt x="14450" y="7952"/>
                </a:cubicBezTo>
                <a:cubicBezTo>
                  <a:pt x="14335" y="7959"/>
                  <a:pt x="14246" y="8055"/>
                  <a:pt x="14253" y="8170"/>
                </a:cubicBezTo>
                <a:cubicBezTo>
                  <a:pt x="14259" y="8291"/>
                  <a:pt x="14262" y="8413"/>
                  <a:pt x="14262" y="8535"/>
                </a:cubicBezTo>
                <a:cubicBezTo>
                  <a:pt x="14262" y="8562"/>
                  <a:pt x="14264" y="8588"/>
                  <a:pt x="14264" y="8615"/>
                </a:cubicBezTo>
                <a:cubicBezTo>
                  <a:pt x="14264" y="8755"/>
                  <a:pt x="14261" y="8897"/>
                  <a:pt x="14253" y="9038"/>
                </a:cubicBezTo>
                <a:cubicBezTo>
                  <a:pt x="14248" y="9152"/>
                  <a:pt x="14337" y="9249"/>
                  <a:pt x="14450" y="9255"/>
                </a:cubicBezTo>
                <a:lnTo>
                  <a:pt x="14461" y="9255"/>
                </a:lnTo>
                <a:cubicBezTo>
                  <a:pt x="14571" y="9255"/>
                  <a:pt x="14661" y="9168"/>
                  <a:pt x="14666" y="9056"/>
                </a:cubicBezTo>
                <a:cubicBezTo>
                  <a:pt x="14673" y="8909"/>
                  <a:pt x="14677" y="8760"/>
                  <a:pt x="14677" y="8615"/>
                </a:cubicBezTo>
                <a:cubicBezTo>
                  <a:pt x="14677" y="8587"/>
                  <a:pt x="14677" y="8560"/>
                  <a:pt x="14677" y="8532"/>
                </a:cubicBezTo>
                <a:cubicBezTo>
                  <a:pt x="14675" y="8404"/>
                  <a:pt x="14672" y="8276"/>
                  <a:pt x="14666" y="8149"/>
                </a:cubicBezTo>
                <a:cubicBezTo>
                  <a:pt x="14661" y="8038"/>
                  <a:pt x="14567" y="7952"/>
                  <a:pt x="14457" y="7952"/>
                </a:cubicBezTo>
                <a:close/>
                <a:moveTo>
                  <a:pt x="11007" y="8820"/>
                </a:moveTo>
                <a:cubicBezTo>
                  <a:pt x="10971" y="8820"/>
                  <a:pt x="10934" y="8830"/>
                  <a:pt x="10901" y="8851"/>
                </a:cubicBezTo>
                <a:cubicBezTo>
                  <a:pt x="10642" y="9005"/>
                  <a:pt x="10385" y="9150"/>
                  <a:pt x="10137" y="9283"/>
                </a:cubicBezTo>
                <a:cubicBezTo>
                  <a:pt x="10036" y="9336"/>
                  <a:pt x="9999" y="9462"/>
                  <a:pt x="10052" y="9561"/>
                </a:cubicBezTo>
                <a:cubicBezTo>
                  <a:pt x="10089" y="9632"/>
                  <a:pt x="10160" y="9671"/>
                  <a:pt x="10234" y="9671"/>
                </a:cubicBezTo>
                <a:cubicBezTo>
                  <a:pt x="10266" y="9671"/>
                  <a:pt x="10300" y="9664"/>
                  <a:pt x="10332" y="9648"/>
                </a:cubicBezTo>
                <a:cubicBezTo>
                  <a:pt x="10585" y="9512"/>
                  <a:pt x="10849" y="9363"/>
                  <a:pt x="11113" y="9205"/>
                </a:cubicBezTo>
                <a:cubicBezTo>
                  <a:pt x="11211" y="9147"/>
                  <a:pt x="11243" y="9019"/>
                  <a:pt x="11184" y="8921"/>
                </a:cubicBezTo>
                <a:cubicBezTo>
                  <a:pt x="11146" y="8856"/>
                  <a:pt x="11077" y="8820"/>
                  <a:pt x="11007" y="8820"/>
                </a:cubicBezTo>
                <a:close/>
                <a:moveTo>
                  <a:pt x="1885" y="9275"/>
                </a:moveTo>
                <a:cubicBezTo>
                  <a:pt x="1825" y="9275"/>
                  <a:pt x="1765" y="9302"/>
                  <a:pt x="1725" y="9352"/>
                </a:cubicBezTo>
                <a:cubicBezTo>
                  <a:pt x="1652" y="9441"/>
                  <a:pt x="1666" y="9572"/>
                  <a:pt x="1755" y="9643"/>
                </a:cubicBezTo>
                <a:cubicBezTo>
                  <a:pt x="1991" y="9832"/>
                  <a:pt x="2246" y="10008"/>
                  <a:pt x="2513" y="10162"/>
                </a:cubicBezTo>
                <a:cubicBezTo>
                  <a:pt x="2547" y="10181"/>
                  <a:pt x="2582" y="10190"/>
                  <a:pt x="2616" y="10190"/>
                </a:cubicBezTo>
                <a:cubicBezTo>
                  <a:pt x="2689" y="10190"/>
                  <a:pt x="2758" y="10153"/>
                  <a:pt x="2797" y="10087"/>
                </a:cubicBezTo>
                <a:cubicBezTo>
                  <a:pt x="2854" y="9988"/>
                  <a:pt x="2820" y="9862"/>
                  <a:pt x="2721" y="9804"/>
                </a:cubicBezTo>
                <a:cubicBezTo>
                  <a:pt x="2471" y="9660"/>
                  <a:pt x="2233" y="9497"/>
                  <a:pt x="2015" y="9322"/>
                </a:cubicBezTo>
                <a:cubicBezTo>
                  <a:pt x="1977" y="9291"/>
                  <a:pt x="1931" y="9275"/>
                  <a:pt x="1885" y="9275"/>
                </a:cubicBezTo>
                <a:close/>
                <a:moveTo>
                  <a:pt x="9438" y="9652"/>
                </a:moveTo>
                <a:cubicBezTo>
                  <a:pt x="9409" y="9652"/>
                  <a:pt x="9380" y="9658"/>
                  <a:pt x="9352" y="9671"/>
                </a:cubicBezTo>
                <a:cubicBezTo>
                  <a:pt x="9081" y="9795"/>
                  <a:pt x="8810" y="9909"/>
                  <a:pt x="8547" y="10006"/>
                </a:cubicBezTo>
                <a:cubicBezTo>
                  <a:pt x="8439" y="10047"/>
                  <a:pt x="8384" y="10165"/>
                  <a:pt x="8425" y="10272"/>
                </a:cubicBezTo>
                <a:cubicBezTo>
                  <a:pt x="8455" y="10355"/>
                  <a:pt x="8535" y="10406"/>
                  <a:pt x="8618" y="10406"/>
                </a:cubicBezTo>
                <a:cubicBezTo>
                  <a:pt x="8643" y="10406"/>
                  <a:pt x="8668" y="10403"/>
                  <a:pt x="8691" y="10394"/>
                </a:cubicBezTo>
                <a:cubicBezTo>
                  <a:pt x="8964" y="10291"/>
                  <a:pt x="9244" y="10176"/>
                  <a:pt x="9524" y="10047"/>
                </a:cubicBezTo>
                <a:cubicBezTo>
                  <a:pt x="9628" y="9999"/>
                  <a:pt x="9674" y="9877"/>
                  <a:pt x="9627" y="9774"/>
                </a:cubicBezTo>
                <a:cubicBezTo>
                  <a:pt x="9592" y="9697"/>
                  <a:pt x="9517" y="9652"/>
                  <a:pt x="9438" y="9652"/>
                </a:cubicBezTo>
                <a:close/>
                <a:moveTo>
                  <a:pt x="3417" y="10162"/>
                </a:moveTo>
                <a:cubicBezTo>
                  <a:pt x="3335" y="10162"/>
                  <a:pt x="3257" y="10211"/>
                  <a:pt x="3224" y="10293"/>
                </a:cubicBezTo>
                <a:cubicBezTo>
                  <a:pt x="3181" y="10399"/>
                  <a:pt x="3235" y="10520"/>
                  <a:pt x="3341" y="10561"/>
                </a:cubicBezTo>
                <a:cubicBezTo>
                  <a:pt x="3626" y="10674"/>
                  <a:pt x="3920" y="10766"/>
                  <a:pt x="4216" y="10835"/>
                </a:cubicBezTo>
                <a:cubicBezTo>
                  <a:pt x="4232" y="10839"/>
                  <a:pt x="4248" y="10841"/>
                  <a:pt x="4264" y="10841"/>
                </a:cubicBezTo>
                <a:cubicBezTo>
                  <a:pt x="4358" y="10841"/>
                  <a:pt x="4443" y="10775"/>
                  <a:pt x="4464" y="10681"/>
                </a:cubicBezTo>
                <a:cubicBezTo>
                  <a:pt x="4491" y="10570"/>
                  <a:pt x="4422" y="10458"/>
                  <a:pt x="4310" y="10433"/>
                </a:cubicBezTo>
                <a:cubicBezTo>
                  <a:pt x="4034" y="10367"/>
                  <a:pt x="3759" y="10282"/>
                  <a:pt x="3492" y="10176"/>
                </a:cubicBezTo>
                <a:cubicBezTo>
                  <a:pt x="3467" y="10167"/>
                  <a:pt x="3442" y="10162"/>
                  <a:pt x="3417" y="10162"/>
                </a:cubicBezTo>
                <a:close/>
                <a:moveTo>
                  <a:pt x="7775" y="10268"/>
                </a:moveTo>
                <a:cubicBezTo>
                  <a:pt x="7757" y="10268"/>
                  <a:pt x="7738" y="10270"/>
                  <a:pt x="7720" y="10275"/>
                </a:cubicBezTo>
                <a:cubicBezTo>
                  <a:pt x="7434" y="10355"/>
                  <a:pt x="7151" y="10419"/>
                  <a:pt x="6874" y="10467"/>
                </a:cubicBezTo>
                <a:cubicBezTo>
                  <a:pt x="6761" y="10486"/>
                  <a:pt x="6685" y="10593"/>
                  <a:pt x="6704" y="10706"/>
                </a:cubicBezTo>
                <a:cubicBezTo>
                  <a:pt x="6722" y="10805"/>
                  <a:pt x="6811" y="10878"/>
                  <a:pt x="6908" y="10878"/>
                </a:cubicBezTo>
                <a:cubicBezTo>
                  <a:pt x="6921" y="10878"/>
                  <a:pt x="6931" y="10876"/>
                  <a:pt x="6944" y="10874"/>
                </a:cubicBezTo>
                <a:cubicBezTo>
                  <a:pt x="7234" y="10825"/>
                  <a:pt x="7532" y="10757"/>
                  <a:pt x="7830" y="10674"/>
                </a:cubicBezTo>
                <a:cubicBezTo>
                  <a:pt x="7939" y="10644"/>
                  <a:pt x="8005" y="10529"/>
                  <a:pt x="7973" y="10419"/>
                </a:cubicBezTo>
                <a:cubicBezTo>
                  <a:pt x="7948" y="10327"/>
                  <a:pt x="7865" y="10268"/>
                  <a:pt x="7775" y="10268"/>
                </a:cubicBezTo>
                <a:close/>
                <a:moveTo>
                  <a:pt x="5139" y="10562"/>
                </a:moveTo>
                <a:cubicBezTo>
                  <a:pt x="5033" y="10562"/>
                  <a:pt x="4942" y="10644"/>
                  <a:pt x="4934" y="10752"/>
                </a:cubicBezTo>
                <a:cubicBezTo>
                  <a:pt x="4925" y="10867"/>
                  <a:pt x="5012" y="10966"/>
                  <a:pt x="5125" y="10974"/>
                </a:cubicBezTo>
                <a:cubicBezTo>
                  <a:pt x="5189" y="10979"/>
                  <a:pt x="5253" y="10982"/>
                  <a:pt x="5317" y="10986"/>
                </a:cubicBezTo>
                <a:cubicBezTo>
                  <a:pt x="5412" y="10989"/>
                  <a:pt x="5512" y="10991"/>
                  <a:pt x="5607" y="10991"/>
                </a:cubicBezTo>
                <a:lnTo>
                  <a:pt x="5609" y="10991"/>
                </a:lnTo>
                <a:cubicBezTo>
                  <a:pt x="5751" y="10991"/>
                  <a:pt x="5896" y="10988"/>
                  <a:pt x="6040" y="10979"/>
                </a:cubicBezTo>
                <a:cubicBezTo>
                  <a:pt x="6153" y="10972"/>
                  <a:pt x="6240" y="10874"/>
                  <a:pt x="6233" y="10761"/>
                </a:cubicBezTo>
                <a:cubicBezTo>
                  <a:pt x="6228" y="10650"/>
                  <a:pt x="6136" y="10566"/>
                  <a:pt x="6028" y="10566"/>
                </a:cubicBezTo>
                <a:cubicBezTo>
                  <a:pt x="6024" y="10566"/>
                  <a:pt x="6019" y="10566"/>
                  <a:pt x="6015" y="10566"/>
                </a:cubicBezTo>
                <a:cubicBezTo>
                  <a:pt x="5880" y="10573"/>
                  <a:pt x="5742" y="10578"/>
                  <a:pt x="5609" y="10578"/>
                </a:cubicBezTo>
                <a:lnTo>
                  <a:pt x="5607" y="10578"/>
                </a:lnTo>
                <a:cubicBezTo>
                  <a:pt x="5517" y="10578"/>
                  <a:pt x="5423" y="10577"/>
                  <a:pt x="5333" y="10571"/>
                </a:cubicBezTo>
                <a:cubicBezTo>
                  <a:pt x="5274" y="10570"/>
                  <a:pt x="5214" y="10566"/>
                  <a:pt x="5156" y="10562"/>
                </a:cubicBezTo>
                <a:cubicBezTo>
                  <a:pt x="5150" y="10562"/>
                  <a:pt x="5145" y="10562"/>
                  <a:pt x="5139" y="10562"/>
                </a:cubicBezTo>
                <a:close/>
                <a:moveTo>
                  <a:pt x="14381" y="9724"/>
                </a:moveTo>
                <a:cubicBezTo>
                  <a:pt x="14279" y="9724"/>
                  <a:pt x="14190" y="9799"/>
                  <a:pt x="14175" y="9903"/>
                </a:cubicBezTo>
                <a:cubicBezTo>
                  <a:pt x="14136" y="10189"/>
                  <a:pt x="14083" y="10476"/>
                  <a:pt x="14020" y="10759"/>
                </a:cubicBezTo>
                <a:cubicBezTo>
                  <a:pt x="13995" y="10871"/>
                  <a:pt x="14064" y="10981"/>
                  <a:pt x="14175" y="11007"/>
                </a:cubicBezTo>
                <a:cubicBezTo>
                  <a:pt x="14191" y="11009"/>
                  <a:pt x="14207" y="11011"/>
                  <a:pt x="14222" y="11011"/>
                </a:cubicBezTo>
                <a:cubicBezTo>
                  <a:pt x="14315" y="11011"/>
                  <a:pt x="14402" y="10947"/>
                  <a:pt x="14424" y="10851"/>
                </a:cubicBezTo>
                <a:cubicBezTo>
                  <a:pt x="14491" y="10555"/>
                  <a:pt x="14544" y="10256"/>
                  <a:pt x="14585" y="9960"/>
                </a:cubicBezTo>
                <a:cubicBezTo>
                  <a:pt x="14601" y="9846"/>
                  <a:pt x="14521" y="9742"/>
                  <a:pt x="14408" y="9726"/>
                </a:cubicBezTo>
                <a:cubicBezTo>
                  <a:pt x="14399" y="9725"/>
                  <a:pt x="14390" y="9724"/>
                  <a:pt x="14381" y="9724"/>
                </a:cubicBezTo>
                <a:close/>
                <a:moveTo>
                  <a:pt x="13988" y="11454"/>
                </a:moveTo>
                <a:cubicBezTo>
                  <a:pt x="13901" y="11454"/>
                  <a:pt x="13819" y="11511"/>
                  <a:pt x="13791" y="11599"/>
                </a:cubicBezTo>
                <a:cubicBezTo>
                  <a:pt x="13704" y="11872"/>
                  <a:pt x="13605" y="12148"/>
                  <a:pt x="13495" y="12418"/>
                </a:cubicBezTo>
                <a:cubicBezTo>
                  <a:pt x="13451" y="12522"/>
                  <a:pt x="13502" y="12643"/>
                  <a:pt x="13608" y="12687"/>
                </a:cubicBezTo>
                <a:cubicBezTo>
                  <a:pt x="13633" y="12698"/>
                  <a:pt x="13660" y="12703"/>
                  <a:pt x="13686" y="12703"/>
                </a:cubicBezTo>
                <a:cubicBezTo>
                  <a:pt x="13768" y="12703"/>
                  <a:pt x="13844" y="12653"/>
                  <a:pt x="13878" y="12574"/>
                </a:cubicBezTo>
                <a:cubicBezTo>
                  <a:pt x="13991" y="12294"/>
                  <a:pt x="14096" y="12008"/>
                  <a:pt x="14186" y="11723"/>
                </a:cubicBezTo>
                <a:cubicBezTo>
                  <a:pt x="14220" y="11615"/>
                  <a:pt x="14160" y="11498"/>
                  <a:pt x="14051" y="11464"/>
                </a:cubicBezTo>
                <a:cubicBezTo>
                  <a:pt x="14030" y="11458"/>
                  <a:pt x="14009" y="11454"/>
                  <a:pt x="13988" y="11454"/>
                </a:cubicBezTo>
                <a:close/>
                <a:moveTo>
                  <a:pt x="13317" y="13096"/>
                </a:moveTo>
                <a:cubicBezTo>
                  <a:pt x="13242" y="13096"/>
                  <a:pt x="13168" y="13137"/>
                  <a:pt x="13132" y="13210"/>
                </a:cubicBezTo>
                <a:cubicBezTo>
                  <a:pt x="13002" y="13467"/>
                  <a:pt x="12861" y="13724"/>
                  <a:pt x="12710" y="13972"/>
                </a:cubicBezTo>
                <a:cubicBezTo>
                  <a:pt x="12650" y="14069"/>
                  <a:pt x="12682" y="14197"/>
                  <a:pt x="12779" y="14255"/>
                </a:cubicBezTo>
                <a:cubicBezTo>
                  <a:pt x="12813" y="14277"/>
                  <a:pt x="12850" y="14286"/>
                  <a:pt x="12885" y="14286"/>
                </a:cubicBezTo>
                <a:cubicBezTo>
                  <a:pt x="12956" y="14286"/>
                  <a:pt x="13024" y="14250"/>
                  <a:pt x="13063" y="14186"/>
                </a:cubicBezTo>
                <a:cubicBezTo>
                  <a:pt x="13219" y="13929"/>
                  <a:pt x="13367" y="13664"/>
                  <a:pt x="13502" y="13396"/>
                </a:cubicBezTo>
                <a:cubicBezTo>
                  <a:pt x="13553" y="13295"/>
                  <a:pt x="13513" y="13169"/>
                  <a:pt x="13410" y="13118"/>
                </a:cubicBezTo>
                <a:cubicBezTo>
                  <a:pt x="13380" y="13103"/>
                  <a:pt x="13349" y="13096"/>
                  <a:pt x="13317" y="13096"/>
                </a:cubicBezTo>
                <a:close/>
                <a:moveTo>
                  <a:pt x="12397" y="14613"/>
                </a:moveTo>
                <a:cubicBezTo>
                  <a:pt x="12333" y="14613"/>
                  <a:pt x="12269" y="14643"/>
                  <a:pt x="12230" y="14700"/>
                </a:cubicBezTo>
                <a:cubicBezTo>
                  <a:pt x="12061" y="14936"/>
                  <a:pt x="11881" y="15168"/>
                  <a:pt x="11695" y="15390"/>
                </a:cubicBezTo>
                <a:cubicBezTo>
                  <a:pt x="11622" y="15476"/>
                  <a:pt x="11633" y="15608"/>
                  <a:pt x="11721" y="15680"/>
                </a:cubicBezTo>
                <a:cubicBezTo>
                  <a:pt x="11760" y="15714"/>
                  <a:pt x="11806" y="15728"/>
                  <a:pt x="11854" y="15728"/>
                </a:cubicBezTo>
                <a:cubicBezTo>
                  <a:pt x="11913" y="15728"/>
                  <a:pt x="11971" y="15703"/>
                  <a:pt x="12012" y="15655"/>
                </a:cubicBezTo>
                <a:cubicBezTo>
                  <a:pt x="12205" y="15425"/>
                  <a:pt x="12391" y="15184"/>
                  <a:pt x="12565" y="14941"/>
                </a:cubicBezTo>
                <a:cubicBezTo>
                  <a:pt x="12632" y="14847"/>
                  <a:pt x="12611" y="14718"/>
                  <a:pt x="12517" y="14652"/>
                </a:cubicBezTo>
                <a:cubicBezTo>
                  <a:pt x="12480" y="14626"/>
                  <a:pt x="12438" y="14613"/>
                  <a:pt x="12397" y="14613"/>
                </a:cubicBezTo>
                <a:close/>
                <a:moveTo>
                  <a:pt x="11258" y="15974"/>
                </a:moveTo>
                <a:cubicBezTo>
                  <a:pt x="11204" y="15974"/>
                  <a:pt x="11150" y="15995"/>
                  <a:pt x="11110" y="16036"/>
                </a:cubicBezTo>
                <a:cubicBezTo>
                  <a:pt x="10908" y="16246"/>
                  <a:pt x="10695" y="16448"/>
                  <a:pt x="10479" y="16639"/>
                </a:cubicBezTo>
                <a:cubicBezTo>
                  <a:pt x="10394" y="16713"/>
                  <a:pt x="10385" y="16844"/>
                  <a:pt x="10461" y="16930"/>
                </a:cubicBezTo>
                <a:cubicBezTo>
                  <a:pt x="10502" y="16977"/>
                  <a:pt x="10559" y="17000"/>
                  <a:pt x="10615" y="17000"/>
                </a:cubicBezTo>
                <a:cubicBezTo>
                  <a:pt x="10665" y="17000"/>
                  <a:pt x="10713" y="16983"/>
                  <a:pt x="10752" y="16949"/>
                </a:cubicBezTo>
                <a:cubicBezTo>
                  <a:pt x="10977" y="16751"/>
                  <a:pt x="11197" y="16541"/>
                  <a:pt x="11407" y="16325"/>
                </a:cubicBezTo>
                <a:cubicBezTo>
                  <a:pt x="11487" y="16244"/>
                  <a:pt x="11485" y="16113"/>
                  <a:pt x="11402" y="16033"/>
                </a:cubicBezTo>
                <a:cubicBezTo>
                  <a:pt x="11362" y="15994"/>
                  <a:pt x="11310" y="15974"/>
                  <a:pt x="11258" y="15974"/>
                </a:cubicBezTo>
                <a:close/>
                <a:moveTo>
                  <a:pt x="9928" y="17148"/>
                </a:moveTo>
                <a:cubicBezTo>
                  <a:pt x="9884" y="17148"/>
                  <a:pt x="9841" y="17162"/>
                  <a:pt x="9804" y="17190"/>
                </a:cubicBezTo>
                <a:cubicBezTo>
                  <a:pt x="9697" y="17270"/>
                  <a:pt x="9588" y="17350"/>
                  <a:pt x="9478" y="17426"/>
                </a:cubicBezTo>
                <a:cubicBezTo>
                  <a:pt x="9350" y="17514"/>
                  <a:pt x="9219" y="17603"/>
                  <a:pt x="9088" y="17688"/>
                </a:cubicBezTo>
                <a:cubicBezTo>
                  <a:pt x="8990" y="17748"/>
                  <a:pt x="8964" y="17876"/>
                  <a:pt x="9024" y="17973"/>
                </a:cubicBezTo>
                <a:cubicBezTo>
                  <a:pt x="9065" y="18034"/>
                  <a:pt x="9130" y="18067"/>
                  <a:pt x="9199" y="18067"/>
                </a:cubicBezTo>
                <a:cubicBezTo>
                  <a:pt x="9237" y="18067"/>
                  <a:pt x="9276" y="18057"/>
                  <a:pt x="9309" y="18035"/>
                </a:cubicBezTo>
                <a:cubicBezTo>
                  <a:pt x="9446" y="17948"/>
                  <a:pt x="9582" y="17856"/>
                  <a:pt x="9715" y="17764"/>
                </a:cubicBezTo>
                <a:cubicBezTo>
                  <a:pt x="9829" y="17686"/>
                  <a:pt x="9942" y="17603"/>
                  <a:pt x="10052" y="17520"/>
                </a:cubicBezTo>
                <a:cubicBezTo>
                  <a:pt x="10144" y="17451"/>
                  <a:pt x="10162" y="17321"/>
                  <a:pt x="10093" y="17231"/>
                </a:cubicBezTo>
                <a:cubicBezTo>
                  <a:pt x="10052" y="17176"/>
                  <a:pt x="9990" y="17148"/>
                  <a:pt x="9928" y="17148"/>
                </a:cubicBezTo>
                <a:close/>
                <a:moveTo>
                  <a:pt x="8434" y="18106"/>
                </a:moveTo>
                <a:cubicBezTo>
                  <a:pt x="8400" y="18106"/>
                  <a:pt x="8366" y="18114"/>
                  <a:pt x="8335" y="18131"/>
                </a:cubicBezTo>
                <a:cubicBezTo>
                  <a:pt x="8081" y="18269"/>
                  <a:pt x="7819" y="18399"/>
                  <a:pt x="7553" y="18521"/>
                </a:cubicBezTo>
                <a:cubicBezTo>
                  <a:pt x="7450" y="18567"/>
                  <a:pt x="7404" y="18691"/>
                  <a:pt x="7450" y="18794"/>
                </a:cubicBezTo>
                <a:cubicBezTo>
                  <a:pt x="7486" y="18870"/>
                  <a:pt x="7560" y="18916"/>
                  <a:pt x="7640" y="18916"/>
                </a:cubicBezTo>
                <a:cubicBezTo>
                  <a:pt x="7668" y="18916"/>
                  <a:pt x="7697" y="18909"/>
                  <a:pt x="7725" y="18897"/>
                </a:cubicBezTo>
                <a:cubicBezTo>
                  <a:pt x="8000" y="18773"/>
                  <a:pt x="8271" y="18636"/>
                  <a:pt x="8533" y="18494"/>
                </a:cubicBezTo>
                <a:cubicBezTo>
                  <a:pt x="8632" y="18439"/>
                  <a:pt x="8670" y="18314"/>
                  <a:pt x="8616" y="18214"/>
                </a:cubicBezTo>
                <a:cubicBezTo>
                  <a:pt x="8579" y="18145"/>
                  <a:pt x="8508" y="18106"/>
                  <a:pt x="8434" y="18106"/>
                </a:cubicBezTo>
                <a:close/>
                <a:moveTo>
                  <a:pt x="6820" y="18842"/>
                </a:moveTo>
                <a:cubicBezTo>
                  <a:pt x="6796" y="18842"/>
                  <a:pt x="6771" y="18847"/>
                  <a:pt x="6747" y="18856"/>
                </a:cubicBezTo>
                <a:cubicBezTo>
                  <a:pt x="6476" y="18957"/>
                  <a:pt x="6198" y="19051"/>
                  <a:pt x="5919" y="19136"/>
                </a:cubicBezTo>
                <a:cubicBezTo>
                  <a:pt x="5809" y="19168"/>
                  <a:pt x="5747" y="19283"/>
                  <a:pt x="5781" y="19393"/>
                </a:cubicBezTo>
                <a:cubicBezTo>
                  <a:pt x="5808" y="19483"/>
                  <a:pt x="5889" y="19540"/>
                  <a:pt x="5978" y="19540"/>
                </a:cubicBezTo>
                <a:cubicBezTo>
                  <a:pt x="5997" y="19540"/>
                  <a:pt x="6019" y="19536"/>
                  <a:pt x="6038" y="19531"/>
                </a:cubicBezTo>
                <a:cubicBezTo>
                  <a:pt x="6327" y="19444"/>
                  <a:pt x="6614" y="19347"/>
                  <a:pt x="6892" y="19242"/>
                </a:cubicBezTo>
                <a:cubicBezTo>
                  <a:pt x="6998" y="19201"/>
                  <a:pt x="7053" y="19083"/>
                  <a:pt x="7013" y="18976"/>
                </a:cubicBezTo>
                <a:cubicBezTo>
                  <a:pt x="6981" y="18893"/>
                  <a:pt x="6903" y="18842"/>
                  <a:pt x="6820" y="18842"/>
                </a:cubicBezTo>
                <a:close/>
                <a:moveTo>
                  <a:pt x="5120" y="19356"/>
                </a:moveTo>
                <a:cubicBezTo>
                  <a:pt x="5105" y="19356"/>
                  <a:pt x="5089" y="19357"/>
                  <a:pt x="5074" y="19361"/>
                </a:cubicBezTo>
                <a:cubicBezTo>
                  <a:pt x="4792" y="19426"/>
                  <a:pt x="4503" y="19485"/>
                  <a:pt x="4216" y="19535"/>
                </a:cubicBezTo>
                <a:cubicBezTo>
                  <a:pt x="4103" y="19552"/>
                  <a:pt x="4027" y="19660"/>
                  <a:pt x="4046" y="19772"/>
                </a:cubicBezTo>
                <a:cubicBezTo>
                  <a:pt x="4064" y="19873"/>
                  <a:pt x="4151" y="19944"/>
                  <a:pt x="4250" y="19944"/>
                </a:cubicBezTo>
                <a:cubicBezTo>
                  <a:pt x="4262" y="19944"/>
                  <a:pt x="4273" y="19944"/>
                  <a:pt x="4285" y="19942"/>
                </a:cubicBezTo>
                <a:cubicBezTo>
                  <a:pt x="4581" y="19892"/>
                  <a:pt x="4877" y="19832"/>
                  <a:pt x="5168" y="19765"/>
                </a:cubicBezTo>
                <a:cubicBezTo>
                  <a:pt x="5280" y="19738"/>
                  <a:pt x="5349" y="19627"/>
                  <a:pt x="5322" y="19515"/>
                </a:cubicBezTo>
                <a:cubicBezTo>
                  <a:pt x="5299" y="19420"/>
                  <a:pt x="5214" y="19356"/>
                  <a:pt x="5120" y="19356"/>
                </a:cubicBezTo>
                <a:close/>
                <a:moveTo>
                  <a:pt x="3371" y="19652"/>
                </a:moveTo>
                <a:cubicBezTo>
                  <a:pt x="3363" y="19652"/>
                  <a:pt x="3356" y="19652"/>
                  <a:pt x="3348" y="19653"/>
                </a:cubicBezTo>
                <a:cubicBezTo>
                  <a:pt x="3061" y="19685"/>
                  <a:pt x="2767" y="19706"/>
                  <a:pt x="2476" y="19721"/>
                </a:cubicBezTo>
                <a:cubicBezTo>
                  <a:pt x="2361" y="19726"/>
                  <a:pt x="2274" y="19823"/>
                  <a:pt x="2279" y="19937"/>
                </a:cubicBezTo>
                <a:cubicBezTo>
                  <a:pt x="2285" y="20048"/>
                  <a:pt x="2375" y="20133"/>
                  <a:pt x="2485" y="20133"/>
                </a:cubicBezTo>
                <a:lnTo>
                  <a:pt x="2496" y="20133"/>
                </a:lnTo>
                <a:cubicBezTo>
                  <a:pt x="2795" y="20119"/>
                  <a:pt x="3096" y="20096"/>
                  <a:pt x="3392" y="20064"/>
                </a:cubicBezTo>
                <a:cubicBezTo>
                  <a:pt x="3506" y="20052"/>
                  <a:pt x="3589" y="19951"/>
                  <a:pt x="3577" y="19838"/>
                </a:cubicBezTo>
                <a:cubicBezTo>
                  <a:pt x="3565" y="19732"/>
                  <a:pt x="3476" y="19652"/>
                  <a:pt x="3371" y="19652"/>
                </a:cubicBezTo>
                <a:close/>
                <a:moveTo>
                  <a:pt x="712" y="19699"/>
                </a:moveTo>
                <a:cubicBezTo>
                  <a:pt x="604" y="19699"/>
                  <a:pt x="512" y="19782"/>
                  <a:pt x="504" y="19891"/>
                </a:cubicBezTo>
                <a:cubicBezTo>
                  <a:pt x="497" y="20006"/>
                  <a:pt x="582" y="20103"/>
                  <a:pt x="697" y="20112"/>
                </a:cubicBezTo>
                <a:cubicBezTo>
                  <a:pt x="995" y="20133"/>
                  <a:pt x="1296" y="20146"/>
                  <a:pt x="1595" y="20149"/>
                </a:cubicBezTo>
                <a:lnTo>
                  <a:pt x="1597" y="20149"/>
                </a:lnTo>
                <a:cubicBezTo>
                  <a:pt x="1711" y="20149"/>
                  <a:pt x="1803" y="20059"/>
                  <a:pt x="1804" y="19946"/>
                </a:cubicBezTo>
                <a:cubicBezTo>
                  <a:pt x="1806" y="19830"/>
                  <a:pt x="1714" y="19737"/>
                  <a:pt x="1601" y="19737"/>
                </a:cubicBezTo>
                <a:cubicBezTo>
                  <a:pt x="1310" y="19733"/>
                  <a:pt x="1016" y="19721"/>
                  <a:pt x="725" y="19699"/>
                </a:cubicBezTo>
                <a:cubicBezTo>
                  <a:pt x="721" y="19699"/>
                  <a:pt x="716" y="19699"/>
                  <a:pt x="712" y="1969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6" name="Google Shape;2406;p42"/>
          <p:cNvSpPr/>
          <p:nvPr/>
        </p:nvSpPr>
        <p:spPr>
          <a:xfrm>
            <a:off x="7878766" y="446111"/>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7" name="Google Shape;2407;p42"/>
          <p:cNvSpPr/>
          <p:nvPr/>
        </p:nvSpPr>
        <p:spPr>
          <a:xfrm>
            <a:off x="8327066" y="881761"/>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8" name="Google Shape;2408;p42"/>
          <p:cNvSpPr/>
          <p:nvPr/>
        </p:nvSpPr>
        <p:spPr>
          <a:xfrm>
            <a:off x="5142166" y="4167711"/>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412"/>
        <p:cNvGrpSpPr/>
        <p:nvPr/>
      </p:nvGrpSpPr>
      <p:grpSpPr>
        <a:xfrm>
          <a:off x="0" y="0"/>
          <a:ext cx="0" cy="0"/>
          <a:chOff x="0" y="0"/>
          <a:chExt cx="0" cy="0"/>
        </a:xfrm>
      </p:grpSpPr>
      <p:sp>
        <p:nvSpPr>
          <p:cNvPr id="2425" name="Google Shape;2425;p43"/>
          <p:cNvSpPr/>
          <p:nvPr/>
        </p:nvSpPr>
        <p:spPr>
          <a:xfrm>
            <a:off x="6000728" y="1513511"/>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8" name="Google Shape;2428;p43"/>
          <p:cNvSpPr/>
          <p:nvPr/>
        </p:nvSpPr>
        <p:spPr>
          <a:xfrm>
            <a:off x="7194072" y="1156948"/>
            <a:ext cx="1236835" cy="489612"/>
          </a:xfrm>
          <a:custGeom>
            <a:avLst/>
            <a:gdLst/>
            <a:ahLst/>
            <a:cxnLst/>
            <a:rect l="l" t="t" r="r" b="b"/>
            <a:pathLst>
              <a:path w="36083" h="14031" extrusionOk="0">
                <a:moveTo>
                  <a:pt x="18007" y="0"/>
                </a:moveTo>
                <a:cubicBezTo>
                  <a:pt x="15994" y="0"/>
                  <a:pt x="14021" y="912"/>
                  <a:pt x="12749" y="2604"/>
                </a:cubicBezTo>
                <a:cubicBezTo>
                  <a:pt x="12302" y="3196"/>
                  <a:pt x="11957" y="3864"/>
                  <a:pt x="11732" y="4571"/>
                </a:cubicBezTo>
                <a:cubicBezTo>
                  <a:pt x="11672" y="4757"/>
                  <a:pt x="11622" y="4945"/>
                  <a:pt x="11581" y="5134"/>
                </a:cubicBezTo>
                <a:cubicBezTo>
                  <a:pt x="11547" y="5292"/>
                  <a:pt x="11570" y="5420"/>
                  <a:pt x="11435" y="5420"/>
                </a:cubicBezTo>
                <a:cubicBezTo>
                  <a:pt x="11415" y="5420"/>
                  <a:pt x="11391" y="5417"/>
                  <a:pt x="11363" y="5411"/>
                </a:cubicBezTo>
                <a:cubicBezTo>
                  <a:pt x="11163" y="5370"/>
                  <a:pt x="10965" y="5248"/>
                  <a:pt x="10766" y="5189"/>
                </a:cubicBezTo>
                <a:cubicBezTo>
                  <a:pt x="10552" y="5127"/>
                  <a:pt x="10335" y="5083"/>
                  <a:pt x="10116" y="5053"/>
                </a:cubicBezTo>
                <a:cubicBezTo>
                  <a:pt x="9899" y="5022"/>
                  <a:pt x="9681" y="5007"/>
                  <a:pt x="9464" y="5007"/>
                </a:cubicBezTo>
                <a:cubicBezTo>
                  <a:pt x="8125" y="5007"/>
                  <a:pt x="6822" y="5578"/>
                  <a:pt x="5937" y="6609"/>
                </a:cubicBezTo>
                <a:cubicBezTo>
                  <a:pt x="5452" y="7174"/>
                  <a:pt x="5202" y="7782"/>
                  <a:pt x="4945" y="8468"/>
                </a:cubicBezTo>
                <a:cubicBezTo>
                  <a:pt x="4808" y="8829"/>
                  <a:pt x="4418" y="8774"/>
                  <a:pt x="4092" y="8842"/>
                </a:cubicBezTo>
                <a:cubicBezTo>
                  <a:pt x="3738" y="8914"/>
                  <a:pt x="3396" y="9036"/>
                  <a:pt x="3068" y="9191"/>
                </a:cubicBezTo>
                <a:cubicBezTo>
                  <a:pt x="1829" y="9775"/>
                  <a:pt x="851" y="10920"/>
                  <a:pt x="456" y="12232"/>
                </a:cubicBezTo>
                <a:cubicBezTo>
                  <a:pt x="312" y="12705"/>
                  <a:pt x="1" y="13789"/>
                  <a:pt x="681" y="13988"/>
                </a:cubicBezTo>
                <a:cubicBezTo>
                  <a:pt x="727" y="14014"/>
                  <a:pt x="782" y="14030"/>
                  <a:pt x="848" y="14030"/>
                </a:cubicBezTo>
                <a:lnTo>
                  <a:pt x="35235" y="14030"/>
                </a:lnTo>
                <a:cubicBezTo>
                  <a:pt x="35301" y="14030"/>
                  <a:pt x="35357" y="14014"/>
                  <a:pt x="35402" y="13988"/>
                </a:cubicBezTo>
                <a:cubicBezTo>
                  <a:pt x="36082" y="13789"/>
                  <a:pt x="35770" y="12705"/>
                  <a:pt x="35627" y="12232"/>
                </a:cubicBezTo>
                <a:cubicBezTo>
                  <a:pt x="35232" y="10920"/>
                  <a:pt x="34255" y="9775"/>
                  <a:pt x="33015" y="9191"/>
                </a:cubicBezTo>
                <a:cubicBezTo>
                  <a:pt x="32687" y="9036"/>
                  <a:pt x="32345" y="8914"/>
                  <a:pt x="31990" y="8842"/>
                </a:cubicBezTo>
                <a:cubicBezTo>
                  <a:pt x="31664" y="8774"/>
                  <a:pt x="31274" y="8829"/>
                  <a:pt x="31138" y="8468"/>
                </a:cubicBezTo>
                <a:cubicBezTo>
                  <a:pt x="30881" y="7782"/>
                  <a:pt x="30631" y="7174"/>
                  <a:pt x="30146" y="6609"/>
                </a:cubicBezTo>
                <a:cubicBezTo>
                  <a:pt x="29263" y="5578"/>
                  <a:pt x="27958" y="5007"/>
                  <a:pt x="26619" y="5007"/>
                </a:cubicBezTo>
                <a:cubicBezTo>
                  <a:pt x="26402" y="5007"/>
                  <a:pt x="26184" y="5022"/>
                  <a:pt x="25967" y="5053"/>
                </a:cubicBezTo>
                <a:cubicBezTo>
                  <a:pt x="25747" y="5083"/>
                  <a:pt x="25531" y="5127"/>
                  <a:pt x="25317" y="5189"/>
                </a:cubicBezTo>
                <a:cubicBezTo>
                  <a:pt x="25118" y="5248"/>
                  <a:pt x="24920" y="5370"/>
                  <a:pt x="24720" y="5411"/>
                </a:cubicBezTo>
                <a:cubicBezTo>
                  <a:pt x="24692" y="5417"/>
                  <a:pt x="24668" y="5420"/>
                  <a:pt x="24648" y="5420"/>
                </a:cubicBezTo>
                <a:cubicBezTo>
                  <a:pt x="24513" y="5420"/>
                  <a:pt x="24535" y="5292"/>
                  <a:pt x="24502" y="5134"/>
                </a:cubicBezTo>
                <a:cubicBezTo>
                  <a:pt x="24461" y="4945"/>
                  <a:pt x="24411" y="4757"/>
                  <a:pt x="24353" y="4571"/>
                </a:cubicBezTo>
                <a:cubicBezTo>
                  <a:pt x="24126" y="3864"/>
                  <a:pt x="23780" y="3196"/>
                  <a:pt x="23334" y="2604"/>
                </a:cubicBezTo>
                <a:cubicBezTo>
                  <a:pt x="22062" y="912"/>
                  <a:pt x="20089" y="0"/>
                  <a:pt x="18077" y="0"/>
                </a:cubicBezTo>
                <a:cubicBezTo>
                  <a:pt x="18066" y="0"/>
                  <a:pt x="18054" y="1"/>
                  <a:pt x="18042" y="1"/>
                </a:cubicBezTo>
                <a:cubicBezTo>
                  <a:pt x="18031" y="1"/>
                  <a:pt x="18019" y="0"/>
                  <a:pt x="1800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415" name="Google Shape;2415;p43"/>
          <p:cNvGrpSpPr/>
          <p:nvPr/>
        </p:nvGrpSpPr>
        <p:grpSpPr>
          <a:xfrm>
            <a:off x="5931748" y="1970410"/>
            <a:ext cx="2039604" cy="1554500"/>
            <a:chOff x="4512152" y="433974"/>
            <a:chExt cx="938483" cy="715271"/>
          </a:xfrm>
        </p:grpSpPr>
        <p:sp>
          <p:nvSpPr>
            <p:cNvPr id="2416" name="Google Shape;2416;p43"/>
            <p:cNvSpPr/>
            <p:nvPr/>
          </p:nvSpPr>
          <p:spPr>
            <a:xfrm>
              <a:off x="4620634" y="433974"/>
              <a:ext cx="720236" cy="700342"/>
            </a:xfrm>
            <a:custGeom>
              <a:avLst/>
              <a:gdLst/>
              <a:ahLst/>
              <a:cxnLst/>
              <a:rect l="l" t="t" r="r" b="b"/>
              <a:pathLst>
                <a:path w="13504" h="13131" extrusionOk="0">
                  <a:moveTo>
                    <a:pt x="7043" y="0"/>
                  </a:moveTo>
                  <a:cubicBezTo>
                    <a:pt x="6925" y="0"/>
                    <a:pt x="6807" y="3"/>
                    <a:pt x="6689" y="10"/>
                  </a:cubicBezTo>
                  <a:cubicBezTo>
                    <a:pt x="5425" y="82"/>
                    <a:pt x="4378" y="295"/>
                    <a:pt x="3254" y="880"/>
                  </a:cubicBezTo>
                  <a:cubicBezTo>
                    <a:pt x="2907" y="1061"/>
                    <a:pt x="2581" y="1282"/>
                    <a:pt x="2280" y="1532"/>
                  </a:cubicBezTo>
                  <a:cubicBezTo>
                    <a:pt x="1516" y="2168"/>
                    <a:pt x="917" y="3003"/>
                    <a:pt x="534" y="3908"/>
                  </a:cubicBezTo>
                  <a:cubicBezTo>
                    <a:pt x="213" y="4665"/>
                    <a:pt x="199" y="4709"/>
                    <a:pt x="89" y="5530"/>
                  </a:cubicBezTo>
                  <a:cubicBezTo>
                    <a:pt x="80" y="5594"/>
                    <a:pt x="73" y="5657"/>
                    <a:pt x="66" y="5721"/>
                  </a:cubicBezTo>
                  <a:cubicBezTo>
                    <a:pt x="2" y="6281"/>
                    <a:pt x="1" y="6847"/>
                    <a:pt x="96" y="7403"/>
                  </a:cubicBezTo>
                  <a:cubicBezTo>
                    <a:pt x="126" y="7593"/>
                    <a:pt x="169" y="7779"/>
                    <a:pt x="226" y="7967"/>
                  </a:cubicBezTo>
                  <a:cubicBezTo>
                    <a:pt x="343" y="8362"/>
                    <a:pt x="500" y="8746"/>
                    <a:pt x="694" y="9113"/>
                  </a:cubicBezTo>
                  <a:cubicBezTo>
                    <a:pt x="818" y="9420"/>
                    <a:pt x="963" y="9719"/>
                    <a:pt x="1121" y="9985"/>
                  </a:cubicBezTo>
                  <a:cubicBezTo>
                    <a:pt x="1666" y="10912"/>
                    <a:pt x="2513" y="11787"/>
                    <a:pt x="3449" y="12321"/>
                  </a:cubicBezTo>
                  <a:cubicBezTo>
                    <a:pt x="4413" y="12869"/>
                    <a:pt x="5492" y="13131"/>
                    <a:pt x="6580" y="13131"/>
                  </a:cubicBezTo>
                  <a:cubicBezTo>
                    <a:pt x="7122" y="13131"/>
                    <a:pt x="7667" y="13066"/>
                    <a:pt x="8200" y="12939"/>
                  </a:cubicBezTo>
                  <a:cubicBezTo>
                    <a:pt x="8765" y="12806"/>
                    <a:pt x="9359" y="12533"/>
                    <a:pt x="9873" y="12271"/>
                  </a:cubicBezTo>
                  <a:cubicBezTo>
                    <a:pt x="9992" y="12209"/>
                    <a:pt x="10100" y="12138"/>
                    <a:pt x="10210" y="12062"/>
                  </a:cubicBezTo>
                  <a:cubicBezTo>
                    <a:pt x="11020" y="11489"/>
                    <a:pt x="11727" y="10885"/>
                    <a:pt x="12278" y="10082"/>
                  </a:cubicBezTo>
                  <a:cubicBezTo>
                    <a:pt x="12379" y="9939"/>
                    <a:pt x="12474" y="9788"/>
                    <a:pt x="12563" y="9630"/>
                  </a:cubicBezTo>
                  <a:cubicBezTo>
                    <a:pt x="13224" y="8468"/>
                    <a:pt x="13504" y="7114"/>
                    <a:pt x="13391" y="5796"/>
                  </a:cubicBezTo>
                  <a:cubicBezTo>
                    <a:pt x="13307" y="4823"/>
                    <a:pt x="13008" y="3869"/>
                    <a:pt x="12490" y="3026"/>
                  </a:cubicBezTo>
                  <a:cubicBezTo>
                    <a:pt x="12150" y="2473"/>
                    <a:pt x="11735" y="1986"/>
                    <a:pt x="11262" y="1575"/>
                  </a:cubicBezTo>
                  <a:cubicBezTo>
                    <a:pt x="10474" y="885"/>
                    <a:pt x="9526" y="403"/>
                    <a:pt x="8505" y="168"/>
                  </a:cubicBezTo>
                  <a:cubicBezTo>
                    <a:pt x="8031" y="57"/>
                    <a:pt x="7540" y="0"/>
                    <a:pt x="704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7" name="Google Shape;2417;p43"/>
            <p:cNvSpPr/>
            <p:nvPr/>
          </p:nvSpPr>
          <p:spPr>
            <a:xfrm>
              <a:off x="4624154" y="515683"/>
              <a:ext cx="710689" cy="238354"/>
            </a:xfrm>
            <a:custGeom>
              <a:avLst/>
              <a:gdLst/>
              <a:ahLst/>
              <a:cxnLst/>
              <a:rect l="l" t="t" r="r" b="b"/>
              <a:pathLst>
                <a:path w="13325" h="4469" extrusionOk="0">
                  <a:moveTo>
                    <a:pt x="2214" y="0"/>
                  </a:moveTo>
                  <a:cubicBezTo>
                    <a:pt x="1450" y="636"/>
                    <a:pt x="851" y="1471"/>
                    <a:pt x="468" y="2376"/>
                  </a:cubicBezTo>
                  <a:cubicBezTo>
                    <a:pt x="454" y="2410"/>
                    <a:pt x="440" y="2442"/>
                    <a:pt x="429" y="2472"/>
                  </a:cubicBezTo>
                  <a:cubicBezTo>
                    <a:pt x="364" y="2623"/>
                    <a:pt x="314" y="2743"/>
                    <a:pt x="273" y="2850"/>
                  </a:cubicBezTo>
                  <a:cubicBezTo>
                    <a:pt x="133" y="3209"/>
                    <a:pt x="105" y="3392"/>
                    <a:pt x="23" y="3998"/>
                  </a:cubicBezTo>
                  <a:cubicBezTo>
                    <a:pt x="14" y="4062"/>
                    <a:pt x="7" y="4125"/>
                    <a:pt x="0" y="4189"/>
                  </a:cubicBezTo>
                  <a:cubicBezTo>
                    <a:pt x="2506" y="4364"/>
                    <a:pt x="5011" y="4469"/>
                    <a:pt x="7514" y="4469"/>
                  </a:cubicBezTo>
                  <a:cubicBezTo>
                    <a:pt x="9453" y="4469"/>
                    <a:pt x="11390" y="4406"/>
                    <a:pt x="13325" y="4264"/>
                  </a:cubicBezTo>
                  <a:cubicBezTo>
                    <a:pt x="13282" y="3775"/>
                    <a:pt x="13186" y="3291"/>
                    <a:pt x="13034" y="2823"/>
                  </a:cubicBezTo>
                  <a:cubicBezTo>
                    <a:pt x="12995" y="2699"/>
                    <a:pt x="12951" y="2577"/>
                    <a:pt x="12903" y="2456"/>
                  </a:cubicBezTo>
                  <a:cubicBezTo>
                    <a:pt x="12772" y="2123"/>
                    <a:pt x="12614" y="1802"/>
                    <a:pt x="12424" y="1494"/>
                  </a:cubicBezTo>
                  <a:cubicBezTo>
                    <a:pt x="12084" y="941"/>
                    <a:pt x="11669" y="454"/>
                    <a:pt x="11196" y="43"/>
                  </a:cubicBezTo>
                  <a:cubicBezTo>
                    <a:pt x="9891" y="118"/>
                    <a:pt x="8582" y="152"/>
                    <a:pt x="7271" y="152"/>
                  </a:cubicBezTo>
                  <a:cubicBezTo>
                    <a:pt x="5587" y="152"/>
                    <a:pt x="3900" y="96"/>
                    <a:pt x="221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8" name="Google Shape;2418;p43"/>
            <p:cNvSpPr/>
            <p:nvPr/>
          </p:nvSpPr>
          <p:spPr>
            <a:xfrm>
              <a:off x="4625754" y="828757"/>
              <a:ext cx="649727" cy="305556"/>
            </a:xfrm>
            <a:custGeom>
              <a:avLst/>
              <a:gdLst/>
              <a:ahLst/>
              <a:cxnLst/>
              <a:rect l="l" t="t" r="r" b="b"/>
              <a:pathLst>
                <a:path w="12182" h="5729" extrusionOk="0">
                  <a:moveTo>
                    <a:pt x="0" y="1"/>
                  </a:moveTo>
                  <a:lnTo>
                    <a:pt x="0" y="1"/>
                  </a:lnTo>
                  <a:cubicBezTo>
                    <a:pt x="30" y="191"/>
                    <a:pt x="73" y="377"/>
                    <a:pt x="130" y="565"/>
                  </a:cubicBezTo>
                  <a:cubicBezTo>
                    <a:pt x="247" y="960"/>
                    <a:pt x="404" y="1344"/>
                    <a:pt x="598" y="1711"/>
                  </a:cubicBezTo>
                  <a:cubicBezTo>
                    <a:pt x="722" y="2018"/>
                    <a:pt x="867" y="2317"/>
                    <a:pt x="1025" y="2583"/>
                  </a:cubicBezTo>
                  <a:cubicBezTo>
                    <a:pt x="1570" y="3510"/>
                    <a:pt x="2417" y="4385"/>
                    <a:pt x="3353" y="4919"/>
                  </a:cubicBezTo>
                  <a:cubicBezTo>
                    <a:pt x="4317" y="5467"/>
                    <a:pt x="5396" y="5729"/>
                    <a:pt x="6484" y="5729"/>
                  </a:cubicBezTo>
                  <a:cubicBezTo>
                    <a:pt x="7026" y="5729"/>
                    <a:pt x="7571" y="5664"/>
                    <a:pt x="8104" y="5537"/>
                  </a:cubicBezTo>
                  <a:cubicBezTo>
                    <a:pt x="8669" y="5404"/>
                    <a:pt x="9263" y="5131"/>
                    <a:pt x="9777" y="4869"/>
                  </a:cubicBezTo>
                  <a:cubicBezTo>
                    <a:pt x="9896" y="4807"/>
                    <a:pt x="10004" y="4736"/>
                    <a:pt x="10114" y="4660"/>
                  </a:cubicBezTo>
                  <a:cubicBezTo>
                    <a:pt x="10924" y="4087"/>
                    <a:pt x="11631" y="3483"/>
                    <a:pt x="12182" y="2680"/>
                  </a:cubicBezTo>
                  <a:cubicBezTo>
                    <a:pt x="8065" y="2147"/>
                    <a:pt x="4005" y="1176"/>
                    <a:pt x="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9" name="Google Shape;2419;p43"/>
            <p:cNvSpPr/>
            <p:nvPr/>
          </p:nvSpPr>
          <p:spPr>
            <a:xfrm>
              <a:off x="4512152" y="646673"/>
              <a:ext cx="938483" cy="326677"/>
            </a:xfrm>
            <a:custGeom>
              <a:avLst/>
              <a:gdLst/>
              <a:ahLst/>
              <a:cxnLst/>
              <a:rect l="l" t="t" r="r" b="b"/>
              <a:pathLst>
                <a:path w="17596" h="6125" extrusionOk="0">
                  <a:moveTo>
                    <a:pt x="15003" y="0"/>
                  </a:moveTo>
                  <a:lnTo>
                    <a:pt x="15003" y="0"/>
                  </a:lnTo>
                  <a:cubicBezTo>
                    <a:pt x="15051" y="121"/>
                    <a:pt x="15095" y="243"/>
                    <a:pt x="15134" y="367"/>
                  </a:cubicBezTo>
                  <a:cubicBezTo>
                    <a:pt x="15483" y="519"/>
                    <a:pt x="15793" y="686"/>
                    <a:pt x="16063" y="863"/>
                  </a:cubicBezTo>
                  <a:cubicBezTo>
                    <a:pt x="16676" y="1269"/>
                    <a:pt x="17055" y="1733"/>
                    <a:pt x="17154" y="2210"/>
                  </a:cubicBezTo>
                  <a:cubicBezTo>
                    <a:pt x="17172" y="2297"/>
                    <a:pt x="17183" y="2384"/>
                    <a:pt x="17183" y="2472"/>
                  </a:cubicBezTo>
                  <a:cubicBezTo>
                    <a:pt x="17183" y="3018"/>
                    <a:pt x="16825" y="3569"/>
                    <a:pt x="16153" y="4049"/>
                  </a:cubicBezTo>
                  <a:cubicBezTo>
                    <a:pt x="16045" y="4126"/>
                    <a:pt x="15926" y="4202"/>
                    <a:pt x="15798" y="4276"/>
                  </a:cubicBezTo>
                  <a:cubicBezTo>
                    <a:pt x="15192" y="4632"/>
                    <a:pt x="14386" y="4944"/>
                    <a:pt x="13183" y="5288"/>
                  </a:cubicBezTo>
                  <a:cubicBezTo>
                    <a:pt x="13057" y="5324"/>
                    <a:pt x="12917" y="5361"/>
                    <a:pt x="12763" y="5393"/>
                  </a:cubicBezTo>
                  <a:cubicBezTo>
                    <a:pt x="12219" y="5506"/>
                    <a:pt x="11409" y="5664"/>
                    <a:pt x="10636" y="5736"/>
                  </a:cubicBezTo>
                  <a:cubicBezTo>
                    <a:pt x="9945" y="5803"/>
                    <a:pt x="9252" y="5836"/>
                    <a:pt x="8569" y="5836"/>
                  </a:cubicBezTo>
                  <a:cubicBezTo>
                    <a:pt x="7157" y="5836"/>
                    <a:pt x="5793" y="5695"/>
                    <a:pt x="4599" y="5419"/>
                  </a:cubicBezTo>
                  <a:cubicBezTo>
                    <a:pt x="3449" y="5155"/>
                    <a:pt x="2380" y="4721"/>
                    <a:pt x="1666" y="4232"/>
                  </a:cubicBezTo>
                  <a:cubicBezTo>
                    <a:pt x="1478" y="4103"/>
                    <a:pt x="1296" y="3952"/>
                    <a:pt x="1140" y="3796"/>
                  </a:cubicBezTo>
                  <a:cubicBezTo>
                    <a:pt x="1136" y="3791"/>
                    <a:pt x="1131" y="3787"/>
                    <a:pt x="1126" y="3784"/>
                  </a:cubicBezTo>
                  <a:cubicBezTo>
                    <a:pt x="888" y="3601"/>
                    <a:pt x="695" y="3410"/>
                    <a:pt x="555" y="3218"/>
                  </a:cubicBezTo>
                  <a:cubicBezTo>
                    <a:pt x="493" y="3133"/>
                    <a:pt x="443" y="3048"/>
                    <a:pt x="404" y="2956"/>
                  </a:cubicBezTo>
                  <a:cubicBezTo>
                    <a:pt x="305" y="2717"/>
                    <a:pt x="294" y="2462"/>
                    <a:pt x="374" y="2176"/>
                  </a:cubicBezTo>
                  <a:cubicBezTo>
                    <a:pt x="381" y="2146"/>
                    <a:pt x="390" y="2118"/>
                    <a:pt x="401" y="2086"/>
                  </a:cubicBezTo>
                  <a:cubicBezTo>
                    <a:pt x="532" y="1691"/>
                    <a:pt x="537" y="1684"/>
                    <a:pt x="934" y="1304"/>
                  </a:cubicBezTo>
                  <a:cubicBezTo>
                    <a:pt x="1285" y="968"/>
                    <a:pt x="1776" y="658"/>
                    <a:pt x="2373" y="394"/>
                  </a:cubicBezTo>
                  <a:cubicBezTo>
                    <a:pt x="2414" y="287"/>
                    <a:pt x="2464" y="167"/>
                    <a:pt x="2529" y="16"/>
                  </a:cubicBezTo>
                  <a:lnTo>
                    <a:pt x="2529" y="16"/>
                  </a:lnTo>
                  <a:cubicBezTo>
                    <a:pt x="1776" y="316"/>
                    <a:pt x="1163" y="686"/>
                    <a:pt x="734" y="1095"/>
                  </a:cubicBezTo>
                  <a:cubicBezTo>
                    <a:pt x="314" y="1498"/>
                    <a:pt x="279" y="1540"/>
                    <a:pt x="128" y="1996"/>
                  </a:cubicBezTo>
                  <a:cubicBezTo>
                    <a:pt x="115" y="2031"/>
                    <a:pt x="105" y="2066"/>
                    <a:pt x="96" y="2102"/>
                  </a:cubicBezTo>
                  <a:cubicBezTo>
                    <a:pt x="0" y="2446"/>
                    <a:pt x="16" y="2770"/>
                    <a:pt x="140" y="3066"/>
                  </a:cubicBezTo>
                  <a:cubicBezTo>
                    <a:pt x="185" y="3178"/>
                    <a:pt x="247" y="3287"/>
                    <a:pt x="323" y="3388"/>
                  </a:cubicBezTo>
                  <a:cubicBezTo>
                    <a:pt x="479" y="3601"/>
                    <a:pt x="686" y="3808"/>
                    <a:pt x="943" y="4007"/>
                  </a:cubicBezTo>
                  <a:cubicBezTo>
                    <a:pt x="1111" y="4173"/>
                    <a:pt x="1299" y="4329"/>
                    <a:pt x="1503" y="4469"/>
                  </a:cubicBezTo>
                  <a:cubicBezTo>
                    <a:pt x="2246" y="4978"/>
                    <a:pt x="3350" y="5428"/>
                    <a:pt x="4535" y="5701"/>
                  </a:cubicBezTo>
                  <a:cubicBezTo>
                    <a:pt x="5751" y="5981"/>
                    <a:pt x="7140" y="6125"/>
                    <a:pt x="8575" y="6125"/>
                  </a:cubicBezTo>
                  <a:cubicBezTo>
                    <a:pt x="9265" y="6125"/>
                    <a:pt x="9967" y="6093"/>
                    <a:pt x="10665" y="6025"/>
                  </a:cubicBezTo>
                  <a:cubicBezTo>
                    <a:pt x="11450" y="5949"/>
                    <a:pt x="12270" y="5790"/>
                    <a:pt x="12821" y="5676"/>
                  </a:cubicBezTo>
                  <a:cubicBezTo>
                    <a:pt x="12984" y="5641"/>
                    <a:pt x="13130" y="5602"/>
                    <a:pt x="13261" y="5565"/>
                  </a:cubicBezTo>
                  <a:cubicBezTo>
                    <a:pt x="14489" y="5214"/>
                    <a:pt x="15316" y="4893"/>
                    <a:pt x="15942" y="4524"/>
                  </a:cubicBezTo>
                  <a:cubicBezTo>
                    <a:pt x="16077" y="4446"/>
                    <a:pt x="16204" y="4367"/>
                    <a:pt x="16319" y="4283"/>
                  </a:cubicBezTo>
                  <a:cubicBezTo>
                    <a:pt x="17200" y="3658"/>
                    <a:pt x="17595" y="2899"/>
                    <a:pt x="17436" y="2150"/>
                  </a:cubicBezTo>
                  <a:cubicBezTo>
                    <a:pt x="17321" y="1599"/>
                    <a:pt x="16901" y="1070"/>
                    <a:pt x="16222" y="624"/>
                  </a:cubicBezTo>
                  <a:cubicBezTo>
                    <a:pt x="15876" y="394"/>
                    <a:pt x="15467" y="186"/>
                    <a:pt x="1500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0" name="Google Shape;2420;p43"/>
            <p:cNvSpPr/>
            <p:nvPr/>
          </p:nvSpPr>
          <p:spPr>
            <a:xfrm>
              <a:off x="4542872" y="533337"/>
              <a:ext cx="879494" cy="494362"/>
            </a:xfrm>
            <a:custGeom>
              <a:avLst/>
              <a:gdLst/>
              <a:ahLst/>
              <a:cxnLst/>
              <a:rect l="l" t="t" r="r" b="b"/>
              <a:pathLst>
                <a:path w="16490" h="9269" extrusionOk="0">
                  <a:moveTo>
                    <a:pt x="3353" y="0"/>
                  </a:moveTo>
                  <a:cubicBezTo>
                    <a:pt x="2544" y="0"/>
                    <a:pt x="1841" y="112"/>
                    <a:pt x="1292" y="332"/>
                  </a:cubicBezTo>
                  <a:cubicBezTo>
                    <a:pt x="753" y="548"/>
                    <a:pt x="706" y="573"/>
                    <a:pt x="394" y="940"/>
                  </a:cubicBezTo>
                  <a:cubicBezTo>
                    <a:pt x="369" y="968"/>
                    <a:pt x="346" y="998"/>
                    <a:pt x="325" y="1026"/>
                  </a:cubicBezTo>
                  <a:cubicBezTo>
                    <a:pt x="108" y="1310"/>
                    <a:pt x="0" y="1617"/>
                    <a:pt x="6" y="1937"/>
                  </a:cubicBezTo>
                  <a:cubicBezTo>
                    <a:pt x="6" y="2060"/>
                    <a:pt x="21" y="2184"/>
                    <a:pt x="53" y="2306"/>
                  </a:cubicBezTo>
                  <a:cubicBezTo>
                    <a:pt x="119" y="2559"/>
                    <a:pt x="234" y="2830"/>
                    <a:pt x="399" y="3110"/>
                  </a:cubicBezTo>
                  <a:cubicBezTo>
                    <a:pt x="493" y="3328"/>
                    <a:pt x="610" y="3543"/>
                    <a:pt x="745" y="3748"/>
                  </a:cubicBezTo>
                  <a:cubicBezTo>
                    <a:pt x="939" y="4041"/>
                    <a:pt x="1188" y="4346"/>
                    <a:pt x="1480" y="4650"/>
                  </a:cubicBezTo>
                  <a:cubicBezTo>
                    <a:pt x="1934" y="5125"/>
                    <a:pt x="2488" y="5598"/>
                    <a:pt x="3098" y="6024"/>
                  </a:cubicBezTo>
                  <a:cubicBezTo>
                    <a:pt x="4613" y="7082"/>
                    <a:pt x="6589" y="8003"/>
                    <a:pt x="8662" y="8615"/>
                  </a:cubicBezTo>
                  <a:cubicBezTo>
                    <a:pt x="9419" y="8838"/>
                    <a:pt x="10239" y="8996"/>
                    <a:pt x="10792" y="9097"/>
                  </a:cubicBezTo>
                  <a:cubicBezTo>
                    <a:pt x="10959" y="9127"/>
                    <a:pt x="11106" y="9143"/>
                    <a:pt x="11242" y="9159"/>
                  </a:cubicBezTo>
                  <a:cubicBezTo>
                    <a:pt x="11852" y="9222"/>
                    <a:pt x="12373" y="9258"/>
                    <a:pt x="12828" y="9267"/>
                  </a:cubicBezTo>
                  <a:cubicBezTo>
                    <a:pt x="12898" y="9267"/>
                    <a:pt x="12965" y="9268"/>
                    <a:pt x="13030" y="9268"/>
                  </a:cubicBezTo>
                  <a:cubicBezTo>
                    <a:pt x="13440" y="9268"/>
                    <a:pt x="13796" y="9244"/>
                    <a:pt x="14118" y="9196"/>
                  </a:cubicBezTo>
                  <a:cubicBezTo>
                    <a:pt x="14273" y="9175"/>
                    <a:pt x="14422" y="9146"/>
                    <a:pt x="14558" y="9113"/>
                  </a:cubicBezTo>
                  <a:cubicBezTo>
                    <a:pt x="15609" y="8861"/>
                    <a:pt x="16259" y="8306"/>
                    <a:pt x="16390" y="7551"/>
                  </a:cubicBezTo>
                  <a:cubicBezTo>
                    <a:pt x="16490" y="6997"/>
                    <a:pt x="16298" y="6350"/>
                    <a:pt x="15836" y="5682"/>
                  </a:cubicBezTo>
                  <a:cubicBezTo>
                    <a:pt x="15586" y="5318"/>
                    <a:pt x="15261" y="4952"/>
                    <a:pt x="14872" y="4587"/>
                  </a:cubicBezTo>
                  <a:cubicBezTo>
                    <a:pt x="14872" y="4714"/>
                    <a:pt x="14866" y="4844"/>
                    <a:pt x="14856" y="4971"/>
                  </a:cubicBezTo>
                  <a:cubicBezTo>
                    <a:pt x="15150" y="5264"/>
                    <a:pt x="15400" y="5558"/>
                    <a:pt x="15598" y="5845"/>
                  </a:cubicBezTo>
                  <a:cubicBezTo>
                    <a:pt x="16016" y="6451"/>
                    <a:pt x="16192" y="7021"/>
                    <a:pt x="16107" y="7500"/>
                  </a:cubicBezTo>
                  <a:cubicBezTo>
                    <a:pt x="15997" y="8136"/>
                    <a:pt x="15423" y="8609"/>
                    <a:pt x="14491" y="8833"/>
                  </a:cubicBezTo>
                  <a:cubicBezTo>
                    <a:pt x="14363" y="8864"/>
                    <a:pt x="14223" y="8889"/>
                    <a:pt x="14078" y="8910"/>
                  </a:cubicBezTo>
                  <a:cubicBezTo>
                    <a:pt x="13791" y="8953"/>
                    <a:pt x="13475" y="8976"/>
                    <a:pt x="13117" y="8980"/>
                  </a:cubicBezTo>
                  <a:cubicBezTo>
                    <a:pt x="13084" y="8980"/>
                    <a:pt x="13050" y="8980"/>
                    <a:pt x="13016" y="8980"/>
                  </a:cubicBezTo>
                  <a:cubicBezTo>
                    <a:pt x="12526" y="8980"/>
                    <a:pt x="11957" y="8944"/>
                    <a:pt x="11273" y="8872"/>
                  </a:cubicBezTo>
                  <a:cubicBezTo>
                    <a:pt x="11143" y="8857"/>
                    <a:pt x="11000" y="8841"/>
                    <a:pt x="10844" y="8813"/>
                  </a:cubicBezTo>
                  <a:cubicBezTo>
                    <a:pt x="10298" y="8714"/>
                    <a:pt x="9486" y="8558"/>
                    <a:pt x="8744" y="8338"/>
                  </a:cubicBezTo>
                  <a:cubicBezTo>
                    <a:pt x="6701" y="7734"/>
                    <a:pt x="4753" y="6828"/>
                    <a:pt x="3261" y="5786"/>
                  </a:cubicBezTo>
                  <a:cubicBezTo>
                    <a:pt x="2577" y="5308"/>
                    <a:pt x="1962" y="4767"/>
                    <a:pt x="1491" y="4237"/>
                  </a:cubicBezTo>
                  <a:cubicBezTo>
                    <a:pt x="1296" y="4018"/>
                    <a:pt x="1126" y="3800"/>
                    <a:pt x="986" y="3589"/>
                  </a:cubicBezTo>
                  <a:cubicBezTo>
                    <a:pt x="860" y="3398"/>
                    <a:pt x="746" y="3190"/>
                    <a:pt x="661" y="2988"/>
                  </a:cubicBezTo>
                  <a:cubicBezTo>
                    <a:pt x="658" y="2981"/>
                    <a:pt x="654" y="2978"/>
                    <a:pt x="652" y="2970"/>
                  </a:cubicBezTo>
                  <a:cubicBezTo>
                    <a:pt x="498" y="2713"/>
                    <a:pt x="392" y="2464"/>
                    <a:pt x="333" y="2233"/>
                  </a:cubicBezTo>
                  <a:cubicBezTo>
                    <a:pt x="307" y="2132"/>
                    <a:pt x="294" y="2035"/>
                    <a:pt x="293" y="1934"/>
                  </a:cubicBezTo>
                  <a:cubicBezTo>
                    <a:pt x="289" y="1675"/>
                    <a:pt x="376" y="1436"/>
                    <a:pt x="555" y="1200"/>
                  </a:cubicBezTo>
                  <a:cubicBezTo>
                    <a:pt x="573" y="1175"/>
                    <a:pt x="592" y="1151"/>
                    <a:pt x="613" y="1126"/>
                  </a:cubicBezTo>
                  <a:cubicBezTo>
                    <a:pt x="883" y="808"/>
                    <a:pt x="890" y="803"/>
                    <a:pt x="1400" y="599"/>
                  </a:cubicBezTo>
                  <a:cubicBezTo>
                    <a:pt x="1857" y="417"/>
                    <a:pt x="2433" y="312"/>
                    <a:pt x="3096" y="291"/>
                  </a:cubicBezTo>
                  <a:cubicBezTo>
                    <a:pt x="3185" y="192"/>
                    <a:pt x="3277" y="94"/>
                    <a:pt x="3373" y="0"/>
                  </a:cubicBezTo>
                  <a:cubicBezTo>
                    <a:pt x="3366" y="0"/>
                    <a:pt x="3360" y="0"/>
                    <a:pt x="335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1" name="Google Shape;2421;p43"/>
            <p:cNvSpPr/>
            <p:nvPr/>
          </p:nvSpPr>
          <p:spPr>
            <a:xfrm>
              <a:off x="5167953" y="470082"/>
              <a:ext cx="160752" cy="216967"/>
            </a:xfrm>
            <a:custGeom>
              <a:avLst/>
              <a:gdLst/>
              <a:ahLst/>
              <a:cxnLst/>
              <a:rect l="l" t="t" r="r" b="b"/>
              <a:pathLst>
                <a:path w="3014" h="4068" extrusionOk="0">
                  <a:moveTo>
                    <a:pt x="262" y="1"/>
                  </a:moveTo>
                  <a:cubicBezTo>
                    <a:pt x="204" y="1"/>
                    <a:pt x="147" y="22"/>
                    <a:pt x="100" y="68"/>
                  </a:cubicBezTo>
                  <a:cubicBezTo>
                    <a:pt x="15" y="155"/>
                    <a:pt x="1" y="325"/>
                    <a:pt x="100" y="408"/>
                  </a:cubicBezTo>
                  <a:cubicBezTo>
                    <a:pt x="1202" y="1326"/>
                    <a:pt x="2044" y="2533"/>
                    <a:pt x="2508" y="3891"/>
                  </a:cubicBezTo>
                  <a:cubicBezTo>
                    <a:pt x="2543" y="3993"/>
                    <a:pt x="2636" y="4067"/>
                    <a:pt x="2742" y="4067"/>
                  </a:cubicBezTo>
                  <a:cubicBezTo>
                    <a:pt x="2763" y="4067"/>
                    <a:pt x="2783" y="4065"/>
                    <a:pt x="2804" y="4059"/>
                  </a:cubicBezTo>
                  <a:cubicBezTo>
                    <a:pt x="2923" y="4025"/>
                    <a:pt x="3013" y="3885"/>
                    <a:pt x="2971" y="3763"/>
                  </a:cubicBezTo>
                  <a:cubicBezTo>
                    <a:pt x="2482" y="2329"/>
                    <a:pt x="1605" y="1039"/>
                    <a:pt x="440" y="68"/>
                  </a:cubicBezTo>
                  <a:cubicBezTo>
                    <a:pt x="389" y="26"/>
                    <a:pt x="325" y="1"/>
                    <a:pt x="26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2" name="Google Shape;2422;p43"/>
            <p:cNvSpPr/>
            <p:nvPr/>
          </p:nvSpPr>
          <p:spPr>
            <a:xfrm>
              <a:off x="5311263" y="785503"/>
              <a:ext cx="31628" cy="83149"/>
            </a:xfrm>
            <a:custGeom>
              <a:avLst/>
              <a:gdLst/>
              <a:ahLst/>
              <a:cxnLst/>
              <a:rect l="l" t="t" r="r" b="b"/>
              <a:pathLst>
                <a:path w="593" h="1559" extrusionOk="0">
                  <a:moveTo>
                    <a:pt x="68" y="1010"/>
                  </a:moveTo>
                  <a:cubicBezTo>
                    <a:pt x="68" y="1010"/>
                    <a:pt x="67" y="1017"/>
                    <a:pt x="66" y="1025"/>
                  </a:cubicBezTo>
                  <a:lnTo>
                    <a:pt x="66" y="1025"/>
                  </a:lnTo>
                  <a:cubicBezTo>
                    <a:pt x="68" y="1014"/>
                    <a:pt x="68" y="1010"/>
                    <a:pt x="68" y="1010"/>
                  </a:cubicBezTo>
                  <a:close/>
                  <a:moveTo>
                    <a:pt x="337" y="0"/>
                  </a:moveTo>
                  <a:cubicBezTo>
                    <a:pt x="334" y="0"/>
                    <a:pt x="331" y="0"/>
                    <a:pt x="328" y="0"/>
                  </a:cubicBezTo>
                  <a:cubicBezTo>
                    <a:pt x="204" y="7"/>
                    <a:pt x="80" y="107"/>
                    <a:pt x="87" y="241"/>
                  </a:cubicBezTo>
                  <a:cubicBezTo>
                    <a:pt x="100" y="419"/>
                    <a:pt x="100" y="596"/>
                    <a:pt x="89" y="773"/>
                  </a:cubicBezTo>
                  <a:cubicBezTo>
                    <a:pt x="84" y="859"/>
                    <a:pt x="78" y="947"/>
                    <a:pt x="64" y="1032"/>
                  </a:cubicBezTo>
                  <a:lnTo>
                    <a:pt x="64" y="1032"/>
                  </a:lnTo>
                  <a:cubicBezTo>
                    <a:pt x="63" y="1040"/>
                    <a:pt x="61" y="1049"/>
                    <a:pt x="61" y="1051"/>
                  </a:cubicBezTo>
                  <a:cubicBezTo>
                    <a:pt x="59" y="1072"/>
                    <a:pt x="55" y="1092"/>
                    <a:pt x="52" y="1113"/>
                  </a:cubicBezTo>
                  <a:cubicBezTo>
                    <a:pt x="43" y="1161"/>
                    <a:pt x="34" y="1209"/>
                    <a:pt x="25" y="1257"/>
                  </a:cubicBezTo>
                  <a:cubicBezTo>
                    <a:pt x="0" y="1381"/>
                    <a:pt x="61" y="1523"/>
                    <a:pt x="193" y="1553"/>
                  </a:cubicBezTo>
                  <a:cubicBezTo>
                    <a:pt x="212" y="1557"/>
                    <a:pt x="230" y="1559"/>
                    <a:pt x="249" y="1559"/>
                  </a:cubicBezTo>
                  <a:cubicBezTo>
                    <a:pt x="355" y="1559"/>
                    <a:pt x="467" y="1497"/>
                    <a:pt x="489" y="1384"/>
                  </a:cubicBezTo>
                  <a:cubicBezTo>
                    <a:pt x="564" y="1009"/>
                    <a:pt x="592" y="624"/>
                    <a:pt x="569" y="241"/>
                  </a:cubicBezTo>
                  <a:cubicBezTo>
                    <a:pt x="561" y="118"/>
                    <a:pt x="469" y="0"/>
                    <a:pt x="3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3" name="Google Shape;2423;p43"/>
            <p:cNvSpPr/>
            <p:nvPr/>
          </p:nvSpPr>
          <p:spPr>
            <a:xfrm>
              <a:off x="4682769" y="989134"/>
              <a:ext cx="296116" cy="160112"/>
            </a:xfrm>
            <a:custGeom>
              <a:avLst/>
              <a:gdLst/>
              <a:ahLst/>
              <a:cxnLst/>
              <a:rect l="l" t="t" r="r" b="b"/>
              <a:pathLst>
                <a:path w="5552" h="3002" extrusionOk="0">
                  <a:moveTo>
                    <a:pt x="335" y="1"/>
                  </a:moveTo>
                  <a:cubicBezTo>
                    <a:pt x="167" y="1"/>
                    <a:pt x="1" y="173"/>
                    <a:pt x="117" y="354"/>
                  </a:cubicBezTo>
                  <a:cubicBezTo>
                    <a:pt x="966" y="1674"/>
                    <a:pt x="2371" y="2612"/>
                    <a:pt x="3913" y="2900"/>
                  </a:cubicBezTo>
                  <a:cubicBezTo>
                    <a:pt x="4260" y="2967"/>
                    <a:pt x="4614" y="3001"/>
                    <a:pt x="4968" y="3001"/>
                  </a:cubicBezTo>
                  <a:cubicBezTo>
                    <a:pt x="5060" y="3001"/>
                    <a:pt x="5152" y="2999"/>
                    <a:pt x="5244" y="2994"/>
                  </a:cubicBezTo>
                  <a:cubicBezTo>
                    <a:pt x="5545" y="2977"/>
                    <a:pt x="5552" y="2512"/>
                    <a:pt x="5258" y="2512"/>
                  </a:cubicBezTo>
                  <a:cubicBezTo>
                    <a:pt x="5254" y="2512"/>
                    <a:pt x="5249" y="2512"/>
                    <a:pt x="5244" y="2512"/>
                  </a:cubicBezTo>
                  <a:cubicBezTo>
                    <a:pt x="5153" y="2517"/>
                    <a:pt x="5063" y="2520"/>
                    <a:pt x="4972" y="2520"/>
                  </a:cubicBezTo>
                  <a:cubicBezTo>
                    <a:pt x="3618" y="2520"/>
                    <a:pt x="2284" y="1977"/>
                    <a:pt x="1302" y="1043"/>
                  </a:cubicBezTo>
                  <a:cubicBezTo>
                    <a:pt x="1010" y="763"/>
                    <a:pt x="751" y="453"/>
                    <a:pt x="533" y="113"/>
                  </a:cubicBezTo>
                  <a:cubicBezTo>
                    <a:pt x="483" y="34"/>
                    <a:pt x="409" y="1"/>
                    <a:pt x="3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4" name="Google Shape;2424;p43"/>
            <p:cNvSpPr/>
            <p:nvPr/>
          </p:nvSpPr>
          <p:spPr>
            <a:xfrm>
              <a:off x="4667355" y="439894"/>
              <a:ext cx="211260" cy="134831"/>
            </a:xfrm>
            <a:custGeom>
              <a:avLst/>
              <a:gdLst/>
              <a:ahLst/>
              <a:cxnLst/>
              <a:rect l="l" t="t" r="r" b="b"/>
              <a:pathLst>
                <a:path w="3961" h="2528" extrusionOk="0">
                  <a:moveTo>
                    <a:pt x="3616" y="1"/>
                  </a:moveTo>
                  <a:cubicBezTo>
                    <a:pt x="3596" y="1"/>
                    <a:pt x="3575" y="3"/>
                    <a:pt x="3553" y="9"/>
                  </a:cubicBezTo>
                  <a:cubicBezTo>
                    <a:pt x="2219" y="331"/>
                    <a:pt x="992" y="1077"/>
                    <a:pt x="96" y="2117"/>
                  </a:cubicBezTo>
                  <a:cubicBezTo>
                    <a:pt x="11" y="2217"/>
                    <a:pt x="0" y="2362"/>
                    <a:pt x="96" y="2458"/>
                  </a:cubicBezTo>
                  <a:cubicBezTo>
                    <a:pt x="141" y="2503"/>
                    <a:pt x="207" y="2528"/>
                    <a:pt x="273" y="2528"/>
                  </a:cubicBezTo>
                  <a:cubicBezTo>
                    <a:pt x="334" y="2528"/>
                    <a:pt x="395" y="2506"/>
                    <a:pt x="436" y="2458"/>
                  </a:cubicBezTo>
                  <a:cubicBezTo>
                    <a:pt x="1283" y="1474"/>
                    <a:pt x="2419" y="776"/>
                    <a:pt x="3681" y="473"/>
                  </a:cubicBezTo>
                  <a:cubicBezTo>
                    <a:pt x="3960" y="406"/>
                    <a:pt x="3871" y="1"/>
                    <a:pt x="361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414" name="Google Shape;2414;p43"/>
          <p:cNvSpPr txBox="1">
            <a:spLocks noGrp="1"/>
          </p:cNvSpPr>
          <p:nvPr>
            <p:ph type="subTitle" idx="1"/>
          </p:nvPr>
        </p:nvSpPr>
        <p:spPr>
          <a:xfrm>
            <a:off x="720000" y="180753"/>
            <a:ext cx="8200716" cy="4774019"/>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s-MX" sz="1800" dirty="0"/>
              <a:t>a) Conocerá el calendario escolar, las metas educativas y el avance de las actividades escolares, con el objeto de coadyuvar con el maestro a su mejor realización</a:t>
            </a:r>
          </a:p>
          <a:p>
            <a:pPr marL="0" lvl="0" indent="0" algn="l" rtl="0">
              <a:spcBef>
                <a:spcPts val="1000"/>
              </a:spcBef>
              <a:spcAft>
                <a:spcPts val="0"/>
              </a:spcAft>
              <a:buNone/>
            </a:pPr>
            <a:r>
              <a:rPr lang="es-MX" sz="1800" dirty="0"/>
              <a:t>b) Conocerá y dará seguimiento de las acciones que realicen las y los educadores y autoridades educativas señaladas en el segundo párrafo del artículo 42 de la Ley General de Educación</a:t>
            </a:r>
          </a:p>
          <a:p>
            <a:pPr marL="0" lvl="0" indent="0" algn="l" rtl="0">
              <a:spcBef>
                <a:spcPts val="1000"/>
              </a:spcBef>
              <a:spcAft>
                <a:spcPts val="0"/>
              </a:spcAft>
              <a:buNone/>
            </a:pPr>
            <a:r>
              <a:rPr lang="es-MX" sz="1800" dirty="0"/>
              <a:t>c) Conocerá de las acciones educativas y de prevención que realicen las autoridades para que los educandos conozcan y detecten la posible comisión de hechos delictivos que puedan perjudicarlos</a:t>
            </a:r>
          </a:p>
          <a:p>
            <a:pPr marL="0" lvl="0" indent="0" algn="l" rtl="0">
              <a:spcBef>
                <a:spcPts val="1000"/>
              </a:spcBef>
              <a:spcAft>
                <a:spcPts val="0"/>
              </a:spcAft>
              <a:buNone/>
            </a:pPr>
            <a:r>
              <a:rPr lang="es-MX" sz="1800" dirty="0"/>
              <a:t>d) Sensibilizará a la comunidad, mediante la divulgación de material que prevenga la comisión de delitos en agravio de las y los educandos. Así como también, de elementos que procuren la defensa de los derechos de las víctimas de tales delitos</a:t>
            </a:r>
            <a:endParaRPr sz="1800" dirty="0"/>
          </a:p>
        </p:txBody>
      </p:sp>
      <p:sp>
        <p:nvSpPr>
          <p:cNvPr id="2426" name="Google Shape;2426;p43"/>
          <p:cNvSpPr/>
          <p:nvPr/>
        </p:nvSpPr>
        <p:spPr>
          <a:xfrm>
            <a:off x="7763928" y="3684361"/>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7" name="Google Shape;2427;p43"/>
          <p:cNvSpPr/>
          <p:nvPr/>
        </p:nvSpPr>
        <p:spPr>
          <a:xfrm>
            <a:off x="8327066" y="2573111"/>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9" name="Google Shape;2429;p43"/>
          <p:cNvSpPr/>
          <p:nvPr/>
        </p:nvSpPr>
        <p:spPr>
          <a:xfrm>
            <a:off x="808491" y="4417211"/>
            <a:ext cx="207420" cy="186779"/>
          </a:xfrm>
          <a:custGeom>
            <a:avLst/>
            <a:gdLst/>
            <a:ahLst/>
            <a:cxnLst/>
            <a:rect l="l" t="t" r="r" b="b"/>
            <a:pathLst>
              <a:path w="3889" h="3502" extrusionOk="0">
                <a:moveTo>
                  <a:pt x="1944" y="1"/>
                </a:moveTo>
                <a:cubicBezTo>
                  <a:pt x="1791" y="1"/>
                  <a:pt x="1637" y="81"/>
                  <a:pt x="1558" y="241"/>
                </a:cubicBezTo>
                <a:lnTo>
                  <a:pt x="1330" y="702"/>
                </a:lnTo>
                <a:cubicBezTo>
                  <a:pt x="1268" y="830"/>
                  <a:pt x="1145" y="918"/>
                  <a:pt x="1005" y="938"/>
                </a:cubicBezTo>
                <a:lnTo>
                  <a:pt x="497" y="1012"/>
                </a:lnTo>
                <a:cubicBezTo>
                  <a:pt x="142" y="1063"/>
                  <a:pt x="0" y="1498"/>
                  <a:pt x="257" y="1748"/>
                </a:cubicBezTo>
                <a:lnTo>
                  <a:pt x="624" y="2107"/>
                </a:lnTo>
                <a:cubicBezTo>
                  <a:pt x="727" y="2206"/>
                  <a:pt x="773" y="2348"/>
                  <a:pt x="748" y="2488"/>
                </a:cubicBezTo>
                <a:lnTo>
                  <a:pt x="661" y="2995"/>
                </a:lnTo>
                <a:cubicBezTo>
                  <a:pt x="614" y="3274"/>
                  <a:pt x="836" y="3501"/>
                  <a:pt x="1088" y="3501"/>
                </a:cubicBezTo>
                <a:cubicBezTo>
                  <a:pt x="1154" y="3501"/>
                  <a:pt x="1223" y="3485"/>
                  <a:pt x="1289" y="3450"/>
                </a:cubicBezTo>
                <a:lnTo>
                  <a:pt x="1744" y="3211"/>
                </a:lnTo>
                <a:cubicBezTo>
                  <a:pt x="1806" y="3178"/>
                  <a:pt x="1875" y="3162"/>
                  <a:pt x="1944" y="3162"/>
                </a:cubicBezTo>
                <a:cubicBezTo>
                  <a:pt x="2013" y="3162"/>
                  <a:pt x="2082" y="3178"/>
                  <a:pt x="2145" y="3211"/>
                </a:cubicBezTo>
                <a:lnTo>
                  <a:pt x="2600" y="3450"/>
                </a:lnTo>
                <a:cubicBezTo>
                  <a:pt x="2666" y="3485"/>
                  <a:pt x="2735" y="3501"/>
                  <a:pt x="2801" y="3501"/>
                </a:cubicBezTo>
                <a:cubicBezTo>
                  <a:pt x="3053" y="3501"/>
                  <a:pt x="3273" y="3274"/>
                  <a:pt x="3226" y="2995"/>
                </a:cubicBezTo>
                <a:lnTo>
                  <a:pt x="3139" y="2488"/>
                </a:lnTo>
                <a:cubicBezTo>
                  <a:pt x="3116" y="2348"/>
                  <a:pt x="3162" y="2206"/>
                  <a:pt x="3263" y="2107"/>
                </a:cubicBezTo>
                <a:lnTo>
                  <a:pt x="3631" y="1748"/>
                </a:lnTo>
                <a:cubicBezTo>
                  <a:pt x="3888" y="1498"/>
                  <a:pt x="3747" y="1063"/>
                  <a:pt x="3392" y="1012"/>
                </a:cubicBezTo>
                <a:lnTo>
                  <a:pt x="2884" y="938"/>
                </a:lnTo>
                <a:cubicBezTo>
                  <a:pt x="2744" y="918"/>
                  <a:pt x="2621" y="830"/>
                  <a:pt x="2559" y="702"/>
                </a:cubicBezTo>
                <a:lnTo>
                  <a:pt x="2331" y="241"/>
                </a:lnTo>
                <a:cubicBezTo>
                  <a:pt x="2252" y="81"/>
                  <a:pt x="2098" y="1"/>
                  <a:pt x="194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theme/theme1.xml><?xml version="1.0" encoding="utf-8"?>
<a:theme xmlns:a="http://schemas.openxmlformats.org/drawingml/2006/main" name="Study Guide to Middle School Students by Slidesgo">
  <a:themeElements>
    <a:clrScheme name="Simple Light">
      <a:dk1>
        <a:srgbClr val="646B96"/>
      </a:dk1>
      <a:lt1>
        <a:srgbClr val="FAFAFA"/>
      </a:lt1>
      <a:dk2>
        <a:srgbClr val="D5D9EE"/>
      </a:dk2>
      <a:lt2>
        <a:srgbClr val="FBDC77"/>
      </a:lt2>
      <a:accent1>
        <a:srgbClr val="F172AC"/>
      </a:accent1>
      <a:accent2>
        <a:srgbClr val="FBBEE6"/>
      </a:accent2>
      <a:accent3>
        <a:srgbClr val="DADADA"/>
      </a:accent3>
      <a:accent4>
        <a:srgbClr val="F3F3F3"/>
      </a:accent4>
      <a:accent5>
        <a:srgbClr val="FFFFFF"/>
      </a:accent5>
      <a:accent6>
        <a:srgbClr val="FFFFFF"/>
      </a:accent6>
      <a:hlink>
        <a:srgbClr val="434D7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1340</Words>
  <Application>Microsoft Office PowerPoint</Application>
  <PresentationFormat>Presentación en pantalla (16:9)</PresentationFormat>
  <Paragraphs>72</Paragraphs>
  <Slides>14</Slides>
  <Notes>14</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14</vt:i4>
      </vt:variant>
    </vt:vector>
  </HeadingPairs>
  <TitlesOfParts>
    <vt:vector size="21" baseType="lpstr">
      <vt:lpstr>Varela Round</vt:lpstr>
      <vt:lpstr>Bebas Neue</vt:lpstr>
      <vt:lpstr>Anaheim</vt:lpstr>
      <vt:lpstr>Arial</vt:lpstr>
      <vt:lpstr>Nunito Light</vt:lpstr>
      <vt:lpstr>DM Sans</vt:lpstr>
      <vt:lpstr>Study Guide to Middle School Students by Slidesgo</vt:lpstr>
      <vt:lpstr>Diario oficial de la federación     Equipo #2</vt:lpstr>
      <vt:lpstr>¿Que es el diario ofical de la federación?</vt:lpstr>
      <vt:lpstr>ACUERDO NÚMERO 716 POR EL QUE SE ESTABLECEN LOS LINEAMIENTOS PARA LA CONSTITUCIÓN, ORGANIZACIÓN Y FUNCIONAMIENTO DE LOS CONSEJOS DE PARTICIPACIÓN SOCIAL EN LA EDUCACIÓN</vt:lpstr>
      <vt:lpstr>TITULO I DE LOS CONSEJOS DE PARTICIPACIÓN SOCIAL El presente Acuerdo tiene por objeto establecer los lineamientos generales a que deberá sujetarse la constitución, organización y el funcionamiento de:  </vt:lpstr>
      <vt:lpstr>TÍTULO II DEL CONSEJO NACIONAL</vt:lpstr>
      <vt:lpstr>TÍTULO III DE LOS CONSEJOS ESTATALES</vt:lpstr>
      <vt:lpstr>TÍTULO IV DE LOS CONSEJOS MUNICIPALES</vt:lpstr>
      <vt:lpstr>TÍTULO V DEL CONSEJO ESCOLAR </vt:lpstr>
      <vt:lpstr>Presentación de PowerPoint</vt:lpstr>
      <vt:lpstr>Presentación de PowerPoint</vt:lpstr>
      <vt:lpstr>Presentación de PowerPoint</vt:lpstr>
      <vt:lpstr>Presentación de PowerPoint</vt:lpstr>
      <vt:lpstr>q) Elaborará y presentará a la comunidad educativa un informe anual de sus actividades, destacando los ingresos que por cualquier medio hubiera obtenido y su aplicación, incluyendo el reporte que le rinda la cooperativa escolar o equivalente  r) Registrará y apoyará el funcionamiento de los Comités que se establezcan para la promoción de programas específicos  s) Fomentará el respeto entre los miembros de la comunidad educativa con especial énfasis en evitar conductas y agresión entre los alumnos y desalentará entre ellos prácticas que generen violencia  t) En general, podrá realizar actividades en beneficio de la propia escuela</vt:lpstr>
      <vt:lpstr>La Secretaría de Educación Pública, establecerá el Registro Público de los Consejos de Participación Social en la Educación.  Tendrán acceso para inscribir información, los Consejos de Participación Social a que se refieren estos lineamientos y las autoridades educativas locales, cuando su normatividad así lo prevea.   Para acceder al Registro, la Secretaría Técnica del Consejo Nacional recibirá las solicitudes correspondientes de los presidentes de los consejos escolares, municipales y estatales y de los directores de las escuelas, a quienes les asignará una clave de usuario y una contraseña.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Diario oficial de la federación     Equipo #2</dc:title>
  <cp:lastModifiedBy>Lorena Fernanda</cp:lastModifiedBy>
  <cp:revision>1</cp:revision>
  <dcterms:modified xsi:type="dcterms:W3CDTF">2023-03-24T07:04:43Z</dcterms:modified>
</cp:coreProperties>
</file>