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46576-B551-68E4-D82A-6145D24B4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9F6041-B870-B18B-B3B5-F4F529642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39E7DB-491A-2923-A6E5-C16B9699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F65626-DCD9-7AD6-1D4D-94D63361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5B0A7-2FCB-EE95-4251-4F83FBCA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79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46078-5607-1762-2EB4-637D285F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ABBBFB-9FC0-2C2C-3B22-B68675393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06699-F1D5-CBEC-58A5-A6DC7DEF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59F65-9283-D40C-4063-3D866A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4F23B-626A-D00E-213A-C4E9AB04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873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D02CDC-0399-8FE8-6066-C79FA9435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F336F9-3F95-8D6D-5754-C75B48E2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97866-250A-25BB-07D4-912F4288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C7A9F-AC28-0082-0503-B2D7F4BB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E979A-8A7E-EF59-E0BC-496DE4E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5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80A09-6754-5782-8BCD-A1FFC2F4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82D76F-FCED-8D04-1071-076BFC5E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24249-981E-CEE3-EC82-85534EAE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13409B-3D00-D1DC-C3CA-955354F1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799879-73FD-A69A-D9A3-62652F62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72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D04D3-732C-631F-7487-AFECDA01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2A394-5CB5-CA01-5CB2-C87126AE5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89591-EEEF-F414-D61B-FA44AD56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6DF8C-AEC6-8E2A-7562-DDB14D8E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6ED3C-EA2E-372C-7134-3507B304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1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03061-4479-124D-54EC-0EDB4DD0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270397-240F-C252-0C55-B0F55DD61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C6A44-3BB6-FD2C-C1E5-5ED715E65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468B02-600B-848D-FC27-85CEBF3F4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2A31B6-BAAA-364E-618F-3450A848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1315F4-7094-4514-6C0A-D92BBAAE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19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43CF-403B-EAD7-5D6C-EAC508AF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6A498-C5AF-7217-72ED-842F2667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0573C8-E9A0-5F7D-9FFD-7119A1C42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9882D1-4557-8CFB-6822-664D67798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A824C2-590A-F3A4-66F9-19E654459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3E11B6-8F5C-EFB4-6CD4-DA1FBD2B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B8BB7C-8DD4-8CF6-3AB8-A0749E0F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BBB56C-5724-457B-D6E0-4F3BDDDE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4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90528-D848-1B35-76B9-987E1145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DB454A-BC0D-DC28-F68B-3FDACBA3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C1401E-424F-DA13-A9BE-A35151C9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6F16E5-2D76-74EA-6499-2D010EAF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2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7BBB39-5272-7FF1-BBE2-8F4D32ED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4BBEA2-83BA-86F7-E6C3-B930A75F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2138C9-373D-BC8D-2801-7CB9F6F5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9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29792-B648-E970-9D50-6A21DAED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F1CA9-DA8F-3AA0-4EF0-487549865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B4AB46-01FC-9166-98A3-05EFD5951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93C429-0D44-CEB2-0E51-62667099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44DE4-0AFF-EA88-6394-A5483B8F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C1AFC1-18D8-AC81-FC43-8312CCB1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7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E7C97-D85B-CFF8-5EE2-7838978E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0CAE09-74E3-532C-4DA9-6721B24BB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55B88B-037E-211A-73F8-FAEF6D0BC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A039C2-2FB3-E04E-3208-37603CA7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D01667-3560-F70A-80FC-D50DE86E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10E7D-92AD-7D2B-EE23-A1F50174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2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DBF8AA-42B8-7FAC-4058-BD8167645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CE8A00-BE55-0F6D-00BE-086B19A8D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BE9FA1-B40C-66B5-C227-E3F60E0C0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F652-D8AF-4F88-9CA0-032D9D597A19}" type="datetimeFigureOut">
              <a:rPr lang="es-MX" smtClean="0"/>
              <a:t>24/04/2023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78220-A884-5A02-5AB7-0662361CF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54233F-4C9A-82DE-726D-973058EF8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03EF-F8D9-4715-A27A-C0B2ADF58A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1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B048A2-35DB-36BA-3596-26770E660591}"/>
              </a:ext>
            </a:extLst>
          </p:cNvPr>
          <p:cNvSpPr txBox="1"/>
          <p:nvPr/>
        </p:nvSpPr>
        <p:spPr>
          <a:xfrm>
            <a:off x="298683" y="458321"/>
            <a:ext cx="113897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Escuela Normal de Educación Preescolar</a:t>
            </a:r>
          </a:p>
          <a:p>
            <a:pPr algn="ctr"/>
            <a:r>
              <a:rPr lang="es-MX" sz="2000" dirty="0"/>
              <a:t>Licenciatura en Educación Preescolar</a:t>
            </a:r>
          </a:p>
          <a:p>
            <a:pPr algn="ctr"/>
            <a:r>
              <a:rPr lang="es-MX" sz="2000" dirty="0"/>
              <a:t>Ciclo Escolar 2022 – 2023</a:t>
            </a:r>
          </a:p>
          <a:p>
            <a:pPr algn="ctr"/>
            <a:r>
              <a:rPr lang="es-MX" sz="2000" dirty="0"/>
              <a:t>Asignatura: </a:t>
            </a:r>
            <a:r>
              <a:rPr lang="es-MX" sz="2000" u="sng" dirty="0"/>
              <a:t>Modelos Pedagógicos</a:t>
            </a:r>
          </a:p>
          <a:p>
            <a:pPr algn="ctr"/>
            <a:r>
              <a:rPr lang="es-MX" sz="2000" dirty="0"/>
              <a:t>Docente: </a:t>
            </a:r>
            <a:r>
              <a:rPr lang="es-MX" sz="2000" u="sng" dirty="0"/>
              <a:t>María Guadalupe Hernández Vázquez </a:t>
            </a:r>
          </a:p>
          <a:p>
            <a:pPr algn="ctr"/>
            <a:r>
              <a:rPr lang="es-MX" sz="2000" dirty="0"/>
              <a:t>Unidad I: Entender Orientar y Dirigir la educación: Entre la tradición y la innovación.</a:t>
            </a:r>
          </a:p>
          <a:p>
            <a:pPr algn="ctr"/>
            <a:r>
              <a:rPr lang="es-MX" sz="2000" dirty="0"/>
              <a:t>Plantea las necesidades formativas de los alumnos de acuerdo con sus procesos de desarrollo y de aprendizaje, con base en los nuevos enfoques pedagógicos.</a:t>
            </a:r>
          </a:p>
          <a:p>
            <a:pPr algn="ctr"/>
            <a:r>
              <a:rPr lang="es-MX" sz="2000" dirty="0"/>
              <a:t> Establece relaciones entre los principios, conceptos disciplinarios y contenidos del plan y programas de estudio en función del logro de aprendizaje de sus alumnos, asegurando la coherencia y continuidad entre los distintos grados y niveles educativos. </a:t>
            </a:r>
          </a:p>
          <a:p>
            <a:pPr algn="ctr"/>
            <a:r>
              <a:rPr lang="es-MX" sz="2000" dirty="0"/>
              <a:t>Utiliza metodologías pertinentes y actualizadas para promover el aprendizaje de los alumnos en los diferentes campos, áreas y ámbitos que propone el currículum, considerando los contextos y su desarrollo. </a:t>
            </a:r>
          </a:p>
          <a:p>
            <a:pPr algn="ctr"/>
            <a:r>
              <a:rPr lang="es-MX" sz="2000" b="1" u="sng" dirty="0"/>
              <a:t>Evidencia de Unidad I: “Línea del tiempo de los modelos pedagógicos”</a:t>
            </a:r>
          </a:p>
          <a:p>
            <a:pPr algn="ctr"/>
            <a:r>
              <a:rPr lang="es-MX" sz="2000" dirty="0"/>
              <a:t>Alumna: </a:t>
            </a:r>
            <a:r>
              <a:rPr lang="es-MX" sz="2000" u="sng" dirty="0"/>
              <a:t>Regina De la Garza Sánchez #5</a:t>
            </a:r>
          </a:p>
          <a:p>
            <a:pPr algn="ctr"/>
            <a:r>
              <a:rPr lang="es-MX" sz="2000" dirty="0"/>
              <a:t>Segundo año </a:t>
            </a:r>
          </a:p>
          <a:p>
            <a:pPr algn="ctr"/>
            <a:r>
              <a:rPr lang="es-MX" sz="2000" dirty="0"/>
              <a:t>Sección “C”</a:t>
            </a:r>
          </a:p>
          <a:p>
            <a:pPr algn="ctr"/>
            <a:r>
              <a:rPr lang="es-MX" sz="2000" dirty="0"/>
              <a:t>Cuarto semestre</a:t>
            </a:r>
          </a:p>
          <a:p>
            <a:pPr algn="ctr"/>
            <a:r>
              <a:rPr lang="es-MX" sz="2000" dirty="0"/>
              <a:t>23 de Abril de 2023</a:t>
            </a:r>
          </a:p>
          <a:p>
            <a:pPr algn="ctr"/>
            <a:r>
              <a:rPr lang="es-MX" sz="2000" dirty="0"/>
              <a:t>Saltillo, Coahuila de Zaragoza</a:t>
            </a:r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8DCE73-3450-B5FF-407B-1DA8DC25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51" y="252771"/>
            <a:ext cx="1578793" cy="15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3F33F-18FA-56F8-D4BE-46CD950E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2139" y="226047"/>
            <a:ext cx="7447722" cy="759446"/>
          </a:xfrm>
        </p:spPr>
        <p:txBody>
          <a:bodyPr>
            <a:normAutofit fontScale="90000"/>
          </a:bodyPr>
          <a:lstStyle/>
          <a:p>
            <a:r>
              <a:rPr lang="es-MX" dirty="0"/>
              <a:t>LINK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12563C-9086-FE1E-8429-FD2C84899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47951"/>
            <a:ext cx="9144000" cy="1655762"/>
          </a:xfrm>
        </p:spPr>
        <p:txBody>
          <a:bodyPr/>
          <a:lstStyle/>
          <a:p>
            <a:r>
              <a:rPr lang="es-MX" dirty="0"/>
              <a:t>https://youtu.be/QCKOMflWh0A</a:t>
            </a:r>
          </a:p>
        </p:txBody>
      </p:sp>
    </p:spTree>
    <p:extLst>
      <p:ext uri="{BB962C8B-B14F-4D97-AF65-F5344CB8AC3E}">
        <p14:creationId xmlns:p14="http://schemas.microsoft.com/office/powerpoint/2010/main" val="254127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F28F91-19F4-3CFA-067D-6CF69991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36" y="150178"/>
            <a:ext cx="10638973" cy="63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1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188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LINK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REGINA DE LA GARZA SANCHEZ</dc:creator>
  <cp:lastModifiedBy>REGINA DE LA GARZA SANCHEZ</cp:lastModifiedBy>
  <cp:revision>1</cp:revision>
  <dcterms:created xsi:type="dcterms:W3CDTF">2023-04-25T03:37:43Z</dcterms:created>
  <dcterms:modified xsi:type="dcterms:W3CDTF">2023-04-25T07:09:57Z</dcterms:modified>
</cp:coreProperties>
</file>