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0"/>
      <p:bold r:id="rId11"/>
      <p:italic r:id="rId12"/>
      <p:boldItalic r:id="rId13"/>
    </p:embeddedFont>
    <p:embeddedFont>
      <p:font typeface="Fira Sans Extra Condensed SemiBold" panose="020B060402020202020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B12C7-2772-4B60-A4E1-2EF34BE2F147}" v="1" dt="2023-04-23T05:35:46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6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2003franco@outlook.com" userId="96ec911fb7c52920" providerId="LiveId" clId="{1EBB12C7-2772-4B60-A4E1-2EF34BE2F147}"/>
    <pc:docChg chg="custSel addSld modSld">
      <pc:chgData name="victor2003franco@outlook.com" userId="96ec911fb7c52920" providerId="LiveId" clId="{1EBB12C7-2772-4B60-A4E1-2EF34BE2F147}" dt="2023-04-23T06:06:57.815" v="24"/>
      <pc:docMkLst>
        <pc:docMk/>
      </pc:docMkLst>
      <pc:sldChg chg="modSp mod">
        <pc:chgData name="victor2003franco@outlook.com" userId="96ec911fb7c52920" providerId="LiveId" clId="{1EBB12C7-2772-4B60-A4E1-2EF34BE2F147}" dt="2023-04-23T06:05:37.555" v="23" actId="20577"/>
        <pc:sldMkLst>
          <pc:docMk/>
          <pc:sldMk cId="0" sldId="257"/>
        </pc:sldMkLst>
        <pc:spChg chg="mod">
          <ac:chgData name="victor2003franco@outlook.com" userId="96ec911fb7c52920" providerId="LiveId" clId="{1EBB12C7-2772-4B60-A4E1-2EF34BE2F147}" dt="2023-04-23T05:50:57.214" v="14" actId="20577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victor2003franco@outlook.com" userId="96ec911fb7c52920" providerId="LiveId" clId="{1EBB12C7-2772-4B60-A4E1-2EF34BE2F147}" dt="2023-04-23T05:50:11.952" v="13" actId="20577"/>
          <ac:spMkLst>
            <pc:docMk/>
            <pc:sldMk cId="0" sldId="257"/>
            <ac:spMk id="141" creationId="{00000000-0000-0000-0000-000000000000}"/>
          </ac:spMkLst>
        </pc:spChg>
        <pc:spChg chg="mod">
          <ac:chgData name="victor2003franco@outlook.com" userId="96ec911fb7c52920" providerId="LiveId" clId="{1EBB12C7-2772-4B60-A4E1-2EF34BE2F147}" dt="2023-04-23T05:49:57.326" v="9" actId="20577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victor2003franco@outlook.com" userId="96ec911fb7c52920" providerId="LiveId" clId="{1EBB12C7-2772-4B60-A4E1-2EF34BE2F147}" dt="2023-04-23T06:05:37.555" v="23" actId="20577"/>
          <ac:spMkLst>
            <pc:docMk/>
            <pc:sldMk cId="0" sldId="257"/>
            <ac:spMk id="160" creationId="{00000000-0000-0000-0000-000000000000}"/>
          </ac:spMkLst>
        </pc:spChg>
      </pc:sldChg>
      <pc:sldChg chg="modSp mod">
        <pc:chgData name="victor2003franco@outlook.com" userId="96ec911fb7c52920" providerId="LiveId" clId="{1EBB12C7-2772-4B60-A4E1-2EF34BE2F147}" dt="2023-04-23T05:51:42.671" v="18" actId="20577"/>
        <pc:sldMkLst>
          <pc:docMk/>
          <pc:sldMk cId="1370477674" sldId="258"/>
        </pc:sldMkLst>
        <pc:spChg chg="mod">
          <ac:chgData name="victor2003franco@outlook.com" userId="96ec911fb7c52920" providerId="LiveId" clId="{1EBB12C7-2772-4B60-A4E1-2EF34BE2F147}" dt="2023-04-23T05:51:42.671" v="18" actId="20577"/>
          <ac:spMkLst>
            <pc:docMk/>
            <pc:sldMk cId="1370477674" sldId="258"/>
            <ac:spMk id="131" creationId="{00000000-0000-0000-0000-000000000000}"/>
          </ac:spMkLst>
        </pc:spChg>
        <pc:spChg chg="mod">
          <ac:chgData name="victor2003franco@outlook.com" userId="96ec911fb7c52920" providerId="LiveId" clId="{1EBB12C7-2772-4B60-A4E1-2EF34BE2F147}" dt="2023-04-23T05:51:16.879" v="16" actId="20577"/>
          <ac:spMkLst>
            <pc:docMk/>
            <pc:sldMk cId="1370477674" sldId="258"/>
            <ac:spMk id="160" creationId="{00000000-0000-0000-0000-000000000000}"/>
          </ac:spMkLst>
        </pc:spChg>
      </pc:sldChg>
      <pc:sldChg chg="modSp mod">
        <pc:chgData name="victor2003franco@outlook.com" userId="96ec911fb7c52920" providerId="LiveId" clId="{1EBB12C7-2772-4B60-A4E1-2EF34BE2F147}" dt="2023-04-23T05:52:04.777" v="20" actId="20577"/>
        <pc:sldMkLst>
          <pc:docMk/>
          <pc:sldMk cId="3341001014" sldId="259"/>
        </pc:sldMkLst>
        <pc:spChg chg="mod">
          <ac:chgData name="victor2003franco@outlook.com" userId="96ec911fb7c52920" providerId="LiveId" clId="{1EBB12C7-2772-4B60-A4E1-2EF34BE2F147}" dt="2023-04-23T05:52:04.777" v="20" actId="20577"/>
          <ac:spMkLst>
            <pc:docMk/>
            <pc:sldMk cId="3341001014" sldId="259"/>
            <ac:spMk id="160" creationId="{00000000-0000-0000-0000-000000000000}"/>
          </ac:spMkLst>
        </pc:spChg>
      </pc:sldChg>
      <pc:sldChg chg="modSp mod">
        <pc:chgData name="victor2003franco@outlook.com" userId="96ec911fb7c52920" providerId="LiveId" clId="{1EBB12C7-2772-4B60-A4E1-2EF34BE2F147}" dt="2023-04-23T05:53:29.203" v="22" actId="20577"/>
        <pc:sldMkLst>
          <pc:docMk/>
          <pc:sldMk cId="2474677538" sldId="260"/>
        </pc:sldMkLst>
        <pc:spChg chg="mod">
          <ac:chgData name="victor2003franco@outlook.com" userId="96ec911fb7c52920" providerId="LiveId" clId="{1EBB12C7-2772-4B60-A4E1-2EF34BE2F147}" dt="2023-04-23T05:53:29.203" v="22" actId="20577"/>
          <ac:spMkLst>
            <pc:docMk/>
            <pc:sldMk cId="2474677538" sldId="260"/>
            <ac:spMk id="117" creationId="{00000000-0000-0000-0000-000000000000}"/>
          </ac:spMkLst>
        </pc:spChg>
        <pc:spChg chg="mod">
          <ac:chgData name="victor2003franco@outlook.com" userId="96ec911fb7c52920" providerId="LiveId" clId="{1EBB12C7-2772-4B60-A4E1-2EF34BE2F147}" dt="2023-04-23T05:52:55.663" v="21" actId="20577"/>
          <ac:spMkLst>
            <pc:docMk/>
            <pc:sldMk cId="2474677538" sldId="260"/>
            <ac:spMk id="160" creationId="{00000000-0000-0000-0000-000000000000}"/>
          </ac:spMkLst>
        </pc:spChg>
      </pc:sldChg>
      <pc:sldChg chg="addSp delSp modSp mod">
        <pc:chgData name="victor2003franco@outlook.com" userId="96ec911fb7c52920" providerId="LiveId" clId="{1EBB12C7-2772-4B60-A4E1-2EF34BE2F147}" dt="2023-04-23T05:36:01.187" v="5" actId="1076"/>
        <pc:sldMkLst>
          <pc:docMk/>
          <pc:sldMk cId="455652015" sldId="261"/>
        </pc:sldMkLst>
        <pc:spChg chg="del">
          <ac:chgData name="victor2003franco@outlook.com" userId="96ec911fb7c52920" providerId="LiveId" clId="{1EBB12C7-2772-4B60-A4E1-2EF34BE2F147}" dt="2023-04-23T05:35:44.603" v="0" actId="478"/>
          <ac:spMkLst>
            <pc:docMk/>
            <pc:sldMk cId="455652015" sldId="261"/>
            <ac:spMk id="2" creationId="{EC361EFB-42B8-E09C-BFF4-87D270DD8FA1}"/>
          </ac:spMkLst>
        </pc:spChg>
        <pc:picChg chg="add mod">
          <ac:chgData name="victor2003franco@outlook.com" userId="96ec911fb7c52920" providerId="LiveId" clId="{1EBB12C7-2772-4B60-A4E1-2EF34BE2F147}" dt="2023-04-23T05:36:01.187" v="5" actId="1076"/>
          <ac:picMkLst>
            <pc:docMk/>
            <pc:sldMk cId="455652015" sldId="261"/>
            <ac:picMk id="3" creationId="{B485BB2F-F34C-B762-1429-8BCF91CBC266}"/>
          </ac:picMkLst>
        </pc:picChg>
      </pc:sldChg>
      <pc:sldChg chg="modSp new mod">
        <pc:chgData name="victor2003franco@outlook.com" userId="96ec911fb7c52920" providerId="LiveId" clId="{1EBB12C7-2772-4B60-A4E1-2EF34BE2F147}" dt="2023-04-23T06:06:57.815" v="24"/>
        <pc:sldMkLst>
          <pc:docMk/>
          <pc:sldMk cId="1446117520" sldId="262"/>
        </pc:sldMkLst>
        <pc:spChg chg="mod">
          <ac:chgData name="victor2003franco@outlook.com" userId="96ec911fb7c52920" providerId="LiveId" clId="{1EBB12C7-2772-4B60-A4E1-2EF34BE2F147}" dt="2023-04-23T06:06:57.815" v="24"/>
          <ac:spMkLst>
            <pc:docMk/>
            <pc:sldMk cId="1446117520" sldId="262"/>
            <ac:spMk id="2" creationId="{C7F03C63-6D35-CC2E-7F0E-DD5848C851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c7403272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c7403272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c7403272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c7403272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79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c7403272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c7403272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3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c7403272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c7403272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72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558" y="1521600"/>
            <a:ext cx="3328800" cy="16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63558" y="3139800"/>
            <a:ext cx="33288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5"/>
          <p:cNvGrpSpPr/>
          <p:nvPr/>
        </p:nvGrpSpPr>
        <p:grpSpPr>
          <a:xfrm>
            <a:off x="233261" y="3116796"/>
            <a:ext cx="2119451" cy="2026704"/>
            <a:chOff x="385775" y="737075"/>
            <a:chExt cx="4656848" cy="4001774"/>
          </a:xfrm>
        </p:grpSpPr>
        <p:sp>
          <p:nvSpPr>
            <p:cNvPr id="61" name="Google Shape;61;p15"/>
            <p:cNvSpPr/>
            <p:nvPr/>
          </p:nvSpPr>
          <p:spPr>
            <a:xfrm>
              <a:off x="1914304" y="4449206"/>
              <a:ext cx="95652" cy="200668"/>
            </a:xfrm>
            <a:custGeom>
              <a:avLst/>
              <a:gdLst/>
              <a:ahLst/>
              <a:cxnLst/>
              <a:rect l="l" t="t" r="r" b="b"/>
              <a:pathLst>
                <a:path w="3371" h="7072" extrusionOk="0">
                  <a:moveTo>
                    <a:pt x="301" y="0"/>
                  </a:moveTo>
                  <a:lnTo>
                    <a:pt x="1" y="7072"/>
                  </a:lnTo>
                  <a:lnTo>
                    <a:pt x="3070" y="7072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230011" y="4571043"/>
              <a:ext cx="271208" cy="139548"/>
            </a:xfrm>
            <a:custGeom>
              <a:avLst/>
              <a:gdLst/>
              <a:ahLst/>
              <a:cxnLst/>
              <a:rect l="l" t="t" r="r" b="b"/>
              <a:pathLst>
                <a:path w="9558" h="4918" extrusionOk="0">
                  <a:moveTo>
                    <a:pt x="1532" y="1"/>
                  </a:moveTo>
                  <a:cubicBezTo>
                    <a:pt x="1424" y="1"/>
                    <a:pt x="1329" y="60"/>
                    <a:pt x="1302" y="143"/>
                  </a:cubicBezTo>
                  <a:lnTo>
                    <a:pt x="134" y="2678"/>
                  </a:lnTo>
                  <a:cubicBezTo>
                    <a:pt x="1" y="2945"/>
                    <a:pt x="168" y="3245"/>
                    <a:pt x="434" y="3312"/>
                  </a:cubicBezTo>
                  <a:cubicBezTo>
                    <a:pt x="1635" y="3545"/>
                    <a:pt x="2202" y="3612"/>
                    <a:pt x="3703" y="3912"/>
                  </a:cubicBezTo>
                  <a:cubicBezTo>
                    <a:pt x="4604" y="4112"/>
                    <a:pt x="6672" y="4613"/>
                    <a:pt x="7906" y="4880"/>
                  </a:cubicBezTo>
                  <a:cubicBezTo>
                    <a:pt x="8032" y="4906"/>
                    <a:pt x="8150" y="4918"/>
                    <a:pt x="8259" y="4918"/>
                  </a:cubicBezTo>
                  <a:cubicBezTo>
                    <a:pt x="9251" y="4918"/>
                    <a:pt x="9558" y="3926"/>
                    <a:pt x="9107" y="3745"/>
                  </a:cubicBezTo>
                  <a:cubicBezTo>
                    <a:pt x="6906" y="2711"/>
                    <a:pt x="6005" y="1844"/>
                    <a:pt x="5405" y="1010"/>
                  </a:cubicBezTo>
                  <a:cubicBezTo>
                    <a:pt x="5305" y="877"/>
                    <a:pt x="5138" y="777"/>
                    <a:pt x="4938" y="743"/>
                  </a:cubicBezTo>
                  <a:lnTo>
                    <a:pt x="1602" y="9"/>
                  </a:lnTo>
                  <a:cubicBezTo>
                    <a:pt x="1578" y="3"/>
                    <a:pt x="1555" y="1"/>
                    <a:pt x="1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880256" y="4640388"/>
              <a:ext cx="338854" cy="98461"/>
            </a:xfrm>
            <a:custGeom>
              <a:avLst/>
              <a:gdLst/>
              <a:ahLst/>
              <a:cxnLst/>
              <a:rect l="l" t="t" r="r" b="b"/>
              <a:pathLst>
                <a:path w="11942" h="3470" extrusionOk="0">
                  <a:moveTo>
                    <a:pt x="901" y="0"/>
                  </a:moveTo>
                  <a:cubicBezTo>
                    <a:pt x="801" y="0"/>
                    <a:pt x="667" y="67"/>
                    <a:pt x="667" y="201"/>
                  </a:cubicBezTo>
                  <a:lnTo>
                    <a:pt x="33" y="2903"/>
                  </a:lnTo>
                  <a:cubicBezTo>
                    <a:pt x="0" y="3203"/>
                    <a:pt x="200" y="3470"/>
                    <a:pt x="500" y="3470"/>
                  </a:cubicBezTo>
                  <a:cubicBezTo>
                    <a:pt x="1701" y="3470"/>
                    <a:pt x="3436" y="3370"/>
                    <a:pt x="4970" y="3370"/>
                  </a:cubicBezTo>
                  <a:cubicBezTo>
                    <a:pt x="6738" y="3370"/>
                    <a:pt x="8273" y="3470"/>
                    <a:pt x="10341" y="3470"/>
                  </a:cubicBezTo>
                  <a:cubicBezTo>
                    <a:pt x="11608" y="3470"/>
                    <a:pt x="11942" y="2202"/>
                    <a:pt x="11408" y="2069"/>
                  </a:cubicBezTo>
                  <a:cubicBezTo>
                    <a:pt x="9040" y="1568"/>
                    <a:pt x="7072" y="1502"/>
                    <a:pt x="5004" y="234"/>
                  </a:cubicBezTo>
                  <a:cubicBezTo>
                    <a:pt x="4770" y="67"/>
                    <a:pt x="4503" y="0"/>
                    <a:pt x="4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15"/>
            <p:cNvGrpSpPr/>
            <p:nvPr/>
          </p:nvGrpSpPr>
          <p:grpSpPr>
            <a:xfrm>
              <a:off x="385775" y="737075"/>
              <a:ext cx="4656848" cy="3863599"/>
              <a:chOff x="385775" y="737075"/>
              <a:chExt cx="4656848" cy="3863599"/>
            </a:xfrm>
          </p:grpSpPr>
          <p:sp>
            <p:nvSpPr>
              <p:cNvPr id="65" name="Google Shape;65;p15"/>
              <p:cNvSpPr/>
              <p:nvPr/>
            </p:nvSpPr>
            <p:spPr>
              <a:xfrm>
                <a:off x="648886" y="737075"/>
                <a:ext cx="4159945" cy="2948333"/>
              </a:xfrm>
              <a:custGeom>
                <a:avLst/>
                <a:gdLst/>
                <a:ahLst/>
                <a:cxnLst/>
                <a:rect l="l" t="t" r="r" b="b"/>
                <a:pathLst>
                  <a:path w="146606" h="103906" extrusionOk="0">
                    <a:moveTo>
                      <a:pt x="57682" y="1"/>
                    </a:moveTo>
                    <a:cubicBezTo>
                      <a:pt x="55552" y="1"/>
                      <a:pt x="53487" y="110"/>
                      <a:pt x="51504" y="337"/>
                    </a:cubicBezTo>
                    <a:cubicBezTo>
                      <a:pt x="17146" y="4273"/>
                      <a:pt x="0" y="41800"/>
                      <a:pt x="4070" y="65584"/>
                    </a:cubicBezTo>
                    <a:cubicBezTo>
                      <a:pt x="8722" y="92879"/>
                      <a:pt x="45086" y="103906"/>
                      <a:pt x="77008" y="103906"/>
                    </a:cubicBezTo>
                    <a:cubicBezTo>
                      <a:pt x="83083" y="103906"/>
                      <a:pt x="88997" y="103506"/>
                      <a:pt x="94501" y="102743"/>
                    </a:cubicBezTo>
                    <a:cubicBezTo>
                      <a:pt x="130827" y="97740"/>
                      <a:pt x="146605" y="70387"/>
                      <a:pt x="136698" y="42334"/>
                    </a:cubicBezTo>
                    <a:cubicBezTo>
                      <a:pt x="129169" y="21022"/>
                      <a:pt x="87196" y="1"/>
                      <a:pt x="576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51063" y="1543824"/>
                <a:ext cx="1194531" cy="1110626"/>
              </a:xfrm>
              <a:custGeom>
                <a:avLst/>
                <a:gdLst/>
                <a:ahLst/>
                <a:cxnLst/>
                <a:rect l="l" t="t" r="r" b="b"/>
                <a:pathLst>
                  <a:path w="42098" h="39141" extrusionOk="0">
                    <a:moveTo>
                      <a:pt x="21026" y="1"/>
                    </a:moveTo>
                    <a:cubicBezTo>
                      <a:pt x="11618" y="1"/>
                      <a:pt x="3297" y="6826"/>
                      <a:pt x="1735" y="16436"/>
                    </a:cubicBezTo>
                    <a:cubicBezTo>
                      <a:pt x="1" y="27077"/>
                      <a:pt x="7273" y="37151"/>
                      <a:pt x="17914" y="38885"/>
                    </a:cubicBezTo>
                    <a:cubicBezTo>
                      <a:pt x="18974" y="39058"/>
                      <a:pt x="20029" y="39141"/>
                      <a:pt x="21070" y="39141"/>
                    </a:cubicBezTo>
                    <a:cubicBezTo>
                      <a:pt x="30502" y="39141"/>
                      <a:pt x="38801" y="32290"/>
                      <a:pt x="40363" y="22707"/>
                    </a:cubicBezTo>
                    <a:cubicBezTo>
                      <a:pt x="42098" y="12033"/>
                      <a:pt x="34859" y="1959"/>
                      <a:pt x="24185" y="257"/>
                    </a:cubicBezTo>
                    <a:cubicBezTo>
                      <a:pt x="23124" y="85"/>
                      <a:pt x="22068" y="1"/>
                      <a:pt x="2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748251" y="1901134"/>
                <a:ext cx="300094" cy="37988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13388" extrusionOk="0">
                    <a:moveTo>
                      <a:pt x="5238" y="2375"/>
                    </a:moveTo>
                    <a:cubicBezTo>
                      <a:pt x="5838" y="2375"/>
                      <a:pt x="6339" y="2709"/>
                      <a:pt x="6572" y="3276"/>
                    </a:cubicBezTo>
                    <a:cubicBezTo>
                      <a:pt x="6839" y="3843"/>
                      <a:pt x="6973" y="5010"/>
                      <a:pt x="6973" y="6745"/>
                    </a:cubicBezTo>
                    <a:cubicBezTo>
                      <a:pt x="7006" y="7579"/>
                      <a:pt x="6939" y="8479"/>
                      <a:pt x="6772" y="9313"/>
                    </a:cubicBezTo>
                    <a:cubicBezTo>
                      <a:pt x="6706" y="9780"/>
                      <a:pt x="6506" y="10181"/>
                      <a:pt x="6205" y="10548"/>
                    </a:cubicBezTo>
                    <a:cubicBezTo>
                      <a:pt x="5939" y="10781"/>
                      <a:pt x="5605" y="10914"/>
                      <a:pt x="5238" y="10914"/>
                    </a:cubicBezTo>
                    <a:cubicBezTo>
                      <a:pt x="4671" y="10914"/>
                      <a:pt x="4171" y="10548"/>
                      <a:pt x="4004" y="10014"/>
                    </a:cubicBezTo>
                    <a:cubicBezTo>
                      <a:pt x="3704" y="9413"/>
                      <a:pt x="3570" y="8279"/>
                      <a:pt x="3570" y="6645"/>
                    </a:cubicBezTo>
                    <a:cubicBezTo>
                      <a:pt x="3570" y="5010"/>
                      <a:pt x="3704" y="3876"/>
                      <a:pt x="3970" y="3276"/>
                    </a:cubicBezTo>
                    <a:cubicBezTo>
                      <a:pt x="4137" y="2742"/>
                      <a:pt x="4671" y="2375"/>
                      <a:pt x="5238" y="2375"/>
                    </a:cubicBezTo>
                    <a:close/>
                    <a:moveTo>
                      <a:pt x="5647" y="0"/>
                    </a:moveTo>
                    <a:cubicBezTo>
                      <a:pt x="5555" y="0"/>
                      <a:pt x="5463" y="2"/>
                      <a:pt x="5371" y="7"/>
                    </a:cubicBezTo>
                    <a:cubicBezTo>
                      <a:pt x="5315" y="6"/>
                      <a:pt x="5259" y="5"/>
                      <a:pt x="5204" y="5"/>
                    </a:cubicBezTo>
                    <a:cubicBezTo>
                      <a:pt x="3487" y="5"/>
                      <a:pt x="2208" y="505"/>
                      <a:pt x="1335" y="1474"/>
                    </a:cubicBezTo>
                    <a:cubicBezTo>
                      <a:pt x="435" y="2442"/>
                      <a:pt x="1" y="4176"/>
                      <a:pt x="1" y="6645"/>
                    </a:cubicBezTo>
                    <a:cubicBezTo>
                      <a:pt x="1" y="7545"/>
                      <a:pt x="68" y="8479"/>
                      <a:pt x="234" y="9380"/>
                    </a:cubicBezTo>
                    <a:cubicBezTo>
                      <a:pt x="368" y="10047"/>
                      <a:pt x="601" y="10714"/>
                      <a:pt x="968" y="11315"/>
                    </a:cubicBezTo>
                    <a:cubicBezTo>
                      <a:pt x="1369" y="11982"/>
                      <a:pt x="1969" y="12516"/>
                      <a:pt x="2636" y="12849"/>
                    </a:cubicBezTo>
                    <a:cubicBezTo>
                      <a:pt x="3401" y="13216"/>
                      <a:pt x="4222" y="13387"/>
                      <a:pt x="5074" y="13387"/>
                    </a:cubicBezTo>
                    <a:cubicBezTo>
                      <a:pt x="5150" y="13387"/>
                      <a:pt x="5227" y="13386"/>
                      <a:pt x="5305" y="13383"/>
                    </a:cubicBezTo>
                    <a:cubicBezTo>
                      <a:pt x="7239" y="13383"/>
                      <a:pt x="8607" y="12849"/>
                      <a:pt x="9408" y="11748"/>
                    </a:cubicBezTo>
                    <a:cubicBezTo>
                      <a:pt x="10175" y="10648"/>
                      <a:pt x="10575" y="8913"/>
                      <a:pt x="10575" y="6578"/>
                    </a:cubicBezTo>
                    <a:cubicBezTo>
                      <a:pt x="10575" y="5577"/>
                      <a:pt x="10475" y="4543"/>
                      <a:pt x="10242" y="3576"/>
                    </a:cubicBezTo>
                    <a:cubicBezTo>
                      <a:pt x="10108" y="3109"/>
                      <a:pt x="9941" y="2642"/>
                      <a:pt x="9741" y="2242"/>
                    </a:cubicBezTo>
                    <a:cubicBezTo>
                      <a:pt x="9508" y="1841"/>
                      <a:pt x="9241" y="1474"/>
                      <a:pt x="8907" y="1141"/>
                    </a:cubicBezTo>
                    <a:cubicBezTo>
                      <a:pt x="8507" y="774"/>
                      <a:pt x="8040" y="507"/>
                      <a:pt x="7540" y="307"/>
                    </a:cubicBezTo>
                    <a:cubicBezTo>
                      <a:pt x="6927" y="103"/>
                      <a:pt x="6288" y="0"/>
                      <a:pt x="564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1111721" y="1901305"/>
                <a:ext cx="210145" cy="373897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3177" extrusionOk="0">
                    <a:moveTo>
                      <a:pt x="4437" y="1"/>
                    </a:moveTo>
                    <a:cubicBezTo>
                      <a:pt x="4070" y="801"/>
                      <a:pt x="3503" y="1502"/>
                      <a:pt x="2835" y="2069"/>
                    </a:cubicBezTo>
                    <a:cubicBezTo>
                      <a:pt x="1968" y="2703"/>
                      <a:pt x="1001" y="3170"/>
                      <a:pt x="0" y="3470"/>
                    </a:cubicBezTo>
                    <a:lnTo>
                      <a:pt x="0" y="6439"/>
                    </a:lnTo>
                    <a:cubicBezTo>
                      <a:pt x="701" y="6205"/>
                      <a:pt x="1401" y="5972"/>
                      <a:pt x="2068" y="5638"/>
                    </a:cubicBezTo>
                    <a:cubicBezTo>
                      <a:pt x="2669" y="5338"/>
                      <a:pt x="3236" y="4971"/>
                      <a:pt x="3769" y="4537"/>
                    </a:cubicBezTo>
                    <a:lnTo>
                      <a:pt x="3769" y="13177"/>
                    </a:lnTo>
                    <a:lnTo>
                      <a:pt x="7405" y="13177"/>
                    </a:lnTo>
                    <a:lnTo>
                      <a:pt x="7405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1548026" y="1542916"/>
                <a:ext cx="1221969" cy="1110910"/>
              </a:xfrm>
              <a:custGeom>
                <a:avLst/>
                <a:gdLst/>
                <a:ahLst/>
                <a:cxnLst/>
                <a:rect l="l" t="t" r="r" b="b"/>
                <a:pathLst>
                  <a:path w="43065" h="39151" extrusionOk="0">
                    <a:moveTo>
                      <a:pt x="21527" y="0"/>
                    </a:moveTo>
                    <a:cubicBezTo>
                      <a:pt x="12658" y="0"/>
                      <a:pt x="4613" y="6069"/>
                      <a:pt x="2469" y="15100"/>
                    </a:cubicBezTo>
                    <a:cubicBezTo>
                      <a:pt x="1" y="25608"/>
                      <a:pt x="6505" y="36148"/>
                      <a:pt x="17046" y="38617"/>
                    </a:cubicBezTo>
                    <a:cubicBezTo>
                      <a:pt x="18562" y="38978"/>
                      <a:pt x="20077" y="39150"/>
                      <a:pt x="21570" y="39150"/>
                    </a:cubicBezTo>
                    <a:cubicBezTo>
                      <a:pt x="30426" y="39150"/>
                      <a:pt x="38451" y="33065"/>
                      <a:pt x="40563" y="24073"/>
                    </a:cubicBezTo>
                    <a:cubicBezTo>
                      <a:pt x="43065" y="13566"/>
                      <a:pt x="36527" y="3025"/>
                      <a:pt x="26019" y="523"/>
                    </a:cubicBezTo>
                    <a:cubicBezTo>
                      <a:pt x="24515" y="170"/>
                      <a:pt x="23010" y="0"/>
                      <a:pt x="21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1835765" y="1901134"/>
                <a:ext cx="300066" cy="379885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3388" extrusionOk="0">
                    <a:moveTo>
                      <a:pt x="5237" y="2375"/>
                    </a:moveTo>
                    <a:cubicBezTo>
                      <a:pt x="5804" y="2375"/>
                      <a:pt x="6338" y="2709"/>
                      <a:pt x="6538" y="3276"/>
                    </a:cubicBezTo>
                    <a:cubicBezTo>
                      <a:pt x="6839" y="3843"/>
                      <a:pt x="6972" y="5010"/>
                      <a:pt x="6972" y="6745"/>
                    </a:cubicBezTo>
                    <a:cubicBezTo>
                      <a:pt x="7005" y="7612"/>
                      <a:pt x="6939" y="8479"/>
                      <a:pt x="6772" y="9313"/>
                    </a:cubicBezTo>
                    <a:cubicBezTo>
                      <a:pt x="6705" y="9780"/>
                      <a:pt x="6505" y="10181"/>
                      <a:pt x="6205" y="10548"/>
                    </a:cubicBezTo>
                    <a:cubicBezTo>
                      <a:pt x="5938" y="10781"/>
                      <a:pt x="5604" y="10914"/>
                      <a:pt x="5237" y="10914"/>
                    </a:cubicBezTo>
                    <a:cubicBezTo>
                      <a:pt x="4670" y="10914"/>
                      <a:pt x="4170" y="10548"/>
                      <a:pt x="4003" y="10014"/>
                    </a:cubicBezTo>
                    <a:cubicBezTo>
                      <a:pt x="3703" y="9413"/>
                      <a:pt x="3570" y="8279"/>
                      <a:pt x="3570" y="6645"/>
                    </a:cubicBezTo>
                    <a:cubicBezTo>
                      <a:pt x="3570" y="5010"/>
                      <a:pt x="3703" y="3909"/>
                      <a:pt x="3936" y="3276"/>
                    </a:cubicBezTo>
                    <a:cubicBezTo>
                      <a:pt x="4103" y="2742"/>
                      <a:pt x="4637" y="2375"/>
                      <a:pt x="5237" y="2375"/>
                    </a:cubicBezTo>
                    <a:close/>
                    <a:moveTo>
                      <a:pt x="5646" y="0"/>
                    </a:moveTo>
                    <a:cubicBezTo>
                      <a:pt x="5554" y="0"/>
                      <a:pt x="5463" y="2"/>
                      <a:pt x="5371" y="7"/>
                    </a:cubicBezTo>
                    <a:cubicBezTo>
                      <a:pt x="5314" y="6"/>
                      <a:pt x="5259" y="5"/>
                      <a:pt x="5203" y="5"/>
                    </a:cubicBezTo>
                    <a:cubicBezTo>
                      <a:pt x="3486" y="5"/>
                      <a:pt x="2207" y="505"/>
                      <a:pt x="1335" y="1474"/>
                    </a:cubicBezTo>
                    <a:cubicBezTo>
                      <a:pt x="434" y="2442"/>
                      <a:pt x="0" y="4176"/>
                      <a:pt x="0" y="6645"/>
                    </a:cubicBezTo>
                    <a:cubicBezTo>
                      <a:pt x="0" y="7545"/>
                      <a:pt x="67" y="8479"/>
                      <a:pt x="234" y="9380"/>
                    </a:cubicBezTo>
                    <a:cubicBezTo>
                      <a:pt x="367" y="10047"/>
                      <a:pt x="601" y="10714"/>
                      <a:pt x="968" y="11315"/>
                    </a:cubicBezTo>
                    <a:cubicBezTo>
                      <a:pt x="1368" y="11982"/>
                      <a:pt x="1968" y="12516"/>
                      <a:pt x="2636" y="12849"/>
                    </a:cubicBezTo>
                    <a:cubicBezTo>
                      <a:pt x="3400" y="13216"/>
                      <a:pt x="4221" y="13387"/>
                      <a:pt x="5047" y="13387"/>
                    </a:cubicBezTo>
                    <a:cubicBezTo>
                      <a:pt x="5122" y="13387"/>
                      <a:pt x="5196" y="13386"/>
                      <a:pt x="5271" y="13383"/>
                    </a:cubicBezTo>
                    <a:cubicBezTo>
                      <a:pt x="7239" y="13383"/>
                      <a:pt x="8606" y="12849"/>
                      <a:pt x="9407" y="11748"/>
                    </a:cubicBezTo>
                    <a:cubicBezTo>
                      <a:pt x="10174" y="10648"/>
                      <a:pt x="10575" y="8913"/>
                      <a:pt x="10575" y="6578"/>
                    </a:cubicBezTo>
                    <a:cubicBezTo>
                      <a:pt x="10575" y="5577"/>
                      <a:pt x="10474" y="4543"/>
                      <a:pt x="10208" y="3576"/>
                    </a:cubicBezTo>
                    <a:cubicBezTo>
                      <a:pt x="10108" y="3109"/>
                      <a:pt x="9941" y="2642"/>
                      <a:pt x="9741" y="2242"/>
                    </a:cubicBezTo>
                    <a:cubicBezTo>
                      <a:pt x="9507" y="1841"/>
                      <a:pt x="9240" y="1474"/>
                      <a:pt x="8907" y="1141"/>
                    </a:cubicBezTo>
                    <a:cubicBezTo>
                      <a:pt x="8506" y="774"/>
                      <a:pt x="8039" y="507"/>
                      <a:pt x="7539" y="307"/>
                    </a:cubicBezTo>
                    <a:cubicBezTo>
                      <a:pt x="6926" y="103"/>
                      <a:pt x="6288" y="0"/>
                      <a:pt x="564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2170804" y="1900822"/>
                <a:ext cx="307642" cy="374380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3194" extrusionOk="0">
                    <a:moveTo>
                      <a:pt x="6005" y="1"/>
                    </a:moveTo>
                    <a:cubicBezTo>
                      <a:pt x="5838" y="1"/>
                      <a:pt x="5671" y="7"/>
                      <a:pt x="5505" y="18"/>
                    </a:cubicBezTo>
                    <a:cubicBezTo>
                      <a:pt x="5364" y="8"/>
                      <a:pt x="5222" y="3"/>
                      <a:pt x="5081" y="3"/>
                    </a:cubicBezTo>
                    <a:cubicBezTo>
                      <a:pt x="4256" y="3"/>
                      <a:pt x="3439" y="166"/>
                      <a:pt x="2669" y="451"/>
                    </a:cubicBezTo>
                    <a:cubicBezTo>
                      <a:pt x="2002" y="718"/>
                      <a:pt x="1468" y="1185"/>
                      <a:pt x="1068" y="1752"/>
                    </a:cubicBezTo>
                    <a:cubicBezTo>
                      <a:pt x="635" y="2486"/>
                      <a:pt x="368" y="3287"/>
                      <a:pt x="301" y="4121"/>
                    </a:cubicBezTo>
                    <a:lnTo>
                      <a:pt x="3904" y="4421"/>
                    </a:lnTo>
                    <a:cubicBezTo>
                      <a:pt x="3904" y="3854"/>
                      <a:pt x="4137" y="3320"/>
                      <a:pt x="4471" y="2886"/>
                    </a:cubicBezTo>
                    <a:cubicBezTo>
                      <a:pt x="4788" y="2603"/>
                      <a:pt x="5188" y="2461"/>
                      <a:pt x="5588" y="2461"/>
                    </a:cubicBezTo>
                    <a:cubicBezTo>
                      <a:pt x="5988" y="2461"/>
                      <a:pt x="6389" y="2603"/>
                      <a:pt x="6706" y="2886"/>
                    </a:cubicBezTo>
                    <a:cubicBezTo>
                      <a:pt x="6972" y="3153"/>
                      <a:pt x="7139" y="3520"/>
                      <a:pt x="7106" y="3920"/>
                    </a:cubicBezTo>
                    <a:cubicBezTo>
                      <a:pt x="7106" y="4321"/>
                      <a:pt x="6939" y="4754"/>
                      <a:pt x="6672" y="5055"/>
                    </a:cubicBezTo>
                    <a:cubicBezTo>
                      <a:pt x="6072" y="5755"/>
                      <a:pt x="5405" y="6356"/>
                      <a:pt x="4671" y="6856"/>
                    </a:cubicBezTo>
                    <a:cubicBezTo>
                      <a:pt x="2936" y="8123"/>
                      <a:pt x="1735" y="9258"/>
                      <a:pt x="1135" y="10192"/>
                    </a:cubicBezTo>
                    <a:cubicBezTo>
                      <a:pt x="501" y="11092"/>
                      <a:pt x="134" y="12126"/>
                      <a:pt x="1" y="13194"/>
                    </a:cubicBezTo>
                    <a:lnTo>
                      <a:pt x="10808" y="13194"/>
                    </a:lnTo>
                    <a:lnTo>
                      <a:pt x="10842" y="10225"/>
                    </a:lnTo>
                    <a:lnTo>
                      <a:pt x="5238" y="10225"/>
                    </a:lnTo>
                    <a:cubicBezTo>
                      <a:pt x="5571" y="9891"/>
                      <a:pt x="5838" y="9625"/>
                      <a:pt x="6105" y="9424"/>
                    </a:cubicBezTo>
                    <a:cubicBezTo>
                      <a:pt x="6339" y="9224"/>
                      <a:pt x="6806" y="8891"/>
                      <a:pt x="7539" y="8390"/>
                    </a:cubicBezTo>
                    <a:cubicBezTo>
                      <a:pt x="8507" y="7757"/>
                      <a:pt x="9374" y="6956"/>
                      <a:pt x="10041" y="6022"/>
                    </a:cubicBezTo>
                    <a:cubicBezTo>
                      <a:pt x="10475" y="5355"/>
                      <a:pt x="10742" y="4554"/>
                      <a:pt x="10742" y="3754"/>
                    </a:cubicBezTo>
                    <a:cubicBezTo>
                      <a:pt x="10742" y="3053"/>
                      <a:pt x="10542" y="2353"/>
                      <a:pt x="10141" y="1752"/>
                    </a:cubicBezTo>
                    <a:cubicBezTo>
                      <a:pt x="9708" y="1152"/>
                      <a:pt x="9141" y="685"/>
                      <a:pt x="8473" y="418"/>
                    </a:cubicBezTo>
                    <a:cubicBezTo>
                      <a:pt x="7667" y="140"/>
                      <a:pt x="6838" y="1"/>
                      <a:pt x="6005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661077" y="1220109"/>
                <a:ext cx="1139625" cy="1110711"/>
              </a:xfrm>
              <a:custGeom>
                <a:avLst/>
                <a:gdLst/>
                <a:ahLst/>
                <a:cxnLst/>
                <a:rect l="l" t="t" r="r" b="b"/>
                <a:pathLst>
                  <a:path w="40163" h="39144" extrusionOk="0">
                    <a:moveTo>
                      <a:pt x="20096" y="0"/>
                    </a:moveTo>
                    <a:cubicBezTo>
                      <a:pt x="19771" y="0"/>
                      <a:pt x="19443" y="9"/>
                      <a:pt x="19114" y="25"/>
                    </a:cubicBezTo>
                    <a:cubicBezTo>
                      <a:pt x="8307" y="592"/>
                      <a:pt x="1" y="9765"/>
                      <a:pt x="534" y="20573"/>
                    </a:cubicBezTo>
                    <a:cubicBezTo>
                      <a:pt x="1052" y="31018"/>
                      <a:pt x="9721" y="39144"/>
                      <a:pt x="20067" y="39144"/>
                    </a:cubicBezTo>
                    <a:cubicBezTo>
                      <a:pt x="20393" y="39144"/>
                      <a:pt x="20720" y="39136"/>
                      <a:pt x="21049" y="39119"/>
                    </a:cubicBezTo>
                    <a:cubicBezTo>
                      <a:pt x="31857" y="38586"/>
                      <a:pt x="40163" y="29379"/>
                      <a:pt x="39629" y="18605"/>
                    </a:cubicBezTo>
                    <a:cubicBezTo>
                      <a:pt x="39112" y="8127"/>
                      <a:pt x="30443" y="0"/>
                      <a:pt x="20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913803" y="1635159"/>
                <a:ext cx="344558" cy="382722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3488" extrusionOk="0">
                    <a:moveTo>
                      <a:pt x="4983" y="2694"/>
                    </a:moveTo>
                    <a:cubicBezTo>
                      <a:pt x="5348" y="2694"/>
                      <a:pt x="5704" y="2843"/>
                      <a:pt x="5971" y="3109"/>
                    </a:cubicBezTo>
                    <a:cubicBezTo>
                      <a:pt x="6471" y="3543"/>
                      <a:pt x="7038" y="4544"/>
                      <a:pt x="7706" y="6145"/>
                    </a:cubicBezTo>
                    <a:cubicBezTo>
                      <a:pt x="8073" y="6946"/>
                      <a:pt x="8339" y="7780"/>
                      <a:pt x="8506" y="8613"/>
                    </a:cubicBezTo>
                    <a:cubicBezTo>
                      <a:pt x="8606" y="9080"/>
                      <a:pt x="8573" y="9547"/>
                      <a:pt x="8439" y="9981"/>
                    </a:cubicBezTo>
                    <a:cubicBezTo>
                      <a:pt x="8273" y="10281"/>
                      <a:pt x="8039" y="10548"/>
                      <a:pt x="7706" y="10682"/>
                    </a:cubicBezTo>
                    <a:cubicBezTo>
                      <a:pt x="7543" y="10743"/>
                      <a:pt x="7374" y="10773"/>
                      <a:pt x="7207" y="10773"/>
                    </a:cubicBezTo>
                    <a:cubicBezTo>
                      <a:pt x="6825" y="10773"/>
                      <a:pt x="6450" y="10616"/>
                      <a:pt x="6171" y="10315"/>
                    </a:cubicBezTo>
                    <a:cubicBezTo>
                      <a:pt x="5671" y="9881"/>
                      <a:pt x="5104" y="8880"/>
                      <a:pt x="4503" y="7379"/>
                    </a:cubicBezTo>
                    <a:cubicBezTo>
                      <a:pt x="3870" y="5878"/>
                      <a:pt x="3569" y="4777"/>
                      <a:pt x="3603" y="4110"/>
                    </a:cubicBezTo>
                    <a:cubicBezTo>
                      <a:pt x="3569" y="3543"/>
                      <a:pt x="3903" y="3009"/>
                      <a:pt x="4437" y="2809"/>
                    </a:cubicBezTo>
                    <a:cubicBezTo>
                      <a:pt x="4615" y="2731"/>
                      <a:pt x="4800" y="2694"/>
                      <a:pt x="4983" y="2694"/>
                    </a:cubicBezTo>
                    <a:close/>
                    <a:moveTo>
                      <a:pt x="5941" y="1"/>
                    </a:moveTo>
                    <a:cubicBezTo>
                      <a:pt x="5873" y="1"/>
                      <a:pt x="5805" y="3"/>
                      <a:pt x="5738" y="7"/>
                    </a:cubicBezTo>
                    <a:cubicBezTo>
                      <a:pt x="5004" y="41"/>
                      <a:pt x="4303" y="207"/>
                      <a:pt x="3636" y="508"/>
                    </a:cubicBezTo>
                    <a:cubicBezTo>
                      <a:pt x="1935" y="1208"/>
                      <a:pt x="901" y="2209"/>
                      <a:pt x="434" y="3443"/>
                    </a:cubicBezTo>
                    <a:cubicBezTo>
                      <a:pt x="0" y="4677"/>
                      <a:pt x="234" y="6445"/>
                      <a:pt x="1168" y="8714"/>
                    </a:cubicBezTo>
                    <a:cubicBezTo>
                      <a:pt x="1535" y="9581"/>
                      <a:pt x="1968" y="10415"/>
                      <a:pt x="2469" y="11182"/>
                    </a:cubicBezTo>
                    <a:cubicBezTo>
                      <a:pt x="2835" y="11782"/>
                      <a:pt x="3336" y="12283"/>
                      <a:pt x="3903" y="12716"/>
                    </a:cubicBezTo>
                    <a:cubicBezTo>
                      <a:pt x="4503" y="13150"/>
                      <a:pt x="5237" y="13417"/>
                      <a:pt x="6004" y="13484"/>
                    </a:cubicBezTo>
                    <a:cubicBezTo>
                      <a:pt x="6079" y="13486"/>
                      <a:pt x="6155" y="13488"/>
                      <a:pt x="6230" y="13488"/>
                    </a:cubicBezTo>
                    <a:cubicBezTo>
                      <a:pt x="7055" y="13488"/>
                      <a:pt x="7875" y="13320"/>
                      <a:pt x="8640" y="12983"/>
                    </a:cubicBezTo>
                    <a:cubicBezTo>
                      <a:pt x="10441" y="12216"/>
                      <a:pt x="11475" y="11182"/>
                      <a:pt x="11809" y="9881"/>
                    </a:cubicBezTo>
                    <a:cubicBezTo>
                      <a:pt x="12142" y="8547"/>
                      <a:pt x="11842" y="6812"/>
                      <a:pt x="10941" y="4644"/>
                    </a:cubicBezTo>
                    <a:cubicBezTo>
                      <a:pt x="10574" y="3710"/>
                      <a:pt x="10074" y="2809"/>
                      <a:pt x="9474" y="1975"/>
                    </a:cubicBezTo>
                    <a:cubicBezTo>
                      <a:pt x="9173" y="1608"/>
                      <a:pt x="8873" y="1241"/>
                      <a:pt x="8506" y="941"/>
                    </a:cubicBezTo>
                    <a:cubicBezTo>
                      <a:pt x="8139" y="641"/>
                      <a:pt x="7739" y="408"/>
                      <a:pt x="7305" y="274"/>
                    </a:cubicBezTo>
                    <a:cubicBezTo>
                      <a:pt x="6869" y="99"/>
                      <a:pt x="6406" y="1"/>
                      <a:pt x="59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226114" y="1503988"/>
                <a:ext cx="353099" cy="386950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13637" extrusionOk="0">
                    <a:moveTo>
                      <a:pt x="6301" y="1"/>
                    </a:moveTo>
                    <a:cubicBezTo>
                      <a:pt x="5524" y="1"/>
                      <a:pt x="4599" y="231"/>
                      <a:pt x="3537" y="661"/>
                    </a:cubicBezTo>
                    <a:cubicBezTo>
                      <a:pt x="2169" y="1228"/>
                      <a:pt x="1235" y="1928"/>
                      <a:pt x="701" y="2762"/>
                    </a:cubicBezTo>
                    <a:cubicBezTo>
                      <a:pt x="201" y="3630"/>
                      <a:pt x="1" y="4664"/>
                      <a:pt x="168" y="5664"/>
                    </a:cubicBezTo>
                    <a:lnTo>
                      <a:pt x="3537" y="4930"/>
                    </a:lnTo>
                    <a:cubicBezTo>
                      <a:pt x="3370" y="4463"/>
                      <a:pt x="3370" y="3963"/>
                      <a:pt x="3503" y="3496"/>
                    </a:cubicBezTo>
                    <a:cubicBezTo>
                      <a:pt x="3670" y="3129"/>
                      <a:pt x="3970" y="2862"/>
                      <a:pt x="4304" y="2729"/>
                    </a:cubicBezTo>
                    <a:cubicBezTo>
                      <a:pt x="4491" y="2654"/>
                      <a:pt x="4689" y="2611"/>
                      <a:pt x="4886" y="2611"/>
                    </a:cubicBezTo>
                    <a:cubicBezTo>
                      <a:pt x="5039" y="2611"/>
                      <a:pt x="5192" y="2637"/>
                      <a:pt x="5338" y="2696"/>
                    </a:cubicBezTo>
                    <a:cubicBezTo>
                      <a:pt x="5672" y="2829"/>
                      <a:pt x="5905" y="3096"/>
                      <a:pt x="6039" y="3429"/>
                    </a:cubicBezTo>
                    <a:cubicBezTo>
                      <a:pt x="6205" y="3796"/>
                      <a:pt x="6172" y="4230"/>
                      <a:pt x="6005" y="4597"/>
                    </a:cubicBezTo>
                    <a:cubicBezTo>
                      <a:pt x="5838" y="4997"/>
                      <a:pt x="5505" y="5331"/>
                      <a:pt x="5071" y="5464"/>
                    </a:cubicBezTo>
                    <a:cubicBezTo>
                      <a:pt x="4938" y="5531"/>
                      <a:pt x="4804" y="5564"/>
                      <a:pt x="4638" y="5598"/>
                    </a:cubicBezTo>
                    <a:lnTo>
                      <a:pt x="5438" y="8066"/>
                    </a:lnTo>
                    <a:cubicBezTo>
                      <a:pt x="5738" y="7799"/>
                      <a:pt x="6072" y="7599"/>
                      <a:pt x="6439" y="7432"/>
                    </a:cubicBezTo>
                    <a:cubicBezTo>
                      <a:pt x="6656" y="7332"/>
                      <a:pt x="6889" y="7282"/>
                      <a:pt x="7123" y="7282"/>
                    </a:cubicBezTo>
                    <a:cubicBezTo>
                      <a:pt x="7356" y="7282"/>
                      <a:pt x="7590" y="7332"/>
                      <a:pt x="7807" y="7432"/>
                    </a:cubicBezTo>
                    <a:cubicBezTo>
                      <a:pt x="8240" y="7632"/>
                      <a:pt x="8607" y="8033"/>
                      <a:pt x="8741" y="8533"/>
                    </a:cubicBezTo>
                    <a:cubicBezTo>
                      <a:pt x="8974" y="9000"/>
                      <a:pt x="9007" y="9534"/>
                      <a:pt x="8841" y="10001"/>
                    </a:cubicBezTo>
                    <a:cubicBezTo>
                      <a:pt x="8707" y="10468"/>
                      <a:pt x="8374" y="10801"/>
                      <a:pt x="7940" y="10968"/>
                    </a:cubicBezTo>
                    <a:cubicBezTo>
                      <a:pt x="7720" y="11060"/>
                      <a:pt x="7490" y="11111"/>
                      <a:pt x="7266" y="11111"/>
                    </a:cubicBezTo>
                    <a:cubicBezTo>
                      <a:pt x="7083" y="11111"/>
                      <a:pt x="6904" y="11077"/>
                      <a:pt x="6739" y="11002"/>
                    </a:cubicBezTo>
                    <a:cubicBezTo>
                      <a:pt x="6239" y="10768"/>
                      <a:pt x="5805" y="10368"/>
                      <a:pt x="5538" y="9867"/>
                    </a:cubicBezTo>
                    <a:lnTo>
                      <a:pt x="2403" y="11669"/>
                    </a:lnTo>
                    <a:cubicBezTo>
                      <a:pt x="2870" y="12269"/>
                      <a:pt x="3437" y="12769"/>
                      <a:pt x="4104" y="13170"/>
                    </a:cubicBezTo>
                    <a:cubicBezTo>
                      <a:pt x="4738" y="13470"/>
                      <a:pt x="5405" y="13637"/>
                      <a:pt x="6105" y="13637"/>
                    </a:cubicBezTo>
                    <a:cubicBezTo>
                      <a:pt x="7073" y="13570"/>
                      <a:pt x="8007" y="13370"/>
                      <a:pt x="8841" y="12970"/>
                    </a:cubicBezTo>
                    <a:cubicBezTo>
                      <a:pt x="9808" y="12603"/>
                      <a:pt x="10675" y="12069"/>
                      <a:pt x="11342" y="11335"/>
                    </a:cubicBezTo>
                    <a:cubicBezTo>
                      <a:pt x="11876" y="10735"/>
                      <a:pt x="12210" y="10001"/>
                      <a:pt x="12310" y="9200"/>
                    </a:cubicBezTo>
                    <a:cubicBezTo>
                      <a:pt x="12443" y="8433"/>
                      <a:pt x="12343" y="7666"/>
                      <a:pt x="12043" y="6965"/>
                    </a:cubicBezTo>
                    <a:cubicBezTo>
                      <a:pt x="11843" y="6465"/>
                      <a:pt x="11543" y="6031"/>
                      <a:pt x="11109" y="5664"/>
                    </a:cubicBezTo>
                    <a:cubicBezTo>
                      <a:pt x="10742" y="5364"/>
                      <a:pt x="10275" y="5164"/>
                      <a:pt x="9808" y="5097"/>
                    </a:cubicBezTo>
                    <a:cubicBezTo>
                      <a:pt x="9642" y="5072"/>
                      <a:pt x="9482" y="5061"/>
                      <a:pt x="9324" y="5061"/>
                    </a:cubicBezTo>
                    <a:cubicBezTo>
                      <a:pt x="9069" y="5061"/>
                      <a:pt x="8821" y="5089"/>
                      <a:pt x="8574" y="5131"/>
                    </a:cubicBezTo>
                    <a:cubicBezTo>
                      <a:pt x="8974" y="4664"/>
                      <a:pt x="9274" y="4097"/>
                      <a:pt x="9408" y="3496"/>
                    </a:cubicBezTo>
                    <a:cubicBezTo>
                      <a:pt x="9508" y="2962"/>
                      <a:pt x="9474" y="2395"/>
                      <a:pt x="9241" y="1928"/>
                    </a:cubicBezTo>
                    <a:cubicBezTo>
                      <a:pt x="8907" y="1061"/>
                      <a:pt x="8173" y="394"/>
                      <a:pt x="7306" y="160"/>
                    </a:cubicBezTo>
                    <a:cubicBezTo>
                      <a:pt x="7005" y="53"/>
                      <a:pt x="6670" y="1"/>
                      <a:pt x="630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3768452" y="1543484"/>
                <a:ext cx="1221969" cy="1110399"/>
              </a:xfrm>
              <a:custGeom>
                <a:avLst/>
                <a:gdLst/>
                <a:ahLst/>
                <a:cxnLst/>
                <a:rect l="l" t="t" r="r" b="b"/>
                <a:pathLst>
                  <a:path w="43065" h="39133" extrusionOk="0">
                    <a:moveTo>
                      <a:pt x="21482" y="1"/>
                    </a:moveTo>
                    <a:cubicBezTo>
                      <a:pt x="12631" y="1"/>
                      <a:pt x="4614" y="6064"/>
                      <a:pt x="2502" y="15080"/>
                    </a:cubicBezTo>
                    <a:cubicBezTo>
                      <a:pt x="1" y="25588"/>
                      <a:pt x="6539" y="36128"/>
                      <a:pt x="17046" y="38597"/>
                    </a:cubicBezTo>
                    <a:cubicBezTo>
                      <a:pt x="18566" y="38959"/>
                      <a:pt x="20087" y="39132"/>
                      <a:pt x="21584" y="39132"/>
                    </a:cubicBezTo>
                    <a:cubicBezTo>
                      <a:pt x="30435" y="39132"/>
                      <a:pt x="38456" y="33069"/>
                      <a:pt x="40596" y="24053"/>
                    </a:cubicBezTo>
                    <a:cubicBezTo>
                      <a:pt x="43065" y="13546"/>
                      <a:pt x="36560" y="3005"/>
                      <a:pt x="26019" y="536"/>
                    </a:cubicBezTo>
                    <a:cubicBezTo>
                      <a:pt x="24499" y="174"/>
                      <a:pt x="22978" y="1"/>
                      <a:pt x="21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045779" y="1901134"/>
                <a:ext cx="300066" cy="379885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3388" extrusionOk="0">
                    <a:moveTo>
                      <a:pt x="5237" y="2375"/>
                    </a:moveTo>
                    <a:cubicBezTo>
                      <a:pt x="5838" y="2375"/>
                      <a:pt x="6338" y="2709"/>
                      <a:pt x="6572" y="3276"/>
                    </a:cubicBezTo>
                    <a:cubicBezTo>
                      <a:pt x="6838" y="3843"/>
                      <a:pt x="7005" y="5010"/>
                      <a:pt x="7005" y="6745"/>
                    </a:cubicBezTo>
                    <a:cubicBezTo>
                      <a:pt x="7039" y="7612"/>
                      <a:pt x="6972" y="8479"/>
                      <a:pt x="6805" y="9313"/>
                    </a:cubicBezTo>
                    <a:cubicBezTo>
                      <a:pt x="6738" y="9780"/>
                      <a:pt x="6538" y="10181"/>
                      <a:pt x="6205" y="10548"/>
                    </a:cubicBezTo>
                    <a:cubicBezTo>
                      <a:pt x="5971" y="10781"/>
                      <a:pt x="5604" y="10914"/>
                      <a:pt x="5271" y="10914"/>
                    </a:cubicBezTo>
                    <a:cubicBezTo>
                      <a:pt x="4704" y="10914"/>
                      <a:pt x="4203" y="10548"/>
                      <a:pt x="4003" y="10014"/>
                    </a:cubicBezTo>
                    <a:cubicBezTo>
                      <a:pt x="3736" y="9413"/>
                      <a:pt x="3569" y="8279"/>
                      <a:pt x="3569" y="6645"/>
                    </a:cubicBezTo>
                    <a:cubicBezTo>
                      <a:pt x="3569" y="5010"/>
                      <a:pt x="3703" y="3876"/>
                      <a:pt x="3970" y="3276"/>
                    </a:cubicBezTo>
                    <a:cubicBezTo>
                      <a:pt x="4137" y="2742"/>
                      <a:pt x="4670" y="2375"/>
                      <a:pt x="5237" y="2375"/>
                    </a:cubicBezTo>
                    <a:close/>
                    <a:moveTo>
                      <a:pt x="5646" y="0"/>
                    </a:moveTo>
                    <a:cubicBezTo>
                      <a:pt x="5554" y="0"/>
                      <a:pt x="5463" y="2"/>
                      <a:pt x="5371" y="7"/>
                    </a:cubicBezTo>
                    <a:cubicBezTo>
                      <a:pt x="5314" y="6"/>
                      <a:pt x="5259" y="5"/>
                      <a:pt x="5203" y="5"/>
                    </a:cubicBezTo>
                    <a:cubicBezTo>
                      <a:pt x="3486" y="5"/>
                      <a:pt x="2207" y="505"/>
                      <a:pt x="1335" y="1474"/>
                    </a:cubicBezTo>
                    <a:cubicBezTo>
                      <a:pt x="467" y="2442"/>
                      <a:pt x="0" y="4176"/>
                      <a:pt x="0" y="6645"/>
                    </a:cubicBezTo>
                    <a:cubicBezTo>
                      <a:pt x="0" y="7545"/>
                      <a:pt x="67" y="8479"/>
                      <a:pt x="234" y="9380"/>
                    </a:cubicBezTo>
                    <a:cubicBezTo>
                      <a:pt x="367" y="10081"/>
                      <a:pt x="601" y="10748"/>
                      <a:pt x="968" y="11348"/>
                    </a:cubicBezTo>
                    <a:cubicBezTo>
                      <a:pt x="1368" y="11982"/>
                      <a:pt x="1968" y="12516"/>
                      <a:pt x="2635" y="12849"/>
                    </a:cubicBezTo>
                    <a:cubicBezTo>
                      <a:pt x="3400" y="13216"/>
                      <a:pt x="4221" y="13387"/>
                      <a:pt x="5073" y="13387"/>
                    </a:cubicBezTo>
                    <a:cubicBezTo>
                      <a:pt x="5150" y="13387"/>
                      <a:pt x="5227" y="13386"/>
                      <a:pt x="5304" y="13383"/>
                    </a:cubicBezTo>
                    <a:cubicBezTo>
                      <a:pt x="7239" y="13383"/>
                      <a:pt x="8606" y="12849"/>
                      <a:pt x="9407" y="11748"/>
                    </a:cubicBezTo>
                    <a:cubicBezTo>
                      <a:pt x="10174" y="10648"/>
                      <a:pt x="10574" y="8913"/>
                      <a:pt x="10574" y="6578"/>
                    </a:cubicBezTo>
                    <a:cubicBezTo>
                      <a:pt x="10574" y="5577"/>
                      <a:pt x="10474" y="4543"/>
                      <a:pt x="10208" y="3576"/>
                    </a:cubicBezTo>
                    <a:cubicBezTo>
                      <a:pt x="10107" y="3109"/>
                      <a:pt x="9941" y="2642"/>
                      <a:pt x="9741" y="2242"/>
                    </a:cubicBezTo>
                    <a:cubicBezTo>
                      <a:pt x="9507" y="1841"/>
                      <a:pt x="9240" y="1474"/>
                      <a:pt x="8907" y="1141"/>
                    </a:cubicBezTo>
                    <a:cubicBezTo>
                      <a:pt x="8506" y="774"/>
                      <a:pt x="8039" y="507"/>
                      <a:pt x="7539" y="307"/>
                    </a:cubicBezTo>
                    <a:cubicBezTo>
                      <a:pt x="6926" y="103"/>
                      <a:pt x="6288" y="0"/>
                      <a:pt x="564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377980" y="1901305"/>
                <a:ext cx="320893" cy="373897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3177" extrusionOk="0">
                    <a:moveTo>
                      <a:pt x="6539" y="3870"/>
                    </a:moveTo>
                    <a:lnTo>
                      <a:pt x="6539" y="7940"/>
                    </a:lnTo>
                    <a:lnTo>
                      <a:pt x="3103" y="7940"/>
                    </a:lnTo>
                    <a:lnTo>
                      <a:pt x="6539" y="3870"/>
                    </a:lnTo>
                    <a:close/>
                    <a:moveTo>
                      <a:pt x="6539" y="1"/>
                    </a:moveTo>
                    <a:lnTo>
                      <a:pt x="1" y="7773"/>
                    </a:lnTo>
                    <a:lnTo>
                      <a:pt x="1" y="10742"/>
                    </a:lnTo>
                    <a:lnTo>
                      <a:pt x="6539" y="10742"/>
                    </a:lnTo>
                    <a:lnTo>
                      <a:pt x="6539" y="13177"/>
                    </a:lnTo>
                    <a:lnTo>
                      <a:pt x="9674" y="13177"/>
                    </a:lnTo>
                    <a:lnTo>
                      <a:pt x="9674" y="10742"/>
                    </a:lnTo>
                    <a:lnTo>
                      <a:pt x="11309" y="10742"/>
                    </a:lnTo>
                    <a:lnTo>
                      <a:pt x="11309" y="7940"/>
                    </a:lnTo>
                    <a:lnTo>
                      <a:pt x="9674" y="7940"/>
                    </a:lnTo>
                    <a:lnTo>
                      <a:pt x="9674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85775" y="1476352"/>
                <a:ext cx="4656848" cy="1228808"/>
              </a:xfrm>
              <a:custGeom>
                <a:avLst/>
                <a:gdLst/>
                <a:ahLst/>
                <a:cxnLst/>
                <a:rect l="l" t="t" r="r" b="b"/>
                <a:pathLst>
                  <a:path w="164118" h="43306" extrusionOk="0">
                    <a:moveTo>
                      <a:pt x="23384" y="0"/>
                    </a:moveTo>
                    <a:cubicBezTo>
                      <a:pt x="14611" y="0"/>
                      <a:pt x="6705" y="5271"/>
                      <a:pt x="3369" y="13377"/>
                    </a:cubicBezTo>
                    <a:cubicBezTo>
                      <a:pt x="0" y="21449"/>
                      <a:pt x="1868" y="30756"/>
                      <a:pt x="8039" y="36960"/>
                    </a:cubicBezTo>
                    <a:cubicBezTo>
                      <a:pt x="12190" y="41110"/>
                      <a:pt x="17728" y="43305"/>
                      <a:pt x="23367" y="43305"/>
                    </a:cubicBezTo>
                    <a:cubicBezTo>
                      <a:pt x="26157" y="43305"/>
                      <a:pt x="28973" y="42768"/>
                      <a:pt x="31656" y="41663"/>
                    </a:cubicBezTo>
                    <a:cubicBezTo>
                      <a:pt x="39729" y="38328"/>
                      <a:pt x="44999" y="30422"/>
                      <a:pt x="44999" y="21649"/>
                    </a:cubicBezTo>
                    <a:cubicBezTo>
                      <a:pt x="44999" y="12009"/>
                      <a:pt x="52838" y="4170"/>
                      <a:pt x="62478" y="4170"/>
                    </a:cubicBezTo>
                    <a:cubicBezTo>
                      <a:pt x="72152" y="4170"/>
                      <a:pt x="79991" y="12009"/>
                      <a:pt x="79991" y="21649"/>
                    </a:cubicBezTo>
                    <a:cubicBezTo>
                      <a:pt x="79991" y="33624"/>
                      <a:pt x="89664" y="43298"/>
                      <a:pt x="101639" y="43298"/>
                    </a:cubicBezTo>
                    <a:cubicBezTo>
                      <a:pt x="113581" y="43298"/>
                      <a:pt x="123288" y="33624"/>
                      <a:pt x="123288" y="21649"/>
                    </a:cubicBezTo>
                    <a:cubicBezTo>
                      <a:pt x="123288" y="14577"/>
                      <a:pt x="127558" y="8206"/>
                      <a:pt x="134063" y="5504"/>
                    </a:cubicBezTo>
                    <a:cubicBezTo>
                      <a:pt x="136224" y="4611"/>
                      <a:pt x="138494" y="4177"/>
                      <a:pt x="140746" y="4177"/>
                    </a:cubicBezTo>
                    <a:cubicBezTo>
                      <a:pt x="145307" y="4177"/>
                      <a:pt x="149793" y="5957"/>
                      <a:pt x="153143" y="9307"/>
                    </a:cubicBezTo>
                    <a:cubicBezTo>
                      <a:pt x="158146" y="14311"/>
                      <a:pt x="159614" y="21816"/>
                      <a:pt x="156912" y="28354"/>
                    </a:cubicBezTo>
                    <a:cubicBezTo>
                      <a:pt x="154210" y="34892"/>
                      <a:pt x="147839" y="39128"/>
                      <a:pt x="140767" y="39128"/>
                    </a:cubicBezTo>
                    <a:cubicBezTo>
                      <a:pt x="137999" y="39128"/>
                      <a:pt x="137999" y="43298"/>
                      <a:pt x="140767" y="43298"/>
                    </a:cubicBezTo>
                    <a:cubicBezTo>
                      <a:pt x="149540" y="43298"/>
                      <a:pt x="157413" y="38027"/>
                      <a:pt x="160782" y="29955"/>
                    </a:cubicBezTo>
                    <a:cubicBezTo>
                      <a:pt x="164117" y="21849"/>
                      <a:pt x="162283" y="12543"/>
                      <a:pt x="156078" y="6338"/>
                    </a:cubicBezTo>
                    <a:cubicBezTo>
                      <a:pt x="151953" y="2212"/>
                      <a:pt x="146411" y="10"/>
                      <a:pt x="140778" y="10"/>
                    </a:cubicBezTo>
                    <a:cubicBezTo>
                      <a:pt x="137985" y="10"/>
                      <a:pt x="135170" y="551"/>
                      <a:pt x="132495" y="1668"/>
                    </a:cubicBezTo>
                    <a:cubicBezTo>
                      <a:pt x="124389" y="5004"/>
                      <a:pt x="119119" y="12910"/>
                      <a:pt x="119119" y="21649"/>
                    </a:cubicBezTo>
                    <a:cubicBezTo>
                      <a:pt x="119119" y="31323"/>
                      <a:pt x="111280" y="39128"/>
                      <a:pt x="101639" y="39128"/>
                    </a:cubicBezTo>
                    <a:cubicBezTo>
                      <a:pt x="91999" y="39128"/>
                      <a:pt x="84160" y="31323"/>
                      <a:pt x="84160" y="21649"/>
                    </a:cubicBezTo>
                    <a:cubicBezTo>
                      <a:pt x="84160" y="9707"/>
                      <a:pt x="74453" y="0"/>
                      <a:pt x="62511" y="0"/>
                    </a:cubicBezTo>
                    <a:cubicBezTo>
                      <a:pt x="50536" y="0"/>
                      <a:pt x="40863" y="9707"/>
                      <a:pt x="40863" y="21649"/>
                    </a:cubicBezTo>
                    <a:cubicBezTo>
                      <a:pt x="40863" y="28721"/>
                      <a:pt x="36593" y="35092"/>
                      <a:pt x="30055" y="37794"/>
                    </a:cubicBezTo>
                    <a:cubicBezTo>
                      <a:pt x="27882" y="38703"/>
                      <a:pt x="25602" y="39144"/>
                      <a:pt x="23342" y="39144"/>
                    </a:cubicBezTo>
                    <a:cubicBezTo>
                      <a:pt x="18804" y="39144"/>
                      <a:pt x="14348" y="37365"/>
                      <a:pt x="11008" y="34025"/>
                    </a:cubicBezTo>
                    <a:cubicBezTo>
                      <a:pt x="6004" y="29021"/>
                      <a:pt x="4503" y="21516"/>
                      <a:pt x="7205" y="14978"/>
                    </a:cubicBezTo>
                    <a:cubicBezTo>
                      <a:pt x="9907" y="8440"/>
                      <a:pt x="16312" y="4170"/>
                      <a:pt x="23384" y="4170"/>
                    </a:cubicBezTo>
                    <a:cubicBezTo>
                      <a:pt x="24518" y="4170"/>
                      <a:pt x="25452" y="3236"/>
                      <a:pt x="25452" y="2102"/>
                    </a:cubicBezTo>
                    <a:cubicBezTo>
                      <a:pt x="25452" y="934"/>
                      <a:pt x="24518" y="0"/>
                      <a:pt x="23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1277339" y="4394303"/>
                <a:ext cx="170392" cy="206371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7273" extrusionOk="0">
                    <a:moveTo>
                      <a:pt x="3003" y="1"/>
                    </a:moveTo>
                    <a:lnTo>
                      <a:pt x="1" y="6605"/>
                    </a:lnTo>
                    <a:lnTo>
                      <a:pt x="3003" y="7272"/>
                    </a:lnTo>
                    <a:lnTo>
                      <a:pt x="6005" y="668"/>
                    </a:lnTo>
                    <a:lnTo>
                      <a:pt x="3003" y="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424997" y="1748938"/>
                <a:ext cx="303840" cy="705176"/>
              </a:xfrm>
              <a:custGeom>
                <a:avLst/>
                <a:gdLst/>
                <a:ahLst/>
                <a:cxnLst/>
                <a:rect l="l" t="t" r="r" b="b"/>
                <a:pathLst>
                  <a:path w="10708" h="24852" extrusionOk="0">
                    <a:moveTo>
                      <a:pt x="6738" y="0"/>
                    </a:moveTo>
                    <a:cubicBezTo>
                      <a:pt x="5538" y="1935"/>
                      <a:pt x="4504" y="3903"/>
                      <a:pt x="3503" y="5904"/>
                    </a:cubicBezTo>
                    <a:cubicBezTo>
                      <a:pt x="2469" y="7906"/>
                      <a:pt x="1568" y="10007"/>
                      <a:pt x="768" y="12142"/>
                    </a:cubicBezTo>
                    <a:cubicBezTo>
                      <a:pt x="534" y="12676"/>
                      <a:pt x="367" y="13243"/>
                      <a:pt x="200" y="13810"/>
                    </a:cubicBezTo>
                    <a:lnTo>
                      <a:pt x="134" y="13977"/>
                    </a:lnTo>
                    <a:cubicBezTo>
                      <a:pt x="100" y="14044"/>
                      <a:pt x="67" y="14110"/>
                      <a:pt x="67" y="14177"/>
                    </a:cubicBezTo>
                    <a:cubicBezTo>
                      <a:pt x="67" y="14310"/>
                      <a:pt x="34" y="14444"/>
                      <a:pt x="0" y="14611"/>
                    </a:cubicBezTo>
                    <a:cubicBezTo>
                      <a:pt x="0" y="14844"/>
                      <a:pt x="0" y="15111"/>
                      <a:pt x="0" y="15344"/>
                    </a:cubicBezTo>
                    <a:cubicBezTo>
                      <a:pt x="34" y="15778"/>
                      <a:pt x="134" y="16212"/>
                      <a:pt x="234" y="16612"/>
                    </a:cubicBezTo>
                    <a:cubicBezTo>
                      <a:pt x="667" y="17846"/>
                      <a:pt x="1335" y="19014"/>
                      <a:pt x="2169" y="20048"/>
                    </a:cubicBezTo>
                    <a:cubicBezTo>
                      <a:pt x="3636" y="21849"/>
                      <a:pt x="5304" y="23450"/>
                      <a:pt x="7172" y="24851"/>
                    </a:cubicBezTo>
                    <a:lnTo>
                      <a:pt x="8773" y="23183"/>
                    </a:lnTo>
                    <a:cubicBezTo>
                      <a:pt x="7439" y="21549"/>
                      <a:pt x="6238" y="19814"/>
                      <a:pt x="5137" y="18013"/>
                    </a:cubicBezTo>
                    <a:cubicBezTo>
                      <a:pt x="4904" y="17613"/>
                      <a:pt x="4704" y="17179"/>
                      <a:pt x="4504" y="16745"/>
                    </a:cubicBezTo>
                    <a:cubicBezTo>
                      <a:pt x="4337" y="16379"/>
                      <a:pt x="4203" y="15978"/>
                      <a:pt x="4137" y="15611"/>
                    </a:cubicBezTo>
                    <a:cubicBezTo>
                      <a:pt x="4103" y="15478"/>
                      <a:pt x="4103" y="15344"/>
                      <a:pt x="4137" y="15244"/>
                    </a:cubicBezTo>
                    <a:lnTo>
                      <a:pt x="4137" y="15178"/>
                    </a:lnTo>
                    <a:cubicBezTo>
                      <a:pt x="4303" y="14711"/>
                      <a:pt x="4504" y="14244"/>
                      <a:pt x="4737" y="13743"/>
                    </a:cubicBezTo>
                    <a:cubicBezTo>
                      <a:pt x="5571" y="11842"/>
                      <a:pt x="6572" y="9941"/>
                      <a:pt x="7572" y="8039"/>
                    </a:cubicBezTo>
                    <a:cubicBezTo>
                      <a:pt x="8606" y="6138"/>
                      <a:pt x="9641" y="4237"/>
                      <a:pt x="10708" y="2402"/>
                    </a:cubicBezTo>
                    <a:lnTo>
                      <a:pt x="6738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1612406" y="2391574"/>
                <a:ext cx="105073" cy="10603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3737" extrusionOk="0">
                    <a:moveTo>
                      <a:pt x="1568" y="1"/>
                    </a:moveTo>
                    <a:lnTo>
                      <a:pt x="0" y="1568"/>
                    </a:lnTo>
                    <a:cubicBezTo>
                      <a:pt x="334" y="3036"/>
                      <a:pt x="1901" y="3737"/>
                      <a:pt x="1901" y="3737"/>
                    </a:cubicBezTo>
                    <a:lnTo>
                      <a:pt x="3703" y="701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1666345" y="2411464"/>
                <a:ext cx="134441" cy="9939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503" extrusionOk="0">
                    <a:moveTo>
                      <a:pt x="1802" y="0"/>
                    </a:moveTo>
                    <a:lnTo>
                      <a:pt x="0" y="3036"/>
                    </a:lnTo>
                    <a:lnTo>
                      <a:pt x="2669" y="3503"/>
                    </a:lnTo>
                    <a:lnTo>
                      <a:pt x="4737" y="1168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1805462" y="1441339"/>
                <a:ext cx="265051" cy="286815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0108" extrusionOk="0">
                    <a:moveTo>
                      <a:pt x="668" y="0"/>
                    </a:moveTo>
                    <a:cubicBezTo>
                      <a:pt x="1102" y="2235"/>
                      <a:pt x="1569" y="6338"/>
                      <a:pt x="1" y="7839"/>
                    </a:cubicBezTo>
                    <a:cubicBezTo>
                      <a:pt x="1" y="7839"/>
                      <a:pt x="601" y="10107"/>
                      <a:pt x="4771" y="10107"/>
                    </a:cubicBezTo>
                    <a:cubicBezTo>
                      <a:pt x="9341" y="10107"/>
                      <a:pt x="6973" y="7839"/>
                      <a:pt x="6973" y="7839"/>
                    </a:cubicBezTo>
                    <a:cubicBezTo>
                      <a:pt x="4471" y="7239"/>
                      <a:pt x="4537" y="5404"/>
                      <a:pt x="4971" y="3669"/>
                    </a:cubicBez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767611" y="1641231"/>
                <a:ext cx="262213" cy="39583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395" extrusionOk="0">
                    <a:moveTo>
                      <a:pt x="4610" y="1"/>
                    </a:moveTo>
                    <a:cubicBezTo>
                      <a:pt x="2954" y="1"/>
                      <a:pt x="1249" y="97"/>
                      <a:pt x="768" y="194"/>
                    </a:cubicBezTo>
                    <a:cubicBezTo>
                      <a:pt x="1" y="360"/>
                      <a:pt x="368" y="894"/>
                      <a:pt x="701" y="1294"/>
                    </a:cubicBezTo>
                    <a:lnTo>
                      <a:pt x="8807" y="1394"/>
                    </a:lnTo>
                    <a:cubicBezTo>
                      <a:pt x="8807" y="1394"/>
                      <a:pt x="9241" y="494"/>
                      <a:pt x="7673" y="194"/>
                    </a:cubicBezTo>
                    <a:cubicBezTo>
                      <a:pt x="7010" y="53"/>
                      <a:pt x="5823" y="1"/>
                      <a:pt x="46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031687" y="1390209"/>
                <a:ext cx="781845" cy="426902"/>
              </a:xfrm>
              <a:custGeom>
                <a:avLst/>
                <a:gdLst/>
                <a:ahLst/>
                <a:cxnLst/>
                <a:rect l="l" t="t" r="r" b="b"/>
                <a:pathLst>
                  <a:path w="27554" h="15045" extrusionOk="0">
                    <a:moveTo>
                      <a:pt x="26019" y="1"/>
                    </a:moveTo>
                    <a:lnTo>
                      <a:pt x="19948" y="4371"/>
                    </a:lnTo>
                    <a:cubicBezTo>
                      <a:pt x="18980" y="5071"/>
                      <a:pt x="17946" y="5772"/>
                      <a:pt x="16979" y="6439"/>
                    </a:cubicBezTo>
                    <a:cubicBezTo>
                      <a:pt x="16479" y="6772"/>
                      <a:pt x="15978" y="7072"/>
                      <a:pt x="15511" y="7339"/>
                    </a:cubicBezTo>
                    <a:cubicBezTo>
                      <a:pt x="15311" y="7473"/>
                      <a:pt x="15111" y="7573"/>
                      <a:pt x="14911" y="7640"/>
                    </a:cubicBezTo>
                    <a:cubicBezTo>
                      <a:pt x="14644" y="7740"/>
                      <a:pt x="14411" y="7840"/>
                      <a:pt x="14144" y="7906"/>
                    </a:cubicBezTo>
                    <a:cubicBezTo>
                      <a:pt x="11875" y="8607"/>
                      <a:pt x="9574" y="9141"/>
                      <a:pt x="7239" y="9474"/>
                    </a:cubicBezTo>
                    <a:cubicBezTo>
                      <a:pt x="4837" y="9841"/>
                      <a:pt x="2402" y="10141"/>
                      <a:pt x="0" y="10408"/>
                    </a:cubicBezTo>
                    <a:lnTo>
                      <a:pt x="401" y="15045"/>
                    </a:lnTo>
                    <a:cubicBezTo>
                      <a:pt x="2936" y="14811"/>
                      <a:pt x="5504" y="14478"/>
                      <a:pt x="8039" y="13977"/>
                    </a:cubicBezTo>
                    <a:cubicBezTo>
                      <a:pt x="9307" y="13744"/>
                      <a:pt x="10574" y="13477"/>
                      <a:pt x="11842" y="13144"/>
                    </a:cubicBezTo>
                    <a:cubicBezTo>
                      <a:pt x="13143" y="12810"/>
                      <a:pt x="14411" y="12376"/>
                      <a:pt x="15645" y="11876"/>
                    </a:cubicBezTo>
                    <a:cubicBezTo>
                      <a:pt x="15978" y="11776"/>
                      <a:pt x="16312" y="11609"/>
                      <a:pt x="16612" y="11476"/>
                    </a:cubicBezTo>
                    <a:cubicBezTo>
                      <a:pt x="16979" y="11275"/>
                      <a:pt x="17313" y="11075"/>
                      <a:pt x="17646" y="10842"/>
                    </a:cubicBezTo>
                    <a:cubicBezTo>
                      <a:pt x="18280" y="10475"/>
                      <a:pt x="18780" y="10075"/>
                      <a:pt x="19281" y="9641"/>
                    </a:cubicBezTo>
                    <a:cubicBezTo>
                      <a:pt x="20315" y="8807"/>
                      <a:pt x="21282" y="7973"/>
                      <a:pt x="22216" y="7106"/>
                    </a:cubicBezTo>
                    <a:cubicBezTo>
                      <a:pt x="24084" y="5405"/>
                      <a:pt x="25852" y="3603"/>
                      <a:pt x="27553" y="1735"/>
                    </a:cubicBezTo>
                    <a:lnTo>
                      <a:pt x="26019" y="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1431608" y="1680983"/>
                <a:ext cx="358121" cy="470231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16572" extrusionOk="0">
                    <a:moveTo>
                      <a:pt x="8476" y="1"/>
                    </a:moveTo>
                    <a:cubicBezTo>
                      <a:pt x="8217" y="1"/>
                      <a:pt x="7948" y="31"/>
                      <a:pt x="7673" y="93"/>
                    </a:cubicBezTo>
                    <a:cubicBezTo>
                      <a:pt x="4804" y="761"/>
                      <a:pt x="1" y="15004"/>
                      <a:pt x="1" y="15004"/>
                    </a:cubicBezTo>
                    <a:lnTo>
                      <a:pt x="4671" y="16572"/>
                    </a:lnTo>
                    <a:cubicBezTo>
                      <a:pt x="4671" y="16572"/>
                      <a:pt x="9474" y="9467"/>
                      <a:pt x="11109" y="6064"/>
                    </a:cubicBezTo>
                    <a:cubicBezTo>
                      <a:pt x="12620" y="2800"/>
                      <a:pt x="10981" y="1"/>
                      <a:pt x="84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1404170" y="2087777"/>
                <a:ext cx="183643" cy="11804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4160" extrusionOk="0">
                    <a:moveTo>
                      <a:pt x="834" y="0"/>
                    </a:moveTo>
                    <a:cubicBezTo>
                      <a:pt x="467" y="534"/>
                      <a:pt x="0" y="2468"/>
                      <a:pt x="301" y="3036"/>
                    </a:cubicBezTo>
                    <a:cubicBezTo>
                      <a:pt x="577" y="3506"/>
                      <a:pt x="3562" y="4160"/>
                      <a:pt x="4896" y="4160"/>
                    </a:cubicBezTo>
                    <a:cubicBezTo>
                      <a:pt x="5170" y="4160"/>
                      <a:pt x="5374" y="4132"/>
                      <a:pt x="5471" y="4070"/>
                    </a:cubicBezTo>
                    <a:cubicBezTo>
                      <a:pt x="6038" y="3736"/>
                      <a:pt x="6472" y="1534"/>
                      <a:pt x="6472" y="1534"/>
                    </a:cubicBezTo>
                    <a:cubicBezTo>
                      <a:pt x="6472" y="1534"/>
                      <a:pt x="1868" y="667"/>
                      <a:pt x="83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1404170" y="2087777"/>
                <a:ext cx="183643" cy="118040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4160" extrusionOk="0">
                    <a:moveTo>
                      <a:pt x="834" y="0"/>
                    </a:moveTo>
                    <a:cubicBezTo>
                      <a:pt x="467" y="534"/>
                      <a:pt x="0" y="2468"/>
                      <a:pt x="301" y="3036"/>
                    </a:cubicBezTo>
                    <a:cubicBezTo>
                      <a:pt x="577" y="3506"/>
                      <a:pt x="3562" y="4160"/>
                      <a:pt x="4896" y="4160"/>
                    </a:cubicBezTo>
                    <a:cubicBezTo>
                      <a:pt x="5170" y="4160"/>
                      <a:pt x="5374" y="4132"/>
                      <a:pt x="5471" y="4070"/>
                    </a:cubicBezTo>
                    <a:cubicBezTo>
                      <a:pt x="6038" y="3736"/>
                      <a:pt x="6472" y="1534"/>
                      <a:pt x="6472" y="1534"/>
                    </a:cubicBezTo>
                    <a:cubicBezTo>
                      <a:pt x="6472" y="1534"/>
                      <a:pt x="1868" y="667"/>
                      <a:pt x="83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1649292" y="1660894"/>
                <a:ext cx="579304" cy="778071"/>
              </a:xfrm>
              <a:custGeom>
                <a:avLst/>
                <a:gdLst/>
                <a:ahLst/>
                <a:cxnLst/>
                <a:rect l="l" t="t" r="r" b="b"/>
                <a:pathLst>
                  <a:path w="20416" h="27421" extrusionOk="0">
                    <a:moveTo>
                      <a:pt x="8978" y="1"/>
                    </a:moveTo>
                    <a:cubicBezTo>
                      <a:pt x="7815" y="1"/>
                      <a:pt x="6656" y="34"/>
                      <a:pt x="5505" y="101"/>
                    </a:cubicBezTo>
                    <a:cubicBezTo>
                      <a:pt x="3637" y="201"/>
                      <a:pt x="1836" y="435"/>
                      <a:pt x="1" y="801"/>
                    </a:cubicBezTo>
                    <a:cubicBezTo>
                      <a:pt x="2436" y="12643"/>
                      <a:pt x="868" y="24919"/>
                      <a:pt x="968" y="27421"/>
                    </a:cubicBezTo>
                    <a:lnTo>
                      <a:pt x="17347" y="27421"/>
                    </a:lnTo>
                    <a:cubicBezTo>
                      <a:pt x="20416" y="4638"/>
                      <a:pt x="17180" y="968"/>
                      <a:pt x="17180" y="968"/>
                    </a:cubicBezTo>
                    <a:cubicBezTo>
                      <a:pt x="15612" y="535"/>
                      <a:pt x="14044" y="268"/>
                      <a:pt x="12477" y="101"/>
                    </a:cubicBezTo>
                    <a:cubicBezTo>
                      <a:pt x="11309" y="34"/>
                      <a:pt x="10142" y="1"/>
                      <a:pt x="89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1904969" y="1611694"/>
                <a:ext cx="567812" cy="239003"/>
              </a:xfrm>
              <a:custGeom>
                <a:avLst/>
                <a:gdLst/>
                <a:ahLst/>
                <a:cxnLst/>
                <a:rect l="l" t="t" r="r" b="b"/>
                <a:pathLst>
                  <a:path w="20011" h="8423" extrusionOk="0">
                    <a:moveTo>
                      <a:pt x="17676" y="0"/>
                    </a:moveTo>
                    <a:cubicBezTo>
                      <a:pt x="17676" y="0"/>
                      <a:pt x="8752" y="1837"/>
                      <a:pt x="4866" y="1837"/>
                    </a:cubicBezTo>
                    <a:cubicBezTo>
                      <a:pt x="4798" y="1837"/>
                      <a:pt x="4731" y="1836"/>
                      <a:pt x="4666" y="1835"/>
                    </a:cubicBezTo>
                    <a:cubicBezTo>
                      <a:pt x="4602" y="1834"/>
                      <a:pt x="4538" y="1833"/>
                      <a:pt x="4475" y="1833"/>
                    </a:cubicBezTo>
                    <a:cubicBezTo>
                      <a:pt x="1" y="1833"/>
                      <a:pt x="161" y="5303"/>
                      <a:pt x="2365" y="7572"/>
                    </a:cubicBezTo>
                    <a:cubicBezTo>
                      <a:pt x="2952" y="8180"/>
                      <a:pt x="4010" y="8422"/>
                      <a:pt x="5327" y="8422"/>
                    </a:cubicBezTo>
                    <a:cubicBezTo>
                      <a:pt x="10596" y="8422"/>
                      <a:pt x="20011" y="4537"/>
                      <a:pt x="20011" y="4537"/>
                    </a:cubicBezTo>
                    <a:lnTo>
                      <a:pt x="176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385651" y="1582384"/>
                <a:ext cx="153367" cy="176038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204" extrusionOk="0">
                    <a:moveTo>
                      <a:pt x="2361" y="1"/>
                    </a:moveTo>
                    <a:cubicBezTo>
                      <a:pt x="1591" y="1"/>
                      <a:pt x="1" y="933"/>
                      <a:pt x="1" y="933"/>
                    </a:cubicBezTo>
                    <a:cubicBezTo>
                      <a:pt x="1" y="933"/>
                      <a:pt x="2336" y="5003"/>
                      <a:pt x="2536" y="6204"/>
                    </a:cubicBezTo>
                    <a:cubicBezTo>
                      <a:pt x="3170" y="6137"/>
                      <a:pt x="4938" y="5236"/>
                      <a:pt x="5171" y="4603"/>
                    </a:cubicBezTo>
                    <a:cubicBezTo>
                      <a:pt x="5405" y="4002"/>
                      <a:pt x="3203" y="233"/>
                      <a:pt x="2569" y="33"/>
                    </a:cubicBezTo>
                    <a:cubicBezTo>
                      <a:pt x="2510" y="11"/>
                      <a:pt x="2440" y="1"/>
                      <a:pt x="23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2385651" y="1582384"/>
                <a:ext cx="153367" cy="176038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204" extrusionOk="0">
                    <a:moveTo>
                      <a:pt x="2361" y="1"/>
                    </a:moveTo>
                    <a:cubicBezTo>
                      <a:pt x="1591" y="1"/>
                      <a:pt x="1" y="933"/>
                      <a:pt x="1" y="933"/>
                    </a:cubicBezTo>
                    <a:cubicBezTo>
                      <a:pt x="1" y="933"/>
                      <a:pt x="2336" y="5003"/>
                      <a:pt x="2536" y="6204"/>
                    </a:cubicBezTo>
                    <a:cubicBezTo>
                      <a:pt x="3170" y="6137"/>
                      <a:pt x="4938" y="5236"/>
                      <a:pt x="5171" y="4603"/>
                    </a:cubicBezTo>
                    <a:cubicBezTo>
                      <a:pt x="5405" y="4002"/>
                      <a:pt x="3203" y="233"/>
                      <a:pt x="2569" y="33"/>
                    </a:cubicBezTo>
                    <a:cubicBezTo>
                      <a:pt x="2510" y="11"/>
                      <a:pt x="2440" y="1"/>
                      <a:pt x="236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2767081" y="1322084"/>
                <a:ext cx="123091" cy="127971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510" extrusionOk="0">
                    <a:moveTo>
                      <a:pt x="2069" y="0"/>
                    </a:moveTo>
                    <a:lnTo>
                      <a:pt x="1" y="2468"/>
                    </a:lnTo>
                    <a:lnTo>
                      <a:pt x="735" y="4470"/>
                    </a:lnTo>
                    <a:cubicBezTo>
                      <a:pt x="895" y="4497"/>
                      <a:pt x="1051" y="4509"/>
                      <a:pt x="1203" y="4509"/>
                    </a:cubicBezTo>
                    <a:cubicBezTo>
                      <a:pt x="3133" y="4509"/>
                      <a:pt x="4337" y="2502"/>
                      <a:pt x="4337" y="2502"/>
                    </a:cubicBezTo>
                    <a:lnTo>
                      <a:pt x="2069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2826723" y="1288943"/>
                <a:ext cx="140116" cy="104136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3670" extrusionOk="0">
                    <a:moveTo>
                      <a:pt x="2902" y="1"/>
                    </a:moveTo>
                    <a:lnTo>
                      <a:pt x="0" y="1168"/>
                    </a:lnTo>
                    <a:lnTo>
                      <a:pt x="2235" y="3670"/>
                    </a:lnTo>
                    <a:lnTo>
                      <a:pt x="4937" y="1168"/>
                    </a:lnTo>
                    <a:lnTo>
                      <a:pt x="2902" y="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1766930" y="1227004"/>
                <a:ext cx="283722" cy="336953"/>
              </a:xfrm>
              <a:custGeom>
                <a:avLst/>
                <a:gdLst/>
                <a:ahLst/>
                <a:cxnLst/>
                <a:rect l="l" t="t" r="r" b="b"/>
                <a:pathLst>
                  <a:path w="9999" h="11875" extrusionOk="0">
                    <a:moveTo>
                      <a:pt x="4710" y="1"/>
                    </a:moveTo>
                    <a:cubicBezTo>
                      <a:pt x="2052" y="1"/>
                      <a:pt x="1" y="2588"/>
                      <a:pt x="758" y="5286"/>
                    </a:cubicBezTo>
                    <a:cubicBezTo>
                      <a:pt x="1526" y="8221"/>
                      <a:pt x="1859" y="9989"/>
                      <a:pt x="3661" y="11190"/>
                    </a:cubicBezTo>
                    <a:cubicBezTo>
                      <a:pt x="4366" y="11663"/>
                      <a:pt x="5115" y="11874"/>
                      <a:pt x="5841" y="11874"/>
                    </a:cubicBezTo>
                    <a:cubicBezTo>
                      <a:pt x="7931" y="11874"/>
                      <a:pt x="9824" y="10123"/>
                      <a:pt x="9898" y="7821"/>
                    </a:cubicBezTo>
                    <a:cubicBezTo>
                      <a:pt x="9998" y="5019"/>
                      <a:pt x="8697" y="682"/>
                      <a:pt x="5529" y="82"/>
                    </a:cubicBezTo>
                    <a:cubicBezTo>
                      <a:pt x="5251" y="27"/>
                      <a:pt x="4978" y="1"/>
                      <a:pt x="4710" y="1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1664444" y="1059911"/>
                <a:ext cx="431640" cy="454568"/>
              </a:xfrm>
              <a:custGeom>
                <a:avLst/>
                <a:gdLst/>
                <a:ahLst/>
                <a:cxnLst/>
                <a:rect l="l" t="t" r="r" b="b"/>
                <a:pathLst>
                  <a:path w="15212" h="16020" extrusionOk="0">
                    <a:moveTo>
                      <a:pt x="10808" y="0"/>
                    </a:moveTo>
                    <a:lnTo>
                      <a:pt x="10808" y="0"/>
                    </a:lnTo>
                    <a:cubicBezTo>
                      <a:pt x="12877" y="4403"/>
                      <a:pt x="2069" y="1968"/>
                      <a:pt x="2002" y="5938"/>
                    </a:cubicBezTo>
                    <a:lnTo>
                      <a:pt x="2002" y="6405"/>
                    </a:lnTo>
                    <a:cubicBezTo>
                      <a:pt x="1789" y="6213"/>
                      <a:pt x="1466" y="6021"/>
                      <a:pt x="982" y="6021"/>
                    </a:cubicBezTo>
                    <a:cubicBezTo>
                      <a:pt x="709" y="6021"/>
                      <a:pt x="385" y="6082"/>
                      <a:pt x="1" y="6238"/>
                    </a:cubicBezTo>
                    <a:cubicBezTo>
                      <a:pt x="601" y="6471"/>
                      <a:pt x="1202" y="6838"/>
                      <a:pt x="1669" y="7305"/>
                    </a:cubicBezTo>
                    <a:cubicBezTo>
                      <a:pt x="1235" y="7672"/>
                      <a:pt x="601" y="7872"/>
                      <a:pt x="868" y="9540"/>
                    </a:cubicBezTo>
                    <a:cubicBezTo>
                      <a:pt x="1001" y="10374"/>
                      <a:pt x="1835" y="11642"/>
                      <a:pt x="2903" y="12743"/>
                    </a:cubicBezTo>
                    <a:cubicBezTo>
                      <a:pt x="3370" y="13510"/>
                      <a:pt x="4904" y="15211"/>
                      <a:pt x="4871" y="15645"/>
                    </a:cubicBezTo>
                    <a:cubicBezTo>
                      <a:pt x="5138" y="15645"/>
                      <a:pt x="5338" y="15578"/>
                      <a:pt x="5571" y="15478"/>
                    </a:cubicBezTo>
                    <a:cubicBezTo>
                      <a:pt x="5638" y="15645"/>
                      <a:pt x="5671" y="15811"/>
                      <a:pt x="5638" y="15978"/>
                    </a:cubicBezTo>
                    <a:cubicBezTo>
                      <a:pt x="5788" y="16005"/>
                      <a:pt x="5931" y="16020"/>
                      <a:pt x="6061" y="16020"/>
                    </a:cubicBezTo>
                    <a:cubicBezTo>
                      <a:pt x="6422" y="16020"/>
                      <a:pt x="6681" y="15906"/>
                      <a:pt x="6705" y="15611"/>
                    </a:cubicBezTo>
                    <a:cubicBezTo>
                      <a:pt x="6782" y="15622"/>
                      <a:pt x="6855" y="15628"/>
                      <a:pt x="6924" y="15628"/>
                    </a:cubicBezTo>
                    <a:cubicBezTo>
                      <a:pt x="7274" y="15628"/>
                      <a:pt x="7512" y="15484"/>
                      <a:pt x="7539" y="15178"/>
                    </a:cubicBezTo>
                    <a:cubicBezTo>
                      <a:pt x="7600" y="15187"/>
                      <a:pt x="7658" y="15192"/>
                      <a:pt x="7713" y="15192"/>
                    </a:cubicBezTo>
                    <a:cubicBezTo>
                      <a:pt x="8051" y="15192"/>
                      <a:pt x="8269" y="15012"/>
                      <a:pt x="8240" y="14611"/>
                    </a:cubicBezTo>
                    <a:cubicBezTo>
                      <a:pt x="9307" y="14043"/>
                      <a:pt x="9674" y="12809"/>
                      <a:pt x="9841" y="11475"/>
                    </a:cubicBezTo>
                    <a:cubicBezTo>
                      <a:pt x="10075" y="9740"/>
                      <a:pt x="10942" y="8173"/>
                      <a:pt x="12276" y="7072"/>
                    </a:cubicBezTo>
                    <a:cubicBezTo>
                      <a:pt x="14378" y="5371"/>
                      <a:pt x="15212" y="2702"/>
                      <a:pt x="10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1902785" y="1330993"/>
                <a:ext cx="80131" cy="100192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531" extrusionOk="0">
                    <a:moveTo>
                      <a:pt x="1036" y="1"/>
                    </a:moveTo>
                    <a:cubicBezTo>
                      <a:pt x="353" y="1"/>
                      <a:pt x="0" y="702"/>
                      <a:pt x="173" y="1454"/>
                    </a:cubicBezTo>
                    <a:cubicBezTo>
                      <a:pt x="374" y="2188"/>
                      <a:pt x="841" y="2822"/>
                      <a:pt x="1441" y="3289"/>
                    </a:cubicBezTo>
                    <a:cubicBezTo>
                      <a:pt x="1665" y="3456"/>
                      <a:pt x="1873" y="3530"/>
                      <a:pt x="2055" y="3530"/>
                    </a:cubicBezTo>
                    <a:cubicBezTo>
                      <a:pt x="2525" y="3530"/>
                      <a:pt x="2823" y="3037"/>
                      <a:pt x="2775" y="2388"/>
                    </a:cubicBezTo>
                    <a:cubicBezTo>
                      <a:pt x="2742" y="1554"/>
                      <a:pt x="2242" y="320"/>
                      <a:pt x="1374" y="53"/>
                    </a:cubicBezTo>
                    <a:cubicBezTo>
                      <a:pt x="1254" y="17"/>
                      <a:pt x="1141" y="1"/>
                      <a:pt x="1036" y="1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1291526" y="2438901"/>
                <a:ext cx="685313" cy="2059628"/>
              </a:xfrm>
              <a:custGeom>
                <a:avLst/>
                <a:gdLst/>
                <a:ahLst/>
                <a:cxnLst/>
                <a:rect l="l" t="t" r="r" b="b"/>
                <a:pathLst>
                  <a:path w="24152" h="72586" extrusionOk="0">
                    <a:moveTo>
                      <a:pt x="13577" y="1"/>
                    </a:moveTo>
                    <a:cubicBezTo>
                      <a:pt x="13577" y="1"/>
                      <a:pt x="10875" y="22717"/>
                      <a:pt x="9574" y="33058"/>
                    </a:cubicBezTo>
                    <a:cubicBezTo>
                      <a:pt x="8374" y="42564"/>
                      <a:pt x="1" y="71385"/>
                      <a:pt x="1" y="71385"/>
                    </a:cubicBezTo>
                    <a:lnTo>
                      <a:pt x="5505" y="72586"/>
                    </a:lnTo>
                    <a:cubicBezTo>
                      <a:pt x="5505" y="72586"/>
                      <a:pt x="16680" y="41764"/>
                      <a:pt x="18781" y="32190"/>
                    </a:cubicBezTo>
                    <a:cubicBezTo>
                      <a:pt x="20682" y="23417"/>
                      <a:pt x="24152" y="1"/>
                      <a:pt x="24152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1291526" y="2438901"/>
                <a:ext cx="685313" cy="2059628"/>
              </a:xfrm>
              <a:custGeom>
                <a:avLst/>
                <a:gdLst/>
                <a:ahLst/>
                <a:cxnLst/>
                <a:rect l="l" t="t" r="r" b="b"/>
                <a:pathLst>
                  <a:path w="24152" h="72586" extrusionOk="0">
                    <a:moveTo>
                      <a:pt x="13577" y="1"/>
                    </a:moveTo>
                    <a:cubicBezTo>
                      <a:pt x="13577" y="1"/>
                      <a:pt x="10875" y="22717"/>
                      <a:pt x="9574" y="33058"/>
                    </a:cubicBezTo>
                    <a:cubicBezTo>
                      <a:pt x="8374" y="42564"/>
                      <a:pt x="1" y="71385"/>
                      <a:pt x="1" y="71385"/>
                    </a:cubicBezTo>
                    <a:lnTo>
                      <a:pt x="5505" y="72586"/>
                    </a:lnTo>
                    <a:cubicBezTo>
                      <a:pt x="5505" y="72586"/>
                      <a:pt x="16680" y="41764"/>
                      <a:pt x="18781" y="32190"/>
                    </a:cubicBezTo>
                    <a:cubicBezTo>
                      <a:pt x="20682" y="23417"/>
                      <a:pt x="24152" y="1"/>
                      <a:pt x="241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1835765" y="2438901"/>
                <a:ext cx="318055" cy="2093706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73787" extrusionOk="0">
                    <a:moveTo>
                      <a:pt x="0" y="1"/>
                    </a:moveTo>
                    <a:cubicBezTo>
                      <a:pt x="0" y="1"/>
                      <a:pt x="1268" y="22583"/>
                      <a:pt x="1535" y="32991"/>
                    </a:cubicBezTo>
                    <a:cubicBezTo>
                      <a:pt x="1735" y="42531"/>
                      <a:pt x="1935" y="73787"/>
                      <a:pt x="1935" y="73787"/>
                    </a:cubicBezTo>
                    <a:lnTo>
                      <a:pt x="7105" y="73787"/>
                    </a:lnTo>
                    <a:cubicBezTo>
                      <a:pt x="7105" y="73787"/>
                      <a:pt x="10508" y="41964"/>
                      <a:pt x="10875" y="32257"/>
                    </a:cubicBezTo>
                    <a:cubicBezTo>
                      <a:pt x="11208" y="22917"/>
                      <a:pt x="10775" y="1"/>
                      <a:pt x="10775" y="1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1835765" y="2438901"/>
                <a:ext cx="318055" cy="2093706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73787" extrusionOk="0">
                    <a:moveTo>
                      <a:pt x="0" y="1"/>
                    </a:moveTo>
                    <a:cubicBezTo>
                      <a:pt x="0" y="1"/>
                      <a:pt x="1268" y="22583"/>
                      <a:pt x="1535" y="32991"/>
                    </a:cubicBezTo>
                    <a:cubicBezTo>
                      <a:pt x="1735" y="42531"/>
                      <a:pt x="1935" y="73787"/>
                      <a:pt x="1935" y="73787"/>
                    </a:cubicBezTo>
                    <a:lnTo>
                      <a:pt x="7105" y="73787"/>
                    </a:lnTo>
                    <a:cubicBezTo>
                      <a:pt x="7105" y="73787"/>
                      <a:pt x="10508" y="41964"/>
                      <a:pt x="10875" y="32257"/>
                    </a:cubicBezTo>
                    <a:cubicBezTo>
                      <a:pt x="11208" y="22917"/>
                      <a:pt x="10775" y="1"/>
                      <a:pt x="107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233261" y="121711"/>
            <a:ext cx="8794361" cy="7594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Escuela Normal de Educación Preescolar.</a:t>
            </a:r>
            <a:endParaRPr sz="4000"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-137497" y="657832"/>
            <a:ext cx="9341373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Licenciatura en Educacuón Preescolar.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 </a:t>
            </a:r>
            <a:r>
              <a:rPr lang="en" sz="1400" b="1" dirty="0"/>
              <a:t>Alumna</a:t>
            </a:r>
            <a:r>
              <a:rPr lang="en" sz="1400" dirty="0"/>
              <a:t>: Claudia Fernanda Herrera Ibarra.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Grado</a:t>
            </a:r>
            <a:r>
              <a:rPr lang="en" sz="1400" dirty="0"/>
              <a:t>: 2 C.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Curso</a:t>
            </a:r>
            <a:r>
              <a:rPr lang="en" sz="1400" dirty="0"/>
              <a:t>: Modelos pedagogcios.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Maestra</a:t>
            </a:r>
            <a:r>
              <a:rPr lang="en" sz="1400" dirty="0"/>
              <a:t>: Maria Guadalupe Hernandez Vazquez.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Evidencia unidad 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Competencias.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Detecta los procesos de aprendizaje de sus alumnos para favorecer su desarrollo cognitivo y socioemocional.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A</a:t>
            </a:r>
            <a:r>
              <a:rPr lang="en" sz="1400" dirty="0"/>
              <a:t>plica el plan y progamas de estudio para alcanzar los propositos educaitvos y contribuir al pleno desenvolvimiento de las capacideades de sus alumnos.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D</a:t>
            </a:r>
            <a:r>
              <a:rPr lang="en" sz="1400" dirty="0"/>
              <a:t>iseña planeaciones aplicando sus conocimientos curriculares, psicopedagógicos, disciplinares, didácticos y tecnológicos para propiciar espacios de aprendizaje incluyentes que respondan a las necesidades de todos los alumnos en el marco del plan y programas de estudio.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I</a:t>
            </a:r>
            <a:r>
              <a:rPr lang="en" sz="1400" dirty="0"/>
              <a:t>ntegra recursos de la investigación educativa para enriquecer su práctica profesional, expresando su interés por el conocimiento, la ciencia y la mejora de la educación.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Actúa de manera ética ante la diversidad de situaciones que se presentan en la práctica profesional.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Saltillo, Coahuila a 23 de abril del 2023.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officeArt object" descr="Imagen 2">
            <a:extLst>
              <a:ext uri="{FF2B5EF4-FFF2-40B4-BE49-F238E27FC236}">
                <a16:creationId xmlns:a16="http://schemas.microsoft.com/office/drawing/2014/main" id="{98AD8C90-6048-1E7C-D8C0-AEB8A5FA90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87004" y="778063"/>
            <a:ext cx="2256996" cy="13803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7267837" y="1404413"/>
            <a:ext cx="1250757" cy="3164200"/>
            <a:chOff x="7077688" y="1404413"/>
            <a:chExt cx="1250757" cy="3164200"/>
          </a:xfrm>
        </p:grpSpPr>
        <p:sp>
          <p:nvSpPr>
            <p:cNvPr id="107" name="Google Shape;107;p16"/>
            <p:cNvSpPr/>
            <p:nvPr/>
          </p:nvSpPr>
          <p:spPr>
            <a:xfrm>
              <a:off x="70777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777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Ideas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7077688" y="2703150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 exposición oral y visual hecha de una manera reiterada por el maestro y acompañada de atención y ejercicio.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940950" y="1404413"/>
            <a:ext cx="1250757" cy="3164200"/>
            <a:chOff x="5827013" y="1404413"/>
            <a:chExt cx="1250757" cy="3164200"/>
          </a:xfrm>
        </p:grpSpPr>
        <p:sp>
          <p:nvSpPr>
            <p:cNvPr id="119" name="Google Shape;119;p16"/>
            <p:cNvSpPr/>
            <p:nvPr/>
          </p:nvSpPr>
          <p:spPr>
            <a:xfrm>
              <a:off x="582702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582702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Siglo.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827013" y="2950923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Siglo XVII.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4596226" y="1404413"/>
            <a:ext cx="1268551" cy="3164200"/>
            <a:chOff x="4558489" y="1404413"/>
            <a:chExt cx="1268551" cy="3164200"/>
          </a:xfrm>
        </p:grpSpPr>
        <p:sp>
          <p:nvSpPr>
            <p:cNvPr id="126" name="Google Shape;126;p16"/>
            <p:cNvSpPr/>
            <p:nvPr/>
          </p:nvSpPr>
          <p:spPr>
            <a:xfrm>
              <a:off x="457634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99612" y="1404413"/>
              <a:ext cx="1227427" cy="369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Uso de estrategias.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558489" y="2576421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 enseña con el texto escolar, despliega los contenidos necesarios para el desarrollo de la clase a manera de exposición magistral.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169925" y="1404413"/>
            <a:ext cx="1467425" cy="3164200"/>
            <a:chOff x="3208387" y="1404413"/>
            <a:chExt cx="1467425" cy="3164200"/>
          </a:xfrm>
        </p:grpSpPr>
        <p:sp>
          <p:nvSpPr>
            <p:cNvPr id="133" name="Google Shape;133;p16"/>
            <p:cNvSpPr/>
            <p:nvPr/>
          </p:nvSpPr>
          <p:spPr>
            <a:xfrm>
              <a:off x="332566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32566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Contenidos que se privilegian.</a:t>
              </a:r>
              <a:endParaRPr sz="1050" dirty="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3208387" y="2455006"/>
              <a:ext cx="1467425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 escuela tradicional convirtió estos últimos en su objeto de estudio, ya que la finalidad de la educación tradicional es la de dotar a los estudiantes de los saberes enciclopédicos acumulados por siglos. </a:t>
              </a:r>
              <a:endParaRPr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1892826" y="1404413"/>
            <a:ext cx="1394274" cy="3164200"/>
            <a:chOff x="2007500" y="1404413"/>
            <a:chExt cx="1394274" cy="3164200"/>
          </a:xfrm>
        </p:grpSpPr>
        <p:sp>
          <p:nvSpPr>
            <p:cNvPr id="143" name="Google Shape;143;p16"/>
            <p:cNvSpPr/>
            <p:nvPr/>
          </p:nvSpPr>
          <p:spPr>
            <a:xfrm>
              <a:off x="2074966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07498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Relación pedagógica. </a:t>
              </a:r>
              <a:endParaRPr sz="1300" dirty="0"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007500" y="2520123"/>
              <a:ext cx="1394274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 da por reptición y memorización de los conocimientos narrados por el profesor, no se motiva a los alumnos a reflexionar, ya que el sistema es cerrado, organizado, jerarquizado y competitivo. </a:t>
              </a:r>
              <a:r>
                <a:rPr lang="es-MX" sz="95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Uti</a:t>
              </a:r>
              <a:r>
                <a:rPr lang="en" sz="9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liza un método de enseñanza expositivo.  </a:t>
              </a:r>
              <a:endParaRPr sz="9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560382" y="1404413"/>
            <a:ext cx="1399830" cy="3164200"/>
            <a:chOff x="751245" y="1404413"/>
            <a:chExt cx="1399830" cy="3164200"/>
          </a:xfrm>
        </p:grpSpPr>
        <p:sp>
          <p:nvSpPr>
            <p:cNvPr id="152" name="Google Shape;152;p16"/>
            <p:cNvSpPr/>
            <p:nvPr/>
          </p:nvSpPr>
          <p:spPr>
            <a:xfrm>
              <a:off x="8243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8243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Momento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s</a:t>
              </a: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ociohistórico.</a:t>
              </a:r>
              <a:endParaRPr sz="1300" dirty="0"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51245" y="2530713"/>
              <a:ext cx="139983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Comienza a adquirir valor con las escuelas en Europa y América Latina con el éxito de las revoluciones dadas (industrialización) y en la doctrina política y social del liberalismo. 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457200" y="2109350"/>
            <a:ext cx="8229600" cy="422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Modelo tradicional.</a:t>
            </a:r>
            <a:endParaRPr sz="2400" dirty="0"/>
          </a:p>
        </p:txBody>
      </p:sp>
      <p:sp>
        <p:nvSpPr>
          <p:cNvPr id="163" name="Google Shape;163;p16"/>
          <p:cNvSpPr/>
          <p:nvPr/>
        </p:nvSpPr>
        <p:spPr>
          <a:xfrm>
            <a:off x="1107225" y="2177000"/>
            <a:ext cx="287100" cy="28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442100" y="2177000"/>
            <a:ext cx="287100" cy="2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3768988" y="2177000"/>
            <a:ext cx="287100" cy="28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095875" y="2177000"/>
            <a:ext cx="287100" cy="28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422750" y="2177000"/>
            <a:ext cx="287100" cy="2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7749638" y="2177000"/>
            <a:ext cx="287100" cy="28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7267837" y="1404413"/>
            <a:ext cx="1250757" cy="3164200"/>
            <a:chOff x="7077688" y="1404413"/>
            <a:chExt cx="1250757" cy="3164200"/>
          </a:xfrm>
        </p:grpSpPr>
        <p:sp>
          <p:nvSpPr>
            <p:cNvPr id="107" name="Google Shape;107;p16"/>
            <p:cNvSpPr/>
            <p:nvPr/>
          </p:nvSpPr>
          <p:spPr>
            <a:xfrm>
              <a:off x="70777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777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Ideas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7077688" y="2472727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Desarrollar en los niños el espíritu científico acorde con las exigencias de la sociedad preparándolos para desenvolverse en la vida.</a:t>
              </a:r>
              <a:endParaRPr sz="11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940950" y="1404413"/>
            <a:ext cx="1250757" cy="3164200"/>
            <a:chOff x="5827013" y="1404413"/>
            <a:chExt cx="1250757" cy="3164200"/>
          </a:xfrm>
        </p:grpSpPr>
        <p:sp>
          <p:nvSpPr>
            <p:cNvPr id="119" name="Google Shape;119;p16"/>
            <p:cNvSpPr/>
            <p:nvPr/>
          </p:nvSpPr>
          <p:spPr>
            <a:xfrm>
              <a:off x="582702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582702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Año.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827013" y="2950923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1920.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4572000" y="1404413"/>
            <a:ext cx="1292777" cy="3164200"/>
            <a:chOff x="4534263" y="1404413"/>
            <a:chExt cx="1292777" cy="3164200"/>
          </a:xfrm>
        </p:grpSpPr>
        <p:sp>
          <p:nvSpPr>
            <p:cNvPr id="126" name="Google Shape;126;p16"/>
            <p:cNvSpPr/>
            <p:nvPr/>
          </p:nvSpPr>
          <p:spPr>
            <a:xfrm>
              <a:off x="457634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99612" y="1404413"/>
              <a:ext cx="1227427" cy="369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Uso de estrategias.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534263" y="2472727"/>
              <a:ext cx="1292758" cy="77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 repetición y frecuencia de la práctica como factor importante para la retención de aprendizajes técnicos y prácticos. Esta ensñanza tiende a ser individualizada porque es importante las perspectivas de cada alumno.</a:t>
              </a:r>
              <a:endParaRPr sz="9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228843" y="1404413"/>
            <a:ext cx="1393175" cy="3164200"/>
            <a:chOff x="3267305" y="1404413"/>
            <a:chExt cx="1393175" cy="3164200"/>
          </a:xfrm>
        </p:grpSpPr>
        <p:sp>
          <p:nvSpPr>
            <p:cNvPr id="133" name="Google Shape;133;p16"/>
            <p:cNvSpPr/>
            <p:nvPr/>
          </p:nvSpPr>
          <p:spPr>
            <a:xfrm>
              <a:off x="332566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32566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Contenidos que se privilegian.</a:t>
              </a:r>
              <a:endParaRPr sz="1050" dirty="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3267305" y="2530713"/>
              <a:ext cx="1393175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desarrollo cognoscitivo está representado por la adquisición de conocimientos, códigos, destrezas y competencias como conductas observables.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1892826" y="1404413"/>
            <a:ext cx="1394274" cy="3164200"/>
            <a:chOff x="2007500" y="1404413"/>
            <a:chExt cx="1394274" cy="3164200"/>
          </a:xfrm>
        </p:grpSpPr>
        <p:sp>
          <p:nvSpPr>
            <p:cNvPr id="143" name="Google Shape;143;p16"/>
            <p:cNvSpPr/>
            <p:nvPr/>
          </p:nvSpPr>
          <p:spPr>
            <a:xfrm>
              <a:off x="2074966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07498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Relación pedagógica. </a:t>
              </a:r>
              <a:endParaRPr sz="1300" dirty="0"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007500" y="2520123"/>
              <a:ext cx="1394274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9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maestro es el intermediario ejecutor entre el programa y el alumno, transmitiendo parceladamente los saberes técnicos para el logro de un objetivo instruccional con los objetivos educativos, las experiencias educativas, su organización y evaluación.</a:t>
              </a:r>
              <a:endParaRPr sz="9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560382" y="1404413"/>
            <a:ext cx="1399830" cy="3164200"/>
            <a:chOff x="751245" y="1404413"/>
            <a:chExt cx="1399830" cy="3164200"/>
          </a:xfrm>
        </p:grpSpPr>
        <p:sp>
          <p:nvSpPr>
            <p:cNvPr id="152" name="Google Shape;152;p16"/>
            <p:cNvSpPr/>
            <p:nvPr/>
          </p:nvSpPr>
          <p:spPr>
            <a:xfrm>
              <a:off x="8243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8243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Momento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s</a:t>
              </a: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ociohistórico.</a:t>
              </a:r>
              <a:endParaRPr sz="1300" dirty="0"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51245" y="2530713"/>
              <a:ext cx="139983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imperio se convirtió en la unión soviética y con la idea marxista de Lenin fue la primera nación gobernado por el proletariado esto fue después de la guerra civil rusa.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457200" y="2109350"/>
            <a:ext cx="8229600" cy="422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Modelo conductista.</a:t>
            </a:r>
            <a:endParaRPr sz="2400" dirty="0"/>
          </a:p>
        </p:txBody>
      </p:sp>
      <p:sp>
        <p:nvSpPr>
          <p:cNvPr id="163" name="Google Shape;163;p16"/>
          <p:cNvSpPr/>
          <p:nvPr/>
        </p:nvSpPr>
        <p:spPr>
          <a:xfrm>
            <a:off x="1107225" y="2177000"/>
            <a:ext cx="287100" cy="28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442100" y="2177000"/>
            <a:ext cx="287100" cy="2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3768988" y="2177000"/>
            <a:ext cx="287100" cy="28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095875" y="2177000"/>
            <a:ext cx="287100" cy="28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422750" y="2177000"/>
            <a:ext cx="287100" cy="2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7749638" y="2177000"/>
            <a:ext cx="287100" cy="28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7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7191657" y="1404413"/>
            <a:ext cx="1326937" cy="3164200"/>
            <a:chOff x="7001508" y="1404413"/>
            <a:chExt cx="1326937" cy="3164200"/>
          </a:xfrm>
        </p:grpSpPr>
        <p:sp>
          <p:nvSpPr>
            <p:cNvPr id="107" name="Google Shape;107;p16"/>
            <p:cNvSpPr/>
            <p:nvPr/>
          </p:nvSpPr>
          <p:spPr>
            <a:xfrm>
              <a:off x="70777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777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Ideas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7001508" y="2472727"/>
              <a:ext cx="132693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ct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Favorece la autonomía y la resolución creativa de problemas. </a:t>
              </a:r>
            </a:p>
            <a:p>
              <a:pPr marL="171450" lvl="0" indent="-171450" algn="ct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1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Planea de una manera estructurada y flexible las experiencias de aprenizaje.</a:t>
              </a:r>
              <a:endParaRPr sz="11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940950" y="1404413"/>
            <a:ext cx="1250757" cy="3164200"/>
            <a:chOff x="5827013" y="1404413"/>
            <a:chExt cx="1250757" cy="3164200"/>
          </a:xfrm>
        </p:grpSpPr>
        <p:sp>
          <p:nvSpPr>
            <p:cNvPr id="119" name="Google Shape;119;p16"/>
            <p:cNvSpPr/>
            <p:nvPr/>
          </p:nvSpPr>
          <p:spPr>
            <a:xfrm>
              <a:off x="582702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582702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Año.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827013" y="2950923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1950.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4593039" y="1404413"/>
            <a:ext cx="1292758" cy="3164200"/>
            <a:chOff x="4555302" y="1404413"/>
            <a:chExt cx="1292758" cy="3164200"/>
          </a:xfrm>
        </p:grpSpPr>
        <p:sp>
          <p:nvSpPr>
            <p:cNvPr id="126" name="Google Shape;126;p16"/>
            <p:cNvSpPr/>
            <p:nvPr/>
          </p:nvSpPr>
          <p:spPr>
            <a:xfrm>
              <a:off x="457634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99612" y="1404413"/>
              <a:ext cx="1227427" cy="369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Uso de estrategias.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555302" y="2695687"/>
              <a:ext cx="1292758" cy="77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alumno es el respons</a:t>
              </a:r>
              <a:r>
                <a:rPr lang="es-MX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able último de su propio proceso de aprendizaje. Construye el conocimiento por si mismo. 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182013" y="1404413"/>
            <a:ext cx="1411026" cy="3164200"/>
            <a:chOff x="3220475" y="1404413"/>
            <a:chExt cx="1411026" cy="3164200"/>
          </a:xfrm>
        </p:grpSpPr>
        <p:sp>
          <p:nvSpPr>
            <p:cNvPr id="133" name="Google Shape;133;p16"/>
            <p:cNvSpPr/>
            <p:nvPr/>
          </p:nvSpPr>
          <p:spPr>
            <a:xfrm>
              <a:off x="332566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32566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Contenidos que se privilegian.</a:t>
              </a:r>
              <a:endParaRPr sz="1050" dirty="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3220475" y="2444232"/>
              <a:ext cx="1411026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71450" lvl="0" indent="-171450" algn="ct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Saber que se conforma por medio del lenguaje.</a:t>
              </a:r>
            </a:p>
            <a:p>
              <a:pPr marL="171450" lvl="0" indent="-171450" algn="ct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Conocimiento factual: datos y hechos.</a:t>
              </a:r>
            </a:p>
            <a:p>
              <a:pPr marL="171450" lvl="0" indent="-171450" algn="ctr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MX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Conocimiento conceptual: conceptos, principios y explicaciones.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1901655" y="1404413"/>
            <a:ext cx="1351441" cy="3164200"/>
            <a:chOff x="2016329" y="1404413"/>
            <a:chExt cx="1351441" cy="3164200"/>
          </a:xfrm>
        </p:grpSpPr>
        <p:sp>
          <p:nvSpPr>
            <p:cNvPr id="143" name="Google Shape;143;p16"/>
            <p:cNvSpPr/>
            <p:nvPr/>
          </p:nvSpPr>
          <p:spPr>
            <a:xfrm>
              <a:off x="2074966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07498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Relación pedagógica. </a:t>
              </a:r>
              <a:endParaRPr sz="1300" dirty="0"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016329" y="2488941"/>
              <a:ext cx="1351441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9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Recursos esenciales de la educación;  medios de acción ordenada, sistemática y adecuada que permiten alcanzar los objetivos propuestos y organizar experiencias de aprendizaje y por ende el desarrollo del pensamiento lógico.</a:t>
              </a:r>
              <a:endParaRPr sz="9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560382" y="1404413"/>
            <a:ext cx="1399830" cy="3164200"/>
            <a:chOff x="751245" y="1404413"/>
            <a:chExt cx="1399830" cy="3164200"/>
          </a:xfrm>
        </p:grpSpPr>
        <p:sp>
          <p:nvSpPr>
            <p:cNvPr id="152" name="Google Shape;152;p16"/>
            <p:cNvSpPr/>
            <p:nvPr/>
          </p:nvSpPr>
          <p:spPr>
            <a:xfrm>
              <a:off x="8243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8243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Momento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s</a:t>
              </a: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ociohistórico.</a:t>
              </a:r>
              <a:endParaRPr sz="1300" dirty="0"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51245" y="2530713"/>
              <a:ext cx="139983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origen se atribuye a Jean Piaget, reconocido por sus estudios sobre la evolución del conocimiento infantil  hacia la primera década del siglo XX.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457200" y="2109350"/>
            <a:ext cx="8229600" cy="422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Modelo constructivista.</a:t>
            </a:r>
            <a:endParaRPr sz="2400" dirty="0"/>
          </a:p>
        </p:txBody>
      </p:sp>
      <p:sp>
        <p:nvSpPr>
          <p:cNvPr id="163" name="Google Shape;163;p16"/>
          <p:cNvSpPr/>
          <p:nvPr/>
        </p:nvSpPr>
        <p:spPr>
          <a:xfrm>
            <a:off x="1107225" y="2177000"/>
            <a:ext cx="287100" cy="28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442100" y="2177000"/>
            <a:ext cx="287100" cy="2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3768988" y="2177000"/>
            <a:ext cx="287100" cy="28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095875" y="2177000"/>
            <a:ext cx="287100" cy="28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422750" y="2177000"/>
            <a:ext cx="287100" cy="2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7749638" y="2177000"/>
            <a:ext cx="287100" cy="28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0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6"/>
          <p:cNvGrpSpPr/>
          <p:nvPr/>
        </p:nvGrpSpPr>
        <p:grpSpPr>
          <a:xfrm>
            <a:off x="7191657" y="1404413"/>
            <a:ext cx="1326937" cy="3164200"/>
            <a:chOff x="7001508" y="1404413"/>
            <a:chExt cx="1326937" cy="3164200"/>
          </a:xfrm>
        </p:grpSpPr>
        <p:sp>
          <p:nvSpPr>
            <p:cNvPr id="107" name="Google Shape;107;p16"/>
            <p:cNvSpPr/>
            <p:nvPr/>
          </p:nvSpPr>
          <p:spPr>
            <a:xfrm>
              <a:off x="70777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0777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Ideas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7001508" y="2472727"/>
              <a:ext cx="132693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" sz="115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Hace referencia de manera proritaria a la parte cognitiva del ser humano y el esfuerzo de su parte conductual que es la manifestación de sus pensamientos.</a:t>
              </a:r>
              <a:endParaRPr sz="11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940950" y="1404413"/>
            <a:ext cx="1250757" cy="3164200"/>
            <a:chOff x="5827013" y="1404413"/>
            <a:chExt cx="1250757" cy="3164200"/>
          </a:xfrm>
        </p:grpSpPr>
        <p:sp>
          <p:nvSpPr>
            <p:cNvPr id="119" name="Google Shape;119;p16"/>
            <p:cNvSpPr/>
            <p:nvPr/>
          </p:nvSpPr>
          <p:spPr>
            <a:xfrm>
              <a:off x="582702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582702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Año.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5827013" y="2950923"/>
              <a:ext cx="1250757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1968.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4614077" y="1404413"/>
            <a:ext cx="1305851" cy="3164200"/>
            <a:chOff x="4576340" y="1404413"/>
            <a:chExt cx="1305851" cy="3164200"/>
          </a:xfrm>
        </p:grpSpPr>
        <p:sp>
          <p:nvSpPr>
            <p:cNvPr id="126" name="Google Shape;126;p16"/>
            <p:cNvSpPr/>
            <p:nvPr/>
          </p:nvSpPr>
          <p:spPr>
            <a:xfrm>
              <a:off x="457634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599612" y="1404413"/>
              <a:ext cx="1227427" cy="3696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Uso de estrategias.</a:t>
              </a:r>
              <a:endParaRPr sz="1100" dirty="0"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4589433" y="2480239"/>
              <a:ext cx="1292758" cy="77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docente permite que los alumnos aprendan, mientras impulsa y promueve todas las exploraciones, experiencias y proyectos. </a:t>
              </a: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182013" y="1404413"/>
            <a:ext cx="1411026" cy="3164200"/>
            <a:chOff x="3220475" y="1404413"/>
            <a:chExt cx="1411026" cy="3164200"/>
          </a:xfrm>
        </p:grpSpPr>
        <p:sp>
          <p:nvSpPr>
            <p:cNvPr id="133" name="Google Shape;133;p16"/>
            <p:cNvSpPr/>
            <p:nvPr/>
          </p:nvSpPr>
          <p:spPr>
            <a:xfrm>
              <a:off x="332566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32566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Contenidos que se privilegian.</a:t>
              </a:r>
              <a:endParaRPr sz="1050" dirty="0">
                <a:solidFill>
                  <a:schemeClr val="dk1"/>
                </a:solidFill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3220475" y="2444232"/>
              <a:ext cx="1411026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s-MX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Forma integralmente a las personas como tales, a convertir a los educandos en miembros útiles para si mismos y para los demás miembros de la sociedad. 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1901655" y="1404413"/>
            <a:ext cx="1351441" cy="3164200"/>
            <a:chOff x="2016329" y="1404413"/>
            <a:chExt cx="1351441" cy="3164200"/>
          </a:xfrm>
        </p:grpSpPr>
        <p:sp>
          <p:nvSpPr>
            <p:cNvPr id="143" name="Google Shape;143;p16"/>
            <p:cNvSpPr/>
            <p:nvPr/>
          </p:nvSpPr>
          <p:spPr>
            <a:xfrm>
              <a:off x="2074966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07498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Relación pedagógica. </a:t>
              </a:r>
              <a:endParaRPr sz="1300" dirty="0">
                <a:solidFill>
                  <a:schemeClr val="dk1"/>
                </a:solidFill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2016329" y="2488941"/>
              <a:ext cx="1351441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 propósito de esta realidad educativa fue la realización de la educación, que resultó en la madurez de las asignaturas, lo que debe lograrse de acuerdo con las posibilidades  propias.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560382" y="1404413"/>
            <a:ext cx="1399830" cy="3164200"/>
            <a:chOff x="751245" y="1404413"/>
            <a:chExt cx="1399830" cy="3164200"/>
          </a:xfrm>
        </p:grpSpPr>
        <p:sp>
          <p:nvSpPr>
            <p:cNvPr id="152" name="Google Shape;152;p16"/>
            <p:cNvSpPr/>
            <p:nvPr/>
          </p:nvSpPr>
          <p:spPr>
            <a:xfrm>
              <a:off x="824300" y="1945413"/>
              <a:ext cx="1250700" cy="2623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824300" y="1404413"/>
              <a:ext cx="1250700" cy="36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Momento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s</a:t>
              </a:r>
              <a:r>
                <a:rPr lang="en" sz="1300" b="1" dirty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ociohistórico.</a:t>
              </a:r>
              <a:endParaRPr sz="1300" dirty="0"/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751245" y="2530713"/>
              <a:ext cx="139983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Hubo una expansión de los campos de trabajo pedagógicos basados en la comprensión de la importancia de la educación.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1" name="Google Shape;161;p16"/>
          <p:cNvSpPr/>
          <p:nvPr/>
        </p:nvSpPr>
        <p:spPr>
          <a:xfrm>
            <a:off x="457200" y="2109350"/>
            <a:ext cx="8229600" cy="422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Modelo humanista.</a:t>
            </a:r>
            <a:endParaRPr sz="2400" dirty="0"/>
          </a:p>
        </p:txBody>
      </p:sp>
      <p:sp>
        <p:nvSpPr>
          <p:cNvPr id="163" name="Google Shape;163;p16"/>
          <p:cNvSpPr/>
          <p:nvPr/>
        </p:nvSpPr>
        <p:spPr>
          <a:xfrm>
            <a:off x="1107225" y="2177000"/>
            <a:ext cx="287100" cy="28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442100" y="2177000"/>
            <a:ext cx="287100" cy="2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3768988" y="2177000"/>
            <a:ext cx="287100" cy="28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095875" y="2177000"/>
            <a:ext cx="287100" cy="28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422750" y="2177000"/>
            <a:ext cx="287100" cy="287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7749638" y="2177000"/>
            <a:ext cx="287100" cy="28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67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03C63-6D35-CC2E-7F0E-DD5848C8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https://youtu.be/J8ca258b6FI</a:t>
            </a:r>
          </a:p>
        </p:txBody>
      </p:sp>
    </p:spTree>
    <p:extLst>
      <p:ext uri="{BB962C8B-B14F-4D97-AF65-F5344CB8AC3E}">
        <p14:creationId xmlns:p14="http://schemas.microsoft.com/office/powerpoint/2010/main" val="144611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▷ Rúbrica para evaluar vídeo en Word | Descarga Gratis">
            <a:extLst>
              <a:ext uri="{FF2B5EF4-FFF2-40B4-BE49-F238E27FC236}">
                <a16:creationId xmlns:a16="http://schemas.microsoft.com/office/drawing/2014/main" id="{B485BB2F-F34C-B762-1429-8BCF91CB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 b="29077"/>
          <a:stretch/>
        </p:blipFill>
        <p:spPr bwMode="auto">
          <a:xfrm>
            <a:off x="514127" y="169739"/>
            <a:ext cx="8115746" cy="4804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652015"/>
      </p:ext>
    </p:extLst>
  </p:cSld>
  <p:clrMapOvr>
    <a:masterClrMapping/>
  </p:clrMapOvr>
</p:sld>
</file>

<file path=ppt/theme/theme1.xml><?xml version="1.0" encoding="utf-8"?>
<a:theme xmlns:a="http://schemas.openxmlformats.org/drawingml/2006/main" name="Flat Timeline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3729B"/>
      </a:accent1>
      <a:accent2>
        <a:srgbClr val="8553CE"/>
      </a:accent2>
      <a:accent3>
        <a:srgbClr val="1398B4"/>
      </a:accent3>
      <a:accent4>
        <a:srgbClr val="6AC7A1"/>
      </a:accent4>
      <a:accent5>
        <a:srgbClr val="E2C047"/>
      </a:accent5>
      <a:accent6>
        <a:srgbClr val="EC4545"/>
      </a:accent6>
      <a:hlink>
        <a:srgbClr val="04B6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841</Words>
  <Application>Microsoft Office PowerPoint</Application>
  <PresentationFormat>Presentación en pantalla (16:9)</PresentationFormat>
  <Paragraphs>77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Fira Sans Extra Condensed SemiBold</vt:lpstr>
      <vt:lpstr>Fira Sans Extra Condensed</vt:lpstr>
      <vt:lpstr>Arial</vt:lpstr>
      <vt:lpstr>Roboto</vt:lpstr>
      <vt:lpstr>Flat Timeline Infographics by Slidesgo</vt:lpstr>
      <vt:lpstr>Escuela Normal de Educación Preescolar.</vt:lpstr>
      <vt:lpstr>Modelo tradicional.</vt:lpstr>
      <vt:lpstr>Modelo conductista.</vt:lpstr>
      <vt:lpstr>Modelo constructivista.</vt:lpstr>
      <vt:lpstr>Modelo humanista.</vt:lpstr>
      <vt:lpstr>https://youtu.be/J8ca258b6FI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Preescolar.</dc:title>
  <dc:creator>victo</dc:creator>
  <cp:lastModifiedBy>victor2003franco@outlook.com</cp:lastModifiedBy>
  <cp:revision>1</cp:revision>
  <dcterms:modified xsi:type="dcterms:W3CDTF">2023-04-23T06:07:10Z</dcterms:modified>
</cp:coreProperties>
</file>