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56" r:id="rId14"/>
    <p:sldId id="257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91" r:id="rId34"/>
    <p:sldId id="292" r:id="rId35"/>
    <p:sldId id="293" r:id="rId36"/>
    <p:sldId id="294" r:id="rId37"/>
    <p:sldId id="295" r:id="rId38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7AF888-EF29-8ACA-A8D5-3B987401C662}"/>
              </a:ext>
            </a:extLst>
          </p:cNvPr>
          <p:cNvSpPr txBox="1"/>
          <p:nvPr/>
        </p:nvSpPr>
        <p:spPr>
          <a:xfrm>
            <a:off x="2002573" y="1012954"/>
            <a:ext cx="8186853" cy="2378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s-MX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s-MX" sz="2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Escuela Normal De Educación Preescolar</a:t>
            </a:r>
            <a:endParaRPr lang="es-MX" sz="2200" dirty="0">
              <a:solidFill>
                <a:srgbClr val="000000"/>
              </a:solidFill>
              <a:latin typeface="-webkit-standard"/>
            </a:endParaRPr>
          </a:p>
          <a:p>
            <a:pPr algn="ctr"/>
            <a:r>
              <a:rPr lang="es-MX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Licenciatura en educación preescolar</a:t>
            </a:r>
            <a:endParaRPr lang="es-MX" sz="2200" dirty="0">
              <a:solidFill>
                <a:srgbClr val="000000"/>
              </a:solidFill>
              <a:latin typeface="-webkit-standard"/>
            </a:endParaRPr>
          </a:p>
          <a:p>
            <a:pPr algn="ctr"/>
            <a:r>
              <a:rPr lang="es-MX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Nombre del estudiante normalista: </a:t>
            </a:r>
            <a:r>
              <a:rPr lang="es-MX" sz="22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Frida Alejandra Picazo </a:t>
            </a:r>
            <a:r>
              <a:rPr lang="es-MX" sz="2200" u="sng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Montecillos</a:t>
            </a:r>
            <a:endParaRPr lang="es-MX" sz="2200" dirty="0">
              <a:solidFill>
                <a:srgbClr val="000000"/>
              </a:solidFill>
              <a:latin typeface="-webkit-standard"/>
            </a:endParaRPr>
          </a:p>
          <a:p>
            <a:pPr algn="ctr"/>
            <a:r>
              <a:rPr lang="es-MX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Grado: </a:t>
            </a:r>
            <a:r>
              <a:rPr lang="es-MX" sz="22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2</a:t>
            </a:r>
            <a:r>
              <a:rPr lang="es-MX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         Sección: </a:t>
            </a:r>
            <a:r>
              <a:rPr lang="es-MX" sz="22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A</a:t>
            </a:r>
            <a:r>
              <a:rPr lang="es-MX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          Número de Lista: </a:t>
            </a:r>
            <a:r>
              <a:rPr lang="es-MX" sz="22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23</a:t>
            </a:r>
            <a:endParaRPr lang="es-MX" sz="2200" dirty="0">
              <a:solidFill>
                <a:srgbClr val="000000"/>
              </a:solidFill>
              <a:latin typeface="-webkit-standard"/>
            </a:endParaRPr>
          </a:p>
          <a:p>
            <a:pPr algn="ctr"/>
            <a:r>
              <a:rPr lang="es-MX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Institución de Práctica: </a:t>
            </a:r>
            <a:endParaRPr lang="es-MX" sz="2200" dirty="0">
              <a:solidFill>
                <a:srgbClr val="000000"/>
              </a:solidFill>
              <a:latin typeface="-webkit-standard"/>
            </a:endParaRPr>
          </a:p>
          <a:p>
            <a:pPr algn="ctr"/>
            <a:r>
              <a:rPr lang="es-MX" sz="22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Jardín de niños Estela Victoria Barragán de la Fuente</a:t>
            </a:r>
            <a:endParaRPr lang="es-MX" sz="2200" dirty="0">
              <a:solidFill>
                <a:srgbClr val="000000"/>
              </a:solidFill>
              <a:latin typeface="-webkit-standard"/>
            </a:endParaRPr>
          </a:p>
          <a:p>
            <a:pPr algn="ctr"/>
            <a:r>
              <a:rPr lang="es-MX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Clave: </a:t>
            </a:r>
            <a:r>
              <a:rPr lang="es-MX" sz="22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05DJN11221U</a:t>
            </a:r>
            <a:r>
              <a:rPr lang="es-MX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        Zona Escolar: </a:t>
            </a:r>
            <a:r>
              <a:rPr lang="es-MX" sz="22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115</a:t>
            </a:r>
            <a:endParaRPr lang="es-MX" sz="2200" dirty="0">
              <a:solidFill>
                <a:srgbClr val="000000"/>
              </a:solidFill>
              <a:latin typeface="-webkit-standard"/>
            </a:endParaRPr>
          </a:p>
          <a:p>
            <a:pPr algn="ctr"/>
            <a:r>
              <a:rPr lang="es-MX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Grado en el que realiza su práctica</a:t>
            </a:r>
            <a:r>
              <a:rPr lang="es-MX" sz="22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: Grupo mixto (2° y 3°)</a:t>
            </a:r>
            <a:endParaRPr lang="es-MX" sz="2200" dirty="0">
              <a:solidFill>
                <a:srgbClr val="000000"/>
              </a:solidFill>
              <a:latin typeface="-webkit-standard"/>
            </a:endParaRPr>
          </a:p>
          <a:p>
            <a:pPr algn="ctr"/>
            <a:r>
              <a:rPr lang="es-MX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Nombre del Profesor(a) Titular: </a:t>
            </a:r>
            <a:r>
              <a:rPr lang="es-MX" sz="22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María Cecilia Cárdenas Narro</a:t>
            </a:r>
            <a:r>
              <a:rPr lang="es-MX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_</a:t>
            </a:r>
            <a:endParaRPr lang="es-MX" sz="2200" dirty="0">
              <a:solidFill>
                <a:srgbClr val="000000"/>
              </a:solidFill>
              <a:latin typeface="-webkit-standard"/>
            </a:endParaRPr>
          </a:p>
          <a:p>
            <a:pPr algn="ctr"/>
            <a:r>
              <a:rPr lang="es-MX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Total de alumnos: </a:t>
            </a:r>
            <a:r>
              <a:rPr lang="es-MX" sz="22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34</a:t>
            </a:r>
            <a:r>
              <a:rPr lang="es-MX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     Niños: </a:t>
            </a:r>
            <a:r>
              <a:rPr lang="es-MX" sz="22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19</a:t>
            </a:r>
            <a:r>
              <a:rPr lang="es-MX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   Niñas: </a:t>
            </a:r>
            <a:r>
              <a:rPr lang="es-MX" sz="22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15</a:t>
            </a:r>
            <a:endParaRPr lang="es-MX" sz="2200" dirty="0">
              <a:solidFill>
                <a:srgbClr val="000000"/>
              </a:solidFill>
              <a:latin typeface="-webkit-standard"/>
            </a:endParaRPr>
          </a:p>
          <a:p>
            <a:pPr algn="ctr"/>
            <a:r>
              <a:rPr lang="es-MX" sz="2200" dirty="0">
                <a:solidFill>
                  <a:srgbClr val="000000"/>
                </a:solidFill>
                <a:latin typeface="Century Gothic" panose="020B0502020202020204" pitchFamily="34" charset="0"/>
              </a:rPr>
              <a:t>Periodo de Práctica: _</a:t>
            </a:r>
            <a:r>
              <a:rPr lang="es-MX" sz="22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20 a 31 de marzo</a:t>
            </a:r>
            <a:endParaRPr lang="es-MX" sz="2200" dirty="0">
              <a:solidFill>
                <a:srgbClr val="000000"/>
              </a:solidFill>
              <a:latin typeface="-webkit-standard"/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0FF37233-914F-224E-1631-E46CAB1B4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4" y="1012954"/>
            <a:ext cx="2047255" cy="15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1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17CEA22F-47BE-3855-C9D6-5325C3AFB9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75489"/>
          <a:stretch/>
        </p:blipFill>
        <p:spPr>
          <a:xfrm>
            <a:off x="1711478" y="277488"/>
            <a:ext cx="8769044" cy="176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2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164EA04E-28EB-87F3-11E7-1E576F4EDB9F}"/>
              </a:ext>
            </a:extLst>
          </p:cNvPr>
          <p:cNvGrpSpPr/>
          <p:nvPr/>
        </p:nvGrpSpPr>
        <p:grpSpPr>
          <a:xfrm>
            <a:off x="721732" y="0"/>
            <a:ext cx="10748536" cy="1752246"/>
            <a:chOff x="-203518" y="-40007"/>
            <a:chExt cx="9658141" cy="2018029"/>
          </a:xfrm>
        </p:grpSpPr>
        <p:sp>
          <p:nvSpPr>
            <p:cNvPr id="9" name="Cuadro de texto 2">
              <a:extLst>
                <a:ext uri="{FF2B5EF4-FFF2-40B4-BE49-F238E27FC236}">
                  <a16:creationId xmlns:a16="http://schemas.microsoft.com/office/drawing/2014/main" id="{77080FC0-8B50-AA1B-AAE4-44E078B21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1868" y="-40007"/>
              <a:ext cx="4915365" cy="2018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Jardín de niños “Estela Victoria Barragán de la Fuente” T.M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Clave:</a:t>
              </a:r>
              <a:r>
                <a:rPr lang="es-MX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0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05DJN11221U</a:t>
              </a:r>
              <a:r>
                <a:rPr lang="es-MX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Z.E 115    Sector 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Boulevard Venezuela Sn, 25084 Saltillo, Coahuila De Zaragoza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Grado: 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s-MX" sz="1100" b="1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y 3 </a:t>
              </a:r>
              <a:r>
                <a:rPr lang="es-MX" sz="1100" b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Sección: </a:t>
              </a:r>
              <a:r>
                <a:rPr lang="es-MX" sz="1100" b="1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100" u="sng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1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H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19 </a:t>
              </a:r>
              <a:r>
                <a:rPr lang="es-MX" sz="1100" kern="1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M: 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15  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T: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34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Planeación Didáctica 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u="none" strike="noStrike" kern="1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b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949AD00-D62A-3306-001A-0149A660F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202" y="110502"/>
              <a:ext cx="1582421" cy="1676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C9FC486-3DED-CA63-7580-1CAB6D0C4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549" y="84482"/>
              <a:ext cx="1291589" cy="1729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C7466B-F6D2-465A-04AC-4C98ACE05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434" y="49543"/>
              <a:ext cx="1160144" cy="1737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D421245-55AE-1D84-C5BA-2CB69D61F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518" y="-13169"/>
              <a:ext cx="1280793" cy="18605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Imagen 15">
            <a:extLst>
              <a:ext uri="{FF2B5EF4-FFF2-40B4-BE49-F238E27FC236}">
                <a16:creationId xmlns:a16="http://schemas.microsoft.com/office/drawing/2014/main" id="{5298169A-3E69-AA57-EC6D-CC7032BC08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00"/>
          <a:stretch/>
        </p:blipFill>
        <p:spPr>
          <a:xfrm>
            <a:off x="2402427" y="1508542"/>
            <a:ext cx="8187303" cy="52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0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E00FF2E5-7BB2-D2F6-B7C0-D8E168DEFE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" t="80004" r="-1"/>
          <a:stretch/>
        </p:blipFill>
        <p:spPr>
          <a:xfrm>
            <a:off x="846104" y="377785"/>
            <a:ext cx="10499791" cy="169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96253" y="1204721"/>
            <a:ext cx="5149215" cy="1868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PLAN</a:t>
            </a:r>
            <a:endParaRPr sz="3600">
              <a:latin typeface="Calibri"/>
              <a:cs typeface="Calibri"/>
            </a:endParaRPr>
          </a:p>
          <a:p>
            <a:pPr marL="12700" marR="5080" indent="101600" algn="ctr">
              <a:lnSpc>
                <a:spcPct val="100000"/>
              </a:lnSpc>
            </a:pP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“EXPERIMENTOS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3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INVESTIGAMOS</a:t>
            </a:r>
            <a:r>
              <a:rPr sz="3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SOBRE</a:t>
            </a:r>
            <a:r>
              <a:rPr sz="36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LAS </a:t>
            </a:r>
            <a:r>
              <a:rPr sz="3600" b="1" spc="-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45" dirty="0">
                <a:solidFill>
                  <a:srgbClr val="FF0000"/>
                </a:solidFill>
                <a:latin typeface="Calibri"/>
                <a:cs typeface="Calibri"/>
              </a:rPr>
              <a:t>PLANTAS”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>
              <a:latin typeface="Calibri"/>
              <a:cs typeface="Calibri"/>
            </a:endParaRPr>
          </a:p>
          <a:p>
            <a:pPr marL="1361440" marR="1250950" indent="301625">
              <a:lnSpc>
                <a:spcPct val="100000"/>
              </a:lnSpc>
              <a:spcBef>
                <a:spcPts val="5"/>
              </a:spcBef>
              <a:tabLst>
                <a:tab pos="2032000" algn="l"/>
                <a:tab pos="3379470" algn="l"/>
              </a:tabLst>
            </a:pP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SEMANA: </a:t>
            </a:r>
            <a:r>
              <a:rPr sz="3600" b="1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27	AL 31	</a:t>
            </a:r>
            <a:r>
              <a:rPr sz="3600" b="1" spc="-5" dirty="0">
                <a:solidFill>
                  <a:srgbClr val="4471C4"/>
                </a:solidFill>
                <a:latin typeface="Calibri"/>
                <a:cs typeface="Calibri"/>
              </a:rPr>
              <a:t>DE</a:t>
            </a:r>
            <a:endParaRPr sz="3600">
              <a:latin typeface="Calibri"/>
              <a:cs typeface="Calibri"/>
            </a:endParaRPr>
          </a:p>
          <a:p>
            <a:pPr marL="864869">
              <a:lnSpc>
                <a:spcPct val="100000"/>
              </a:lnSpc>
            </a:pPr>
            <a:r>
              <a:rPr sz="3600" b="1" spc="-15" dirty="0">
                <a:solidFill>
                  <a:srgbClr val="4471C4"/>
                </a:solidFill>
                <a:latin typeface="Calibri"/>
                <a:cs typeface="Calibri"/>
              </a:rPr>
              <a:t>MARZO</a:t>
            </a:r>
            <a:r>
              <a:rPr sz="3600" b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4471C4"/>
                </a:solidFill>
                <a:latin typeface="Calibri"/>
                <a:cs typeface="Calibri"/>
              </a:rPr>
              <a:t>DEL</a:t>
            </a:r>
            <a:r>
              <a:rPr sz="3600" b="1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2023.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756" y="672083"/>
            <a:ext cx="5972556" cy="58628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60142" y="990346"/>
            <a:ext cx="327660" cy="354330"/>
            <a:chOff x="2160142" y="990346"/>
            <a:chExt cx="327660" cy="354330"/>
          </a:xfrm>
        </p:grpSpPr>
        <p:sp>
          <p:nvSpPr>
            <p:cNvPr id="3" name="object 3"/>
            <p:cNvSpPr/>
            <p:nvPr/>
          </p:nvSpPr>
          <p:spPr>
            <a:xfrm>
              <a:off x="2164714" y="994918"/>
              <a:ext cx="318135" cy="345440"/>
            </a:xfrm>
            <a:custGeom>
              <a:avLst/>
              <a:gdLst/>
              <a:ahLst/>
              <a:cxnLst/>
              <a:rect l="l" t="t" r="r" b="b"/>
              <a:pathLst>
                <a:path w="318135" h="345440">
                  <a:moveTo>
                    <a:pt x="175006" y="0"/>
                  </a:moveTo>
                  <a:lnTo>
                    <a:pt x="128809" y="5810"/>
                  </a:lnTo>
                  <a:lnTo>
                    <a:pt x="85852" y="23241"/>
                  </a:lnTo>
                  <a:lnTo>
                    <a:pt x="49180" y="50196"/>
                  </a:lnTo>
                  <a:lnTo>
                    <a:pt x="22225" y="84582"/>
                  </a:lnTo>
                  <a:lnTo>
                    <a:pt x="5540" y="125555"/>
                  </a:lnTo>
                  <a:lnTo>
                    <a:pt x="0" y="171958"/>
                  </a:lnTo>
                  <a:lnTo>
                    <a:pt x="3048" y="208174"/>
                  </a:lnTo>
                  <a:lnTo>
                    <a:pt x="27431" y="270416"/>
                  </a:lnTo>
                  <a:lnTo>
                    <a:pt x="74890" y="317660"/>
                  </a:lnTo>
                  <a:lnTo>
                    <a:pt x="137564" y="341905"/>
                  </a:lnTo>
                  <a:lnTo>
                    <a:pt x="174117" y="344932"/>
                  </a:lnTo>
                  <a:lnTo>
                    <a:pt x="194310" y="344074"/>
                  </a:lnTo>
                  <a:lnTo>
                    <a:pt x="248031" y="331216"/>
                  </a:lnTo>
                  <a:lnTo>
                    <a:pt x="281384" y="312054"/>
                  </a:lnTo>
                  <a:lnTo>
                    <a:pt x="316738" y="281940"/>
                  </a:lnTo>
                  <a:lnTo>
                    <a:pt x="274447" y="237744"/>
                  </a:lnTo>
                  <a:lnTo>
                    <a:pt x="261207" y="250126"/>
                  </a:lnTo>
                  <a:lnTo>
                    <a:pt x="248538" y="260413"/>
                  </a:lnTo>
                  <a:lnTo>
                    <a:pt x="213316" y="279128"/>
                  </a:lnTo>
                  <a:lnTo>
                    <a:pt x="175133" y="284861"/>
                  </a:lnTo>
                  <a:lnTo>
                    <a:pt x="159563" y="283956"/>
                  </a:lnTo>
                  <a:lnTo>
                    <a:pt x="117093" y="270383"/>
                  </a:lnTo>
                  <a:lnTo>
                    <a:pt x="84697" y="242450"/>
                  </a:lnTo>
                  <a:lnTo>
                    <a:pt x="66087" y="203041"/>
                  </a:lnTo>
                  <a:lnTo>
                    <a:pt x="62484" y="172085"/>
                  </a:lnTo>
                  <a:lnTo>
                    <a:pt x="64506" y="149413"/>
                  </a:lnTo>
                  <a:lnTo>
                    <a:pt x="80646" y="109737"/>
                  </a:lnTo>
                  <a:lnTo>
                    <a:pt x="111767" y="78634"/>
                  </a:lnTo>
                  <a:lnTo>
                    <a:pt x="151391" y="62581"/>
                  </a:lnTo>
                  <a:lnTo>
                    <a:pt x="173990" y="60579"/>
                  </a:lnTo>
                  <a:lnTo>
                    <a:pt x="201187" y="63511"/>
                  </a:lnTo>
                  <a:lnTo>
                    <a:pt x="226980" y="72326"/>
                  </a:lnTo>
                  <a:lnTo>
                    <a:pt x="251392" y="87046"/>
                  </a:lnTo>
                  <a:lnTo>
                    <a:pt x="274447" y="107696"/>
                  </a:lnTo>
                  <a:lnTo>
                    <a:pt x="318135" y="66040"/>
                  </a:lnTo>
                  <a:lnTo>
                    <a:pt x="288305" y="37973"/>
                  </a:lnTo>
                  <a:lnTo>
                    <a:pt x="253237" y="17145"/>
                  </a:lnTo>
                  <a:lnTo>
                    <a:pt x="214884" y="4286"/>
                  </a:lnTo>
                  <a:lnTo>
                    <a:pt x="195123" y="1071"/>
                  </a:lnTo>
                  <a:lnTo>
                    <a:pt x="17500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64714" y="994918"/>
              <a:ext cx="318135" cy="345440"/>
            </a:xfrm>
            <a:custGeom>
              <a:avLst/>
              <a:gdLst/>
              <a:ahLst/>
              <a:cxnLst/>
              <a:rect l="l" t="t" r="r" b="b"/>
              <a:pathLst>
                <a:path w="318135" h="345440">
                  <a:moveTo>
                    <a:pt x="175006" y="0"/>
                  </a:moveTo>
                  <a:lnTo>
                    <a:pt x="214884" y="4286"/>
                  </a:lnTo>
                  <a:lnTo>
                    <a:pt x="253237" y="17145"/>
                  </a:lnTo>
                  <a:lnTo>
                    <a:pt x="288305" y="37973"/>
                  </a:lnTo>
                  <a:lnTo>
                    <a:pt x="318135" y="66040"/>
                  </a:lnTo>
                  <a:lnTo>
                    <a:pt x="274447" y="107696"/>
                  </a:lnTo>
                  <a:lnTo>
                    <a:pt x="251392" y="87046"/>
                  </a:lnTo>
                  <a:lnTo>
                    <a:pt x="226980" y="72326"/>
                  </a:lnTo>
                  <a:lnTo>
                    <a:pt x="201187" y="63511"/>
                  </a:lnTo>
                  <a:lnTo>
                    <a:pt x="173990" y="60579"/>
                  </a:lnTo>
                  <a:lnTo>
                    <a:pt x="151391" y="62581"/>
                  </a:lnTo>
                  <a:lnTo>
                    <a:pt x="111767" y="78634"/>
                  </a:lnTo>
                  <a:lnTo>
                    <a:pt x="80646" y="109737"/>
                  </a:lnTo>
                  <a:lnTo>
                    <a:pt x="64506" y="149413"/>
                  </a:lnTo>
                  <a:lnTo>
                    <a:pt x="62484" y="172085"/>
                  </a:lnTo>
                  <a:lnTo>
                    <a:pt x="63386" y="188015"/>
                  </a:lnTo>
                  <a:lnTo>
                    <a:pt x="76835" y="230378"/>
                  </a:lnTo>
                  <a:lnTo>
                    <a:pt x="104802" y="262453"/>
                  </a:lnTo>
                  <a:lnTo>
                    <a:pt x="144684" y="281241"/>
                  </a:lnTo>
                  <a:lnTo>
                    <a:pt x="175133" y="284861"/>
                  </a:lnTo>
                  <a:lnTo>
                    <a:pt x="188448" y="284220"/>
                  </a:lnTo>
                  <a:lnTo>
                    <a:pt x="236442" y="268605"/>
                  </a:lnTo>
                  <a:lnTo>
                    <a:pt x="274447" y="237744"/>
                  </a:lnTo>
                  <a:lnTo>
                    <a:pt x="316738" y="281940"/>
                  </a:lnTo>
                  <a:lnTo>
                    <a:pt x="281384" y="312054"/>
                  </a:lnTo>
                  <a:lnTo>
                    <a:pt x="248031" y="331216"/>
                  </a:lnTo>
                  <a:lnTo>
                    <a:pt x="194310" y="344074"/>
                  </a:lnTo>
                  <a:lnTo>
                    <a:pt x="174117" y="344932"/>
                  </a:lnTo>
                  <a:lnTo>
                    <a:pt x="137564" y="341905"/>
                  </a:lnTo>
                  <a:lnTo>
                    <a:pt x="74890" y="317660"/>
                  </a:lnTo>
                  <a:lnTo>
                    <a:pt x="27431" y="270416"/>
                  </a:lnTo>
                  <a:lnTo>
                    <a:pt x="3048" y="208174"/>
                  </a:lnTo>
                  <a:lnTo>
                    <a:pt x="0" y="171958"/>
                  </a:lnTo>
                  <a:lnTo>
                    <a:pt x="1383" y="148072"/>
                  </a:lnTo>
                  <a:lnTo>
                    <a:pt x="12483" y="104395"/>
                  </a:lnTo>
                  <a:lnTo>
                    <a:pt x="34488" y="66460"/>
                  </a:lnTo>
                  <a:lnTo>
                    <a:pt x="66301" y="35790"/>
                  </a:lnTo>
                  <a:lnTo>
                    <a:pt x="106926" y="13073"/>
                  </a:lnTo>
                  <a:lnTo>
                    <a:pt x="151503" y="1452"/>
                  </a:lnTo>
                  <a:lnTo>
                    <a:pt x="175006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537332" y="990346"/>
            <a:ext cx="595630" cy="354330"/>
            <a:chOff x="2537332" y="990346"/>
            <a:chExt cx="595630" cy="354330"/>
          </a:xfrm>
        </p:grpSpPr>
        <p:sp>
          <p:nvSpPr>
            <p:cNvPr id="6" name="object 6"/>
            <p:cNvSpPr/>
            <p:nvPr/>
          </p:nvSpPr>
          <p:spPr>
            <a:xfrm>
              <a:off x="2541904" y="1003173"/>
              <a:ext cx="210820" cy="328930"/>
            </a:xfrm>
            <a:custGeom>
              <a:avLst/>
              <a:gdLst/>
              <a:ahLst/>
              <a:cxnLst/>
              <a:rect l="l" t="t" r="r" b="b"/>
              <a:pathLst>
                <a:path w="210819" h="328930">
                  <a:moveTo>
                    <a:pt x="66167" y="0"/>
                  </a:moveTo>
                  <a:lnTo>
                    <a:pt x="0" y="0"/>
                  </a:lnTo>
                  <a:lnTo>
                    <a:pt x="0" y="328422"/>
                  </a:lnTo>
                  <a:lnTo>
                    <a:pt x="62483" y="328422"/>
                  </a:lnTo>
                  <a:lnTo>
                    <a:pt x="62483" y="189356"/>
                  </a:lnTo>
                  <a:lnTo>
                    <a:pt x="136305" y="189356"/>
                  </a:lnTo>
                  <a:lnTo>
                    <a:pt x="132587" y="182372"/>
                  </a:lnTo>
                  <a:lnTo>
                    <a:pt x="147230" y="176160"/>
                  </a:lnTo>
                  <a:lnTo>
                    <a:pt x="159908" y="168592"/>
                  </a:lnTo>
                  <a:lnTo>
                    <a:pt x="170610" y="159690"/>
                  </a:lnTo>
                  <a:lnTo>
                    <a:pt x="179324" y="149478"/>
                  </a:lnTo>
                  <a:lnTo>
                    <a:pt x="186138" y="137953"/>
                  </a:lnTo>
                  <a:lnTo>
                    <a:pt x="189733" y="128397"/>
                  </a:lnTo>
                  <a:lnTo>
                    <a:pt x="62483" y="128397"/>
                  </a:lnTo>
                  <a:lnTo>
                    <a:pt x="62483" y="60960"/>
                  </a:lnTo>
                  <a:lnTo>
                    <a:pt x="189382" y="60960"/>
                  </a:lnTo>
                  <a:lnTo>
                    <a:pt x="186942" y="53800"/>
                  </a:lnTo>
                  <a:lnTo>
                    <a:pt x="164480" y="22669"/>
                  </a:lnTo>
                  <a:lnTo>
                    <a:pt x="130157" y="5518"/>
                  </a:lnTo>
                  <a:lnTo>
                    <a:pt x="91434" y="617"/>
                  </a:lnTo>
                  <a:lnTo>
                    <a:pt x="66167" y="0"/>
                  </a:lnTo>
                  <a:close/>
                </a:path>
                <a:path w="210819" h="328930">
                  <a:moveTo>
                    <a:pt x="136305" y="189356"/>
                  </a:moveTo>
                  <a:lnTo>
                    <a:pt x="68199" y="189356"/>
                  </a:lnTo>
                  <a:lnTo>
                    <a:pt x="141986" y="328422"/>
                  </a:lnTo>
                  <a:lnTo>
                    <a:pt x="210312" y="328422"/>
                  </a:lnTo>
                  <a:lnTo>
                    <a:pt x="136305" y="189356"/>
                  </a:lnTo>
                  <a:close/>
                </a:path>
                <a:path w="210819" h="328930">
                  <a:moveTo>
                    <a:pt x="189382" y="60960"/>
                  </a:moveTo>
                  <a:lnTo>
                    <a:pt x="79628" y="60960"/>
                  </a:lnTo>
                  <a:lnTo>
                    <a:pt x="91130" y="61174"/>
                  </a:lnTo>
                  <a:lnTo>
                    <a:pt x="100679" y="61817"/>
                  </a:lnTo>
                  <a:lnTo>
                    <a:pt x="134365" y="87375"/>
                  </a:lnTo>
                  <a:lnTo>
                    <a:pt x="134301" y="95376"/>
                  </a:lnTo>
                  <a:lnTo>
                    <a:pt x="107219" y="126412"/>
                  </a:lnTo>
                  <a:lnTo>
                    <a:pt x="82042" y="128397"/>
                  </a:lnTo>
                  <a:lnTo>
                    <a:pt x="189733" y="128397"/>
                  </a:lnTo>
                  <a:lnTo>
                    <a:pt x="190976" y="125094"/>
                  </a:lnTo>
                  <a:lnTo>
                    <a:pt x="193861" y="110902"/>
                  </a:lnTo>
                  <a:lnTo>
                    <a:pt x="194818" y="95376"/>
                  </a:lnTo>
                  <a:lnTo>
                    <a:pt x="193938" y="80470"/>
                  </a:lnTo>
                  <a:lnTo>
                    <a:pt x="191309" y="66611"/>
                  </a:lnTo>
                  <a:lnTo>
                    <a:pt x="189382" y="6096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9816" y="1059561"/>
              <a:ext cx="81026" cy="7658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41904" y="1003173"/>
              <a:ext cx="210820" cy="328930"/>
            </a:xfrm>
            <a:custGeom>
              <a:avLst/>
              <a:gdLst/>
              <a:ahLst/>
              <a:cxnLst/>
              <a:rect l="l" t="t" r="r" b="b"/>
              <a:pathLst>
                <a:path w="210819" h="328930">
                  <a:moveTo>
                    <a:pt x="0" y="0"/>
                  </a:moveTo>
                  <a:lnTo>
                    <a:pt x="66167" y="0"/>
                  </a:lnTo>
                  <a:lnTo>
                    <a:pt x="91434" y="617"/>
                  </a:lnTo>
                  <a:lnTo>
                    <a:pt x="130157" y="5518"/>
                  </a:lnTo>
                  <a:lnTo>
                    <a:pt x="164480" y="22669"/>
                  </a:lnTo>
                  <a:lnTo>
                    <a:pt x="186942" y="53800"/>
                  </a:lnTo>
                  <a:lnTo>
                    <a:pt x="194818" y="95376"/>
                  </a:lnTo>
                  <a:lnTo>
                    <a:pt x="193861" y="110902"/>
                  </a:lnTo>
                  <a:lnTo>
                    <a:pt x="179324" y="149478"/>
                  </a:lnTo>
                  <a:lnTo>
                    <a:pt x="147230" y="176160"/>
                  </a:lnTo>
                  <a:lnTo>
                    <a:pt x="132587" y="182372"/>
                  </a:lnTo>
                  <a:lnTo>
                    <a:pt x="210312" y="328422"/>
                  </a:lnTo>
                  <a:lnTo>
                    <a:pt x="141986" y="328422"/>
                  </a:lnTo>
                  <a:lnTo>
                    <a:pt x="68199" y="189356"/>
                  </a:lnTo>
                  <a:lnTo>
                    <a:pt x="62483" y="189356"/>
                  </a:lnTo>
                  <a:lnTo>
                    <a:pt x="62483" y="328422"/>
                  </a:lnTo>
                  <a:lnTo>
                    <a:pt x="0" y="328422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86506" y="994918"/>
              <a:ext cx="341630" cy="345440"/>
            </a:xfrm>
            <a:custGeom>
              <a:avLst/>
              <a:gdLst/>
              <a:ahLst/>
              <a:cxnLst/>
              <a:rect l="l" t="t" r="r" b="b"/>
              <a:pathLst>
                <a:path w="341630" h="345440">
                  <a:moveTo>
                    <a:pt x="171323" y="0"/>
                  </a:moveTo>
                  <a:lnTo>
                    <a:pt x="126873" y="5794"/>
                  </a:lnTo>
                  <a:lnTo>
                    <a:pt x="85470" y="23114"/>
                  </a:lnTo>
                  <a:lnTo>
                    <a:pt x="49815" y="50323"/>
                  </a:lnTo>
                  <a:lnTo>
                    <a:pt x="22732" y="85725"/>
                  </a:lnTo>
                  <a:lnTo>
                    <a:pt x="5699" y="127174"/>
                  </a:lnTo>
                  <a:lnTo>
                    <a:pt x="0" y="172339"/>
                  </a:lnTo>
                  <a:lnTo>
                    <a:pt x="3049" y="206293"/>
                  </a:lnTo>
                  <a:lnTo>
                    <a:pt x="27485" y="267011"/>
                  </a:lnTo>
                  <a:lnTo>
                    <a:pt x="74926" y="316160"/>
                  </a:lnTo>
                  <a:lnTo>
                    <a:pt x="136370" y="341739"/>
                  </a:lnTo>
                  <a:lnTo>
                    <a:pt x="171831" y="344932"/>
                  </a:lnTo>
                  <a:lnTo>
                    <a:pt x="205763" y="341814"/>
                  </a:lnTo>
                  <a:lnTo>
                    <a:pt x="237077" y="332470"/>
                  </a:lnTo>
                  <a:lnTo>
                    <a:pt x="265771" y="316910"/>
                  </a:lnTo>
                  <a:lnTo>
                    <a:pt x="291845" y="295148"/>
                  </a:lnTo>
                  <a:lnTo>
                    <a:pt x="300648" y="284480"/>
                  </a:lnTo>
                  <a:lnTo>
                    <a:pt x="171831" y="284480"/>
                  </a:lnTo>
                  <a:lnTo>
                    <a:pt x="152685" y="282932"/>
                  </a:lnTo>
                  <a:lnTo>
                    <a:pt x="102107" y="259715"/>
                  </a:lnTo>
                  <a:lnTo>
                    <a:pt x="72739" y="222265"/>
                  </a:lnTo>
                  <a:lnTo>
                    <a:pt x="62992" y="173482"/>
                  </a:lnTo>
                  <a:lnTo>
                    <a:pt x="64922" y="150094"/>
                  </a:lnTo>
                  <a:lnTo>
                    <a:pt x="80404" y="109795"/>
                  </a:lnTo>
                  <a:lnTo>
                    <a:pt x="110430" y="79001"/>
                  </a:lnTo>
                  <a:lnTo>
                    <a:pt x="148808" y="63190"/>
                  </a:lnTo>
                  <a:lnTo>
                    <a:pt x="170687" y="61214"/>
                  </a:lnTo>
                  <a:lnTo>
                    <a:pt x="300103" y="61214"/>
                  </a:lnTo>
                  <a:lnTo>
                    <a:pt x="291211" y="50419"/>
                  </a:lnTo>
                  <a:lnTo>
                    <a:pt x="264923" y="28396"/>
                  </a:lnTo>
                  <a:lnTo>
                    <a:pt x="236172" y="12636"/>
                  </a:lnTo>
                  <a:lnTo>
                    <a:pt x="204968" y="3163"/>
                  </a:lnTo>
                  <a:lnTo>
                    <a:pt x="171323" y="0"/>
                  </a:lnTo>
                  <a:close/>
                </a:path>
                <a:path w="341630" h="345440">
                  <a:moveTo>
                    <a:pt x="300103" y="61214"/>
                  </a:moveTo>
                  <a:lnTo>
                    <a:pt x="170687" y="61214"/>
                  </a:lnTo>
                  <a:lnTo>
                    <a:pt x="192405" y="63240"/>
                  </a:lnTo>
                  <a:lnTo>
                    <a:pt x="212407" y="69326"/>
                  </a:lnTo>
                  <a:lnTo>
                    <a:pt x="247269" y="93726"/>
                  </a:lnTo>
                  <a:lnTo>
                    <a:pt x="270922" y="129746"/>
                  </a:lnTo>
                  <a:lnTo>
                    <a:pt x="278699" y="172339"/>
                  </a:lnTo>
                  <a:lnTo>
                    <a:pt x="278732" y="173482"/>
                  </a:lnTo>
                  <a:lnTo>
                    <a:pt x="276812" y="195699"/>
                  </a:lnTo>
                  <a:lnTo>
                    <a:pt x="261191" y="235323"/>
                  </a:lnTo>
                  <a:lnTo>
                    <a:pt x="231070" y="266370"/>
                  </a:lnTo>
                  <a:lnTo>
                    <a:pt x="193212" y="282459"/>
                  </a:lnTo>
                  <a:lnTo>
                    <a:pt x="171831" y="284480"/>
                  </a:lnTo>
                  <a:lnTo>
                    <a:pt x="300648" y="284480"/>
                  </a:lnTo>
                  <a:lnTo>
                    <a:pt x="313515" y="268886"/>
                  </a:lnTo>
                  <a:lnTo>
                    <a:pt x="328993" y="239839"/>
                  </a:lnTo>
                  <a:lnTo>
                    <a:pt x="338280" y="208029"/>
                  </a:lnTo>
                  <a:lnTo>
                    <a:pt x="341375" y="173482"/>
                  </a:lnTo>
                  <a:lnTo>
                    <a:pt x="338234" y="138572"/>
                  </a:lnTo>
                  <a:lnTo>
                    <a:pt x="328818" y="106426"/>
                  </a:lnTo>
                  <a:lnTo>
                    <a:pt x="313140" y="77041"/>
                  </a:lnTo>
                  <a:lnTo>
                    <a:pt x="300103" y="61214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4926" y="1051560"/>
              <a:ext cx="224917" cy="23241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86506" y="994918"/>
              <a:ext cx="341630" cy="345440"/>
            </a:xfrm>
            <a:custGeom>
              <a:avLst/>
              <a:gdLst/>
              <a:ahLst/>
              <a:cxnLst/>
              <a:rect l="l" t="t" r="r" b="b"/>
              <a:pathLst>
                <a:path w="341630" h="345440">
                  <a:moveTo>
                    <a:pt x="171323" y="0"/>
                  </a:moveTo>
                  <a:lnTo>
                    <a:pt x="236172" y="12636"/>
                  </a:lnTo>
                  <a:lnTo>
                    <a:pt x="291211" y="50419"/>
                  </a:lnTo>
                  <a:lnTo>
                    <a:pt x="328818" y="106426"/>
                  </a:lnTo>
                  <a:lnTo>
                    <a:pt x="341375" y="173482"/>
                  </a:lnTo>
                  <a:lnTo>
                    <a:pt x="338280" y="208029"/>
                  </a:lnTo>
                  <a:lnTo>
                    <a:pt x="313515" y="268886"/>
                  </a:lnTo>
                  <a:lnTo>
                    <a:pt x="265771" y="316910"/>
                  </a:lnTo>
                  <a:lnTo>
                    <a:pt x="205763" y="341814"/>
                  </a:lnTo>
                  <a:lnTo>
                    <a:pt x="171831" y="344932"/>
                  </a:lnTo>
                  <a:lnTo>
                    <a:pt x="136370" y="341739"/>
                  </a:lnTo>
                  <a:lnTo>
                    <a:pt x="74926" y="316160"/>
                  </a:lnTo>
                  <a:lnTo>
                    <a:pt x="27485" y="267011"/>
                  </a:lnTo>
                  <a:lnTo>
                    <a:pt x="3049" y="206293"/>
                  </a:lnTo>
                  <a:lnTo>
                    <a:pt x="0" y="172339"/>
                  </a:lnTo>
                  <a:lnTo>
                    <a:pt x="1426" y="149286"/>
                  </a:lnTo>
                  <a:lnTo>
                    <a:pt x="12805" y="105991"/>
                  </a:lnTo>
                  <a:lnTo>
                    <a:pt x="35214" y="67012"/>
                  </a:lnTo>
                  <a:lnTo>
                    <a:pt x="66559" y="35683"/>
                  </a:lnTo>
                  <a:lnTo>
                    <a:pt x="105779" y="13019"/>
                  </a:lnTo>
                  <a:lnTo>
                    <a:pt x="148728" y="1450"/>
                  </a:lnTo>
                  <a:lnTo>
                    <a:pt x="171323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182492" y="998600"/>
            <a:ext cx="272415" cy="337820"/>
            <a:chOff x="3182492" y="998600"/>
            <a:chExt cx="272415" cy="337820"/>
          </a:xfrm>
        </p:grpSpPr>
        <p:sp>
          <p:nvSpPr>
            <p:cNvPr id="13" name="object 13"/>
            <p:cNvSpPr/>
            <p:nvPr/>
          </p:nvSpPr>
          <p:spPr>
            <a:xfrm>
              <a:off x="3187064" y="1003172"/>
              <a:ext cx="263525" cy="328930"/>
            </a:xfrm>
            <a:custGeom>
              <a:avLst/>
              <a:gdLst/>
              <a:ahLst/>
              <a:cxnLst/>
              <a:rect l="l" t="t" r="r" b="b"/>
              <a:pathLst>
                <a:path w="263525" h="328930">
                  <a:moveTo>
                    <a:pt x="263017" y="0"/>
                  </a:moveTo>
                  <a:lnTo>
                    <a:pt x="200533" y="0"/>
                  </a:lnTo>
                  <a:lnTo>
                    <a:pt x="200533" y="216153"/>
                  </a:lnTo>
                  <a:lnTo>
                    <a:pt x="59943" y="0"/>
                  </a:lnTo>
                  <a:lnTo>
                    <a:pt x="0" y="0"/>
                  </a:lnTo>
                  <a:lnTo>
                    <a:pt x="0" y="328422"/>
                  </a:lnTo>
                  <a:lnTo>
                    <a:pt x="62484" y="328422"/>
                  </a:lnTo>
                  <a:lnTo>
                    <a:pt x="62484" y="113029"/>
                  </a:lnTo>
                  <a:lnTo>
                    <a:pt x="202819" y="328422"/>
                  </a:lnTo>
                  <a:lnTo>
                    <a:pt x="263017" y="328422"/>
                  </a:lnTo>
                  <a:lnTo>
                    <a:pt x="2630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87064" y="1003172"/>
              <a:ext cx="263525" cy="328930"/>
            </a:xfrm>
            <a:custGeom>
              <a:avLst/>
              <a:gdLst/>
              <a:ahLst/>
              <a:cxnLst/>
              <a:rect l="l" t="t" r="r" b="b"/>
              <a:pathLst>
                <a:path w="263525" h="328930">
                  <a:moveTo>
                    <a:pt x="0" y="0"/>
                  </a:moveTo>
                  <a:lnTo>
                    <a:pt x="59943" y="0"/>
                  </a:lnTo>
                  <a:lnTo>
                    <a:pt x="200533" y="216153"/>
                  </a:lnTo>
                  <a:lnTo>
                    <a:pt x="200533" y="0"/>
                  </a:lnTo>
                  <a:lnTo>
                    <a:pt x="263017" y="0"/>
                  </a:lnTo>
                  <a:lnTo>
                    <a:pt x="263017" y="328422"/>
                  </a:lnTo>
                  <a:lnTo>
                    <a:pt x="202819" y="328422"/>
                  </a:lnTo>
                  <a:lnTo>
                    <a:pt x="62484" y="113029"/>
                  </a:lnTo>
                  <a:lnTo>
                    <a:pt x="62484" y="328422"/>
                  </a:lnTo>
                  <a:lnTo>
                    <a:pt x="0" y="32842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504310" y="990346"/>
            <a:ext cx="736600" cy="354330"/>
            <a:chOff x="3504310" y="990346"/>
            <a:chExt cx="736600" cy="354330"/>
          </a:xfrm>
        </p:grpSpPr>
        <p:sp>
          <p:nvSpPr>
            <p:cNvPr id="16" name="object 16"/>
            <p:cNvSpPr/>
            <p:nvPr/>
          </p:nvSpPr>
          <p:spPr>
            <a:xfrm>
              <a:off x="3508882" y="994918"/>
              <a:ext cx="341630" cy="345440"/>
            </a:xfrm>
            <a:custGeom>
              <a:avLst/>
              <a:gdLst/>
              <a:ahLst/>
              <a:cxnLst/>
              <a:rect l="l" t="t" r="r" b="b"/>
              <a:pathLst>
                <a:path w="341629" h="345440">
                  <a:moveTo>
                    <a:pt x="171322" y="0"/>
                  </a:moveTo>
                  <a:lnTo>
                    <a:pt x="126872" y="5794"/>
                  </a:lnTo>
                  <a:lnTo>
                    <a:pt x="85470" y="23114"/>
                  </a:lnTo>
                  <a:lnTo>
                    <a:pt x="49815" y="50323"/>
                  </a:lnTo>
                  <a:lnTo>
                    <a:pt x="22732" y="85725"/>
                  </a:lnTo>
                  <a:lnTo>
                    <a:pt x="5699" y="127174"/>
                  </a:lnTo>
                  <a:lnTo>
                    <a:pt x="0" y="172339"/>
                  </a:lnTo>
                  <a:lnTo>
                    <a:pt x="3049" y="206293"/>
                  </a:lnTo>
                  <a:lnTo>
                    <a:pt x="27485" y="267011"/>
                  </a:lnTo>
                  <a:lnTo>
                    <a:pt x="74926" y="316160"/>
                  </a:lnTo>
                  <a:lnTo>
                    <a:pt x="136370" y="341739"/>
                  </a:lnTo>
                  <a:lnTo>
                    <a:pt x="171830" y="344932"/>
                  </a:lnTo>
                  <a:lnTo>
                    <a:pt x="205763" y="341814"/>
                  </a:lnTo>
                  <a:lnTo>
                    <a:pt x="237077" y="332470"/>
                  </a:lnTo>
                  <a:lnTo>
                    <a:pt x="265771" y="316910"/>
                  </a:lnTo>
                  <a:lnTo>
                    <a:pt x="291845" y="295148"/>
                  </a:lnTo>
                  <a:lnTo>
                    <a:pt x="300648" y="284480"/>
                  </a:lnTo>
                  <a:lnTo>
                    <a:pt x="171830" y="284480"/>
                  </a:lnTo>
                  <a:lnTo>
                    <a:pt x="152685" y="282932"/>
                  </a:lnTo>
                  <a:lnTo>
                    <a:pt x="102107" y="259715"/>
                  </a:lnTo>
                  <a:lnTo>
                    <a:pt x="72739" y="222265"/>
                  </a:lnTo>
                  <a:lnTo>
                    <a:pt x="62991" y="173482"/>
                  </a:lnTo>
                  <a:lnTo>
                    <a:pt x="64922" y="150094"/>
                  </a:lnTo>
                  <a:lnTo>
                    <a:pt x="80404" y="109795"/>
                  </a:lnTo>
                  <a:lnTo>
                    <a:pt x="110430" y="79001"/>
                  </a:lnTo>
                  <a:lnTo>
                    <a:pt x="148808" y="63190"/>
                  </a:lnTo>
                  <a:lnTo>
                    <a:pt x="170687" y="61214"/>
                  </a:lnTo>
                  <a:lnTo>
                    <a:pt x="300103" y="61214"/>
                  </a:lnTo>
                  <a:lnTo>
                    <a:pt x="291211" y="50419"/>
                  </a:lnTo>
                  <a:lnTo>
                    <a:pt x="264923" y="28396"/>
                  </a:lnTo>
                  <a:lnTo>
                    <a:pt x="236172" y="12636"/>
                  </a:lnTo>
                  <a:lnTo>
                    <a:pt x="204968" y="3163"/>
                  </a:lnTo>
                  <a:lnTo>
                    <a:pt x="171322" y="0"/>
                  </a:lnTo>
                  <a:close/>
                </a:path>
                <a:path w="341629" h="345440">
                  <a:moveTo>
                    <a:pt x="300103" y="61214"/>
                  </a:moveTo>
                  <a:lnTo>
                    <a:pt x="170687" y="61214"/>
                  </a:lnTo>
                  <a:lnTo>
                    <a:pt x="192404" y="63240"/>
                  </a:lnTo>
                  <a:lnTo>
                    <a:pt x="212407" y="69326"/>
                  </a:lnTo>
                  <a:lnTo>
                    <a:pt x="247268" y="93726"/>
                  </a:lnTo>
                  <a:lnTo>
                    <a:pt x="270922" y="129746"/>
                  </a:lnTo>
                  <a:lnTo>
                    <a:pt x="278699" y="172339"/>
                  </a:lnTo>
                  <a:lnTo>
                    <a:pt x="278732" y="173482"/>
                  </a:lnTo>
                  <a:lnTo>
                    <a:pt x="276812" y="195699"/>
                  </a:lnTo>
                  <a:lnTo>
                    <a:pt x="261191" y="235323"/>
                  </a:lnTo>
                  <a:lnTo>
                    <a:pt x="231070" y="266370"/>
                  </a:lnTo>
                  <a:lnTo>
                    <a:pt x="193212" y="282459"/>
                  </a:lnTo>
                  <a:lnTo>
                    <a:pt x="171830" y="284480"/>
                  </a:lnTo>
                  <a:lnTo>
                    <a:pt x="300648" y="284480"/>
                  </a:lnTo>
                  <a:lnTo>
                    <a:pt x="313515" y="268886"/>
                  </a:lnTo>
                  <a:lnTo>
                    <a:pt x="328993" y="239839"/>
                  </a:lnTo>
                  <a:lnTo>
                    <a:pt x="338280" y="208029"/>
                  </a:lnTo>
                  <a:lnTo>
                    <a:pt x="341375" y="173482"/>
                  </a:lnTo>
                  <a:lnTo>
                    <a:pt x="338234" y="138572"/>
                  </a:lnTo>
                  <a:lnTo>
                    <a:pt x="328818" y="106426"/>
                  </a:lnTo>
                  <a:lnTo>
                    <a:pt x="313140" y="77041"/>
                  </a:lnTo>
                  <a:lnTo>
                    <a:pt x="300103" y="61214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7302" y="1051560"/>
              <a:ext cx="224917" cy="23241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508882" y="994918"/>
              <a:ext cx="341630" cy="345440"/>
            </a:xfrm>
            <a:custGeom>
              <a:avLst/>
              <a:gdLst/>
              <a:ahLst/>
              <a:cxnLst/>
              <a:rect l="l" t="t" r="r" b="b"/>
              <a:pathLst>
                <a:path w="341629" h="345440">
                  <a:moveTo>
                    <a:pt x="171322" y="0"/>
                  </a:moveTo>
                  <a:lnTo>
                    <a:pt x="236172" y="12636"/>
                  </a:lnTo>
                  <a:lnTo>
                    <a:pt x="291211" y="50419"/>
                  </a:lnTo>
                  <a:lnTo>
                    <a:pt x="328818" y="106426"/>
                  </a:lnTo>
                  <a:lnTo>
                    <a:pt x="341375" y="173482"/>
                  </a:lnTo>
                  <a:lnTo>
                    <a:pt x="338280" y="208029"/>
                  </a:lnTo>
                  <a:lnTo>
                    <a:pt x="313515" y="268886"/>
                  </a:lnTo>
                  <a:lnTo>
                    <a:pt x="265771" y="316910"/>
                  </a:lnTo>
                  <a:lnTo>
                    <a:pt x="205763" y="341814"/>
                  </a:lnTo>
                  <a:lnTo>
                    <a:pt x="171830" y="344932"/>
                  </a:lnTo>
                  <a:lnTo>
                    <a:pt x="136370" y="341739"/>
                  </a:lnTo>
                  <a:lnTo>
                    <a:pt x="74926" y="316160"/>
                  </a:lnTo>
                  <a:lnTo>
                    <a:pt x="27485" y="267011"/>
                  </a:lnTo>
                  <a:lnTo>
                    <a:pt x="3049" y="206293"/>
                  </a:lnTo>
                  <a:lnTo>
                    <a:pt x="0" y="172339"/>
                  </a:lnTo>
                  <a:lnTo>
                    <a:pt x="1426" y="149286"/>
                  </a:lnTo>
                  <a:lnTo>
                    <a:pt x="12805" y="105991"/>
                  </a:lnTo>
                  <a:lnTo>
                    <a:pt x="35214" y="67012"/>
                  </a:lnTo>
                  <a:lnTo>
                    <a:pt x="66559" y="35683"/>
                  </a:lnTo>
                  <a:lnTo>
                    <a:pt x="105779" y="13019"/>
                  </a:lnTo>
                  <a:lnTo>
                    <a:pt x="148728" y="1450"/>
                  </a:lnTo>
                  <a:lnTo>
                    <a:pt x="171322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94454" y="994918"/>
              <a:ext cx="341630" cy="345440"/>
            </a:xfrm>
            <a:custGeom>
              <a:avLst/>
              <a:gdLst/>
              <a:ahLst/>
              <a:cxnLst/>
              <a:rect l="l" t="t" r="r" b="b"/>
              <a:pathLst>
                <a:path w="341629" h="345440">
                  <a:moveTo>
                    <a:pt x="176149" y="0"/>
                  </a:moveTo>
                  <a:lnTo>
                    <a:pt x="137120" y="3593"/>
                  </a:lnTo>
                  <a:lnTo>
                    <a:pt x="70635" y="32307"/>
                  </a:lnTo>
                  <a:lnTo>
                    <a:pt x="24270" y="82571"/>
                  </a:lnTo>
                  <a:lnTo>
                    <a:pt x="2692" y="139289"/>
                  </a:lnTo>
                  <a:lnTo>
                    <a:pt x="0" y="170815"/>
                  </a:lnTo>
                  <a:lnTo>
                    <a:pt x="1472" y="194202"/>
                  </a:lnTo>
                  <a:lnTo>
                    <a:pt x="13180" y="238502"/>
                  </a:lnTo>
                  <a:lnTo>
                    <a:pt x="36056" y="278790"/>
                  </a:lnTo>
                  <a:lnTo>
                    <a:pt x="67766" y="310449"/>
                  </a:lnTo>
                  <a:lnTo>
                    <a:pt x="107507" y="332448"/>
                  </a:lnTo>
                  <a:lnTo>
                    <a:pt x="153088" y="343548"/>
                  </a:lnTo>
                  <a:lnTo>
                    <a:pt x="177927" y="344932"/>
                  </a:lnTo>
                  <a:lnTo>
                    <a:pt x="201070" y="343667"/>
                  </a:lnTo>
                  <a:lnTo>
                    <a:pt x="242738" y="333519"/>
                  </a:lnTo>
                  <a:lnTo>
                    <a:pt x="278143" y="313297"/>
                  </a:lnTo>
                  <a:lnTo>
                    <a:pt x="307048" y="283856"/>
                  </a:lnTo>
                  <a:lnTo>
                    <a:pt x="328785" y="246084"/>
                  </a:lnTo>
                  <a:lnTo>
                    <a:pt x="339973" y="205265"/>
                  </a:lnTo>
                  <a:lnTo>
                    <a:pt x="341375" y="184023"/>
                  </a:lnTo>
                  <a:lnTo>
                    <a:pt x="340868" y="170180"/>
                  </a:lnTo>
                  <a:lnTo>
                    <a:pt x="175768" y="170180"/>
                  </a:lnTo>
                  <a:lnTo>
                    <a:pt x="175768" y="228854"/>
                  </a:lnTo>
                  <a:lnTo>
                    <a:pt x="270891" y="228854"/>
                  </a:lnTo>
                  <a:lnTo>
                    <a:pt x="263507" y="242379"/>
                  </a:lnTo>
                  <a:lnTo>
                    <a:pt x="234950" y="271526"/>
                  </a:lnTo>
                  <a:lnTo>
                    <a:pt x="195891" y="284259"/>
                  </a:lnTo>
                  <a:lnTo>
                    <a:pt x="180340" y="285115"/>
                  </a:lnTo>
                  <a:lnTo>
                    <a:pt x="156384" y="283045"/>
                  </a:lnTo>
                  <a:lnTo>
                    <a:pt x="114474" y="266523"/>
                  </a:lnTo>
                  <a:lnTo>
                    <a:pt x="81664" y="234636"/>
                  </a:lnTo>
                  <a:lnTo>
                    <a:pt x="64623" y="194337"/>
                  </a:lnTo>
                  <a:lnTo>
                    <a:pt x="62484" y="171450"/>
                  </a:lnTo>
                  <a:lnTo>
                    <a:pt x="64531" y="149352"/>
                  </a:lnTo>
                  <a:lnTo>
                    <a:pt x="80914" y="110299"/>
                  </a:lnTo>
                  <a:lnTo>
                    <a:pt x="112611" y="79269"/>
                  </a:lnTo>
                  <a:lnTo>
                    <a:pt x="153239" y="63216"/>
                  </a:lnTo>
                  <a:lnTo>
                    <a:pt x="176530" y="61214"/>
                  </a:lnTo>
                  <a:lnTo>
                    <a:pt x="203483" y="63976"/>
                  </a:lnTo>
                  <a:lnTo>
                    <a:pt x="228711" y="72263"/>
                  </a:lnTo>
                  <a:lnTo>
                    <a:pt x="252200" y="86074"/>
                  </a:lnTo>
                  <a:lnTo>
                    <a:pt x="273939" y="105410"/>
                  </a:lnTo>
                  <a:lnTo>
                    <a:pt x="317881" y="61849"/>
                  </a:lnTo>
                  <a:lnTo>
                    <a:pt x="287416" y="34051"/>
                  </a:lnTo>
                  <a:lnTo>
                    <a:pt x="237335" y="8947"/>
                  </a:lnTo>
                  <a:lnTo>
                    <a:pt x="197242" y="998"/>
                  </a:lnTo>
                  <a:lnTo>
                    <a:pt x="176149" y="0"/>
                  </a:lnTo>
                  <a:close/>
                </a:path>
              </a:pathLst>
            </a:custGeom>
            <a:solidFill>
              <a:srgbClr val="993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94454" y="994918"/>
              <a:ext cx="341630" cy="345440"/>
            </a:xfrm>
            <a:custGeom>
              <a:avLst/>
              <a:gdLst/>
              <a:ahLst/>
              <a:cxnLst/>
              <a:rect l="l" t="t" r="r" b="b"/>
              <a:pathLst>
                <a:path w="341629" h="345440">
                  <a:moveTo>
                    <a:pt x="176149" y="0"/>
                  </a:moveTo>
                  <a:lnTo>
                    <a:pt x="217646" y="3984"/>
                  </a:lnTo>
                  <a:lnTo>
                    <a:pt x="256286" y="15875"/>
                  </a:lnTo>
                  <a:lnTo>
                    <a:pt x="302738" y="46753"/>
                  </a:lnTo>
                  <a:lnTo>
                    <a:pt x="317881" y="61849"/>
                  </a:lnTo>
                  <a:lnTo>
                    <a:pt x="273939" y="105410"/>
                  </a:lnTo>
                  <a:lnTo>
                    <a:pt x="252200" y="86074"/>
                  </a:lnTo>
                  <a:lnTo>
                    <a:pt x="228711" y="72263"/>
                  </a:lnTo>
                  <a:lnTo>
                    <a:pt x="203483" y="63976"/>
                  </a:lnTo>
                  <a:lnTo>
                    <a:pt x="176530" y="61214"/>
                  </a:lnTo>
                  <a:lnTo>
                    <a:pt x="153239" y="63216"/>
                  </a:lnTo>
                  <a:lnTo>
                    <a:pt x="112611" y="79269"/>
                  </a:lnTo>
                  <a:lnTo>
                    <a:pt x="80914" y="110299"/>
                  </a:lnTo>
                  <a:lnTo>
                    <a:pt x="64531" y="149352"/>
                  </a:lnTo>
                  <a:lnTo>
                    <a:pt x="62484" y="171450"/>
                  </a:lnTo>
                  <a:lnTo>
                    <a:pt x="64623" y="194337"/>
                  </a:lnTo>
                  <a:lnTo>
                    <a:pt x="81664" y="234636"/>
                  </a:lnTo>
                  <a:lnTo>
                    <a:pt x="114474" y="266523"/>
                  </a:lnTo>
                  <a:lnTo>
                    <a:pt x="156384" y="283045"/>
                  </a:lnTo>
                  <a:lnTo>
                    <a:pt x="180340" y="285115"/>
                  </a:lnTo>
                  <a:lnTo>
                    <a:pt x="195891" y="284259"/>
                  </a:lnTo>
                  <a:lnTo>
                    <a:pt x="234950" y="271526"/>
                  </a:lnTo>
                  <a:lnTo>
                    <a:pt x="263507" y="242379"/>
                  </a:lnTo>
                  <a:lnTo>
                    <a:pt x="270891" y="228854"/>
                  </a:lnTo>
                  <a:lnTo>
                    <a:pt x="175768" y="228854"/>
                  </a:lnTo>
                  <a:lnTo>
                    <a:pt x="175768" y="170180"/>
                  </a:lnTo>
                  <a:lnTo>
                    <a:pt x="340868" y="170180"/>
                  </a:lnTo>
                  <a:lnTo>
                    <a:pt x="341375" y="184023"/>
                  </a:lnTo>
                  <a:lnTo>
                    <a:pt x="339973" y="205265"/>
                  </a:lnTo>
                  <a:lnTo>
                    <a:pt x="328785" y="246084"/>
                  </a:lnTo>
                  <a:lnTo>
                    <a:pt x="307048" y="283856"/>
                  </a:lnTo>
                  <a:lnTo>
                    <a:pt x="278143" y="313297"/>
                  </a:lnTo>
                  <a:lnTo>
                    <a:pt x="242738" y="333519"/>
                  </a:lnTo>
                  <a:lnTo>
                    <a:pt x="201070" y="343667"/>
                  </a:lnTo>
                  <a:lnTo>
                    <a:pt x="177927" y="344932"/>
                  </a:lnTo>
                  <a:lnTo>
                    <a:pt x="153088" y="343548"/>
                  </a:lnTo>
                  <a:lnTo>
                    <a:pt x="107507" y="332448"/>
                  </a:lnTo>
                  <a:lnTo>
                    <a:pt x="67766" y="310449"/>
                  </a:lnTo>
                  <a:lnTo>
                    <a:pt x="36056" y="278790"/>
                  </a:lnTo>
                  <a:lnTo>
                    <a:pt x="13180" y="238502"/>
                  </a:lnTo>
                  <a:lnTo>
                    <a:pt x="1472" y="194202"/>
                  </a:lnTo>
                  <a:lnTo>
                    <a:pt x="0" y="170815"/>
                  </a:lnTo>
                  <a:lnTo>
                    <a:pt x="2692" y="139289"/>
                  </a:lnTo>
                  <a:lnTo>
                    <a:pt x="24270" y="82571"/>
                  </a:lnTo>
                  <a:lnTo>
                    <a:pt x="70635" y="32307"/>
                  </a:lnTo>
                  <a:lnTo>
                    <a:pt x="137120" y="3593"/>
                  </a:lnTo>
                  <a:lnTo>
                    <a:pt x="176149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292980" y="998600"/>
            <a:ext cx="1310005" cy="337820"/>
            <a:chOff x="4292980" y="998600"/>
            <a:chExt cx="1310005" cy="337820"/>
          </a:xfrm>
        </p:grpSpPr>
        <p:sp>
          <p:nvSpPr>
            <p:cNvPr id="22" name="object 22"/>
            <p:cNvSpPr/>
            <p:nvPr/>
          </p:nvSpPr>
          <p:spPr>
            <a:xfrm>
              <a:off x="4297552" y="1003172"/>
              <a:ext cx="210820" cy="328930"/>
            </a:xfrm>
            <a:custGeom>
              <a:avLst/>
              <a:gdLst/>
              <a:ahLst/>
              <a:cxnLst/>
              <a:rect l="l" t="t" r="r" b="b"/>
              <a:pathLst>
                <a:path w="210820" h="328930">
                  <a:moveTo>
                    <a:pt x="66167" y="0"/>
                  </a:moveTo>
                  <a:lnTo>
                    <a:pt x="0" y="0"/>
                  </a:lnTo>
                  <a:lnTo>
                    <a:pt x="0" y="328422"/>
                  </a:lnTo>
                  <a:lnTo>
                    <a:pt x="62484" y="328422"/>
                  </a:lnTo>
                  <a:lnTo>
                    <a:pt x="62484" y="189356"/>
                  </a:lnTo>
                  <a:lnTo>
                    <a:pt x="136305" y="189356"/>
                  </a:lnTo>
                  <a:lnTo>
                    <a:pt x="132587" y="182372"/>
                  </a:lnTo>
                  <a:lnTo>
                    <a:pt x="147230" y="176160"/>
                  </a:lnTo>
                  <a:lnTo>
                    <a:pt x="159908" y="168592"/>
                  </a:lnTo>
                  <a:lnTo>
                    <a:pt x="170610" y="159690"/>
                  </a:lnTo>
                  <a:lnTo>
                    <a:pt x="179324" y="149478"/>
                  </a:lnTo>
                  <a:lnTo>
                    <a:pt x="186138" y="137953"/>
                  </a:lnTo>
                  <a:lnTo>
                    <a:pt x="189733" y="128397"/>
                  </a:lnTo>
                  <a:lnTo>
                    <a:pt x="62484" y="128397"/>
                  </a:lnTo>
                  <a:lnTo>
                    <a:pt x="62484" y="60960"/>
                  </a:lnTo>
                  <a:lnTo>
                    <a:pt x="189382" y="60960"/>
                  </a:lnTo>
                  <a:lnTo>
                    <a:pt x="186942" y="53800"/>
                  </a:lnTo>
                  <a:lnTo>
                    <a:pt x="164480" y="22669"/>
                  </a:lnTo>
                  <a:lnTo>
                    <a:pt x="130157" y="5518"/>
                  </a:lnTo>
                  <a:lnTo>
                    <a:pt x="91434" y="617"/>
                  </a:lnTo>
                  <a:lnTo>
                    <a:pt x="66167" y="0"/>
                  </a:lnTo>
                  <a:close/>
                </a:path>
                <a:path w="210820" h="328930">
                  <a:moveTo>
                    <a:pt x="136305" y="189356"/>
                  </a:moveTo>
                  <a:lnTo>
                    <a:pt x="68199" y="189356"/>
                  </a:lnTo>
                  <a:lnTo>
                    <a:pt x="141986" y="328422"/>
                  </a:lnTo>
                  <a:lnTo>
                    <a:pt x="210312" y="328422"/>
                  </a:lnTo>
                  <a:lnTo>
                    <a:pt x="136305" y="189356"/>
                  </a:lnTo>
                  <a:close/>
                </a:path>
                <a:path w="210820" h="328930">
                  <a:moveTo>
                    <a:pt x="189382" y="60960"/>
                  </a:moveTo>
                  <a:lnTo>
                    <a:pt x="79629" y="60960"/>
                  </a:lnTo>
                  <a:lnTo>
                    <a:pt x="91130" y="61174"/>
                  </a:lnTo>
                  <a:lnTo>
                    <a:pt x="100679" y="61817"/>
                  </a:lnTo>
                  <a:lnTo>
                    <a:pt x="134366" y="87375"/>
                  </a:lnTo>
                  <a:lnTo>
                    <a:pt x="134301" y="95376"/>
                  </a:lnTo>
                  <a:lnTo>
                    <a:pt x="107219" y="126412"/>
                  </a:lnTo>
                  <a:lnTo>
                    <a:pt x="82042" y="128397"/>
                  </a:lnTo>
                  <a:lnTo>
                    <a:pt x="189733" y="128397"/>
                  </a:lnTo>
                  <a:lnTo>
                    <a:pt x="190976" y="125094"/>
                  </a:lnTo>
                  <a:lnTo>
                    <a:pt x="193861" y="110902"/>
                  </a:lnTo>
                  <a:lnTo>
                    <a:pt x="194818" y="95376"/>
                  </a:lnTo>
                  <a:lnTo>
                    <a:pt x="193938" y="80470"/>
                  </a:lnTo>
                  <a:lnTo>
                    <a:pt x="191309" y="66611"/>
                  </a:lnTo>
                  <a:lnTo>
                    <a:pt x="189382" y="6096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5464" y="1059560"/>
              <a:ext cx="81026" cy="7658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297552" y="1003172"/>
              <a:ext cx="210820" cy="328930"/>
            </a:xfrm>
            <a:custGeom>
              <a:avLst/>
              <a:gdLst/>
              <a:ahLst/>
              <a:cxnLst/>
              <a:rect l="l" t="t" r="r" b="b"/>
              <a:pathLst>
                <a:path w="210820" h="328930">
                  <a:moveTo>
                    <a:pt x="0" y="0"/>
                  </a:moveTo>
                  <a:lnTo>
                    <a:pt x="66167" y="0"/>
                  </a:lnTo>
                  <a:lnTo>
                    <a:pt x="91434" y="617"/>
                  </a:lnTo>
                  <a:lnTo>
                    <a:pt x="130157" y="5518"/>
                  </a:lnTo>
                  <a:lnTo>
                    <a:pt x="164480" y="22669"/>
                  </a:lnTo>
                  <a:lnTo>
                    <a:pt x="186942" y="53800"/>
                  </a:lnTo>
                  <a:lnTo>
                    <a:pt x="194818" y="95376"/>
                  </a:lnTo>
                  <a:lnTo>
                    <a:pt x="193861" y="110902"/>
                  </a:lnTo>
                  <a:lnTo>
                    <a:pt x="179324" y="149478"/>
                  </a:lnTo>
                  <a:lnTo>
                    <a:pt x="147230" y="176160"/>
                  </a:lnTo>
                  <a:lnTo>
                    <a:pt x="132587" y="182372"/>
                  </a:lnTo>
                  <a:lnTo>
                    <a:pt x="210312" y="328422"/>
                  </a:lnTo>
                  <a:lnTo>
                    <a:pt x="141986" y="328422"/>
                  </a:lnTo>
                  <a:lnTo>
                    <a:pt x="68199" y="189356"/>
                  </a:lnTo>
                  <a:lnTo>
                    <a:pt x="62484" y="189356"/>
                  </a:lnTo>
                  <a:lnTo>
                    <a:pt x="62484" y="328422"/>
                  </a:lnTo>
                  <a:lnTo>
                    <a:pt x="0" y="328422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31994" y="1003172"/>
              <a:ext cx="316865" cy="328930"/>
            </a:xfrm>
            <a:custGeom>
              <a:avLst/>
              <a:gdLst/>
              <a:ahLst/>
              <a:cxnLst/>
              <a:rect l="l" t="t" r="r" b="b"/>
              <a:pathLst>
                <a:path w="316864" h="328930">
                  <a:moveTo>
                    <a:pt x="189991" y="0"/>
                  </a:moveTo>
                  <a:lnTo>
                    <a:pt x="126618" y="0"/>
                  </a:lnTo>
                  <a:lnTo>
                    <a:pt x="0" y="328422"/>
                  </a:lnTo>
                  <a:lnTo>
                    <a:pt x="65024" y="328422"/>
                  </a:lnTo>
                  <a:lnTo>
                    <a:pt x="91693" y="260730"/>
                  </a:lnTo>
                  <a:lnTo>
                    <a:pt x="290311" y="260730"/>
                  </a:lnTo>
                  <a:lnTo>
                    <a:pt x="266856" y="199771"/>
                  </a:lnTo>
                  <a:lnTo>
                    <a:pt x="114680" y="199771"/>
                  </a:lnTo>
                  <a:lnTo>
                    <a:pt x="158750" y="87122"/>
                  </a:lnTo>
                  <a:lnTo>
                    <a:pt x="223513" y="87122"/>
                  </a:lnTo>
                  <a:lnTo>
                    <a:pt x="189991" y="0"/>
                  </a:lnTo>
                  <a:close/>
                </a:path>
                <a:path w="316864" h="328930">
                  <a:moveTo>
                    <a:pt x="290311" y="260730"/>
                  </a:moveTo>
                  <a:lnTo>
                    <a:pt x="225678" y="260730"/>
                  </a:lnTo>
                  <a:lnTo>
                    <a:pt x="251332" y="328422"/>
                  </a:lnTo>
                  <a:lnTo>
                    <a:pt x="316356" y="328422"/>
                  </a:lnTo>
                  <a:lnTo>
                    <a:pt x="290311" y="260730"/>
                  </a:lnTo>
                  <a:close/>
                </a:path>
                <a:path w="316864" h="328930">
                  <a:moveTo>
                    <a:pt x="223513" y="87122"/>
                  </a:moveTo>
                  <a:lnTo>
                    <a:pt x="158750" y="87122"/>
                  </a:lnTo>
                  <a:lnTo>
                    <a:pt x="202564" y="199771"/>
                  </a:lnTo>
                  <a:lnTo>
                    <a:pt x="266856" y="199771"/>
                  </a:lnTo>
                  <a:lnTo>
                    <a:pt x="223513" y="87122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31994" y="1003172"/>
              <a:ext cx="316865" cy="328930"/>
            </a:xfrm>
            <a:custGeom>
              <a:avLst/>
              <a:gdLst/>
              <a:ahLst/>
              <a:cxnLst/>
              <a:rect l="l" t="t" r="r" b="b"/>
              <a:pathLst>
                <a:path w="316864" h="328930">
                  <a:moveTo>
                    <a:pt x="158750" y="87122"/>
                  </a:moveTo>
                  <a:lnTo>
                    <a:pt x="114680" y="199771"/>
                  </a:lnTo>
                  <a:lnTo>
                    <a:pt x="202564" y="199771"/>
                  </a:lnTo>
                  <a:lnTo>
                    <a:pt x="158750" y="87122"/>
                  </a:lnTo>
                  <a:close/>
                </a:path>
                <a:path w="316864" h="328930">
                  <a:moveTo>
                    <a:pt x="126618" y="0"/>
                  </a:moveTo>
                  <a:lnTo>
                    <a:pt x="189991" y="0"/>
                  </a:lnTo>
                  <a:lnTo>
                    <a:pt x="316356" y="328422"/>
                  </a:lnTo>
                  <a:lnTo>
                    <a:pt x="251332" y="328422"/>
                  </a:lnTo>
                  <a:lnTo>
                    <a:pt x="225678" y="260730"/>
                  </a:lnTo>
                  <a:lnTo>
                    <a:pt x="91693" y="260730"/>
                  </a:lnTo>
                  <a:lnTo>
                    <a:pt x="65024" y="328422"/>
                  </a:lnTo>
                  <a:lnTo>
                    <a:pt x="0" y="328422"/>
                  </a:lnTo>
                  <a:lnTo>
                    <a:pt x="126618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71719" y="1003172"/>
              <a:ext cx="386715" cy="328930"/>
            </a:xfrm>
            <a:custGeom>
              <a:avLst/>
              <a:gdLst/>
              <a:ahLst/>
              <a:cxnLst/>
              <a:rect l="l" t="t" r="r" b="b"/>
              <a:pathLst>
                <a:path w="386714" h="328930">
                  <a:moveTo>
                    <a:pt x="331596" y="0"/>
                  </a:moveTo>
                  <a:lnTo>
                    <a:pt x="270763" y="0"/>
                  </a:lnTo>
                  <a:lnTo>
                    <a:pt x="193928" y="229107"/>
                  </a:lnTo>
                  <a:lnTo>
                    <a:pt x="117855" y="0"/>
                  </a:lnTo>
                  <a:lnTo>
                    <a:pt x="56895" y="0"/>
                  </a:lnTo>
                  <a:lnTo>
                    <a:pt x="0" y="328422"/>
                  </a:lnTo>
                  <a:lnTo>
                    <a:pt x="60959" y="328422"/>
                  </a:lnTo>
                  <a:lnTo>
                    <a:pt x="97027" y="121030"/>
                  </a:lnTo>
                  <a:lnTo>
                    <a:pt x="166242" y="328422"/>
                  </a:lnTo>
                  <a:lnTo>
                    <a:pt x="221233" y="328422"/>
                  </a:lnTo>
                  <a:lnTo>
                    <a:pt x="291083" y="121030"/>
                  </a:lnTo>
                  <a:lnTo>
                    <a:pt x="326263" y="328422"/>
                  </a:lnTo>
                  <a:lnTo>
                    <a:pt x="386714" y="328422"/>
                  </a:lnTo>
                  <a:lnTo>
                    <a:pt x="33159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71719" y="1003172"/>
              <a:ext cx="386715" cy="328930"/>
            </a:xfrm>
            <a:custGeom>
              <a:avLst/>
              <a:gdLst/>
              <a:ahLst/>
              <a:cxnLst/>
              <a:rect l="l" t="t" r="r" b="b"/>
              <a:pathLst>
                <a:path w="386714" h="328930">
                  <a:moveTo>
                    <a:pt x="56895" y="0"/>
                  </a:moveTo>
                  <a:lnTo>
                    <a:pt x="117855" y="0"/>
                  </a:lnTo>
                  <a:lnTo>
                    <a:pt x="193928" y="229107"/>
                  </a:lnTo>
                  <a:lnTo>
                    <a:pt x="270763" y="0"/>
                  </a:lnTo>
                  <a:lnTo>
                    <a:pt x="331596" y="0"/>
                  </a:lnTo>
                  <a:lnTo>
                    <a:pt x="386714" y="328422"/>
                  </a:lnTo>
                  <a:lnTo>
                    <a:pt x="326263" y="328422"/>
                  </a:lnTo>
                  <a:lnTo>
                    <a:pt x="291083" y="121030"/>
                  </a:lnTo>
                  <a:lnTo>
                    <a:pt x="221233" y="328422"/>
                  </a:lnTo>
                  <a:lnTo>
                    <a:pt x="166242" y="328422"/>
                  </a:lnTo>
                  <a:lnTo>
                    <a:pt x="97027" y="121030"/>
                  </a:lnTo>
                  <a:lnTo>
                    <a:pt x="60959" y="328422"/>
                  </a:lnTo>
                  <a:lnTo>
                    <a:pt x="0" y="328422"/>
                  </a:lnTo>
                  <a:lnTo>
                    <a:pt x="56895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81802" y="1003172"/>
              <a:ext cx="316865" cy="328930"/>
            </a:xfrm>
            <a:custGeom>
              <a:avLst/>
              <a:gdLst/>
              <a:ahLst/>
              <a:cxnLst/>
              <a:rect l="l" t="t" r="r" b="b"/>
              <a:pathLst>
                <a:path w="316864" h="328930">
                  <a:moveTo>
                    <a:pt x="189992" y="0"/>
                  </a:moveTo>
                  <a:lnTo>
                    <a:pt x="126619" y="0"/>
                  </a:lnTo>
                  <a:lnTo>
                    <a:pt x="0" y="328422"/>
                  </a:lnTo>
                  <a:lnTo>
                    <a:pt x="65024" y="328422"/>
                  </a:lnTo>
                  <a:lnTo>
                    <a:pt x="91694" y="260730"/>
                  </a:lnTo>
                  <a:lnTo>
                    <a:pt x="290311" y="260730"/>
                  </a:lnTo>
                  <a:lnTo>
                    <a:pt x="266856" y="199771"/>
                  </a:lnTo>
                  <a:lnTo>
                    <a:pt x="114681" y="199771"/>
                  </a:lnTo>
                  <a:lnTo>
                    <a:pt x="158750" y="87122"/>
                  </a:lnTo>
                  <a:lnTo>
                    <a:pt x="223513" y="87122"/>
                  </a:lnTo>
                  <a:lnTo>
                    <a:pt x="189992" y="0"/>
                  </a:lnTo>
                  <a:close/>
                </a:path>
                <a:path w="316864" h="328930">
                  <a:moveTo>
                    <a:pt x="290311" y="260730"/>
                  </a:moveTo>
                  <a:lnTo>
                    <a:pt x="225679" y="260730"/>
                  </a:lnTo>
                  <a:lnTo>
                    <a:pt x="251333" y="328422"/>
                  </a:lnTo>
                  <a:lnTo>
                    <a:pt x="316357" y="328422"/>
                  </a:lnTo>
                  <a:lnTo>
                    <a:pt x="290311" y="260730"/>
                  </a:lnTo>
                  <a:close/>
                </a:path>
                <a:path w="316864" h="328930">
                  <a:moveTo>
                    <a:pt x="223513" y="87122"/>
                  </a:moveTo>
                  <a:lnTo>
                    <a:pt x="158750" y="87122"/>
                  </a:lnTo>
                  <a:lnTo>
                    <a:pt x="202564" y="199771"/>
                  </a:lnTo>
                  <a:lnTo>
                    <a:pt x="266856" y="199771"/>
                  </a:lnTo>
                  <a:lnTo>
                    <a:pt x="223513" y="87122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81802" y="1003172"/>
              <a:ext cx="316865" cy="328930"/>
            </a:xfrm>
            <a:custGeom>
              <a:avLst/>
              <a:gdLst/>
              <a:ahLst/>
              <a:cxnLst/>
              <a:rect l="l" t="t" r="r" b="b"/>
              <a:pathLst>
                <a:path w="316864" h="328930">
                  <a:moveTo>
                    <a:pt x="158750" y="87122"/>
                  </a:moveTo>
                  <a:lnTo>
                    <a:pt x="114681" y="199771"/>
                  </a:lnTo>
                  <a:lnTo>
                    <a:pt x="202564" y="199771"/>
                  </a:lnTo>
                  <a:lnTo>
                    <a:pt x="158750" y="87122"/>
                  </a:lnTo>
                  <a:close/>
                </a:path>
                <a:path w="316864" h="328930">
                  <a:moveTo>
                    <a:pt x="126619" y="0"/>
                  </a:moveTo>
                  <a:lnTo>
                    <a:pt x="189992" y="0"/>
                  </a:lnTo>
                  <a:lnTo>
                    <a:pt x="316357" y="328422"/>
                  </a:lnTo>
                  <a:lnTo>
                    <a:pt x="251333" y="328422"/>
                  </a:lnTo>
                  <a:lnTo>
                    <a:pt x="225679" y="260730"/>
                  </a:lnTo>
                  <a:lnTo>
                    <a:pt x="91694" y="260730"/>
                  </a:lnTo>
                  <a:lnTo>
                    <a:pt x="65024" y="328422"/>
                  </a:lnTo>
                  <a:lnTo>
                    <a:pt x="0" y="328422"/>
                  </a:lnTo>
                  <a:lnTo>
                    <a:pt x="126619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770245" y="998600"/>
            <a:ext cx="269875" cy="337820"/>
            <a:chOff x="5770245" y="998600"/>
            <a:chExt cx="269875" cy="337820"/>
          </a:xfrm>
        </p:grpSpPr>
        <p:sp>
          <p:nvSpPr>
            <p:cNvPr id="32" name="object 32"/>
            <p:cNvSpPr/>
            <p:nvPr/>
          </p:nvSpPr>
          <p:spPr>
            <a:xfrm>
              <a:off x="5774817" y="1003172"/>
              <a:ext cx="260350" cy="328930"/>
            </a:xfrm>
            <a:custGeom>
              <a:avLst/>
              <a:gdLst/>
              <a:ahLst/>
              <a:cxnLst/>
              <a:rect l="l" t="t" r="r" b="b"/>
              <a:pathLst>
                <a:path w="260350" h="328930">
                  <a:moveTo>
                    <a:pt x="74041" y="0"/>
                  </a:moveTo>
                  <a:lnTo>
                    <a:pt x="0" y="0"/>
                  </a:lnTo>
                  <a:lnTo>
                    <a:pt x="0" y="328422"/>
                  </a:lnTo>
                  <a:lnTo>
                    <a:pt x="75184" y="328422"/>
                  </a:lnTo>
                  <a:lnTo>
                    <a:pt x="104713" y="327921"/>
                  </a:lnTo>
                  <a:lnTo>
                    <a:pt x="149532" y="323921"/>
                  </a:lnTo>
                  <a:lnTo>
                    <a:pt x="189801" y="309117"/>
                  </a:lnTo>
                  <a:lnTo>
                    <a:pt x="223379" y="280171"/>
                  </a:lnTo>
                  <a:lnTo>
                    <a:pt x="232781" y="267462"/>
                  </a:lnTo>
                  <a:lnTo>
                    <a:pt x="62103" y="267462"/>
                  </a:lnTo>
                  <a:lnTo>
                    <a:pt x="62103" y="60325"/>
                  </a:lnTo>
                  <a:lnTo>
                    <a:pt x="227962" y="60325"/>
                  </a:lnTo>
                  <a:lnTo>
                    <a:pt x="225740" y="56892"/>
                  </a:lnTo>
                  <a:lnTo>
                    <a:pt x="197113" y="28039"/>
                  </a:lnTo>
                  <a:lnTo>
                    <a:pt x="160748" y="10019"/>
                  </a:lnTo>
                  <a:lnTo>
                    <a:pt x="107547" y="1117"/>
                  </a:lnTo>
                  <a:lnTo>
                    <a:pt x="74041" y="0"/>
                  </a:lnTo>
                  <a:close/>
                </a:path>
                <a:path w="260350" h="328930">
                  <a:moveTo>
                    <a:pt x="227962" y="60325"/>
                  </a:moveTo>
                  <a:lnTo>
                    <a:pt x="83312" y="60325"/>
                  </a:lnTo>
                  <a:lnTo>
                    <a:pt x="110458" y="61944"/>
                  </a:lnTo>
                  <a:lnTo>
                    <a:pt x="133604" y="66801"/>
                  </a:lnTo>
                  <a:lnTo>
                    <a:pt x="167894" y="86232"/>
                  </a:lnTo>
                  <a:lnTo>
                    <a:pt x="189785" y="120903"/>
                  </a:lnTo>
                  <a:lnTo>
                    <a:pt x="197104" y="167386"/>
                  </a:lnTo>
                  <a:lnTo>
                    <a:pt x="196342" y="183673"/>
                  </a:lnTo>
                  <a:lnTo>
                    <a:pt x="184912" y="224536"/>
                  </a:lnTo>
                  <a:lnTo>
                    <a:pt x="153288" y="257682"/>
                  </a:lnTo>
                  <a:lnTo>
                    <a:pt x="111015" y="266844"/>
                  </a:lnTo>
                  <a:lnTo>
                    <a:pt x="91059" y="267462"/>
                  </a:lnTo>
                  <a:lnTo>
                    <a:pt x="232781" y="267462"/>
                  </a:lnTo>
                  <a:lnTo>
                    <a:pt x="253224" y="222218"/>
                  </a:lnTo>
                  <a:lnTo>
                    <a:pt x="260350" y="168782"/>
                  </a:lnTo>
                  <a:lnTo>
                    <a:pt x="258943" y="142946"/>
                  </a:lnTo>
                  <a:lnTo>
                    <a:pt x="254714" y="118776"/>
                  </a:lnTo>
                  <a:lnTo>
                    <a:pt x="247651" y="96273"/>
                  </a:lnTo>
                  <a:lnTo>
                    <a:pt x="237744" y="75437"/>
                  </a:lnTo>
                  <a:lnTo>
                    <a:pt x="227962" y="60325"/>
                  </a:lnTo>
                  <a:close/>
                </a:path>
              </a:pathLst>
            </a:custGeom>
            <a:solidFill>
              <a:srgbClr val="993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2348" y="1058925"/>
              <a:ext cx="144145" cy="21628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774817" y="1003172"/>
              <a:ext cx="260350" cy="328930"/>
            </a:xfrm>
            <a:custGeom>
              <a:avLst/>
              <a:gdLst/>
              <a:ahLst/>
              <a:cxnLst/>
              <a:rect l="l" t="t" r="r" b="b"/>
              <a:pathLst>
                <a:path w="260350" h="328930">
                  <a:moveTo>
                    <a:pt x="0" y="0"/>
                  </a:moveTo>
                  <a:lnTo>
                    <a:pt x="74041" y="0"/>
                  </a:lnTo>
                  <a:lnTo>
                    <a:pt x="107547" y="1117"/>
                  </a:lnTo>
                  <a:lnTo>
                    <a:pt x="160748" y="10019"/>
                  </a:lnTo>
                  <a:lnTo>
                    <a:pt x="197113" y="28039"/>
                  </a:lnTo>
                  <a:lnTo>
                    <a:pt x="225740" y="56892"/>
                  </a:lnTo>
                  <a:lnTo>
                    <a:pt x="247651" y="96273"/>
                  </a:lnTo>
                  <a:lnTo>
                    <a:pt x="258943" y="142946"/>
                  </a:lnTo>
                  <a:lnTo>
                    <a:pt x="260350" y="168782"/>
                  </a:lnTo>
                  <a:lnTo>
                    <a:pt x="259562" y="187356"/>
                  </a:lnTo>
                  <a:lnTo>
                    <a:pt x="247650" y="238505"/>
                  </a:lnTo>
                  <a:lnTo>
                    <a:pt x="223379" y="280171"/>
                  </a:lnTo>
                  <a:lnTo>
                    <a:pt x="189801" y="309117"/>
                  </a:lnTo>
                  <a:lnTo>
                    <a:pt x="149532" y="323921"/>
                  </a:lnTo>
                  <a:lnTo>
                    <a:pt x="104713" y="327921"/>
                  </a:lnTo>
                  <a:lnTo>
                    <a:pt x="75184" y="328422"/>
                  </a:lnTo>
                  <a:lnTo>
                    <a:pt x="0" y="328422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6090284" y="998600"/>
            <a:ext cx="188595" cy="337820"/>
            <a:chOff x="6090284" y="998600"/>
            <a:chExt cx="188595" cy="337820"/>
          </a:xfrm>
        </p:grpSpPr>
        <p:sp>
          <p:nvSpPr>
            <p:cNvPr id="36" name="object 36"/>
            <p:cNvSpPr/>
            <p:nvPr/>
          </p:nvSpPr>
          <p:spPr>
            <a:xfrm>
              <a:off x="6094857" y="1003299"/>
              <a:ext cx="179705" cy="328930"/>
            </a:xfrm>
            <a:custGeom>
              <a:avLst/>
              <a:gdLst/>
              <a:ahLst/>
              <a:cxnLst/>
              <a:rect l="l" t="t" r="r" b="b"/>
              <a:pathLst>
                <a:path w="179704" h="328930">
                  <a:moveTo>
                    <a:pt x="179324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120650"/>
                  </a:lnTo>
                  <a:lnTo>
                    <a:pt x="0" y="180340"/>
                  </a:lnTo>
                  <a:lnTo>
                    <a:pt x="0" y="266700"/>
                  </a:lnTo>
                  <a:lnTo>
                    <a:pt x="0" y="328930"/>
                  </a:lnTo>
                  <a:lnTo>
                    <a:pt x="179324" y="328930"/>
                  </a:lnTo>
                  <a:lnTo>
                    <a:pt x="179324" y="266700"/>
                  </a:lnTo>
                  <a:lnTo>
                    <a:pt x="62103" y="266700"/>
                  </a:lnTo>
                  <a:lnTo>
                    <a:pt x="62103" y="180340"/>
                  </a:lnTo>
                  <a:lnTo>
                    <a:pt x="179324" y="180340"/>
                  </a:lnTo>
                  <a:lnTo>
                    <a:pt x="179324" y="120650"/>
                  </a:lnTo>
                  <a:lnTo>
                    <a:pt x="62103" y="120650"/>
                  </a:lnTo>
                  <a:lnTo>
                    <a:pt x="62103" y="60960"/>
                  </a:lnTo>
                  <a:lnTo>
                    <a:pt x="179324" y="60960"/>
                  </a:lnTo>
                  <a:lnTo>
                    <a:pt x="17932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94856" y="1003172"/>
              <a:ext cx="179705" cy="328930"/>
            </a:xfrm>
            <a:custGeom>
              <a:avLst/>
              <a:gdLst/>
              <a:ahLst/>
              <a:cxnLst/>
              <a:rect l="l" t="t" r="r" b="b"/>
              <a:pathLst>
                <a:path w="179704" h="328930">
                  <a:moveTo>
                    <a:pt x="0" y="0"/>
                  </a:moveTo>
                  <a:lnTo>
                    <a:pt x="179323" y="0"/>
                  </a:lnTo>
                  <a:lnTo>
                    <a:pt x="179323" y="61213"/>
                  </a:lnTo>
                  <a:lnTo>
                    <a:pt x="62102" y="61213"/>
                  </a:lnTo>
                  <a:lnTo>
                    <a:pt x="62102" y="120523"/>
                  </a:lnTo>
                  <a:lnTo>
                    <a:pt x="179323" y="120523"/>
                  </a:lnTo>
                  <a:lnTo>
                    <a:pt x="179323" y="180593"/>
                  </a:lnTo>
                  <a:lnTo>
                    <a:pt x="62102" y="180593"/>
                  </a:lnTo>
                  <a:lnTo>
                    <a:pt x="62102" y="267080"/>
                  </a:lnTo>
                  <a:lnTo>
                    <a:pt x="179323" y="267080"/>
                  </a:lnTo>
                  <a:lnTo>
                    <a:pt x="179323" y="328422"/>
                  </a:lnTo>
                  <a:lnTo>
                    <a:pt x="0" y="32842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6430898" y="990346"/>
            <a:ext cx="676275" cy="354330"/>
            <a:chOff x="6430898" y="990346"/>
            <a:chExt cx="676275" cy="354330"/>
          </a:xfrm>
        </p:grpSpPr>
        <p:sp>
          <p:nvSpPr>
            <p:cNvPr id="39" name="object 39"/>
            <p:cNvSpPr/>
            <p:nvPr/>
          </p:nvSpPr>
          <p:spPr>
            <a:xfrm>
              <a:off x="6435470" y="1003173"/>
              <a:ext cx="316865" cy="328930"/>
            </a:xfrm>
            <a:custGeom>
              <a:avLst/>
              <a:gdLst/>
              <a:ahLst/>
              <a:cxnLst/>
              <a:rect l="l" t="t" r="r" b="b"/>
              <a:pathLst>
                <a:path w="316865" h="328930">
                  <a:moveTo>
                    <a:pt x="189992" y="0"/>
                  </a:moveTo>
                  <a:lnTo>
                    <a:pt x="126619" y="0"/>
                  </a:lnTo>
                  <a:lnTo>
                    <a:pt x="0" y="328422"/>
                  </a:lnTo>
                  <a:lnTo>
                    <a:pt x="65024" y="328422"/>
                  </a:lnTo>
                  <a:lnTo>
                    <a:pt x="91694" y="260730"/>
                  </a:lnTo>
                  <a:lnTo>
                    <a:pt x="290311" y="260730"/>
                  </a:lnTo>
                  <a:lnTo>
                    <a:pt x="266856" y="199771"/>
                  </a:lnTo>
                  <a:lnTo>
                    <a:pt x="114680" y="199771"/>
                  </a:lnTo>
                  <a:lnTo>
                    <a:pt x="158750" y="87122"/>
                  </a:lnTo>
                  <a:lnTo>
                    <a:pt x="223513" y="87122"/>
                  </a:lnTo>
                  <a:lnTo>
                    <a:pt x="189992" y="0"/>
                  </a:lnTo>
                  <a:close/>
                </a:path>
                <a:path w="316865" h="328930">
                  <a:moveTo>
                    <a:pt x="290311" y="260730"/>
                  </a:moveTo>
                  <a:lnTo>
                    <a:pt x="225678" y="260730"/>
                  </a:lnTo>
                  <a:lnTo>
                    <a:pt x="251332" y="328422"/>
                  </a:lnTo>
                  <a:lnTo>
                    <a:pt x="316356" y="328422"/>
                  </a:lnTo>
                  <a:lnTo>
                    <a:pt x="290311" y="260730"/>
                  </a:lnTo>
                  <a:close/>
                </a:path>
                <a:path w="316865" h="328930">
                  <a:moveTo>
                    <a:pt x="223513" y="87122"/>
                  </a:moveTo>
                  <a:lnTo>
                    <a:pt x="158750" y="87122"/>
                  </a:lnTo>
                  <a:lnTo>
                    <a:pt x="202564" y="199771"/>
                  </a:lnTo>
                  <a:lnTo>
                    <a:pt x="266856" y="199771"/>
                  </a:lnTo>
                  <a:lnTo>
                    <a:pt x="223513" y="87122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35470" y="1003173"/>
              <a:ext cx="316865" cy="328930"/>
            </a:xfrm>
            <a:custGeom>
              <a:avLst/>
              <a:gdLst/>
              <a:ahLst/>
              <a:cxnLst/>
              <a:rect l="l" t="t" r="r" b="b"/>
              <a:pathLst>
                <a:path w="316865" h="328930">
                  <a:moveTo>
                    <a:pt x="158750" y="87122"/>
                  </a:moveTo>
                  <a:lnTo>
                    <a:pt x="114680" y="199771"/>
                  </a:lnTo>
                  <a:lnTo>
                    <a:pt x="202564" y="199771"/>
                  </a:lnTo>
                  <a:lnTo>
                    <a:pt x="158750" y="87122"/>
                  </a:lnTo>
                  <a:close/>
                </a:path>
                <a:path w="316865" h="328930">
                  <a:moveTo>
                    <a:pt x="126619" y="0"/>
                  </a:moveTo>
                  <a:lnTo>
                    <a:pt x="189992" y="0"/>
                  </a:lnTo>
                  <a:lnTo>
                    <a:pt x="316356" y="328422"/>
                  </a:lnTo>
                  <a:lnTo>
                    <a:pt x="251332" y="328422"/>
                  </a:lnTo>
                  <a:lnTo>
                    <a:pt x="225678" y="260730"/>
                  </a:lnTo>
                  <a:lnTo>
                    <a:pt x="91694" y="260730"/>
                  </a:lnTo>
                  <a:lnTo>
                    <a:pt x="65024" y="328422"/>
                  </a:lnTo>
                  <a:lnTo>
                    <a:pt x="0" y="328422"/>
                  </a:lnTo>
                  <a:lnTo>
                    <a:pt x="126619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83958" y="994918"/>
              <a:ext cx="318135" cy="345440"/>
            </a:xfrm>
            <a:custGeom>
              <a:avLst/>
              <a:gdLst/>
              <a:ahLst/>
              <a:cxnLst/>
              <a:rect l="l" t="t" r="r" b="b"/>
              <a:pathLst>
                <a:path w="318134" h="345440">
                  <a:moveTo>
                    <a:pt x="175006" y="0"/>
                  </a:moveTo>
                  <a:lnTo>
                    <a:pt x="128809" y="5810"/>
                  </a:lnTo>
                  <a:lnTo>
                    <a:pt x="85851" y="23241"/>
                  </a:lnTo>
                  <a:lnTo>
                    <a:pt x="49180" y="50196"/>
                  </a:lnTo>
                  <a:lnTo>
                    <a:pt x="22225" y="84582"/>
                  </a:lnTo>
                  <a:lnTo>
                    <a:pt x="5540" y="125555"/>
                  </a:lnTo>
                  <a:lnTo>
                    <a:pt x="0" y="171958"/>
                  </a:lnTo>
                  <a:lnTo>
                    <a:pt x="3048" y="208174"/>
                  </a:lnTo>
                  <a:lnTo>
                    <a:pt x="27432" y="270416"/>
                  </a:lnTo>
                  <a:lnTo>
                    <a:pt x="74890" y="317660"/>
                  </a:lnTo>
                  <a:lnTo>
                    <a:pt x="137564" y="341905"/>
                  </a:lnTo>
                  <a:lnTo>
                    <a:pt x="174117" y="344932"/>
                  </a:lnTo>
                  <a:lnTo>
                    <a:pt x="194309" y="344074"/>
                  </a:lnTo>
                  <a:lnTo>
                    <a:pt x="248031" y="331216"/>
                  </a:lnTo>
                  <a:lnTo>
                    <a:pt x="281384" y="312054"/>
                  </a:lnTo>
                  <a:lnTo>
                    <a:pt x="316738" y="281940"/>
                  </a:lnTo>
                  <a:lnTo>
                    <a:pt x="274447" y="237744"/>
                  </a:lnTo>
                  <a:lnTo>
                    <a:pt x="261207" y="250126"/>
                  </a:lnTo>
                  <a:lnTo>
                    <a:pt x="248539" y="260413"/>
                  </a:lnTo>
                  <a:lnTo>
                    <a:pt x="213316" y="279128"/>
                  </a:lnTo>
                  <a:lnTo>
                    <a:pt x="175133" y="284861"/>
                  </a:lnTo>
                  <a:lnTo>
                    <a:pt x="159563" y="283956"/>
                  </a:lnTo>
                  <a:lnTo>
                    <a:pt x="117094" y="270383"/>
                  </a:lnTo>
                  <a:lnTo>
                    <a:pt x="84697" y="242450"/>
                  </a:lnTo>
                  <a:lnTo>
                    <a:pt x="66087" y="203041"/>
                  </a:lnTo>
                  <a:lnTo>
                    <a:pt x="62484" y="172085"/>
                  </a:lnTo>
                  <a:lnTo>
                    <a:pt x="64506" y="149413"/>
                  </a:lnTo>
                  <a:lnTo>
                    <a:pt x="80646" y="109737"/>
                  </a:lnTo>
                  <a:lnTo>
                    <a:pt x="111767" y="78634"/>
                  </a:lnTo>
                  <a:lnTo>
                    <a:pt x="151391" y="62581"/>
                  </a:lnTo>
                  <a:lnTo>
                    <a:pt x="173990" y="60579"/>
                  </a:lnTo>
                  <a:lnTo>
                    <a:pt x="201187" y="63511"/>
                  </a:lnTo>
                  <a:lnTo>
                    <a:pt x="226980" y="72326"/>
                  </a:lnTo>
                  <a:lnTo>
                    <a:pt x="251392" y="87046"/>
                  </a:lnTo>
                  <a:lnTo>
                    <a:pt x="274447" y="107696"/>
                  </a:lnTo>
                  <a:lnTo>
                    <a:pt x="318135" y="66040"/>
                  </a:lnTo>
                  <a:lnTo>
                    <a:pt x="288305" y="37973"/>
                  </a:lnTo>
                  <a:lnTo>
                    <a:pt x="253238" y="17145"/>
                  </a:lnTo>
                  <a:lnTo>
                    <a:pt x="214884" y="4286"/>
                  </a:lnTo>
                  <a:lnTo>
                    <a:pt x="195123" y="1071"/>
                  </a:lnTo>
                  <a:lnTo>
                    <a:pt x="175006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783958" y="994918"/>
              <a:ext cx="318135" cy="345440"/>
            </a:xfrm>
            <a:custGeom>
              <a:avLst/>
              <a:gdLst/>
              <a:ahLst/>
              <a:cxnLst/>
              <a:rect l="l" t="t" r="r" b="b"/>
              <a:pathLst>
                <a:path w="318134" h="345440">
                  <a:moveTo>
                    <a:pt x="175006" y="0"/>
                  </a:moveTo>
                  <a:lnTo>
                    <a:pt x="214884" y="4286"/>
                  </a:lnTo>
                  <a:lnTo>
                    <a:pt x="253238" y="17145"/>
                  </a:lnTo>
                  <a:lnTo>
                    <a:pt x="288305" y="37973"/>
                  </a:lnTo>
                  <a:lnTo>
                    <a:pt x="318135" y="66040"/>
                  </a:lnTo>
                  <a:lnTo>
                    <a:pt x="274447" y="107696"/>
                  </a:lnTo>
                  <a:lnTo>
                    <a:pt x="251392" y="87046"/>
                  </a:lnTo>
                  <a:lnTo>
                    <a:pt x="226980" y="72326"/>
                  </a:lnTo>
                  <a:lnTo>
                    <a:pt x="201187" y="63511"/>
                  </a:lnTo>
                  <a:lnTo>
                    <a:pt x="173990" y="60579"/>
                  </a:lnTo>
                  <a:lnTo>
                    <a:pt x="151391" y="62581"/>
                  </a:lnTo>
                  <a:lnTo>
                    <a:pt x="111767" y="78634"/>
                  </a:lnTo>
                  <a:lnTo>
                    <a:pt x="80646" y="109737"/>
                  </a:lnTo>
                  <a:lnTo>
                    <a:pt x="64506" y="149413"/>
                  </a:lnTo>
                  <a:lnTo>
                    <a:pt x="62484" y="172085"/>
                  </a:lnTo>
                  <a:lnTo>
                    <a:pt x="63386" y="188015"/>
                  </a:lnTo>
                  <a:lnTo>
                    <a:pt x="76835" y="230378"/>
                  </a:lnTo>
                  <a:lnTo>
                    <a:pt x="104802" y="262453"/>
                  </a:lnTo>
                  <a:lnTo>
                    <a:pt x="144684" y="281241"/>
                  </a:lnTo>
                  <a:lnTo>
                    <a:pt x="175133" y="284861"/>
                  </a:lnTo>
                  <a:lnTo>
                    <a:pt x="188448" y="284220"/>
                  </a:lnTo>
                  <a:lnTo>
                    <a:pt x="236442" y="268605"/>
                  </a:lnTo>
                  <a:lnTo>
                    <a:pt x="274447" y="237744"/>
                  </a:lnTo>
                  <a:lnTo>
                    <a:pt x="316738" y="281940"/>
                  </a:lnTo>
                  <a:lnTo>
                    <a:pt x="281384" y="312054"/>
                  </a:lnTo>
                  <a:lnTo>
                    <a:pt x="248031" y="331216"/>
                  </a:lnTo>
                  <a:lnTo>
                    <a:pt x="194309" y="344074"/>
                  </a:lnTo>
                  <a:lnTo>
                    <a:pt x="174117" y="344932"/>
                  </a:lnTo>
                  <a:lnTo>
                    <a:pt x="137564" y="341905"/>
                  </a:lnTo>
                  <a:lnTo>
                    <a:pt x="74890" y="317660"/>
                  </a:lnTo>
                  <a:lnTo>
                    <a:pt x="27432" y="270416"/>
                  </a:lnTo>
                  <a:lnTo>
                    <a:pt x="3048" y="208174"/>
                  </a:lnTo>
                  <a:lnTo>
                    <a:pt x="0" y="171958"/>
                  </a:lnTo>
                  <a:lnTo>
                    <a:pt x="1383" y="148072"/>
                  </a:lnTo>
                  <a:lnTo>
                    <a:pt x="12483" y="104395"/>
                  </a:lnTo>
                  <a:lnTo>
                    <a:pt x="34488" y="66460"/>
                  </a:lnTo>
                  <a:lnTo>
                    <a:pt x="66301" y="35790"/>
                  </a:lnTo>
                  <a:lnTo>
                    <a:pt x="106926" y="13073"/>
                  </a:lnTo>
                  <a:lnTo>
                    <a:pt x="151503" y="1452"/>
                  </a:lnTo>
                  <a:lnTo>
                    <a:pt x="175006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7119873" y="998600"/>
            <a:ext cx="739775" cy="337820"/>
            <a:chOff x="7119873" y="998600"/>
            <a:chExt cx="739775" cy="337820"/>
          </a:xfrm>
        </p:grpSpPr>
        <p:sp>
          <p:nvSpPr>
            <p:cNvPr id="44" name="object 44"/>
            <p:cNvSpPr/>
            <p:nvPr/>
          </p:nvSpPr>
          <p:spPr>
            <a:xfrm>
              <a:off x="7124446" y="1003299"/>
              <a:ext cx="181610" cy="328930"/>
            </a:xfrm>
            <a:custGeom>
              <a:avLst/>
              <a:gdLst/>
              <a:ahLst/>
              <a:cxnLst/>
              <a:rect l="l" t="t" r="r" b="b"/>
              <a:pathLst>
                <a:path w="181609" h="328930">
                  <a:moveTo>
                    <a:pt x="181610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58293" y="60960"/>
                  </a:lnTo>
                  <a:lnTo>
                    <a:pt x="58293" y="328930"/>
                  </a:lnTo>
                  <a:lnTo>
                    <a:pt x="121666" y="328930"/>
                  </a:lnTo>
                  <a:lnTo>
                    <a:pt x="121666" y="60960"/>
                  </a:lnTo>
                  <a:lnTo>
                    <a:pt x="181610" y="60960"/>
                  </a:lnTo>
                  <a:lnTo>
                    <a:pt x="18161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124445" y="1003172"/>
              <a:ext cx="181610" cy="328930"/>
            </a:xfrm>
            <a:custGeom>
              <a:avLst/>
              <a:gdLst/>
              <a:ahLst/>
              <a:cxnLst/>
              <a:rect l="l" t="t" r="r" b="b"/>
              <a:pathLst>
                <a:path w="181609" h="328930">
                  <a:moveTo>
                    <a:pt x="0" y="0"/>
                  </a:moveTo>
                  <a:lnTo>
                    <a:pt x="181609" y="0"/>
                  </a:lnTo>
                  <a:lnTo>
                    <a:pt x="181609" y="61594"/>
                  </a:lnTo>
                  <a:lnTo>
                    <a:pt x="121665" y="61594"/>
                  </a:lnTo>
                  <a:lnTo>
                    <a:pt x="121665" y="328422"/>
                  </a:lnTo>
                  <a:lnTo>
                    <a:pt x="58293" y="328422"/>
                  </a:lnTo>
                  <a:lnTo>
                    <a:pt x="58293" y="61594"/>
                  </a:lnTo>
                  <a:lnTo>
                    <a:pt x="0" y="61594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344409" y="1003211"/>
              <a:ext cx="62230" cy="328930"/>
            </a:xfrm>
            <a:custGeom>
              <a:avLst/>
              <a:gdLst/>
              <a:ahLst/>
              <a:cxnLst/>
              <a:rect l="l" t="t" r="r" b="b"/>
              <a:pathLst>
                <a:path w="62229" h="328930">
                  <a:moveTo>
                    <a:pt x="62061" y="0"/>
                  </a:moveTo>
                  <a:lnTo>
                    <a:pt x="0" y="0"/>
                  </a:lnTo>
                  <a:lnTo>
                    <a:pt x="0" y="328383"/>
                  </a:lnTo>
                  <a:lnTo>
                    <a:pt x="62061" y="328383"/>
                  </a:lnTo>
                  <a:lnTo>
                    <a:pt x="62061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344409" y="1003211"/>
              <a:ext cx="62230" cy="328930"/>
            </a:xfrm>
            <a:custGeom>
              <a:avLst/>
              <a:gdLst/>
              <a:ahLst/>
              <a:cxnLst/>
              <a:rect l="l" t="t" r="r" b="b"/>
              <a:pathLst>
                <a:path w="62229" h="328930">
                  <a:moveTo>
                    <a:pt x="0" y="328383"/>
                  </a:moveTo>
                  <a:lnTo>
                    <a:pt x="62061" y="328383"/>
                  </a:lnTo>
                  <a:lnTo>
                    <a:pt x="62061" y="0"/>
                  </a:lnTo>
                  <a:lnTo>
                    <a:pt x="0" y="0"/>
                  </a:lnTo>
                  <a:lnTo>
                    <a:pt x="0" y="32838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451978" y="1003172"/>
              <a:ext cx="295275" cy="328930"/>
            </a:xfrm>
            <a:custGeom>
              <a:avLst/>
              <a:gdLst/>
              <a:ahLst/>
              <a:cxnLst/>
              <a:rect l="l" t="t" r="r" b="b"/>
              <a:pathLst>
                <a:path w="295275" h="328930">
                  <a:moveTo>
                    <a:pt x="294894" y="0"/>
                  </a:moveTo>
                  <a:lnTo>
                    <a:pt x="230759" y="0"/>
                  </a:lnTo>
                  <a:lnTo>
                    <a:pt x="146939" y="233299"/>
                  </a:lnTo>
                  <a:lnTo>
                    <a:pt x="64262" y="0"/>
                  </a:lnTo>
                  <a:lnTo>
                    <a:pt x="0" y="0"/>
                  </a:lnTo>
                  <a:lnTo>
                    <a:pt x="116331" y="328422"/>
                  </a:lnTo>
                  <a:lnTo>
                    <a:pt x="176656" y="328422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993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451978" y="1003172"/>
              <a:ext cx="295275" cy="328930"/>
            </a:xfrm>
            <a:custGeom>
              <a:avLst/>
              <a:gdLst/>
              <a:ahLst/>
              <a:cxnLst/>
              <a:rect l="l" t="t" r="r" b="b"/>
              <a:pathLst>
                <a:path w="295275" h="328930">
                  <a:moveTo>
                    <a:pt x="0" y="0"/>
                  </a:moveTo>
                  <a:lnTo>
                    <a:pt x="64262" y="0"/>
                  </a:lnTo>
                  <a:lnTo>
                    <a:pt x="146939" y="233299"/>
                  </a:lnTo>
                  <a:lnTo>
                    <a:pt x="230759" y="0"/>
                  </a:lnTo>
                  <a:lnTo>
                    <a:pt x="294894" y="0"/>
                  </a:lnTo>
                  <a:lnTo>
                    <a:pt x="176656" y="328422"/>
                  </a:lnTo>
                  <a:lnTo>
                    <a:pt x="116331" y="32842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792465" y="1003211"/>
              <a:ext cx="62230" cy="328930"/>
            </a:xfrm>
            <a:custGeom>
              <a:avLst/>
              <a:gdLst/>
              <a:ahLst/>
              <a:cxnLst/>
              <a:rect l="l" t="t" r="r" b="b"/>
              <a:pathLst>
                <a:path w="62229" h="328930">
                  <a:moveTo>
                    <a:pt x="62061" y="0"/>
                  </a:moveTo>
                  <a:lnTo>
                    <a:pt x="0" y="0"/>
                  </a:lnTo>
                  <a:lnTo>
                    <a:pt x="0" y="328383"/>
                  </a:lnTo>
                  <a:lnTo>
                    <a:pt x="62061" y="328383"/>
                  </a:lnTo>
                  <a:lnTo>
                    <a:pt x="6206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792465" y="1003211"/>
              <a:ext cx="62230" cy="328930"/>
            </a:xfrm>
            <a:custGeom>
              <a:avLst/>
              <a:gdLst/>
              <a:ahLst/>
              <a:cxnLst/>
              <a:rect l="l" t="t" r="r" b="b"/>
              <a:pathLst>
                <a:path w="62229" h="328930">
                  <a:moveTo>
                    <a:pt x="0" y="328383"/>
                  </a:moveTo>
                  <a:lnTo>
                    <a:pt x="62061" y="328383"/>
                  </a:lnTo>
                  <a:lnTo>
                    <a:pt x="62061" y="0"/>
                  </a:lnTo>
                  <a:lnTo>
                    <a:pt x="0" y="0"/>
                  </a:lnTo>
                  <a:lnTo>
                    <a:pt x="0" y="32838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7920608" y="998600"/>
            <a:ext cx="928369" cy="337820"/>
            <a:chOff x="7920608" y="998600"/>
            <a:chExt cx="928369" cy="337820"/>
          </a:xfrm>
        </p:grpSpPr>
        <p:sp>
          <p:nvSpPr>
            <p:cNvPr id="53" name="object 53"/>
            <p:cNvSpPr/>
            <p:nvPr/>
          </p:nvSpPr>
          <p:spPr>
            <a:xfrm>
              <a:off x="7925180" y="1003172"/>
              <a:ext cx="260350" cy="328930"/>
            </a:xfrm>
            <a:custGeom>
              <a:avLst/>
              <a:gdLst/>
              <a:ahLst/>
              <a:cxnLst/>
              <a:rect l="l" t="t" r="r" b="b"/>
              <a:pathLst>
                <a:path w="260350" h="328930">
                  <a:moveTo>
                    <a:pt x="74041" y="0"/>
                  </a:moveTo>
                  <a:lnTo>
                    <a:pt x="0" y="0"/>
                  </a:lnTo>
                  <a:lnTo>
                    <a:pt x="0" y="328422"/>
                  </a:lnTo>
                  <a:lnTo>
                    <a:pt x="75184" y="328422"/>
                  </a:lnTo>
                  <a:lnTo>
                    <a:pt x="104713" y="327921"/>
                  </a:lnTo>
                  <a:lnTo>
                    <a:pt x="149532" y="323921"/>
                  </a:lnTo>
                  <a:lnTo>
                    <a:pt x="189801" y="309117"/>
                  </a:lnTo>
                  <a:lnTo>
                    <a:pt x="223379" y="280171"/>
                  </a:lnTo>
                  <a:lnTo>
                    <a:pt x="232781" y="267462"/>
                  </a:lnTo>
                  <a:lnTo>
                    <a:pt x="62102" y="267462"/>
                  </a:lnTo>
                  <a:lnTo>
                    <a:pt x="62102" y="60325"/>
                  </a:lnTo>
                  <a:lnTo>
                    <a:pt x="227962" y="60325"/>
                  </a:lnTo>
                  <a:lnTo>
                    <a:pt x="225740" y="56892"/>
                  </a:lnTo>
                  <a:lnTo>
                    <a:pt x="197113" y="28039"/>
                  </a:lnTo>
                  <a:lnTo>
                    <a:pt x="160748" y="10019"/>
                  </a:lnTo>
                  <a:lnTo>
                    <a:pt x="107547" y="1117"/>
                  </a:lnTo>
                  <a:lnTo>
                    <a:pt x="74041" y="0"/>
                  </a:lnTo>
                  <a:close/>
                </a:path>
                <a:path w="260350" h="328930">
                  <a:moveTo>
                    <a:pt x="227962" y="60325"/>
                  </a:moveTo>
                  <a:lnTo>
                    <a:pt x="83312" y="60325"/>
                  </a:lnTo>
                  <a:lnTo>
                    <a:pt x="110458" y="61944"/>
                  </a:lnTo>
                  <a:lnTo>
                    <a:pt x="133603" y="66801"/>
                  </a:lnTo>
                  <a:lnTo>
                    <a:pt x="167894" y="86232"/>
                  </a:lnTo>
                  <a:lnTo>
                    <a:pt x="189785" y="120903"/>
                  </a:lnTo>
                  <a:lnTo>
                    <a:pt x="197103" y="167386"/>
                  </a:lnTo>
                  <a:lnTo>
                    <a:pt x="196341" y="183673"/>
                  </a:lnTo>
                  <a:lnTo>
                    <a:pt x="184912" y="224536"/>
                  </a:lnTo>
                  <a:lnTo>
                    <a:pt x="153289" y="257682"/>
                  </a:lnTo>
                  <a:lnTo>
                    <a:pt x="111015" y="266844"/>
                  </a:lnTo>
                  <a:lnTo>
                    <a:pt x="91059" y="267462"/>
                  </a:lnTo>
                  <a:lnTo>
                    <a:pt x="232781" y="267462"/>
                  </a:lnTo>
                  <a:lnTo>
                    <a:pt x="253224" y="222218"/>
                  </a:lnTo>
                  <a:lnTo>
                    <a:pt x="260350" y="168782"/>
                  </a:lnTo>
                  <a:lnTo>
                    <a:pt x="258943" y="142946"/>
                  </a:lnTo>
                  <a:lnTo>
                    <a:pt x="254714" y="118776"/>
                  </a:lnTo>
                  <a:lnTo>
                    <a:pt x="247651" y="96273"/>
                  </a:lnTo>
                  <a:lnTo>
                    <a:pt x="237744" y="75437"/>
                  </a:lnTo>
                  <a:lnTo>
                    <a:pt x="227962" y="60325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2711" y="1058925"/>
              <a:ext cx="144145" cy="21628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7925180" y="1003172"/>
              <a:ext cx="260350" cy="328930"/>
            </a:xfrm>
            <a:custGeom>
              <a:avLst/>
              <a:gdLst/>
              <a:ahLst/>
              <a:cxnLst/>
              <a:rect l="l" t="t" r="r" b="b"/>
              <a:pathLst>
                <a:path w="260350" h="328930">
                  <a:moveTo>
                    <a:pt x="0" y="0"/>
                  </a:moveTo>
                  <a:lnTo>
                    <a:pt x="74041" y="0"/>
                  </a:lnTo>
                  <a:lnTo>
                    <a:pt x="107547" y="1117"/>
                  </a:lnTo>
                  <a:lnTo>
                    <a:pt x="160748" y="10019"/>
                  </a:lnTo>
                  <a:lnTo>
                    <a:pt x="197113" y="28039"/>
                  </a:lnTo>
                  <a:lnTo>
                    <a:pt x="225740" y="56892"/>
                  </a:lnTo>
                  <a:lnTo>
                    <a:pt x="247651" y="96273"/>
                  </a:lnTo>
                  <a:lnTo>
                    <a:pt x="258943" y="142946"/>
                  </a:lnTo>
                  <a:lnTo>
                    <a:pt x="260350" y="168782"/>
                  </a:lnTo>
                  <a:lnTo>
                    <a:pt x="259562" y="187356"/>
                  </a:lnTo>
                  <a:lnTo>
                    <a:pt x="247650" y="238505"/>
                  </a:lnTo>
                  <a:lnTo>
                    <a:pt x="223379" y="280171"/>
                  </a:lnTo>
                  <a:lnTo>
                    <a:pt x="189801" y="309117"/>
                  </a:lnTo>
                  <a:lnTo>
                    <a:pt x="149532" y="323921"/>
                  </a:lnTo>
                  <a:lnTo>
                    <a:pt x="104713" y="327921"/>
                  </a:lnTo>
                  <a:lnTo>
                    <a:pt x="75184" y="328422"/>
                  </a:lnTo>
                  <a:lnTo>
                    <a:pt x="0" y="328422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218550" y="1003172"/>
              <a:ext cx="316865" cy="328930"/>
            </a:xfrm>
            <a:custGeom>
              <a:avLst/>
              <a:gdLst/>
              <a:ahLst/>
              <a:cxnLst/>
              <a:rect l="l" t="t" r="r" b="b"/>
              <a:pathLst>
                <a:path w="316865" h="328930">
                  <a:moveTo>
                    <a:pt x="189992" y="0"/>
                  </a:moveTo>
                  <a:lnTo>
                    <a:pt x="126619" y="0"/>
                  </a:lnTo>
                  <a:lnTo>
                    <a:pt x="0" y="328422"/>
                  </a:lnTo>
                  <a:lnTo>
                    <a:pt x="65024" y="328422"/>
                  </a:lnTo>
                  <a:lnTo>
                    <a:pt x="91694" y="260730"/>
                  </a:lnTo>
                  <a:lnTo>
                    <a:pt x="290311" y="260730"/>
                  </a:lnTo>
                  <a:lnTo>
                    <a:pt x="266856" y="199771"/>
                  </a:lnTo>
                  <a:lnTo>
                    <a:pt x="114680" y="199771"/>
                  </a:lnTo>
                  <a:lnTo>
                    <a:pt x="158750" y="87122"/>
                  </a:lnTo>
                  <a:lnTo>
                    <a:pt x="223513" y="87122"/>
                  </a:lnTo>
                  <a:lnTo>
                    <a:pt x="189992" y="0"/>
                  </a:lnTo>
                  <a:close/>
                </a:path>
                <a:path w="316865" h="328930">
                  <a:moveTo>
                    <a:pt x="290311" y="260730"/>
                  </a:moveTo>
                  <a:lnTo>
                    <a:pt x="225678" y="260730"/>
                  </a:lnTo>
                  <a:lnTo>
                    <a:pt x="251332" y="328422"/>
                  </a:lnTo>
                  <a:lnTo>
                    <a:pt x="316356" y="328422"/>
                  </a:lnTo>
                  <a:lnTo>
                    <a:pt x="290311" y="260730"/>
                  </a:lnTo>
                  <a:close/>
                </a:path>
                <a:path w="316865" h="328930">
                  <a:moveTo>
                    <a:pt x="223513" y="87122"/>
                  </a:moveTo>
                  <a:lnTo>
                    <a:pt x="158750" y="87122"/>
                  </a:lnTo>
                  <a:lnTo>
                    <a:pt x="202565" y="199771"/>
                  </a:lnTo>
                  <a:lnTo>
                    <a:pt x="266856" y="199771"/>
                  </a:lnTo>
                  <a:lnTo>
                    <a:pt x="223513" y="87122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218550" y="1003172"/>
              <a:ext cx="316865" cy="328930"/>
            </a:xfrm>
            <a:custGeom>
              <a:avLst/>
              <a:gdLst/>
              <a:ahLst/>
              <a:cxnLst/>
              <a:rect l="l" t="t" r="r" b="b"/>
              <a:pathLst>
                <a:path w="316865" h="328930">
                  <a:moveTo>
                    <a:pt x="158750" y="87122"/>
                  </a:moveTo>
                  <a:lnTo>
                    <a:pt x="114680" y="199771"/>
                  </a:lnTo>
                  <a:lnTo>
                    <a:pt x="202565" y="199771"/>
                  </a:lnTo>
                  <a:lnTo>
                    <a:pt x="158750" y="87122"/>
                  </a:lnTo>
                  <a:close/>
                </a:path>
                <a:path w="316865" h="328930">
                  <a:moveTo>
                    <a:pt x="126619" y="0"/>
                  </a:moveTo>
                  <a:lnTo>
                    <a:pt x="189992" y="0"/>
                  </a:lnTo>
                  <a:lnTo>
                    <a:pt x="316356" y="328422"/>
                  </a:lnTo>
                  <a:lnTo>
                    <a:pt x="251332" y="328422"/>
                  </a:lnTo>
                  <a:lnTo>
                    <a:pt x="225678" y="260730"/>
                  </a:lnTo>
                  <a:lnTo>
                    <a:pt x="91694" y="260730"/>
                  </a:lnTo>
                  <a:lnTo>
                    <a:pt x="65024" y="328422"/>
                  </a:lnTo>
                  <a:lnTo>
                    <a:pt x="0" y="328422"/>
                  </a:lnTo>
                  <a:lnTo>
                    <a:pt x="126619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583548" y="1003172"/>
              <a:ext cx="260350" cy="328930"/>
            </a:xfrm>
            <a:custGeom>
              <a:avLst/>
              <a:gdLst/>
              <a:ahLst/>
              <a:cxnLst/>
              <a:rect l="l" t="t" r="r" b="b"/>
              <a:pathLst>
                <a:path w="260350" h="328930">
                  <a:moveTo>
                    <a:pt x="74041" y="0"/>
                  </a:moveTo>
                  <a:lnTo>
                    <a:pt x="0" y="0"/>
                  </a:lnTo>
                  <a:lnTo>
                    <a:pt x="0" y="328422"/>
                  </a:lnTo>
                  <a:lnTo>
                    <a:pt x="75183" y="328422"/>
                  </a:lnTo>
                  <a:lnTo>
                    <a:pt x="104713" y="327921"/>
                  </a:lnTo>
                  <a:lnTo>
                    <a:pt x="149532" y="323921"/>
                  </a:lnTo>
                  <a:lnTo>
                    <a:pt x="189801" y="309117"/>
                  </a:lnTo>
                  <a:lnTo>
                    <a:pt x="223379" y="280171"/>
                  </a:lnTo>
                  <a:lnTo>
                    <a:pt x="232781" y="267462"/>
                  </a:lnTo>
                  <a:lnTo>
                    <a:pt x="62102" y="267462"/>
                  </a:lnTo>
                  <a:lnTo>
                    <a:pt x="62102" y="60325"/>
                  </a:lnTo>
                  <a:lnTo>
                    <a:pt x="227962" y="60325"/>
                  </a:lnTo>
                  <a:lnTo>
                    <a:pt x="225740" y="56892"/>
                  </a:lnTo>
                  <a:lnTo>
                    <a:pt x="197113" y="28039"/>
                  </a:lnTo>
                  <a:lnTo>
                    <a:pt x="160748" y="10019"/>
                  </a:lnTo>
                  <a:lnTo>
                    <a:pt x="107547" y="1117"/>
                  </a:lnTo>
                  <a:lnTo>
                    <a:pt x="74041" y="0"/>
                  </a:lnTo>
                  <a:close/>
                </a:path>
                <a:path w="260350" h="328930">
                  <a:moveTo>
                    <a:pt x="227962" y="60325"/>
                  </a:moveTo>
                  <a:lnTo>
                    <a:pt x="83311" y="60325"/>
                  </a:lnTo>
                  <a:lnTo>
                    <a:pt x="110458" y="61944"/>
                  </a:lnTo>
                  <a:lnTo>
                    <a:pt x="133603" y="66801"/>
                  </a:lnTo>
                  <a:lnTo>
                    <a:pt x="167894" y="86232"/>
                  </a:lnTo>
                  <a:lnTo>
                    <a:pt x="189785" y="120903"/>
                  </a:lnTo>
                  <a:lnTo>
                    <a:pt x="197103" y="167386"/>
                  </a:lnTo>
                  <a:lnTo>
                    <a:pt x="196341" y="183673"/>
                  </a:lnTo>
                  <a:lnTo>
                    <a:pt x="184911" y="224536"/>
                  </a:lnTo>
                  <a:lnTo>
                    <a:pt x="153289" y="257682"/>
                  </a:lnTo>
                  <a:lnTo>
                    <a:pt x="111015" y="266844"/>
                  </a:lnTo>
                  <a:lnTo>
                    <a:pt x="91058" y="267462"/>
                  </a:lnTo>
                  <a:lnTo>
                    <a:pt x="232781" y="267462"/>
                  </a:lnTo>
                  <a:lnTo>
                    <a:pt x="253224" y="222218"/>
                  </a:lnTo>
                  <a:lnTo>
                    <a:pt x="260350" y="168782"/>
                  </a:lnTo>
                  <a:lnTo>
                    <a:pt x="258943" y="142946"/>
                  </a:lnTo>
                  <a:lnTo>
                    <a:pt x="254714" y="118776"/>
                  </a:lnTo>
                  <a:lnTo>
                    <a:pt x="247651" y="96273"/>
                  </a:lnTo>
                  <a:lnTo>
                    <a:pt x="237744" y="75437"/>
                  </a:lnTo>
                  <a:lnTo>
                    <a:pt x="227962" y="60325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41079" y="1058925"/>
              <a:ext cx="144145" cy="21628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8583548" y="1003172"/>
              <a:ext cx="260350" cy="328930"/>
            </a:xfrm>
            <a:custGeom>
              <a:avLst/>
              <a:gdLst/>
              <a:ahLst/>
              <a:cxnLst/>
              <a:rect l="l" t="t" r="r" b="b"/>
              <a:pathLst>
                <a:path w="260350" h="328930">
                  <a:moveTo>
                    <a:pt x="0" y="0"/>
                  </a:moveTo>
                  <a:lnTo>
                    <a:pt x="74041" y="0"/>
                  </a:lnTo>
                  <a:lnTo>
                    <a:pt x="107547" y="1117"/>
                  </a:lnTo>
                  <a:lnTo>
                    <a:pt x="160748" y="10019"/>
                  </a:lnTo>
                  <a:lnTo>
                    <a:pt x="197113" y="28039"/>
                  </a:lnTo>
                  <a:lnTo>
                    <a:pt x="225740" y="56892"/>
                  </a:lnTo>
                  <a:lnTo>
                    <a:pt x="247651" y="96273"/>
                  </a:lnTo>
                  <a:lnTo>
                    <a:pt x="258943" y="142946"/>
                  </a:lnTo>
                  <a:lnTo>
                    <a:pt x="260350" y="168782"/>
                  </a:lnTo>
                  <a:lnTo>
                    <a:pt x="259562" y="187356"/>
                  </a:lnTo>
                  <a:lnTo>
                    <a:pt x="247650" y="238505"/>
                  </a:lnTo>
                  <a:lnTo>
                    <a:pt x="223379" y="280171"/>
                  </a:lnTo>
                  <a:lnTo>
                    <a:pt x="189801" y="309117"/>
                  </a:lnTo>
                  <a:lnTo>
                    <a:pt x="149532" y="323921"/>
                  </a:lnTo>
                  <a:lnTo>
                    <a:pt x="104713" y="327921"/>
                  </a:lnTo>
                  <a:lnTo>
                    <a:pt x="75183" y="328422"/>
                  </a:lnTo>
                  <a:lnTo>
                    <a:pt x="0" y="328422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8899017" y="990346"/>
            <a:ext cx="424815" cy="354330"/>
            <a:chOff x="8899017" y="990346"/>
            <a:chExt cx="424815" cy="354330"/>
          </a:xfrm>
        </p:grpSpPr>
        <p:sp>
          <p:nvSpPr>
            <p:cNvPr id="62" name="object 62"/>
            <p:cNvSpPr/>
            <p:nvPr/>
          </p:nvSpPr>
          <p:spPr>
            <a:xfrm>
              <a:off x="8903589" y="1003299"/>
              <a:ext cx="179705" cy="328930"/>
            </a:xfrm>
            <a:custGeom>
              <a:avLst/>
              <a:gdLst/>
              <a:ahLst/>
              <a:cxnLst/>
              <a:rect l="l" t="t" r="r" b="b"/>
              <a:pathLst>
                <a:path w="179704" h="328930">
                  <a:moveTo>
                    <a:pt x="179324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0" y="120650"/>
                  </a:lnTo>
                  <a:lnTo>
                    <a:pt x="0" y="180340"/>
                  </a:lnTo>
                  <a:lnTo>
                    <a:pt x="0" y="266700"/>
                  </a:lnTo>
                  <a:lnTo>
                    <a:pt x="0" y="328930"/>
                  </a:lnTo>
                  <a:lnTo>
                    <a:pt x="179324" y="328930"/>
                  </a:lnTo>
                  <a:lnTo>
                    <a:pt x="179324" y="266700"/>
                  </a:lnTo>
                  <a:lnTo>
                    <a:pt x="62103" y="266700"/>
                  </a:lnTo>
                  <a:lnTo>
                    <a:pt x="62103" y="180340"/>
                  </a:lnTo>
                  <a:lnTo>
                    <a:pt x="179324" y="180340"/>
                  </a:lnTo>
                  <a:lnTo>
                    <a:pt x="179324" y="120650"/>
                  </a:lnTo>
                  <a:lnTo>
                    <a:pt x="62103" y="120650"/>
                  </a:lnTo>
                  <a:lnTo>
                    <a:pt x="62103" y="60960"/>
                  </a:lnTo>
                  <a:lnTo>
                    <a:pt x="179324" y="60960"/>
                  </a:lnTo>
                  <a:lnTo>
                    <a:pt x="17932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903589" y="1003173"/>
              <a:ext cx="179705" cy="328930"/>
            </a:xfrm>
            <a:custGeom>
              <a:avLst/>
              <a:gdLst/>
              <a:ahLst/>
              <a:cxnLst/>
              <a:rect l="l" t="t" r="r" b="b"/>
              <a:pathLst>
                <a:path w="179704" h="328930">
                  <a:moveTo>
                    <a:pt x="0" y="0"/>
                  </a:moveTo>
                  <a:lnTo>
                    <a:pt x="179324" y="0"/>
                  </a:lnTo>
                  <a:lnTo>
                    <a:pt x="179324" y="61213"/>
                  </a:lnTo>
                  <a:lnTo>
                    <a:pt x="62102" y="61213"/>
                  </a:lnTo>
                  <a:lnTo>
                    <a:pt x="62102" y="120523"/>
                  </a:lnTo>
                  <a:lnTo>
                    <a:pt x="179324" y="120523"/>
                  </a:lnTo>
                  <a:lnTo>
                    <a:pt x="179324" y="180593"/>
                  </a:lnTo>
                  <a:lnTo>
                    <a:pt x="62102" y="180593"/>
                  </a:lnTo>
                  <a:lnTo>
                    <a:pt x="62102" y="267080"/>
                  </a:lnTo>
                  <a:lnTo>
                    <a:pt x="179324" y="267080"/>
                  </a:lnTo>
                  <a:lnTo>
                    <a:pt x="179324" y="328422"/>
                  </a:lnTo>
                  <a:lnTo>
                    <a:pt x="0" y="32842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112758" y="994918"/>
              <a:ext cx="207010" cy="345440"/>
            </a:xfrm>
            <a:custGeom>
              <a:avLst/>
              <a:gdLst/>
              <a:ahLst/>
              <a:cxnLst/>
              <a:rect l="l" t="t" r="r" b="b"/>
              <a:pathLst>
                <a:path w="207009" h="345440">
                  <a:moveTo>
                    <a:pt x="105664" y="0"/>
                  </a:moveTo>
                  <a:lnTo>
                    <a:pt x="55211" y="13769"/>
                  </a:lnTo>
                  <a:lnTo>
                    <a:pt x="21907" y="51355"/>
                  </a:lnTo>
                  <a:lnTo>
                    <a:pt x="15367" y="83058"/>
                  </a:lnTo>
                  <a:lnTo>
                    <a:pt x="16345" y="94890"/>
                  </a:lnTo>
                  <a:lnTo>
                    <a:pt x="31115" y="130556"/>
                  </a:lnTo>
                  <a:lnTo>
                    <a:pt x="56245" y="159273"/>
                  </a:lnTo>
                  <a:lnTo>
                    <a:pt x="113186" y="208778"/>
                  </a:lnTo>
                  <a:lnTo>
                    <a:pt x="123555" y="218074"/>
                  </a:lnTo>
                  <a:lnTo>
                    <a:pt x="131423" y="225871"/>
                  </a:lnTo>
                  <a:lnTo>
                    <a:pt x="136778" y="232156"/>
                  </a:lnTo>
                  <a:lnTo>
                    <a:pt x="142367" y="239649"/>
                  </a:lnTo>
                  <a:lnTo>
                    <a:pt x="145161" y="247142"/>
                  </a:lnTo>
                  <a:lnTo>
                    <a:pt x="145161" y="262763"/>
                  </a:lnTo>
                  <a:lnTo>
                    <a:pt x="107061" y="285496"/>
                  </a:lnTo>
                  <a:lnTo>
                    <a:pt x="92082" y="282781"/>
                  </a:lnTo>
                  <a:lnTo>
                    <a:pt x="78009" y="274637"/>
                  </a:lnTo>
                  <a:lnTo>
                    <a:pt x="64841" y="261064"/>
                  </a:lnTo>
                  <a:lnTo>
                    <a:pt x="52577" y="242062"/>
                  </a:lnTo>
                  <a:lnTo>
                    <a:pt x="0" y="273685"/>
                  </a:lnTo>
                  <a:lnTo>
                    <a:pt x="32003" y="317922"/>
                  </a:lnTo>
                  <a:lnTo>
                    <a:pt x="72882" y="340645"/>
                  </a:lnTo>
                  <a:lnTo>
                    <a:pt x="105664" y="344932"/>
                  </a:lnTo>
                  <a:lnTo>
                    <a:pt x="127073" y="343288"/>
                  </a:lnTo>
                  <a:lnTo>
                    <a:pt x="163510" y="330144"/>
                  </a:lnTo>
                  <a:lnTo>
                    <a:pt x="199532" y="288718"/>
                  </a:lnTo>
                  <a:lnTo>
                    <a:pt x="206501" y="251841"/>
                  </a:lnTo>
                  <a:lnTo>
                    <a:pt x="206003" y="241671"/>
                  </a:lnTo>
                  <a:lnTo>
                    <a:pt x="193936" y="204733"/>
                  </a:lnTo>
                  <a:lnTo>
                    <a:pt x="166024" y="171497"/>
                  </a:lnTo>
                  <a:lnTo>
                    <a:pt x="111051" y="124297"/>
                  </a:lnTo>
                  <a:lnTo>
                    <a:pt x="97678" y="112363"/>
                  </a:lnTo>
                  <a:lnTo>
                    <a:pt x="88139" y="103239"/>
                  </a:lnTo>
                  <a:lnTo>
                    <a:pt x="82423" y="96901"/>
                  </a:lnTo>
                  <a:lnTo>
                    <a:pt x="78613" y="91948"/>
                  </a:lnTo>
                  <a:lnTo>
                    <a:pt x="76835" y="86741"/>
                  </a:lnTo>
                  <a:lnTo>
                    <a:pt x="76835" y="75819"/>
                  </a:lnTo>
                  <a:lnTo>
                    <a:pt x="79375" y="70866"/>
                  </a:lnTo>
                  <a:lnTo>
                    <a:pt x="89789" y="62103"/>
                  </a:lnTo>
                  <a:lnTo>
                    <a:pt x="96520" y="59817"/>
                  </a:lnTo>
                  <a:lnTo>
                    <a:pt x="104775" y="59817"/>
                  </a:lnTo>
                  <a:lnTo>
                    <a:pt x="117373" y="61936"/>
                  </a:lnTo>
                  <a:lnTo>
                    <a:pt x="129841" y="68294"/>
                  </a:lnTo>
                  <a:lnTo>
                    <a:pt x="142190" y="78890"/>
                  </a:lnTo>
                  <a:lnTo>
                    <a:pt x="154432" y="93726"/>
                  </a:lnTo>
                  <a:lnTo>
                    <a:pt x="200660" y="52959"/>
                  </a:lnTo>
                  <a:lnTo>
                    <a:pt x="163887" y="18311"/>
                  </a:lnTo>
                  <a:lnTo>
                    <a:pt x="117808" y="714"/>
                  </a:lnTo>
                  <a:lnTo>
                    <a:pt x="105664" y="0"/>
                  </a:lnTo>
                  <a:close/>
                </a:path>
              </a:pathLst>
            </a:custGeom>
            <a:solidFill>
              <a:srgbClr val="993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112758" y="994918"/>
              <a:ext cx="207010" cy="345440"/>
            </a:xfrm>
            <a:custGeom>
              <a:avLst/>
              <a:gdLst/>
              <a:ahLst/>
              <a:cxnLst/>
              <a:rect l="l" t="t" r="r" b="b"/>
              <a:pathLst>
                <a:path w="207009" h="345440">
                  <a:moveTo>
                    <a:pt x="105664" y="0"/>
                  </a:moveTo>
                  <a:lnTo>
                    <a:pt x="152526" y="11430"/>
                  </a:lnTo>
                  <a:lnTo>
                    <a:pt x="187942" y="39076"/>
                  </a:lnTo>
                  <a:lnTo>
                    <a:pt x="200660" y="52959"/>
                  </a:lnTo>
                  <a:lnTo>
                    <a:pt x="154432" y="93726"/>
                  </a:lnTo>
                  <a:lnTo>
                    <a:pt x="142190" y="78890"/>
                  </a:lnTo>
                  <a:lnTo>
                    <a:pt x="129841" y="68294"/>
                  </a:lnTo>
                  <a:lnTo>
                    <a:pt x="117373" y="61936"/>
                  </a:lnTo>
                  <a:lnTo>
                    <a:pt x="104775" y="59817"/>
                  </a:lnTo>
                  <a:lnTo>
                    <a:pt x="96520" y="59817"/>
                  </a:lnTo>
                  <a:lnTo>
                    <a:pt x="89789" y="62103"/>
                  </a:lnTo>
                  <a:lnTo>
                    <a:pt x="84582" y="66421"/>
                  </a:lnTo>
                  <a:lnTo>
                    <a:pt x="79375" y="70866"/>
                  </a:lnTo>
                  <a:lnTo>
                    <a:pt x="76835" y="75819"/>
                  </a:lnTo>
                  <a:lnTo>
                    <a:pt x="76835" y="81280"/>
                  </a:lnTo>
                  <a:lnTo>
                    <a:pt x="76835" y="86741"/>
                  </a:lnTo>
                  <a:lnTo>
                    <a:pt x="111051" y="124297"/>
                  </a:lnTo>
                  <a:lnTo>
                    <a:pt x="144395" y="152638"/>
                  </a:lnTo>
                  <a:lnTo>
                    <a:pt x="156972" y="163449"/>
                  </a:lnTo>
                  <a:lnTo>
                    <a:pt x="187864" y="195627"/>
                  </a:lnTo>
                  <a:lnTo>
                    <a:pt x="204517" y="231917"/>
                  </a:lnTo>
                  <a:lnTo>
                    <a:pt x="206501" y="251841"/>
                  </a:lnTo>
                  <a:lnTo>
                    <a:pt x="204761" y="271154"/>
                  </a:lnTo>
                  <a:lnTo>
                    <a:pt x="178562" y="318643"/>
                  </a:lnTo>
                  <a:lnTo>
                    <a:pt x="127073" y="343288"/>
                  </a:lnTo>
                  <a:lnTo>
                    <a:pt x="105664" y="344932"/>
                  </a:lnTo>
                  <a:lnTo>
                    <a:pt x="88707" y="343860"/>
                  </a:lnTo>
                  <a:lnTo>
                    <a:pt x="44576" y="327787"/>
                  </a:lnTo>
                  <a:lnTo>
                    <a:pt x="9715" y="290907"/>
                  </a:lnTo>
                  <a:lnTo>
                    <a:pt x="0" y="273685"/>
                  </a:lnTo>
                  <a:lnTo>
                    <a:pt x="52577" y="242062"/>
                  </a:lnTo>
                  <a:lnTo>
                    <a:pt x="64841" y="261064"/>
                  </a:lnTo>
                  <a:lnTo>
                    <a:pt x="78009" y="274637"/>
                  </a:lnTo>
                  <a:lnTo>
                    <a:pt x="92082" y="282781"/>
                  </a:lnTo>
                  <a:lnTo>
                    <a:pt x="107061" y="285496"/>
                  </a:lnTo>
                  <a:lnTo>
                    <a:pt x="114823" y="284922"/>
                  </a:lnTo>
                  <a:lnTo>
                    <a:pt x="145161" y="262763"/>
                  </a:lnTo>
                  <a:lnTo>
                    <a:pt x="145161" y="254508"/>
                  </a:lnTo>
                  <a:lnTo>
                    <a:pt x="145161" y="247142"/>
                  </a:lnTo>
                  <a:lnTo>
                    <a:pt x="113186" y="208778"/>
                  </a:lnTo>
                  <a:lnTo>
                    <a:pt x="100330" y="197993"/>
                  </a:lnTo>
                  <a:lnTo>
                    <a:pt x="75924" y="177401"/>
                  </a:lnTo>
                  <a:lnTo>
                    <a:pt x="41304" y="143646"/>
                  </a:lnTo>
                  <a:lnTo>
                    <a:pt x="19288" y="106759"/>
                  </a:lnTo>
                  <a:lnTo>
                    <a:pt x="15367" y="83058"/>
                  </a:lnTo>
                  <a:lnTo>
                    <a:pt x="17006" y="66605"/>
                  </a:lnTo>
                  <a:lnTo>
                    <a:pt x="41401" y="24511"/>
                  </a:lnTo>
                  <a:lnTo>
                    <a:pt x="87354" y="1525"/>
                  </a:lnTo>
                  <a:lnTo>
                    <a:pt x="105664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6" name="object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629203"/>
              </p:ext>
            </p:extLst>
          </p:nvPr>
        </p:nvGraphicFramePr>
        <p:xfrm>
          <a:off x="193675" y="2168779"/>
          <a:ext cx="11927202" cy="3225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1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5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3194">
                <a:tc>
                  <a:txBody>
                    <a:bodyPr/>
                    <a:lstStyle/>
                    <a:p>
                      <a:pPr marL="763905" marR="694055" indent="208279">
                        <a:lnSpc>
                          <a:spcPct val="107200"/>
                        </a:lnSpc>
                        <a:spcBef>
                          <a:spcPts val="135"/>
                        </a:spcBef>
                      </a:pPr>
                      <a:r>
                        <a:rPr sz="1800" b="1" spc="-170" dirty="0">
                          <a:latin typeface="Tahoma"/>
                          <a:cs typeface="Tahoma"/>
                        </a:rPr>
                        <a:t>LUNES </a:t>
                      </a:r>
                      <a:r>
                        <a:rPr sz="1800" b="1" spc="-1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7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MARZO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848994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150" dirty="0">
                          <a:latin typeface="Tahoma"/>
                          <a:cs typeface="Tahoma"/>
                        </a:rPr>
                        <a:t>MARTES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671195">
                        <a:lnSpc>
                          <a:spcPct val="100000"/>
                        </a:lnSpc>
                        <a:spcBef>
                          <a:spcPts val="155"/>
                        </a:spcBef>
                        <a:tabLst>
                          <a:tab pos="1054735" algn="l"/>
                        </a:tabLst>
                      </a:pPr>
                      <a:r>
                        <a:rPr sz="1800" b="1" spc="-145" dirty="0">
                          <a:latin typeface="Tahoma"/>
                          <a:cs typeface="Tahoma"/>
                        </a:rPr>
                        <a:t>28	</a:t>
                      </a:r>
                      <a:r>
                        <a:rPr sz="1800" b="1" spc="-50" dirty="0">
                          <a:latin typeface="Tahoma"/>
                          <a:cs typeface="Tahoma"/>
                        </a:rPr>
                        <a:t>MARZO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601345" marR="543560" indent="-47625">
                        <a:lnSpc>
                          <a:spcPct val="107200"/>
                        </a:lnSpc>
                        <a:spcBef>
                          <a:spcPts val="135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MIÉRCOLES 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9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MARZO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504190" marR="496570" indent="180975">
                        <a:lnSpc>
                          <a:spcPct val="107200"/>
                        </a:lnSpc>
                        <a:spcBef>
                          <a:spcPts val="135"/>
                        </a:spcBef>
                      </a:pPr>
                      <a:r>
                        <a:rPr sz="1800" b="1" spc="-120" dirty="0">
                          <a:latin typeface="Tahoma"/>
                          <a:cs typeface="Tahoma"/>
                        </a:rPr>
                        <a:t>JUEVES </a:t>
                      </a:r>
                      <a:r>
                        <a:rPr sz="1800" b="1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0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MARZO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marL="586740" marR="575945" indent="124460">
                        <a:lnSpc>
                          <a:spcPct val="107200"/>
                        </a:lnSpc>
                        <a:spcBef>
                          <a:spcPts val="135"/>
                        </a:spcBef>
                      </a:pPr>
                      <a:r>
                        <a:rPr sz="1800" b="1" spc="-175" dirty="0">
                          <a:latin typeface="Tahoma"/>
                          <a:cs typeface="Tahoma"/>
                        </a:rPr>
                        <a:t>VIERNES </a:t>
                      </a:r>
                      <a:r>
                        <a:rPr sz="1800" b="1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1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MARZO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4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90805" marR="385445" algn="just">
                        <a:lnSpc>
                          <a:spcPct val="107000"/>
                        </a:lnSpc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CONOCIENDO </a:t>
                      </a:r>
                      <a:r>
                        <a:rPr sz="2800" b="1" spc="-6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28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40" dirty="0">
                          <a:latin typeface="Calibri"/>
                          <a:cs typeface="Calibri"/>
                        </a:rPr>
                        <a:t>NECESITA </a:t>
                      </a:r>
                      <a:r>
                        <a:rPr sz="2800" b="1" spc="-6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UNA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45" dirty="0">
                          <a:latin typeface="Calibri"/>
                          <a:cs typeface="Calibri"/>
                        </a:rPr>
                        <a:t>PLANTA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91440" marR="523875">
                        <a:lnSpc>
                          <a:spcPct val="107000"/>
                        </a:lnSpc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MI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 GER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IMADO 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FRIJOL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92075" marR="173355" indent="485775">
                        <a:lnSpc>
                          <a:spcPct val="107100"/>
                        </a:lnSpc>
                      </a:pPr>
                      <a:r>
                        <a:rPr sz="2800" b="1" spc="-25" dirty="0">
                          <a:latin typeface="Calibri"/>
                          <a:cs typeface="Calibri"/>
                        </a:rPr>
                        <a:t>LOS </a:t>
                      </a:r>
                      <a:r>
                        <a:rPr sz="2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-3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OSI</a:t>
                      </a:r>
                      <a:r>
                        <a:rPr sz="2800" b="1" spc="-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TEMAS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434975" marR="106045" indent="-342900">
                        <a:lnSpc>
                          <a:spcPct val="107000"/>
                        </a:lnSpc>
                        <a:buFont typeface="Symbol"/>
                        <a:buChar char=""/>
                        <a:tabLst>
                          <a:tab pos="434975" algn="l"/>
                          <a:tab pos="435609" algn="l"/>
                        </a:tabLst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ABORAR 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SEÑOR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CABEZA 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65" dirty="0">
                          <a:latin typeface="Calibri"/>
                          <a:cs typeface="Calibri"/>
                        </a:rPr>
                        <a:t>PASTO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100" dirty="0">
                        <a:latin typeface="Times New Roman"/>
                        <a:cs typeface="Times New Roman"/>
                      </a:endParaRPr>
                    </a:p>
                    <a:p>
                      <a:pPr marL="92075" marR="664210">
                        <a:lnSpc>
                          <a:spcPct val="107000"/>
                        </a:lnSpc>
                        <a:tabLst>
                          <a:tab pos="556895" algn="l"/>
                        </a:tabLst>
                      </a:pPr>
                      <a:r>
                        <a:rPr sz="2800" b="1" spc="-15" dirty="0">
                          <a:latin typeface="Calibri"/>
                          <a:cs typeface="Calibri"/>
                        </a:rPr>
                        <a:t>CONSEJO 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TECNICO 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°	S</a:t>
                      </a:r>
                      <a:r>
                        <a:rPr sz="2800" b="1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SION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302506"/>
              </p:ext>
            </p:extLst>
          </p:nvPr>
        </p:nvGraphicFramePr>
        <p:xfrm>
          <a:off x="214312" y="176561"/>
          <a:ext cx="11763375" cy="65055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6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049"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sz="16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22">
                <a:tc>
                  <a:txBody>
                    <a:bodyPr/>
                    <a:lstStyle/>
                    <a:p>
                      <a:pPr marL="65405">
                        <a:lnSpc>
                          <a:spcPts val="1855"/>
                        </a:lnSpc>
                        <a:tabLst>
                          <a:tab pos="2657475" algn="l"/>
                        </a:tabLst>
                      </a:pP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</a:t>
                      </a:r>
                      <a:r>
                        <a:rPr sz="16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6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d:	CONOCI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6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sz="1600" b="1" spc="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</a:t>
                      </a:r>
                      <a:r>
                        <a:rPr sz="1600" b="1" spc="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6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sz="16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CRECIMIE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16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049">
                <a:tc>
                  <a:txBody>
                    <a:bodyPr/>
                    <a:lstStyle/>
                    <a:p>
                      <a:pPr marL="65405">
                        <a:lnSpc>
                          <a:spcPts val="1855"/>
                        </a:lnSpc>
                      </a:pPr>
                      <a:r>
                        <a:rPr sz="1600" b="1" spc="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Campo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desarrollo:</a:t>
                      </a:r>
                      <a:r>
                        <a:rPr sz="1600" b="1" spc="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EXPLORACIÓN</a:t>
                      </a:r>
                      <a:r>
                        <a:rPr sz="1600" b="1" spc="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8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6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COMPRENSIÓN</a:t>
                      </a:r>
                      <a:r>
                        <a:rPr sz="1600" b="1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</a:t>
                      </a:r>
                      <a:r>
                        <a:rPr sz="16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MUNDO</a:t>
                      </a:r>
                      <a:r>
                        <a:rPr sz="16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</a:t>
                      </a:r>
                      <a:r>
                        <a:rPr sz="1600" b="1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8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6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SOCIAL.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449">
                <a:tc>
                  <a:txBody>
                    <a:bodyPr/>
                    <a:lstStyle/>
                    <a:p>
                      <a:pPr marL="65405">
                        <a:lnSpc>
                          <a:spcPts val="1860"/>
                        </a:lnSpc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Aprendizaje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esperado: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921">
                <a:tc>
                  <a:txBody>
                    <a:bodyPr/>
                    <a:lstStyle/>
                    <a:p>
                      <a:pPr marL="65405">
                        <a:lnSpc>
                          <a:spcPts val="1855"/>
                        </a:lnSpc>
                        <a:tabLst>
                          <a:tab pos="3946525" algn="l"/>
                        </a:tabLst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</a:t>
                      </a:r>
                      <a:r>
                        <a:rPr sz="1600" b="1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curricular</a:t>
                      </a:r>
                      <a:r>
                        <a:rPr sz="1600" b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	</a:t>
                      </a: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</a:t>
                      </a:r>
                      <a:r>
                        <a:rPr sz="1600" b="1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curricular</a:t>
                      </a:r>
                      <a:r>
                        <a:rPr sz="16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049">
                <a:tc>
                  <a:txBody>
                    <a:bodyPr/>
                    <a:lstStyle/>
                    <a:p>
                      <a:pPr marL="65405">
                        <a:lnSpc>
                          <a:spcPts val="1860"/>
                        </a:lnSpc>
                      </a:pPr>
                      <a:r>
                        <a:rPr sz="16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Materiales: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922"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b="1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3502">
                <a:tc>
                  <a:txBody>
                    <a:bodyPr/>
                    <a:lstStyle/>
                    <a:p>
                      <a:pPr marL="65405" algn="just">
                        <a:lnSpc>
                          <a:spcPts val="1860"/>
                        </a:lnSpc>
                      </a:pP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HONORES</a:t>
                      </a:r>
                      <a:r>
                        <a:rPr sz="1600" spc="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LA</a:t>
                      </a:r>
                      <a:r>
                        <a:rPr sz="16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BANDERA,</a:t>
                      </a:r>
                      <a:r>
                        <a:rPr sz="1600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REGISTRO</a:t>
                      </a:r>
                      <a:r>
                        <a:rPr sz="1600" spc="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spc="3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sz="16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  <a:r>
                        <a:rPr sz="1600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HOY,</a:t>
                      </a:r>
                      <a:r>
                        <a:rPr sz="16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PASE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LISTA,</a:t>
                      </a:r>
                      <a:endParaRPr lang="es-MX" sz="16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5405" algn="just">
                        <a:lnSpc>
                          <a:spcPts val="1860"/>
                        </a:lnSpc>
                      </a:pPr>
                      <a:r>
                        <a:rPr lang="es-MX"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Conoce</a:t>
                      </a:r>
                      <a:r>
                        <a:rPr lang="es-MX"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explora</a:t>
                      </a:r>
                      <a:r>
                        <a:rPr sz="1600" strike="noStrike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strike="noStrike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plantas </a:t>
                      </a:r>
                      <a:endParaRPr lang="es-MX" sz="1600" strike="noStrike" spc="-2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5405" algn="just">
                        <a:lnSpc>
                          <a:spcPts val="1860"/>
                        </a:lnSpc>
                      </a:pPr>
                      <a:r>
                        <a:rPr lang="es-MX" sz="1600" strike="noStrike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Comenta la llegada de la estación de la primavera y cómo impacta en las plantas </a:t>
                      </a:r>
                      <a:r>
                        <a:rPr sz="1600" strike="noStrike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sz="1600" strike="noStrike" spc="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600" strike="noStrike" spc="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5405" algn="just">
                        <a:lnSpc>
                          <a:spcPts val="1860"/>
                        </a:lnSpc>
                      </a:pPr>
                      <a:r>
                        <a:rPr sz="1600" strike="noStrike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MX" sz="1600" strike="noStrike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 al patio en él área verde para observar los árboles con cuidado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922"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b="1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03502">
                <a:tc>
                  <a:txBody>
                    <a:bodyPr/>
                    <a:lstStyle/>
                    <a:p>
                      <a:pPr marL="121920">
                        <a:lnSpc>
                          <a:spcPts val="1864"/>
                        </a:lnSpc>
                      </a:pPr>
                      <a:r>
                        <a:rPr lang="es-MX" sz="1600" b="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Contesta:</a:t>
                      </a:r>
                    </a:p>
                    <a:p>
                      <a:pPr marL="121920">
                        <a:lnSpc>
                          <a:spcPts val="1864"/>
                        </a:lnSpc>
                      </a:pPr>
                      <a:r>
                        <a:rPr lang="es-MX" sz="1600" b="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¿Qué observaron en los árboles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?,</a:t>
                      </a:r>
                      <a:r>
                        <a:rPr sz="1600" spc="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s-MX"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Cómo es su color?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5405" marR="92710">
                        <a:lnSpc>
                          <a:spcPct val="106900"/>
                        </a:lnSpc>
                        <a:spcBef>
                          <a:spcPts val="10"/>
                        </a:spcBef>
                      </a:pPr>
                      <a:r>
                        <a:rPr lang="es-MX"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¿Cómo crecen</a:t>
                      </a: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sz="16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s-MX"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 necesitan para crecer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sz="1600" spc="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¿S</a:t>
                      </a:r>
                      <a:r>
                        <a:rPr lang="es-MX"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seres vivos</a:t>
                      </a:r>
                      <a:r>
                        <a:rPr sz="16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sz="1600" spc="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6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5405" marR="92710">
                        <a:lnSpc>
                          <a:spcPct val="106900"/>
                        </a:lnSpc>
                        <a:spcBef>
                          <a:spcPts val="10"/>
                        </a:spcBef>
                      </a:pPr>
                      <a:r>
                        <a:rPr lang="es-MX"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¿Qué tipos de plantas conoces?</a:t>
                      </a:r>
                      <a:endParaRPr lang="es-MX" sz="1600" spc="4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922">
                <a:tc>
                  <a:txBody>
                    <a:bodyPr/>
                    <a:lstStyle/>
                    <a:p>
                      <a:pPr marL="635" algn="ctr">
                        <a:lnSpc>
                          <a:spcPts val="1864"/>
                        </a:lnSpc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Cierre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89761">
                <a:tc>
                  <a:txBody>
                    <a:bodyPr/>
                    <a:lstStyle/>
                    <a:p>
                      <a:pPr marL="120014">
                        <a:lnSpc>
                          <a:spcPts val="1864"/>
                        </a:lnSpc>
                      </a:pPr>
                      <a:r>
                        <a:rPr lang="es-MX"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 </a:t>
                      </a:r>
                      <a:r>
                        <a:rPr lang="es-MX" sz="1600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ficha de trabajo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4601">
                <a:tc>
                  <a:txBody>
                    <a:bodyPr/>
                    <a:lstStyle/>
                    <a:p>
                      <a:pPr marL="65405">
                        <a:lnSpc>
                          <a:spcPts val="1864"/>
                        </a:lnSpc>
                      </a:pPr>
                      <a:r>
                        <a:rPr sz="16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Evaluación: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6" y="399288"/>
            <a:ext cx="11667743" cy="62773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84" y="0"/>
            <a:ext cx="11838432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45796"/>
              </p:ext>
            </p:extLst>
          </p:nvPr>
        </p:nvGraphicFramePr>
        <p:xfrm>
          <a:off x="260350" y="-6350"/>
          <a:ext cx="11763375" cy="6676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6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5397"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MARTES</a:t>
                      </a:r>
                      <a:r>
                        <a:rPr sz="16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397">
                <a:tc>
                  <a:txBody>
                    <a:bodyPr/>
                    <a:lstStyle/>
                    <a:p>
                      <a:pPr marL="65405">
                        <a:lnSpc>
                          <a:spcPts val="1855"/>
                        </a:lnSpc>
                        <a:tabLst>
                          <a:tab pos="2657475" algn="l"/>
                          <a:tab pos="4279265" algn="l"/>
                        </a:tabLst>
                      </a:pP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</a:t>
                      </a:r>
                      <a:r>
                        <a:rPr sz="16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6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d:	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XP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</a:t>
                      </a:r>
                      <a:r>
                        <a:rPr sz="16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sz="1600" b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	MI</a:t>
                      </a: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GERMI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sz="1600" b="1" spc="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FRIJOL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23">
                <a:tc>
                  <a:txBody>
                    <a:bodyPr/>
                    <a:lstStyle/>
                    <a:p>
                      <a:pPr marL="65405">
                        <a:lnSpc>
                          <a:spcPts val="1860"/>
                        </a:lnSpc>
                      </a:pPr>
                      <a:r>
                        <a:rPr sz="1600" b="1" spc="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Campo</a:t>
                      </a: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desarrollo: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764">
                <a:tc>
                  <a:txBody>
                    <a:bodyPr/>
                    <a:lstStyle/>
                    <a:p>
                      <a:pPr marL="65405">
                        <a:lnSpc>
                          <a:spcPts val="1860"/>
                        </a:lnSpc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Aprendizaje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esperado: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396">
                <a:tc>
                  <a:txBody>
                    <a:bodyPr/>
                    <a:lstStyle/>
                    <a:p>
                      <a:pPr marL="65405">
                        <a:lnSpc>
                          <a:spcPts val="1860"/>
                        </a:lnSpc>
                        <a:tabLst>
                          <a:tab pos="3945254" algn="l"/>
                        </a:tabLst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</a:t>
                      </a:r>
                      <a:r>
                        <a:rPr sz="1600" b="1" spc="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curricular</a:t>
                      </a:r>
                      <a:r>
                        <a:rPr sz="1600" b="1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	</a:t>
                      </a: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</a:t>
                      </a:r>
                      <a:r>
                        <a:rPr sz="16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curricular</a:t>
                      </a:r>
                      <a:r>
                        <a:rPr sz="16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254">
                <a:tc>
                  <a:txBody>
                    <a:bodyPr/>
                    <a:lstStyle/>
                    <a:p>
                      <a:pPr marL="65405">
                        <a:lnSpc>
                          <a:spcPts val="1860"/>
                        </a:lnSpc>
                        <a:tabLst>
                          <a:tab pos="1318895" algn="l"/>
                        </a:tabLst>
                      </a:pPr>
                      <a:r>
                        <a:rPr sz="16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Materiales:	</a:t>
                      </a:r>
                      <a:r>
                        <a:rPr sz="1600" b="1" spc="-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PROYECTOR,</a:t>
                      </a:r>
                      <a:r>
                        <a:rPr sz="1600" b="1" spc="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VIDEO,</a:t>
                      </a:r>
                      <a:r>
                        <a:rPr sz="1600" b="1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SEMILLAS,</a:t>
                      </a:r>
                      <a:r>
                        <a:rPr sz="1600" b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FRIJOL,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ALGODÓN,</a:t>
                      </a:r>
                      <a:r>
                        <a:rPr sz="1600" b="1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VASO,</a:t>
                      </a:r>
                      <a:r>
                        <a:rPr sz="1600" b="1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AGUA,</a:t>
                      </a:r>
                      <a:r>
                        <a:rPr sz="1600" b="1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204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LIBRETITA,</a:t>
                      </a:r>
                      <a:r>
                        <a:rPr sz="1600" b="1" spc="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LAPIZ,</a:t>
                      </a:r>
                      <a:r>
                        <a:rPr sz="1600" b="1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COLORES,</a:t>
                      </a:r>
                      <a:r>
                        <a:rPr sz="1600" b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TIJERAS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5405">
                        <a:lnSpc>
                          <a:spcPts val="1900"/>
                        </a:lnSpc>
                        <a:spcBef>
                          <a:spcPts val="140"/>
                        </a:spcBef>
                      </a:pPr>
                      <a:r>
                        <a:rPr sz="1600" b="1" spc="-1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,RESISTOL.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396"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b="1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1316">
                <a:tc>
                  <a:txBody>
                    <a:bodyPr/>
                    <a:lstStyle/>
                    <a:p>
                      <a:pPr marL="65405">
                        <a:lnSpc>
                          <a:spcPts val="1630"/>
                        </a:lnSpc>
                      </a:pP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SALUDO</a:t>
                      </a:r>
                      <a:r>
                        <a:rPr sz="14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CANTO,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REGISTRAR</a:t>
                      </a: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FECHA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PASE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4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5405" marR="416559">
                        <a:lnSpc>
                          <a:spcPct val="107100"/>
                        </a:lnSpc>
                      </a:pPr>
                      <a:r>
                        <a:rPr lang="es-MX"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Contesta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¿P</a:t>
                      </a:r>
                      <a:r>
                        <a:rPr lang="es-MX"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 qué sirven las plantes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es-MX"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¿Crees que son importantes?.</a:t>
                      </a:r>
                    </a:p>
                    <a:p>
                      <a:pPr marL="65405" marR="416559">
                        <a:lnSpc>
                          <a:spcPct val="107100"/>
                        </a:lnSpc>
                      </a:pPr>
                      <a:r>
                        <a:rPr lang="es-MX"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</a:t>
                      </a:r>
                      <a:r>
                        <a:rPr lang="es-MX"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 video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“APRENDEMOS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SOBRE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PLANTAS”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BARNEY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CAMIÓN.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396"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b="1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8194">
                <a:tc>
                  <a:txBody>
                    <a:bodyPr/>
                    <a:lstStyle/>
                    <a:p>
                      <a:pPr marL="114300" algn="just">
                        <a:lnSpc>
                          <a:spcPts val="1630"/>
                        </a:lnSpc>
                      </a:pPr>
                      <a:r>
                        <a:rPr lang="es-MX" sz="1400" spc="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Analiza los materiales y verifica que estén completos </a:t>
                      </a:r>
                    </a:p>
                    <a:p>
                      <a:pPr marL="114300" algn="just">
                        <a:lnSpc>
                          <a:spcPts val="1630"/>
                        </a:lnSpc>
                      </a:pPr>
                      <a:r>
                        <a:rPr lang="es-MX" sz="1400" spc="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Escucha el procedimiento con atención </a:t>
                      </a:r>
                    </a:p>
                    <a:p>
                      <a:pPr marL="114300" algn="just">
                        <a:lnSpc>
                          <a:spcPts val="1630"/>
                        </a:lnSpc>
                      </a:pPr>
                      <a:r>
                        <a:rPr lang="es-MX" sz="1400" spc="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 el </a:t>
                      </a:r>
                      <a:r>
                        <a:rPr lang="es-MX" sz="1400" spc="25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germidador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5405" algn="just">
                        <a:lnSpc>
                          <a:spcPts val="1650"/>
                        </a:lnSpc>
                        <a:spcBef>
                          <a:spcPts val="35"/>
                        </a:spcBef>
                      </a:pPr>
                      <a:r>
                        <a:rPr lang="es-MX" sz="1400" spc="-1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</a:t>
                      </a:r>
                      <a:r>
                        <a:rPr sz="1400" spc="-1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crecimiento de su planta en la libreta</a:t>
                      </a:r>
                      <a:r>
                        <a:rPr sz="1400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sz="1400" spc="254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sz="1400" spc="2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3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  <a:r>
                        <a:rPr sz="14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CLASE </a:t>
                      </a:r>
                      <a:r>
                        <a:rPr sz="1400" b="1" spc="-1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400" b="1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397"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sz="1400" b="1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CIERRE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01509">
                <a:tc>
                  <a:txBody>
                    <a:bodyPr/>
                    <a:lstStyle/>
                    <a:p>
                      <a:pPr marL="114300">
                        <a:lnSpc>
                          <a:spcPts val="1635"/>
                        </a:lnSpc>
                      </a:pPr>
                      <a:r>
                        <a:rPr lang="es-MX" sz="1400" spc="-114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 la ficha de trabajo</a:t>
                      </a:r>
                      <a:r>
                        <a:rPr sz="1400" spc="-1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sz="1400" spc="-1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</a:t>
                      </a:r>
                      <a:r>
                        <a:rPr sz="1400" spc="-114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PLANTAS</a:t>
                      </a:r>
                      <a:r>
                        <a:rPr sz="1400" spc="-1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9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NECESITAN</a:t>
                      </a:r>
                      <a:r>
                        <a:rPr sz="1400" spc="-1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</a:t>
                      </a:r>
                      <a:r>
                        <a:rPr sz="1400" spc="-1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400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>
                        <a:lnSpc>
                          <a:spcPts val="1635"/>
                        </a:lnSpc>
                      </a:pPr>
                      <a:r>
                        <a:rPr lang="es-MX" sz="1400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Menciona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hipótesis </a:t>
                      </a:r>
                      <a:r>
                        <a:rPr lang="es-MX"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sobre las necesidades de las </a:t>
                      </a:r>
                      <a:r>
                        <a:rPr lang="es-MX"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plantas 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5405" marR="349885">
                        <a:lnSpc>
                          <a:spcPct val="107100"/>
                        </a:lnSpc>
                      </a:pPr>
                      <a:r>
                        <a:rPr lang="es-MX"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Responde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sz="14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s-MX"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Crees que las plantas pueden crecer</a:t>
                      </a:r>
                      <a:r>
                        <a:rPr sz="14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 agua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sin sol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?.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4300">
                        <a:lnSpc>
                          <a:spcPts val="1645"/>
                        </a:lnSpc>
                        <a:spcBef>
                          <a:spcPts val="120"/>
                        </a:spcBef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4916">
                <a:tc>
                  <a:txBody>
                    <a:bodyPr/>
                    <a:lstStyle/>
                    <a:p>
                      <a:pPr marL="65405">
                        <a:lnSpc>
                          <a:spcPts val="1864"/>
                        </a:lnSpc>
                      </a:pPr>
                      <a:r>
                        <a:rPr sz="16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Evaluación: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188" y="0"/>
            <a:ext cx="1161135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3433CC7-672E-2FE5-E912-671FAC589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93" y="0"/>
            <a:ext cx="9344614" cy="6818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038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984" y="620349"/>
            <a:ext cx="11264219" cy="55893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743" y="286511"/>
            <a:ext cx="11553444" cy="639013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692129"/>
              </p:ext>
            </p:extLst>
          </p:nvPr>
        </p:nvGraphicFramePr>
        <p:xfrm>
          <a:off x="165100" y="79375"/>
          <a:ext cx="11954510" cy="6221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165">
                <a:tc gridSpan="2"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ERCOLE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sz="16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ARZ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sz="16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marL="64769">
                        <a:lnSpc>
                          <a:spcPts val="1855"/>
                        </a:lnSpc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sz="16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actividad: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ts val="1855"/>
                        </a:lnSpc>
                      </a:pPr>
                      <a:r>
                        <a:rPr sz="1600" b="1" spc="-1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</a:t>
                      </a:r>
                      <a:r>
                        <a:rPr sz="16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PLANTAS</a:t>
                      </a:r>
                      <a:r>
                        <a:rPr sz="1600" b="1" spc="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8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SEGÚN</a:t>
                      </a:r>
                      <a:r>
                        <a:rPr sz="1600" b="1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</a:t>
                      </a:r>
                      <a:r>
                        <a:rPr sz="1600" b="1" spc="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8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sz="16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0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ECOSISTEMAS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166">
                <a:tc gridSpan="2">
                  <a:txBody>
                    <a:bodyPr/>
                    <a:lstStyle/>
                    <a:p>
                      <a:pPr marL="64769">
                        <a:lnSpc>
                          <a:spcPts val="1860"/>
                        </a:lnSpc>
                      </a:pPr>
                      <a:r>
                        <a:rPr sz="1600" b="1" spc="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Campo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desarrollo:</a:t>
                      </a:r>
                      <a:r>
                        <a:rPr sz="1600" b="1" spc="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EXPLORACIÓN</a:t>
                      </a:r>
                      <a:r>
                        <a:rPr sz="1600" b="1" spc="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8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6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7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COMPRENSIÓN</a:t>
                      </a:r>
                      <a:r>
                        <a:rPr sz="1600" b="1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</a:t>
                      </a:r>
                      <a:r>
                        <a:rPr sz="16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MUNDO</a:t>
                      </a:r>
                      <a:r>
                        <a:rPr sz="16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</a:t>
                      </a:r>
                      <a:r>
                        <a:rPr sz="1600" b="1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8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6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SOCIAL.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243">
                <a:tc gridSpan="2">
                  <a:txBody>
                    <a:bodyPr/>
                    <a:lstStyle/>
                    <a:p>
                      <a:pPr marL="64769">
                        <a:lnSpc>
                          <a:spcPts val="1855"/>
                        </a:lnSpc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Aprendizaje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esperado: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166">
                <a:tc>
                  <a:txBody>
                    <a:bodyPr/>
                    <a:lstStyle/>
                    <a:p>
                      <a:pPr marL="64769">
                        <a:lnSpc>
                          <a:spcPts val="1860"/>
                        </a:lnSpc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</a:t>
                      </a:r>
                      <a:r>
                        <a:rPr sz="16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curricular</a:t>
                      </a:r>
                      <a:r>
                        <a:rPr sz="16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4755">
                        <a:lnSpc>
                          <a:spcPts val="1860"/>
                        </a:lnSpc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</a:t>
                      </a:r>
                      <a:r>
                        <a:rPr sz="16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curricular</a:t>
                      </a:r>
                      <a:r>
                        <a:rPr sz="16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053">
                <a:tc gridSpan="2">
                  <a:txBody>
                    <a:bodyPr/>
                    <a:lstStyle/>
                    <a:p>
                      <a:pPr marL="64769">
                        <a:lnSpc>
                          <a:spcPts val="1860"/>
                        </a:lnSpc>
                      </a:pPr>
                      <a:r>
                        <a:rPr sz="16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Materiales:</a:t>
                      </a:r>
                      <a:r>
                        <a:rPr sz="1600" b="1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cartulina,</a:t>
                      </a:r>
                      <a:r>
                        <a:rPr sz="1600" b="1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papel</a:t>
                      </a:r>
                      <a:r>
                        <a:rPr sz="1600" b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bond,</a:t>
                      </a:r>
                      <a:r>
                        <a:rPr sz="1600" b="1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recortes</a:t>
                      </a:r>
                      <a:r>
                        <a:rPr sz="16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plantas,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9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Resistol.</a:t>
                      </a:r>
                      <a:r>
                        <a:rPr sz="16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Tijeras,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165"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1860"/>
                        </a:lnSpc>
                      </a:pPr>
                      <a:r>
                        <a:rPr sz="1600" b="1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372">
                <a:tc gridSpan="2">
                  <a:txBody>
                    <a:bodyPr/>
                    <a:lstStyle/>
                    <a:p>
                      <a:pPr marL="64769">
                        <a:lnSpc>
                          <a:spcPts val="1825"/>
                        </a:lnSpc>
                      </a:pP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REGISTRO</a:t>
                      </a:r>
                      <a:r>
                        <a:rPr sz="1600" spc="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  <a:r>
                        <a:rPr sz="16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ASISTENCIA</a:t>
                      </a:r>
                      <a:r>
                        <a:rPr sz="16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RUTINA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sz="16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PATIO</a:t>
                      </a:r>
                      <a:r>
                        <a:rPr sz="16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018">
                <a:tc gridSpan="2">
                  <a:txBody>
                    <a:bodyPr/>
                    <a:lstStyle/>
                    <a:p>
                      <a:pPr marL="116839">
                        <a:lnSpc>
                          <a:spcPts val="1885"/>
                        </a:lnSpc>
                      </a:pPr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Escucha acerca de los ecosistemas y las plantas que pueden haber.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523">
                <a:tc gridSpan="2">
                  <a:txBody>
                    <a:bodyPr/>
                    <a:lstStyle/>
                    <a:p>
                      <a:pPr marL="64769">
                        <a:lnSpc>
                          <a:spcPts val="1889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636">
                <a:tc gridSpan="2">
                  <a:txBody>
                    <a:bodyPr/>
                    <a:lstStyle/>
                    <a:p>
                      <a:pPr marL="64769">
                        <a:lnSpc>
                          <a:spcPts val="1889"/>
                        </a:lnSpc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636">
                <a:tc gridSpan="2">
                  <a:txBody>
                    <a:bodyPr/>
                    <a:lstStyle/>
                    <a:p>
                      <a:pPr marL="64769">
                        <a:lnSpc>
                          <a:spcPts val="1889"/>
                        </a:lnSpc>
                        <a:tabLst>
                          <a:tab pos="9537700" algn="l"/>
                        </a:tabLst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007">
                <a:tc gridSpan="2">
                  <a:txBody>
                    <a:bodyPr/>
                    <a:lstStyle/>
                    <a:p>
                      <a:pPr marL="64769">
                        <a:lnSpc>
                          <a:spcPts val="1889"/>
                        </a:lnSpc>
                        <a:tabLst>
                          <a:tab pos="2169795" algn="l"/>
                          <a:tab pos="2932430" algn="l"/>
                          <a:tab pos="3704590" algn="l"/>
                        </a:tabLst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054">
                <a:tc gridSpan="2"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b="1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46729">
                <a:tc gridSpan="2">
                  <a:txBody>
                    <a:bodyPr/>
                    <a:lstStyle/>
                    <a:p>
                      <a:pPr marL="64769">
                        <a:lnSpc>
                          <a:spcPts val="1825"/>
                        </a:lnSpc>
                      </a:pPr>
                      <a:r>
                        <a:rPr lang="es-MX"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Clasifica en las cartulinas de cada ecosistema las imágenes traídas de casa y lo describe 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165">
                <a:tc gridSpan="2"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Cierre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26662">
                <a:tc gridSpan="2">
                  <a:txBody>
                    <a:bodyPr/>
                    <a:lstStyle/>
                    <a:p>
                      <a:pPr marL="121285">
                        <a:lnSpc>
                          <a:spcPts val="1850"/>
                        </a:lnSpc>
                      </a:pPr>
                      <a:r>
                        <a:rPr lang="es-MX" sz="16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Comparan las plantas, describen el ecosistema con todos las plantas que se presentaron y platica cuál es su favorito y porque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3973"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0141">
                <a:tc gridSpan="2">
                  <a:txBody>
                    <a:bodyPr/>
                    <a:lstStyle/>
                    <a:p>
                      <a:pPr marL="64769">
                        <a:lnSpc>
                          <a:spcPts val="1770"/>
                        </a:lnSpc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4319">
                <a:tc gridSpan="2"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93454">
                <a:tc gridSpan="2">
                  <a:txBody>
                    <a:bodyPr/>
                    <a:lstStyle/>
                    <a:p>
                      <a:pPr marL="64769">
                        <a:lnSpc>
                          <a:spcPts val="1864"/>
                        </a:lnSpc>
                      </a:pPr>
                      <a:r>
                        <a:rPr sz="16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Evaluación: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259" y="1116754"/>
            <a:ext cx="4565981" cy="47676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4593" y="610880"/>
            <a:ext cx="4425050" cy="601851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703" y="922019"/>
            <a:ext cx="11319337" cy="499109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0" y="0"/>
            <a:ext cx="11116310" cy="6715125"/>
            <a:chOff x="762000" y="0"/>
            <a:chExt cx="11116310" cy="6715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804672"/>
              <a:ext cx="5734812" cy="55336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6811" y="0"/>
              <a:ext cx="5381244" cy="6714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696" y="55983"/>
            <a:ext cx="11850563" cy="65500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324" y="352043"/>
            <a:ext cx="5437632" cy="61539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37366" y="609599"/>
            <a:ext cx="3413759" cy="553973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405384"/>
            <a:ext cx="5015484" cy="61859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6920" y="405384"/>
            <a:ext cx="3418636" cy="632002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071" y="495300"/>
            <a:ext cx="6053328" cy="6096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6100" y="618865"/>
            <a:ext cx="4770160" cy="54776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E8D5435D-075B-EB32-6AFC-52B5F32C9D3D}"/>
              </a:ext>
            </a:extLst>
          </p:cNvPr>
          <p:cNvGrpSpPr/>
          <p:nvPr/>
        </p:nvGrpSpPr>
        <p:grpSpPr>
          <a:xfrm>
            <a:off x="721732" y="207536"/>
            <a:ext cx="10748536" cy="1752246"/>
            <a:chOff x="-203518" y="-40007"/>
            <a:chExt cx="9658141" cy="2018029"/>
          </a:xfrm>
        </p:grpSpPr>
        <p:sp>
          <p:nvSpPr>
            <p:cNvPr id="9" name="Cuadro de texto 2">
              <a:extLst>
                <a:ext uri="{FF2B5EF4-FFF2-40B4-BE49-F238E27FC236}">
                  <a16:creationId xmlns:a16="http://schemas.microsoft.com/office/drawing/2014/main" id="{77253FB1-3677-61A8-E4B3-569DE5CFE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1868" y="-40007"/>
              <a:ext cx="4915365" cy="2018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Jardín de niños “Estela Victoria Barragán de la Fuente” T.M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Clave:</a:t>
              </a:r>
              <a:r>
                <a:rPr lang="es-MX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0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05DJN11221U</a:t>
              </a:r>
              <a:r>
                <a:rPr lang="es-MX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Z.E 115    Sector 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Boulevard Venezuela Sn, 25084 Saltillo, Coahuila De Zaragoza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Grado: 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s-MX" sz="1100" b="1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y 3 </a:t>
              </a:r>
              <a:r>
                <a:rPr lang="es-MX" sz="1100" b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Sección: </a:t>
              </a:r>
              <a:r>
                <a:rPr lang="es-MX" sz="1100" b="1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100" u="sng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1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H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19 </a:t>
              </a:r>
              <a:r>
                <a:rPr lang="es-MX" sz="1100" kern="1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M: 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15  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T: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34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Planeación Didáctica 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u="none" strike="noStrike" kern="1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b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64E6336-AE42-E70F-DF3B-A49C79634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202" y="110502"/>
              <a:ext cx="1582421" cy="1676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B8BB6A8-1210-F759-315B-BD72A1C0C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549" y="84482"/>
              <a:ext cx="1291589" cy="1729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6FD5A2B-785F-93D7-DEC1-98BA86153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434" y="49543"/>
              <a:ext cx="1160144" cy="1737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CD68714-D80B-29B8-D866-4B90D8C1C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518" y="-13169"/>
              <a:ext cx="1280793" cy="18605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" name="Imagen 17">
            <a:extLst>
              <a:ext uri="{FF2B5EF4-FFF2-40B4-BE49-F238E27FC236}">
                <a16:creationId xmlns:a16="http://schemas.microsoft.com/office/drawing/2014/main" id="{9716BB89-A446-04AB-E762-538C96480B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60" r="-1" b="37753"/>
          <a:stretch/>
        </p:blipFill>
        <p:spPr>
          <a:xfrm>
            <a:off x="0" y="1793834"/>
            <a:ext cx="10786695" cy="49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86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46610"/>
              </p:ext>
            </p:extLst>
          </p:nvPr>
        </p:nvGraphicFramePr>
        <p:xfrm>
          <a:off x="165100" y="79375"/>
          <a:ext cx="11953240" cy="7047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658">
                <a:tc gridSpan="2">
                  <a:txBody>
                    <a:bodyPr/>
                    <a:lstStyle/>
                    <a:p>
                      <a:pPr algn="ctr">
                        <a:lnSpc>
                          <a:spcPts val="2330"/>
                        </a:lnSpc>
                      </a:pPr>
                      <a:r>
                        <a:rPr sz="2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JUEVES</a:t>
                      </a:r>
                      <a:r>
                        <a:rPr sz="20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sz="20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20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r>
                        <a:rPr sz="20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</a:t>
                      </a:r>
                      <a:r>
                        <a:rPr sz="20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2023.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652">
                <a:tc gridSpan="2">
                  <a:txBody>
                    <a:bodyPr/>
                    <a:lstStyle/>
                    <a:p>
                      <a:pPr marL="64769">
                        <a:lnSpc>
                          <a:spcPts val="1855"/>
                        </a:lnSpc>
                        <a:tabLst>
                          <a:tab pos="2657475" algn="l"/>
                          <a:tab pos="4947285" algn="l"/>
                        </a:tabLst>
                      </a:pP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</a:t>
                      </a:r>
                      <a:r>
                        <a:rPr sz="16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6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d:	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GAMOS</a:t>
                      </a:r>
                      <a:r>
                        <a:rPr sz="1600" b="1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Ñ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	C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ABEZ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6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sz="16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STO..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525">
                <a:tc gridSpan="2">
                  <a:txBody>
                    <a:bodyPr/>
                    <a:lstStyle/>
                    <a:p>
                      <a:pPr marL="64769">
                        <a:lnSpc>
                          <a:spcPts val="1855"/>
                        </a:lnSpc>
                      </a:pPr>
                      <a:r>
                        <a:rPr sz="1600" b="1" spc="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Campo</a:t>
                      </a:r>
                      <a:r>
                        <a:rPr sz="16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desarrollo: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38">
                <a:tc gridSpan="2">
                  <a:txBody>
                    <a:bodyPr/>
                    <a:lstStyle/>
                    <a:p>
                      <a:pPr marL="64769">
                        <a:lnSpc>
                          <a:spcPts val="1860"/>
                        </a:lnSpc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Aprendizaje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esperado: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525">
                <a:tc>
                  <a:txBody>
                    <a:bodyPr/>
                    <a:lstStyle/>
                    <a:p>
                      <a:pPr marL="64769">
                        <a:lnSpc>
                          <a:spcPts val="1860"/>
                        </a:lnSpc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</a:t>
                      </a:r>
                      <a:r>
                        <a:rPr sz="16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curricular</a:t>
                      </a:r>
                      <a:r>
                        <a:rPr sz="16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3740">
                        <a:lnSpc>
                          <a:spcPts val="1860"/>
                        </a:lnSpc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Organizador</a:t>
                      </a:r>
                      <a:r>
                        <a:rPr sz="1600" b="1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curricular</a:t>
                      </a:r>
                      <a:r>
                        <a:rPr sz="16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652">
                <a:tc gridSpan="2">
                  <a:txBody>
                    <a:bodyPr/>
                    <a:lstStyle/>
                    <a:p>
                      <a:pPr marL="64769">
                        <a:lnSpc>
                          <a:spcPts val="1860"/>
                        </a:lnSpc>
                        <a:tabLst>
                          <a:tab pos="1318895" algn="l"/>
                        </a:tabLst>
                      </a:pPr>
                      <a:r>
                        <a:rPr sz="16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Materiales:	</a:t>
                      </a:r>
                      <a:r>
                        <a:rPr sz="1600" b="1" spc="-9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MEDIA,</a:t>
                      </a:r>
                      <a:r>
                        <a:rPr sz="1600" b="1" spc="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ASERRIN,</a:t>
                      </a:r>
                      <a:r>
                        <a:rPr sz="1600" b="1" spc="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8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TIERRA,</a:t>
                      </a:r>
                      <a:r>
                        <a:rPr sz="1600" b="1" spc="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ALPISTLE,</a:t>
                      </a:r>
                      <a:r>
                        <a:rPr sz="1600" b="1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OJOS </a:t>
                      </a:r>
                      <a:r>
                        <a:rPr sz="1600" b="1" spc="-1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MOVIBLES,</a:t>
                      </a:r>
                      <a:r>
                        <a:rPr sz="1600" b="1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9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LIGAS,</a:t>
                      </a:r>
                      <a:r>
                        <a:rPr sz="1600" b="1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0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PLATO</a:t>
                      </a:r>
                      <a:r>
                        <a:rPr sz="1600" b="1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0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DESECHABLE</a:t>
                      </a:r>
                      <a:r>
                        <a:rPr sz="1600" b="1" spc="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sz="1600" b="1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FICHA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1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16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TRABAJO</a:t>
                      </a:r>
                      <a:r>
                        <a:rPr sz="1600" b="1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b="1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525"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1860"/>
                        </a:lnSpc>
                      </a:pPr>
                      <a:r>
                        <a:rPr sz="1600" b="1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Inicio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677">
                <a:tc gridSpan="2">
                  <a:txBody>
                    <a:bodyPr/>
                    <a:lstStyle/>
                    <a:p>
                      <a:pPr marL="64769">
                        <a:lnSpc>
                          <a:spcPts val="1625"/>
                        </a:lnSpc>
                      </a:pP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RUTINA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sz="1400" spc="3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REGISTRO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ASISTENCIA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4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LUEGO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  <a:r>
                        <a:rPr sz="14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REGISTRO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FECHA.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942">
                <a:tc gridSpan="2">
                  <a:txBody>
                    <a:bodyPr/>
                    <a:lstStyle/>
                    <a:p>
                      <a:pPr marL="104775">
                        <a:lnSpc>
                          <a:spcPts val="1530"/>
                        </a:lnSpc>
                      </a:pPr>
                      <a:r>
                        <a:rPr lang="es-MX"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Revisa el avance de su frijol</a:t>
                      </a:r>
                    </a:p>
                    <a:p>
                      <a:pPr marL="104775">
                        <a:lnSpc>
                          <a:spcPts val="1530"/>
                        </a:lnSpc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Agrega un poco de agua si es necesario 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752">
                <a:tc gridSpan="2">
                  <a:txBody>
                    <a:bodyPr/>
                    <a:lstStyle/>
                    <a:p>
                      <a:pPr marL="64769">
                        <a:lnSpc>
                          <a:spcPts val="1530"/>
                        </a:lnSpc>
                      </a:pPr>
                      <a:r>
                        <a:rPr lang="es-MX"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 lo visto en la libreta 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724">
                <a:tc gridSpan="2">
                  <a:txBody>
                    <a:bodyPr/>
                    <a:lstStyle/>
                    <a:p>
                      <a:pPr marL="64769">
                        <a:lnSpc>
                          <a:spcPts val="1510"/>
                        </a:lnSpc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525">
                <a:tc gridSpan="2"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b="1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129">
                <a:tc gridSpan="2"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es-MX" sz="1400" b="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Sigue los siguientes pasos que se presenta en el pizarrón acompañado de imágenes para elaborar “El señor cabeza de pasto”</a:t>
                      </a:r>
                      <a:endParaRPr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409">
                <a:tc gridSpan="2">
                  <a:txBody>
                    <a:bodyPr/>
                    <a:lstStyle/>
                    <a:p>
                      <a:pPr marL="64769">
                        <a:lnSpc>
                          <a:spcPts val="1565"/>
                        </a:lnSpc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837">
                <a:tc gridSpan="2">
                  <a:txBody>
                    <a:bodyPr/>
                    <a:lstStyle/>
                    <a:p>
                      <a:pPr marL="64769">
                        <a:lnSpc>
                          <a:spcPts val="1525"/>
                        </a:lnSpc>
                      </a:pP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1.-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TOMAR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  <a:r>
                        <a:rPr sz="14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4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COLOCAR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FUERA</a:t>
                      </a: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BOLSA,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SEMILLAS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DENTRO.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marL="64769">
                        <a:lnSpc>
                          <a:spcPts val="1530"/>
                        </a:lnSpc>
                      </a:pP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2.-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LLENAR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  <a:r>
                        <a:rPr sz="14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  <a:r>
                        <a:rPr sz="14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ASERRÍN,</a:t>
                      </a:r>
                      <a:r>
                        <a:rPr sz="14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FORMANDO</a:t>
                      </a:r>
                      <a:r>
                        <a:rPr sz="14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PELOTA.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DEBERÁN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PRESIONAR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CUANDO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JUNTE</a:t>
                      </a:r>
                      <a:r>
                        <a:rPr sz="14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ALPISTE </a:t>
                      </a:r>
                      <a:r>
                        <a:rPr sz="14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</a:t>
                      </a:r>
                      <a:r>
                        <a:rPr sz="14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DARLE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979">
                <a:tc gridSpan="2">
                  <a:txBody>
                    <a:bodyPr/>
                    <a:lstStyle/>
                    <a:p>
                      <a:pPr marL="64769">
                        <a:lnSpc>
                          <a:spcPts val="1520"/>
                        </a:lnSpc>
                      </a:pP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3.-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HACER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NUDO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MEDIA.</a:t>
                      </a:r>
                      <a:r>
                        <a:rPr sz="1400" spc="30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4.-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DECORAR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OJOS</a:t>
                      </a:r>
                      <a:r>
                        <a:rPr sz="14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5.-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VEZ</a:t>
                      </a:r>
                      <a:r>
                        <a:rPr sz="14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</a:t>
                      </a:r>
                      <a:r>
                        <a:rPr sz="14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TERMINEN,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COLOCARÁN</a:t>
                      </a:r>
                      <a:r>
                        <a:rPr sz="14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PLATITO</a:t>
                      </a:r>
                      <a:r>
                        <a:rPr sz="14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DEJARÁN </a:t>
                      </a:r>
                      <a:r>
                        <a:rPr sz="14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</a:t>
                      </a:r>
                      <a:r>
                        <a:rPr sz="14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</a:t>
                      </a: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TARDE </a:t>
                      </a:r>
                      <a:r>
                        <a:rPr sz="14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ECHARLE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5566">
                <a:tc gridSpan="2">
                  <a:txBody>
                    <a:bodyPr/>
                    <a:lstStyle/>
                    <a:p>
                      <a:pPr marL="64769">
                        <a:lnSpc>
                          <a:spcPts val="1645"/>
                        </a:lnSpc>
                        <a:spcBef>
                          <a:spcPts val="30"/>
                        </a:spcBef>
                        <a:tabLst>
                          <a:tab pos="935355" algn="l"/>
                        </a:tabLst>
                      </a:pPr>
                      <a:r>
                        <a:rPr sz="14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sz="14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sz="14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	</a:t>
                      </a:r>
                      <a:r>
                        <a:rPr sz="14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r>
                        <a:rPr sz="1400" b="1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</a:t>
                      </a:r>
                      <a:r>
                        <a:rPr sz="14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b="1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QUIEN</a:t>
                      </a:r>
                      <a:r>
                        <a:rPr sz="1400" b="1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sz="1400" b="1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sz="14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ICITE.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1653">
                <a:tc gridSpan="2"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1600" b="1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Cierre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45895">
                <a:tc gridSpan="2">
                  <a:txBody>
                    <a:bodyPr/>
                    <a:lstStyle/>
                    <a:p>
                      <a:pPr marL="121285">
                        <a:lnSpc>
                          <a:spcPts val="1864"/>
                        </a:lnSpc>
                      </a:pP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 </a:t>
                      </a:r>
                      <a:r>
                        <a:rPr sz="1600" spc="-2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sz="16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</a:t>
                      </a:r>
                      <a:r>
                        <a:rPr sz="1600" spc="-2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</a:t>
                      </a:r>
                      <a:r>
                        <a:rPr sz="16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sz="16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sz="1600" spc="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ÓN </a:t>
                      </a:r>
                      <a:r>
                        <a:rPr sz="1600" spc="-2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sz="16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sz="16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sz="16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r>
                        <a:rPr sz="1600" spc="-1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s-MX"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Comentar el cuidado que le dará a </a:t>
                      </a:r>
                      <a:r>
                        <a:rPr lang="es-MX" sz="16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 “Señor cabeza de pasto”</a:t>
                      </a:r>
                      <a:r>
                        <a:rPr sz="1600" b="1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558152">
                <a:tc gridSpan="2">
                  <a:txBody>
                    <a:bodyPr/>
                    <a:lstStyle/>
                    <a:p>
                      <a:pPr marL="64769">
                        <a:lnSpc>
                          <a:spcPts val="1864"/>
                        </a:lnSpc>
                      </a:pPr>
                      <a:r>
                        <a:rPr sz="1600" b="1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Evaluación: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99" y="580791"/>
            <a:ext cx="10696956" cy="573466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7356" y="1181100"/>
            <a:ext cx="8112267" cy="520141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B45F410-860F-AFB9-527C-00AFB8E4A23D}"/>
              </a:ext>
            </a:extLst>
          </p:cNvPr>
          <p:cNvSpPr txBox="1"/>
          <p:nvPr/>
        </p:nvSpPr>
        <p:spPr>
          <a:xfrm>
            <a:off x="541453" y="38657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Observaciones:</a:t>
            </a:r>
          </a:p>
          <a:p>
            <a:pPr algn="l"/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02D123-D829-07C2-7464-3C2ED5549581}"/>
              </a:ext>
            </a:extLst>
          </p:cNvPr>
          <p:cNvSpPr txBox="1"/>
          <p:nvPr/>
        </p:nvSpPr>
        <p:spPr>
          <a:xfrm>
            <a:off x="541453" y="1032906"/>
            <a:ext cx="95565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100" dirty="0"/>
              <a:t>_____________________________________________________________________________________________________________________________________________________________________________________________________________</a:t>
            </a:r>
            <a:r>
              <a:rPr lang="es-MX" sz="3200" dirty="0"/>
              <a:t>____________________________________________________________________________________________________________________________________________________________________</a:t>
            </a:r>
            <a:endParaRPr lang="es-MX" sz="31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6A1D95-90CE-8567-705E-7E58A30AFB0F}"/>
              </a:ext>
            </a:extLst>
          </p:cNvPr>
          <p:cNvSpPr txBox="1"/>
          <p:nvPr/>
        </p:nvSpPr>
        <p:spPr>
          <a:xfrm>
            <a:off x="541453" y="5501929"/>
            <a:ext cx="2273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800" dirty="0"/>
              <a:t>__________________</a:t>
            </a:r>
          </a:p>
          <a:p>
            <a:pPr algn="l"/>
            <a:r>
              <a:rPr lang="es-MX" dirty="0"/>
              <a:t>Firma estudiante normalista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972E7F-B93F-996D-D9A4-EA01CC01BBAA}"/>
              </a:ext>
            </a:extLst>
          </p:cNvPr>
          <p:cNvSpPr txBox="1"/>
          <p:nvPr/>
        </p:nvSpPr>
        <p:spPr>
          <a:xfrm>
            <a:off x="4689707" y="5501929"/>
            <a:ext cx="2273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800" dirty="0"/>
              <a:t>__________________</a:t>
            </a:r>
          </a:p>
          <a:p>
            <a:pPr algn="l"/>
            <a:r>
              <a:rPr lang="es-MX" dirty="0"/>
              <a:t>Firma Docente del Trayecto de Práctica Profesional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E63E675-8FA2-BBD5-35C7-D9C6EE431A97}"/>
              </a:ext>
            </a:extLst>
          </p:cNvPr>
          <p:cNvSpPr txBox="1"/>
          <p:nvPr/>
        </p:nvSpPr>
        <p:spPr>
          <a:xfrm>
            <a:off x="8961525" y="5501929"/>
            <a:ext cx="227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800" dirty="0"/>
              <a:t>__________________</a:t>
            </a:r>
          </a:p>
          <a:p>
            <a:pPr algn="l"/>
            <a:r>
              <a:rPr lang="es-MX" dirty="0"/>
              <a:t>Firma Profesor titular  </a:t>
            </a:r>
          </a:p>
        </p:txBody>
      </p:sp>
    </p:spTree>
    <p:extLst>
      <p:ext uri="{BB962C8B-B14F-4D97-AF65-F5344CB8AC3E}">
        <p14:creationId xmlns:p14="http://schemas.microsoft.com/office/powerpoint/2010/main" val="2404292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CEC5493D-5C93-547B-E5B7-03AA375FCA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r="12881" b="2880"/>
          <a:stretch/>
        </p:blipFill>
        <p:spPr>
          <a:xfrm>
            <a:off x="442951" y="0"/>
            <a:ext cx="11306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40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2124180D-8412-E13A-1782-BDB75BEB0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r="13597" b="4156"/>
          <a:stretch/>
        </p:blipFill>
        <p:spPr>
          <a:xfrm>
            <a:off x="538450" y="0"/>
            <a:ext cx="11115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23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6D6B1BA1-E763-386E-D938-5812E555E7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0" r="14410" b="4596"/>
          <a:stretch/>
        </p:blipFill>
        <p:spPr>
          <a:xfrm>
            <a:off x="746512" y="0"/>
            <a:ext cx="10698976" cy="678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08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4D74B26B-7331-58C6-73EA-3030F454C7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r="14048" b="6854"/>
          <a:stretch/>
        </p:blipFill>
        <p:spPr>
          <a:xfrm>
            <a:off x="721731" y="0"/>
            <a:ext cx="10748537" cy="686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0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5873F9FC-03F3-2C4D-274C-DD02CC390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3" t="61614" r="-1" b="1"/>
          <a:stretch/>
        </p:blipFill>
        <p:spPr>
          <a:xfrm>
            <a:off x="1326102" y="258182"/>
            <a:ext cx="9539795" cy="317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0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796099C0-D7FD-967B-7CC5-B0BCE0B1F02B}"/>
              </a:ext>
            </a:extLst>
          </p:cNvPr>
          <p:cNvGrpSpPr/>
          <p:nvPr/>
        </p:nvGrpSpPr>
        <p:grpSpPr>
          <a:xfrm>
            <a:off x="721732" y="0"/>
            <a:ext cx="10748536" cy="1752246"/>
            <a:chOff x="-203518" y="-40007"/>
            <a:chExt cx="9658141" cy="2018029"/>
          </a:xfrm>
        </p:grpSpPr>
        <p:sp>
          <p:nvSpPr>
            <p:cNvPr id="9" name="Cuadro de texto 2">
              <a:extLst>
                <a:ext uri="{FF2B5EF4-FFF2-40B4-BE49-F238E27FC236}">
                  <a16:creationId xmlns:a16="http://schemas.microsoft.com/office/drawing/2014/main" id="{D557EBF4-85F3-6AAF-249B-D3D3CD413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1868" y="-40007"/>
              <a:ext cx="4915365" cy="2018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Jardín de niños “Estela Victoria Barragán de la Fuente” T.M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Clave:</a:t>
              </a:r>
              <a:r>
                <a:rPr lang="es-MX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0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05DJN11221U</a:t>
              </a:r>
              <a:r>
                <a:rPr lang="es-MX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Z.E 115    Sector 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Boulevard Venezuela Sn, 25084 Saltillo, Coahuila De Zaragoza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Grado: 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s-MX" sz="1100" b="1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y 3 </a:t>
              </a:r>
              <a:r>
                <a:rPr lang="es-MX" sz="1100" b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Sección: </a:t>
              </a:r>
              <a:r>
                <a:rPr lang="es-MX" sz="1100" b="1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100" u="sng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1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H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19 </a:t>
              </a:r>
              <a:r>
                <a:rPr lang="es-MX" sz="1100" kern="1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M: 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15  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T: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34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Planeación Didáctica 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u="none" strike="noStrike" kern="1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b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8B96F21-7D1A-F8C0-CB8F-1C4E4AD0C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202" y="110502"/>
              <a:ext cx="1582421" cy="1676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AE15444C-7F8F-4EE9-2341-FEAACCA5F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549" y="84482"/>
              <a:ext cx="1291589" cy="1729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A5F08C4-C70A-83F9-DDCB-B075075C5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434" y="49543"/>
              <a:ext cx="1160144" cy="1737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E63CBF5D-F34B-8C86-BAC3-C881F6263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518" y="-13169"/>
              <a:ext cx="1280793" cy="18605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Imagen 15">
            <a:extLst>
              <a:ext uri="{FF2B5EF4-FFF2-40B4-BE49-F238E27FC236}">
                <a16:creationId xmlns:a16="http://schemas.microsoft.com/office/drawing/2014/main" id="{638D58A7-E3D2-CB4F-A882-31347D78F5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3" r="-1" b="30363"/>
          <a:stretch/>
        </p:blipFill>
        <p:spPr>
          <a:xfrm>
            <a:off x="1755903" y="1584145"/>
            <a:ext cx="8680194" cy="494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9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6494D7C8-54EE-D73A-6EE7-4CA452DFD7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" t="69950" r="1"/>
          <a:stretch/>
        </p:blipFill>
        <p:spPr>
          <a:xfrm>
            <a:off x="1808775" y="342349"/>
            <a:ext cx="8574450" cy="21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6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9B33B53F-8B37-3ACD-A488-8AEC2BD02317}"/>
              </a:ext>
            </a:extLst>
          </p:cNvPr>
          <p:cNvGrpSpPr/>
          <p:nvPr/>
        </p:nvGrpSpPr>
        <p:grpSpPr>
          <a:xfrm>
            <a:off x="721732" y="145585"/>
            <a:ext cx="10748536" cy="1752246"/>
            <a:chOff x="-203518" y="-40007"/>
            <a:chExt cx="9658141" cy="2018029"/>
          </a:xfrm>
        </p:grpSpPr>
        <p:sp>
          <p:nvSpPr>
            <p:cNvPr id="9" name="Cuadro de texto 2">
              <a:extLst>
                <a:ext uri="{FF2B5EF4-FFF2-40B4-BE49-F238E27FC236}">
                  <a16:creationId xmlns:a16="http://schemas.microsoft.com/office/drawing/2014/main" id="{CA558AC0-BB54-C199-8CBA-24B584AD72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1868" y="-40007"/>
              <a:ext cx="4915365" cy="2018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Jardín de niños “Estela Victoria Barragán de la Fuente” T.M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Clave:</a:t>
              </a:r>
              <a:r>
                <a:rPr lang="es-MX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0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05DJN11221U</a:t>
              </a:r>
              <a:r>
                <a:rPr lang="es-MX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Z.E 115    Sector 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Boulevard Venezuela Sn, 25084 Saltillo, Coahuila De Zaragoza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Grado: 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s-MX" sz="1100" b="1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y 3 </a:t>
              </a:r>
              <a:r>
                <a:rPr lang="es-MX" sz="1100" b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Sección: </a:t>
              </a:r>
              <a:r>
                <a:rPr lang="es-MX" sz="1100" b="1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100" u="sng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1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H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19 </a:t>
              </a:r>
              <a:r>
                <a:rPr lang="es-MX" sz="1100" kern="1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M: 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15  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T: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34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Planeación Didáctica 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u="none" strike="noStrike" kern="1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b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69E2622-061C-85DE-8CF5-37AF5AF94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202" y="110502"/>
              <a:ext cx="1582421" cy="1676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406C431-B802-3BE8-6B5D-32868C44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549" y="84482"/>
              <a:ext cx="1291589" cy="1729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7B6C2CA1-AF18-A155-11A3-F23DEFE67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434" y="49543"/>
              <a:ext cx="1160144" cy="1737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C88499DA-FDAF-DE8A-7785-D1FC4F360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518" y="-13169"/>
              <a:ext cx="1280793" cy="18605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Imagen 15">
            <a:extLst>
              <a:ext uri="{FF2B5EF4-FFF2-40B4-BE49-F238E27FC236}">
                <a16:creationId xmlns:a16="http://schemas.microsoft.com/office/drawing/2014/main" id="{FEAD1FC6-EF71-645C-4861-D7D5657352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8" t="1" r="4132" b="35490"/>
          <a:stretch/>
        </p:blipFill>
        <p:spPr>
          <a:xfrm>
            <a:off x="2125596" y="1701546"/>
            <a:ext cx="7749384" cy="490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6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47D3AAF2-A1FB-8DF0-39E2-AD2C82A99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63967"/>
          <a:stretch/>
        </p:blipFill>
        <p:spPr>
          <a:xfrm>
            <a:off x="1549685" y="309755"/>
            <a:ext cx="9092629" cy="31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5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4D38696C-A79A-D44B-3496-EFC4245039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" b="24247"/>
          <a:stretch/>
        </p:blipFill>
        <p:spPr>
          <a:xfrm>
            <a:off x="1846760" y="1608890"/>
            <a:ext cx="8258991" cy="511842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5DE08F84-D04C-A93C-A6DA-39B6C79AD6BD}"/>
              </a:ext>
            </a:extLst>
          </p:cNvPr>
          <p:cNvGrpSpPr/>
          <p:nvPr/>
        </p:nvGrpSpPr>
        <p:grpSpPr>
          <a:xfrm>
            <a:off x="721732" y="0"/>
            <a:ext cx="10748536" cy="1752246"/>
            <a:chOff x="-203518" y="-40007"/>
            <a:chExt cx="9658141" cy="2018029"/>
          </a:xfrm>
        </p:grpSpPr>
        <p:sp>
          <p:nvSpPr>
            <p:cNvPr id="10" name="Cuadro de texto 2">
              <a:extLst>
                <a:ext uri="{FF2B5EF4-FFF2-40B4-BE49-F238E27FC236}">
                  <a16:creationId xmlns:a16="http://schemas.microsoft.com/office/drawing/2014/main" id="{6CE8EB66-85B3-51C6-6A87-5A9F49EE1D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1868" y="-40007"/>
              <a:ext cx="4915365" cy="2018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Jardín de niños “Estela Victoria Barragán de la Fuente” T.M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Clave:</a:t>
              </a:r>
              <a:r>
                <a:rPr lang="es-MX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0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05DJN11221U</a:t>
              </a:r>
              <a:r>
                <a:rPr lang="es-MX" sz="10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Z.E 115    Sector 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Boulevard Venezuela Sn, 25084 Saltillo, Coahuila De Zaragoza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Grado: 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s-MX" sz="1100" b="1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y 3 </a:t>
              </a:r>
              <a:r>
                <a:rPr lang="es-MX" sz="1100" b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Sección: </a:t>
              </a:r>
              <a:r>
                <a:rPr lang="es-MX" sz="1100" b="1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100" u="sng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1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H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19 </a:t>
              </a:r>
              <a:r>
                <a:rPr lang="es-MX" sz="1100" kern="1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M: 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15  </a:t>
              </a:r>
              <a:r>
                <a:rPr lang="es-MX" sz="1100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T:</a:t>
              </a:r>
              <a:r>
                <a:rPr lang="es-MX" sz="1100" u="sng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34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Planeación Didáctica 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u="none" strike="noStrike" kern="1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b="1" kern="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F6E4B850-9334-5DCD-7663-814487E76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202" y="110502"/>
              <a:ext cx="1582421" cy="1676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9CF25462-9C3B-80C6-7AAD-6C855665D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549" y="84482"/>
              <a:ext cx="1291589" cy="1729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80889A6-3C28-A627-8A3E-F18464373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434" y="49543"/>
              <a:ext cx="1160144" cy="1737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C175A68-A6A8-1DFF-FC3B-EBF15BFBE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518" y="-13169"/>
              <a:ext cx="1280793" cy="186055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84714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Panorámica</PresentationFormat>
  <Slides>37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CECILIA CARDENAS NARRO</dc:creator>
  <cp:lastModifiedBy>FRIDA ALEJANDRA PICAZO MONTECILLOS</cp:lastModifiedBy>
  <cp:revision>3</cp:revision>
  <dcterms:created xsi:type="dcterms:W3CDTF">2023-04-26T02:20:48Z</dcterms:created>
  <dcterms:modified xsi:type="dcterms:W3CDTF">2023-04-26T05:01:17Z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2023-04-26T00:00:00Z</vt:filetime>
  </property>
</Properties>
</file>