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7" r:id="rId3"/>
  </p:sldIdLst>
  <p:sldSz cx="18288000" cy="10287000"/>
  <p:notesSz cx="18288000" cy="10287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972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03F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4F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018450" y="4307808"/>
            <a:ext cx="4312285" cy="1116330"/>
          </a:xfrm>
          <a:custGeom>
            <a:avLst/>
            <a:gdLst/>
            <a:ahLst/>
            <a:cxnLst/>
            <a:rect l="l" t="t" r="r" b="b"/>
            <a:pathLst>
              <a:path w="4312284" h="1116329">
                <a:moveTo>
                  <a:pt x="286157" y="1116021"/>
                </a:moveTo>
                <a:lnTo>
                  <a:pt x="232040" y="1114758"/>
                </a:lnTo>
                <a:lnTo>
                  <a:pt x="177992" y="1111945"/>
                </a:lnTo>
                <a:lnTo>
                  <a:pt x="124086" y="1107617"/>
                </a:lnTo>
                <a:lnTo>
                  <a:pt x="77553" y="1088747"/>
                </a:lnTo>
                <a:lnTo>
                  <a:pt x="63309" y="1040383"/>
                </a:lnTo>
                <a:lnTo>
                  <a:pt x="43491" y="797241"/>
                </a:lnTo>
                <a:lnTo>
                  <a:pt x="36293" y="699984"/>
                </a:lnTo>
                <a:lnTo>
                  <a:pt x="33143" y="651356"/>
                </a:lnTo>
                <a:lnTo>
                  <a:pt x="30388" y="602727"/>
                </a:lnTo>
                <a:lnTo>
                  <a:pt x="26912" y="554621"/>
                </a:lnTo>
                <a:lnTo>
                  <a:pt x="21994" y="506692"/>
                </a:lnTo>
                <a:lnTo>
                  <a:pt x="10504" y="411221"/>
                </a:lnTo>
                <a:lnTo>
                  <a:pt x="5269" y="363608"/>
                </a:lnTo>
                <a:lnTo>
                  <a:pt x="1266" y="316031"/>
                </a:lnTo>
                <a:lnTo>
                  <a:pt x="534" y="304614"/>
                </a:lnTo>
                <a:lnTo>
                  <a:pt x="19" y="281780"/>
                </a:lnTo>
                <a:lnTo>
                  <a:pt x="0" y="270363"/>
                </a:lnTo>
                <a:lnTo>
                  <a:pt x="2928" y="253911"/>
                </a:lnTo>
                <a:lnTo>
                  <a:pt x="11079" y="239600"/>
                </a:lnTo>
                <a:lnTo>
                  <a:pt x="23503" y="228619"/>
                </a:lnTo>
                <a:lnTo>
                  <a:pt x="39251" y="222157"/>
                </a:lnTo>
                <a:lnTo>
                  <a:pt x="44316" y="219620"/>
                </a:lnTo>
                <a:lnTo>
                  <a:pt x="49381" y="218352"/>
                </a:lnTo>
                <a:lnTo>
                  <a:pt x="54445" y="218352"/>
                </a:lnTo>
                <a:lnTo>
                  <a:pt x="109406" y="210423"/>
                </a:lnTo>
                <a:lnTo>
                  <a:pt x="162704" y="195834"/>
                </a:lnTo>
                <a:lnTo>
                  <a:pt x="215053" y="176965"/>
                </a:lnTo>
                <a:lnTo>
                  <a:pt x="267164" y="156192"/>
                </a:lnTo>
                <a:lnTo>
                  <a:pt x="298740" y="145726"/>
                </a:lnTo>
                <a:lnTo>
                  <a:pt x="363315" y="130503"/>
                </a:lnTo>
                <a:lnTo>
                  <a:pt x="447937" y="118863"/>
                </a:lnTo>
                <a:lnTo>
                  <a:pt x="499670" y="113245"/>
                </a:lnTo>
                <a:lnTo>
                  <a:pt x="551469" y="108604"/>
                </a:lnTo>
                <a:lnTo>
                  <a:pt x="603290" y="104650"/>
                </a:lnTo>
                <a:lnTo>
                  <a:pt x="758444" y="94032"/>
                </a:lnTo>
                <a:lnTo>
                  <a:pt x="805926" y="90021"/>
                </a:lnTo>
                <a:lnTo>
                  <a:pt x="853408" y="86890"/>
                </a:lnTo>
                <a:lnTo>
                  <a:pt x="900890" y="84676"/>
                </a:lnTo>
                <a:lnTo>
                  <a:pt x="948372" y="83414"/>
                </a:lnTo>
                <a:lnTo>
                  <a:pt x="995854" y="83138"/>
                </a:lnTo>
                <a:lnTo>
                  <a:pt x="1043336" y="83883"/>
                </a:lnTo>
                <a:lnTo>
                  <a:pt x="1089546" y="85578"/>
                </a:lnTo>
                <a:lnTo>
                  <a:pt x="1135575" y="87699"/>
                </a:lnTo>
                <a:lnTo>
                  <a:pt x="1181542" y="90368"/>
                </a:lnTo>
                <a:lnTo>
                  <a:pt x="1227571" y="93707"/>
                </a:lnTo>
                <a:lnTo>
                  <a:pt x="1273781" y="97838"/>
                </a:lnTo>
                <a:lnTo>
                  <a:pt x="1321891" y="100903"/>
                </a:lnTo>
                <a:lnTo>
                  <a:pt x="1369965" y="102489"/>
                </a:lnTo>
                <a:lnTo>
                  <a:pt x="1417968" y="102595"/>
                </a:lnTo>
                <a:lnTo>
                  <a:pt x="1465866" y="101221"/>
                </a:lnTo>
                <a:lnTo>
                  <a:pt x="1513624" y="98366"/>
                </a:lnTo>
                <a:lnTo>
                  <a:pt x="1561205" y="94032"/>
                </a:lnTo>
                <a:lnTo>
                  <a:pt x="1614388" y="88891"/>
                </a:lnTo>
                <a:lnTo>
                  <a:pt x="1667585" y="84062"/>
                </a:lnTo>
                <a:lnTo>
                  <a:pt x="1720811" y="79738"/>
                </a:lnTo>
                <a:lnTo>
                  <a:pt x="1774083" y="76114"/>
                </a:lnTo>
                <a:lnTo>
                  <a:pt x="1827413" y="73381"/>
                </a:lnTo>
                <a:lnTo>
                  <a:pt x="1880818" y="71733"/>
                </a:lnTo>
                <a:lnTo>
                  <a:pt x="1934312" y="71364"/>
                </a:lnTo>
                <a:lnTo>
                  <a:pt x="1987910" y="72466"/>
                </a:lnTo>
                <a:lnTo>
                  <a:pt x="2043008" y="75202"/>
                </a:lnTo>
                <a:lnTo>
                  <a:pt x="2098226" y="79126"/>
                </a:lnTo>
                <a:lnTo>
                  <a:pt x="2153681" y="83527"/>
                </a:lnTo>
                <a:lnTo>
                  <a:pt x="2209492" y="87689"/>
                </a:lnTo>
                <a:lnTo>
                  <a:pt x="2258334" y="89692"/>
                </a:lnTo>
                <a:lnTo>
                  <a:pt x="2307316" y="90602"/>
                </a:lnTo>
                <a:lnTo>
                  <a:pt x="2356369" y="90385"/>
                </a:lnTo>
                <a:lnTo>
                  <a:pt x="2405422" y="89005"/>
                </a:lnTo>
                <a:lnTo>
                  <a:pt x="2454405" y="86426"/>
                </a:lnTo>
                <a:lnTo>
                  <a:pt x="2557814" y="78424"/>
                </a:lnTo>
                <a:lnTo>
                  <a:pt x="2666524" y="69006"/>
                </a:lnTo>
                <a:lnTo>
                  <a:pt x="2720909" y="64632"/>
                </a:lnTo>
                <a:lnTo>
                  <a:pt x="2824133" y="58078"/>
                </a:lnTo>
                <a:lnTo>
                  <a:pt x="2970408" y="49926"/>
                </a:lnTo>
                <a:lnTo>
                  <a:pt x="3262958" y="35678"/>
                </a:lnTo>
                <a:lnTo>
                  <a:pt x="3617489" y="17918"/>
                </a:lnTo>
                <a:lnTo>
                  <a:pt x="3669720" y="14687"/>
                </a:lnTo>
                <a:lnTo>
                  <a:pt x="3774180" y="7750"/>
                </a:lnTo>
                <a:lnTo>
                  <a:pt x="3826410" y="5232"/>
                </a:lnTo>
                <a:lnTo>
                  <a:pt x="3854701" y="5292"/>
                </a:lnTo>
                <a:lnTo>
                  <a:pt x="3910809" y="8265"/>
                </a:lnTo>
                <a:lnTo>
                  <a:pt x="3939100" y="9038"/>
                </a:lnTo>
                <a:lnTo>
                  <a:pt x="3957143" y="8424"/>
                </a:lnTo>
                <a:lnTo>
                  <a:pt x="3993230" y="5292"/>
                </a:lnTo>
                <a:lnTo>
                  <a:pt x="4011273" y="3964"/>
                </a:lnTo>
                <a:lnTo>
                  <a:pt x="4056658" y="1209"/>
                </a:lnTo>
                <a:lnTo>
                  <a:pt x="4101805" y="0"/>
                </a:lnTo>
                <a:lnTo>
                  <a:pt x="4146953" y="2358"/>
                </a:lnTo>
                <a:lnTo>
                  <a:pt x="4192337" y="10307"/>
                </a:lnTo>
                <a:lnTo>
                  <a:pt x="4209826" y="13874"/>
                </a:lnTo>
                <a:lnTo>
                  <a:pt x="4245754" y="18156"/>
                </a:lnTo>
                <a:lnTo>
                  <a:pt x="4286787" y="30386"/>
                </a:lnTo>
                <a:lnTo>
                  <a:pt x="4311359" y="85152"/>
                </a:lnTo>
                <a:lnTo>
                  <a:pt x="4311845" y="135255"/>
                </a:lnTo>
                <a:lnTo>
                  <a:pt x="4311359" y="335060"/>
                </a:lnTo>
                <a:lnTo>
                  <a:pt x="4310327" y="386937"/>
                </a:lnTo>
                <a:lnTo>
                  <a:pt x="4307419" y="438574"/>
                </a:lnTo>
                <a:lnTo>
                  <a:pt x="4302917" y="490013"/>
                </a:lnTo>
                <a:lnTo>
                  <a:pt x="4297102" y="541295"/>
                </a:lnTo>
                <a:lnTo>
                  <a:pt x="4290256" y="592462"/>
                </a:lnTo>
                <a:lnTo>
                  <a:pt x="4282658" y="643556"/>
                </a:lnTo>
                <a:lnTo>
                  <a:pt x="4258179" y="796818"/>
                </a:lnTo>
                <a:lnTo>
                  <a:pt x="4241718" y="861515"/>
                </a:lnTo>
                <a:lnTo>
                  <a:pt x="4217977" y="897352"/>
                </a:lnTo>
                <a:lnTo>
                  <a:pt x="4177143" y="912257"/>
                </a:lnTo>
                <a:lnTo>
                  <a:pt x="4119531" y="915905"/>
                </a:lnTo>
                <a:lnTo>
                  <a:pt x="3916309" y="924150"/>
                </a:lnTo>
                <a:lnTo>
                  <a:pt x="3867866" y="926400"/>
                </a:lnTo>
                <a:lnTo>
                  <a:pt x="3819352" y="929142"/>
                </a:lnTo>
                <a:lnTo>
                  <a:pt x="3770698" y="932555"/>
                </a:lnTo>
                <a:lnTo>
                  <a:pt x="3721306" y="936279"/>
                </a:lnTo>
                <a:lnTo>
                  <a:pt x="3671854" y="941039"/>
                </a:lnTo>
                <a:lnTo>
                  <a:pt x="3572524" y="951715"/>
                </a:lnTo>
                <a:lnTo>
                  <a:pt x="3522525" y="956657"/>
                </a:lnTo>
                <a:lnTo>
                  <a:pt x="3468868" y="961479"/>
                </a:lnTo>
                <a:lnTo>
                  <a:pt x="3415196" y="965498"/>
                </a:lnTo>
                <a:lnTo>
                  <a:pt x="3361495" y="968743"/>
                </a:lnTo>
                <a:lnTo>
                  <a:pt x="3307749" y="971246"/>
                </a:lnTo>
                <a:lnTo>
                  <a:pt x="3253943" y="973035"/>
                </a:lnTo>
                <a:lnTo>
                  <a:pt x="3200064" y="974140"/>
                </a:lnTo>
                <a:lnTo>
                  <a:pt x="3146095" y="974591"/>
                </a:lnTo>
                <a:lnTo>
                  <a:pt x="3040109" y="974417"/>
                </a:lnTo>
                <a:lnTo>
                  <a:pt x="3041375" y="970611"/>
                </a:lnTo>
                <a:lnTo>
                  <a:pt x="2987568" y="971616"/>
                </a:lnTo>
                <a:lnTo>
                  <a:pt x="2880095" y="972990"/>
                </a:lnTo>
                <a:lnTo>
                  <a:pt x="2826499" y="973994"/>
                </a:lnTo>
                <a:lnTo>
                  <a:pt x="2773044" y="975633"/>
                </a:lnTo>
                <a:lnTo>
                  <a:pt x="2719764" y="978223"/>
                </a:lnTo>
                <a:lnTo>
                  <a:pt x="2671468" y="981781"/>
                </a:lnTo>
                <a:lnTo>
                  <a:pt x="2623173" y="985871"/>
                </a:lnTo>
                <a:lnTo>
                  <a:pt x="2574877" y="990405"/>
                </a:lnTo>
                <a:lnTo>
                  <a:pt x="2526581" y="995295"/>
                </a:lnTo>
                <a:lnTo>
                  <a:pt x="2381693" y="1011205"/>
                </a:lnTo>
                <a:lnTo>
                  <a:pt x="2334211" y="1016706"/>
                </a:lnTo>
                <a:lnTo>
                  <a:pt x="2144283" y="1041086"/>
                </a:lnTo>
                <a:lnTo>
                  <a:pt x="2096802" y="1046884"/>
                </a:lnTo>
                <a:lnTo>
                  <a:pt x="2049320" y="1052206"/>
                </a:lnTo>
                <a:lnTo>
                  <a:pt x="2001838" y="1056874"/>
                </a:lnTo>
                <a:lnTo>
                  <a:pt x="1904585" y="1065054"/>
                </a:lnTo>
                <a:lnTo>
                  <a:pt x="1807271" y="1072685"/>
                </a:lnTo>
                <a:lnTo>
                  <a:pt x="1709835" y="1079525"/>
                </a:lnTo>
                <a:lnTo>
                  <a:pt x="1661053" y="1082572"/>
                </a:lnTo>
                <a:lnTo>
                  <a:pt x="1612217" y="1085330"/>
                </a:lnTo>
                <a:lnTo>
                  <a:pt x="1563321" y="1087769"/>
                </a:lnTo>
                <a:lnTo>
                  <a:pt x="1514357" y="1089857"/>
                </a:lnTo>
                <a:lnTo>
                  <a:pt x="1465871" y="1091316"/>
                </a:lnTo>
                <a:lnTo>
                  <a:pt x="1417296" y="1092017"/>
                </a:lnTo>
                <a:lnTo>
                  <a:pt x="1368661" y="1092153"/>
                </a:lnTo>
                <a:lnTo>
                  <a:pt x="1174124" y="1090915"/>
                </a:lnTo>
                <a:lnTo>
                  <a:pt x="929801" y="1091459"/>
                </a:lnTo>
                <a:lnTo>
                  <a:pt x="831883" y="1092253"/>
                </a:lnTo>
                <a:lnTo>
                  <a:pt x="733965" y="1093798"/>
                </a:lnTo>
                <a:lnTo>
                  <a:pt x="685006" y="1094931"/>
                </a:lnTo>
                <a:lnTo>
                  <a:pt x="637893" y="1096514"/>
                </a:lnTo>
                <a:lnTo>
                  <a:pt x="590720" y="1099376"/>
                </a:lnTo>
                <a:lnTo>
                  <a:pt x="495949" y="1106744"/>
                </a:lnTo>
                <a:lnTo>
                  <a:pt x="394322" y="1113754"/>
                </a:lnTo>
                <a:lnTo>
                  <a:pt x="340275" y="1115698"/>
                </a:lnTo>
                <a:lnTo>
                  <a:pt x="286157" y="1116021"/>
                </a:lnTo>
                <a:close/>
              </a:path>
            </a:pathLst>
          </a:custGeom>
          <a:solidFill>
            <a:srgbClr val="7259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03F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03F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4F7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276" y="487938"/>
            <a:ext cx="4063446" cy="1127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rgbClr val="403F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uadroTexto 32">
            <a:extLst>
              <a:ext uri="{FF2B5EF4-FFF2-40B4-BE49-F238E27FC236}">
                <a16:creationId xmlns:a16="http://schemas.microsoft.com/office/drawing/2014/main" id="{0E83FC72-248D-83E1-3149-A3032D27C2F3}"/>
              </a:ext>
            </a:extLst>
          </p:cNvPr>
          <p:cNvSpPr txBox="1"/>
          <p:nvPr/>
        </p:nvSpPr>
        <p:spPr>
          <a:xfrm>
            <a:off x="4114800" y="647700"/>
            <a:ext cx="9372600" cy="527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8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ESCUELA NORMAL DE EDUCACIÓN PREESCOLAR</a:t>
            </a:r>
            <a:endParaRPr lang="es-MX" sz="1600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F1F303F-1D79-267B-5CB5-3CFF89813A09}"/>
              </a:ext>
            </a:extLst>
          </p:cNvPr>
          <p:cNvSpPr txBox="1"/>
          <p:nvPr/>
        </p:nvSpPr>
        <p:spPr>
          <a:xfrm>
            <a:off x="4586953" y="1485900"/>
            <a:ext cx="8428294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LICENCIATURA EN EDUCACIÓN PREESCOLAR</a:t>
            </a:r>
            <a:endParaRPr lang="es-MX" sz="2000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4B9153E-EEF4-9747-6477-0575BC13BE34}"/>
              </a:ext>
            </a:extLst>
          </p:cNvPr>
          <p:cNvSpPr txBox="1"/>
          <p:nvPr/>
        </p:nvSpPr>
        <p:spPr>
          <a:xfrm>
            <a:off x="5652320" y="2262032"/>
            <a:ext cx="6297560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400" b="1" i="1" u="sng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TUTORÍA DE PARES.</a:t>
            </a:r>
            <a:endParaRPr lang="es-MX" sz="1400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501D47F0-C9BC-C619-6CD7-1279DE0BF345}"/>
              </a:ext>
            </a:extLst>
          </p:cNvPr>
          <p:cNvSpPr txBox="1"/>
          <p:nvPr/>
        </p:nvSpPr>
        <p:spPr>
          <a:xfrm>
            <a:off x="5908163" y="3421816"/>
            <a:ext cx="6297560" cy="403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TUTORÍA GRUPAL</a:t>
            </a:r>
            <a:endParaRPr lang="es-MX" sz="1200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552EC1B-08DC-E2FB-0DA3-54A5E11D3ADC}"/>
              </a:ext>
            </a:extLst>
          </p:cNvPr>
          <p:cNvSpPr txBox="1"/>
          <p:nvPr/>
        </p:nvSpPr>
        <p:spPr>
          <a:xfrm>
            <a:off x="5458824" y="4317809"/>
            <a:ext cx="7184514" cy="403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0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DOCENTE: </a:t>
            </a:r>
            <a:r>
              <a:rPr lang="es-MX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IRMA EDITH VARGAS RODRÌGUEZ </a:t>
            </a:r>
            <a:r>
              <a:rPr lang="es-MX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</a:t>
            </a:r>
            <a:endParaRPr lang="es-MX" sz="1200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378E921-AF19-A1BC-DB3D-3E3F0E6BB40D}"/>
              </a:ext>
            </a:extLst>
          </p:cNvPr>
          <p:cNvSpPr txBox="1"/>
          <p:nvPr/>
        </p:nvSpPr>
        <p:spPr>
          <a:xfrm>
            <a:off x="5464686" y="5295471"/>
            <a:ext cx="7184514" cy="1260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000" b="1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ALUMNA:</a:t>
            </a:r>
            <a:r>
              <a:rPr lang="es-MX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NATALIA ELIZABETH RAMÍREZ HERNÁNDEZ </a:t>
            </a:r>
            <a:r>
              <a:rPr lang="es-MX" sz="20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Nº</a:t>
            </a:r>
            <a:r>
              <a:rPr lang="es-MX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17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MARIANA GUADALUPE VALDÉS JIMÉNEZ </a:t>
            </a:r>
            <a:r>
              <a:rPr lang="es-MX" sz="20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Nº</a:t>
            </a:r>
            <a:r>
              <a:rPr lang="es-MX" sz="2000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22</a:t>
            </a:r>
            <a:endParaRPr lang="es-MX" sz="1200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39A98B2C-DD30-6B24-0BB8-EDF598620685}"/>
              </a:ext>
            </a:extLst>
          </p:cNvPr>
          <p:cNvSpPr txBox="1"/>
          <p:nvPr/>
        </p:nvSpPr>
        <p:spPr>
          <a:xfrm>
            <a:off x="5995220" y="7093583"/>
            <a:ext cx="6297560" cy="372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6° SEMESTRE    SECCIÓN: “B’’            </a:t>
            </a:r>
            <a:endParaRPr lang="es-MX" sz="1100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641B374-E784-C5DB-5304-F81B9A5BEADD}"/>
              </a:ext>
            </a:extLst>
          </p:cNvPr>
          <p:cNvSpPr txBox="1"/>
          <p:nvPr/>
        </p:nvSpPr>
        <p:spPr>
          <a:xfrm>
            <a:off x="5029200" y="8032876"/>
            <a:ext cx="8768057" cy="768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s-MX" b="1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CURSO</a:t>
            </a:r>
            <a:r>
              <a:rPr lang="es-MX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: TRABAJO DOCENTE Y PROYECTOS DE MEJORA ESCOLAR  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TEMA: </a:t>
            </a:r>
            <a:r>
              <a:rPr lang="es-MX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PRIMER PERIODO DE PRÀCTICA </a:t>
            </a:r>
            <a:endParaRPr lang="es-MX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pic>
        <p:nvPicPr>
          <p:cNvPr id="41" name="Imagen 40">
            <a:extLst>
              <a:ext uri="{FF2B5EF4-FFF2-40B4-BE49-F238E27FC236}">
                <a16:creationId xmlns:a16="http://schemas.microsoft.com/office/drawing/2014/main" id="{C2F584A3-FD96-3269-30B3-EB939C958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0400" y="343299"/>
            <a:ext cx="2420170" cy="3215842"/>
          </a:xfrm>
          <a:prstGeom prst="rect">
            <a:avLst/>
          </a:prstGeom>
        </p:spPr>
      </p:pic>
      <p:sp>
        <p:nvSpPr>
          <p:cNvPr id="42" name="CuadroTexto 41">
            <a:extLst>
              <a:ext uri="{FF2B5EF4-FFF2-40B4-BE49-F238E27FC236}">
                <a16:creationId xmlns:a16="http://schemas.microsoft.com/office/drawing/2014/main" id="{03F4C3E6-239E-1A26-470C-45862ECB64ED}"/>
              </a:ext>
            </a:extLst>
          </p:cNvPr>
          <p:cNvSpPr txBox="1"/>
          <p:nvPr/>
        </p:nvSpPr>
        <p:spPr>
          <a:xfrm>
            <a:off x="11481620" y="9318859"/>
            <a:ext cx="6297560" cy="768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 </a:t>
            </a:r>
            <a:endParaRPr lang="es-MX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algn="r">
              <a:lnSpc>
                <a:spcPct val="106000"/>
              </a:lnSpc>
              <a:spcAft>
                <a:spcPts val="800"/>
              </a:spcAft>
              <a:buClr>
                <a:srgbClr val="000000"/>
              </a:buClr>
              <a:buFont typeface="Arial"/>
              <a:buNone/>
            </a:pPr>
            <a:r>
              <a:rPr lang="es-MX" kern="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SALTILLO COAHUILA A 26 DE ABRIL DE 2023</a:t>
            </a:r>
            <a:endParaRPr lang="es-MX" kern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97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21728" y="6505588"/>
            <a:ext cx="7221220" cy="328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5900"/>
              </a:lnSpc>
              <a:spcBef>
                <a:spcPts val="100"/>
              </a:spcBef>
            </a:pPr>
            <a:r>
              <a:rPr sz="2050" b="1" spc="-110" dirty="0">
                <a:latin typeface="Arial"/>
                <a:cs typeface="Arial"/>
              </a:rPr>
              <a:t>El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informe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practica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105" dirty="0">
                <a:latin typeface="Arial"/>
                <a:cs typeface="Arial"/>
              </a:rPr>
              <a:t>es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algo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muy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importante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ya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105" dirty="0">
                <a:latin typeface="Arial"/>
                <a:cs typeface="Arial"/>
              </a:rPr>
              <a:t>es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una </a:t>
            </a:r>
            <a:r>
              <a:rPr sz="2050" b="1" spc="-555" dirty="0">
                <a:latin typeface="Arial"/>
                <a:cs typeface="Arial"/>
              </a:rPr>
              <a:t> </a:t>
            </a:r>
            <a:r>
              <a:rPr sz="2050" b="1" spc="-70" dirty="0">
                <a:latin typeface="Arial"/>
                <a:cs typeface="Arial"/>
              </a:rPr>
              <a:t>redacción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muestra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lo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hemos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pasado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30" dirty="0">
                <a:latin typeface="Arial"/>
                <a:cs typeface="Arial"/>
              </a:rPr>
              <a:t>durante 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nuestras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prácticas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profesionales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las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85" dirty="0">
                <a:latin typeface="Arial"/>
                <a:cs typeface="Arial"/>
              </a:rPr>
              <a:t>cuales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30" dirty="0">
                <a:latin typeface="Arial"/>
                <a:cs typeface="Arial"/>
              </a:rPr>
              <a:t>también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95" dirty="0">
                <a:latin typeface="Arial"/>
                <a:cs typeface="Arial"/>
              </a:rPr>
              <a:t>son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muy </a:t>
            </a:r>
            <a:r>
              <a:rPr sz="2050" b="1" spc="-555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importante</a:t>
            </a:r>
            <a:r>
              <a:rPr sz="2050" b="1" spc="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ya</a:t>
            </a:r>
            <a:r>
              <a:rPr sz="2050" b="1" spc="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25" dirty="0">
                <a:latin typeface="Arial"/>
                <a:cs typeface="Arial"/>
              </a:rPr>
              <a:t> </a:t>
            </a:r>
            <a:r>
              <a:rPr sz="2050" b="1" spc="-95" dirty="0">
                <a:latin typeface="Arial"/>
                <a:cs typeface="Arial"/>
              </a:rPr>
              <a:t>son</a:t>
            </a:r>
            <a:r>
              <a:rPr sz="2050" b="1" spc="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25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gran</a:t>
            </a:r>
            <a:r>
              <a:rPr sz="2050" b="1" spc="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ayuda</a:t>
            </a:r>
            <a:r>
              <a:rPr sz="2050" b="1" spc="25" dirty="0">
                <a:latin typeface="Arial"/>
                <a:cs typeface="Arial"/>
              </a:rPr>
              <a:t> </a:t>
            </a:r>
            <a:r>
              <a:rPr sz="2050" b="1" spc="-30" dirty="0">
                <a:latin typeface="Arial"/>
                <a:cs typeface="Arial"/>
              </a:rPr>
              <a:t>para</a:t>
            </a:r>
            <a:r>
              <a:rPr sz="2050" b="1" spc="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el</a:t>
            </a:r>
            <a:r>
              <a:rPr sz="2050" b="1" spc="2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estudiante, </a:t>
            </a:r>
            <a:r>
              <a:rPr sz="2050" b="1" spc="-35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q</a:t>
            </a:r>
            <a:r>
              <a:rPr sz="2050" b="1" spc="-70" dirty="0">
                <a:latin typeface="Arial"/>
                <a:cs typeface="Arial"/>
              </a:rPr>
              <a:t>u</a:t>
            </a:r>
            <a:r>
              <a:rPr sz="2050" b="1" spc="-55" dirty="0">
                <a:latin typeface="Arial"/>
                <a:cs typeface="Arial"/>
              </a:rPr>
              <a:t>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a</a:t>
            </a:r>
            <a:r>
              <a:rPr sz="2050" b="1" spc="-55" dirty="0">
                <a:latin typeface="Arial"/>
                <a:cs typeface="Arial"/>
              </a:rPr>
              <a:t>l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70" dirty="0">
                <a:latin typeface="Arial"/>
                <a:cs typeface="Arial"/>
              </a:rPr>
              <a:t>t</a:t>
            </a:r>
            <a:r>
              <a:rPr sz="2050" b="1" spc="-55" dirty="0">
                <a:latin typeface="Arial"/>
                <a:cs typeface="Arial"/>
              </a:rPr>
              <a:t>e</a:t>
            </a:r>
            <a:r>
              <a:rPr sz="2050" b="1" spc="-15" dirty="0">
                <a:latin typeface="Arial"/>
                <a:cs typeface="Arial"/>
              </a:rPr>
              <a:t>r</a:t>
            </a:r>
            <a:r>
              <a:rPr sz="2050" b="1" spc="-40" dirty="0">
                <a:latin typeface="Arial"/>
                <a:cs typeface="Arial"/>
              </a:rPr>
              <a:t>m</a:t>
            </a:r>
            <a:r>
              <a:rPr sz="2050" b="1" spc="-55" dirty="0">
                <a:latin typeface="Arial"/>
                <a:cs typeface="Arial"/>
              </a:rPr>
              <a:t>i</a:t>
            </a:r>
            <a:r>
              <a:rPr sz="2050" b="1" spc="-60" dirty="0">
                <a:latin typeface="Arial"/>
                <a:cs typeface="Arial"/>
              </a:rPr>
              <a:t>n</a:t>
            </a:r>
            <a:r>
              <a:rPr sz="2050" b="1" spc="-40" dirty="0">
                <a:latin typeface="Arial"/>
                <a:cs typeface="Arial"/>
              </a:rPr>
              <a:t>a</a:t>
            </a:r>
            <a:r>
              <a:rPr sz="2050" b="1" spc="-15" dirty="0">
                <a:latin typeface="Arial"/>
                <a:cs typeface="Arial"/>
              </a:rPr>
              <a:t>r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-70" dirty="0">
                <a:latin typeface="Arial"/>
                <a:cs typeface="Arial"/>
              </a:rPr>
              <a:t>u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a</a:t>
            </a:r>
            <a:r>
              <a:rPr sz="2050" b="1" spc="-60" dirty="0">
                <a:latin typeface="Arial"/>
                <a:cs typeface="Arial"/>
              </a:rPr>
              <a:t>ñ</a:t>
            </a:r>
            <a:r>
              <a:rPr sz="2050" b="1" spc="-80" dirty="0">
                <a:latin typeface="Arial"/>
                <a:cs typeface="Arial"/>
              </a:rPr>
              <a:t>o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d</a:t>
            </a:r>
            <a:r>
              <a:rPr sz="2050" b="1" spc="-55" dirty="0">
                <a:latin typeface="Arial"/>
                <a:cs typeface="Arial"/>
              </a:rPr>
              <a:t>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70" dirty="0">
                <a:latin typeface="Arial"/>
                <a:cs typeface="Arial"/>
              </a:rPr>
              <a:t>t</a:t>
            </a:r>
            <a:r>
              <a:rPr sz="2050" b="1" spc="-70" dirty="0">
                <a:latin typeface="Arial"/>
                <a:cs typeface="Arial"/>
              </a:rPr>
              <a:t>u</a:t>
            </a:r>
            <a:r>
              <a:rPr sz="2050" b="1" spc="-25" dirty="0">
                <a:latin typeface="Arial"/>
                <a:cs typeface="Arial"/>
              </a:rPr>
              <a:t>d</a:t>
            </a:r>
            <a:r>
              <a:rPr sz="2050" b="1" spc="-55" dirty="0">
                <a:latin typeface="Arial"/>
                <a:cs typeface="Arial"/>
              </a:rPr>
              <a:t>i</a:t>
            </a:r>
            <a:r>
              <a:rPr sz="2050" b="1" spc="-80" dirty="0">
                <a:latin typeface="Arial"/>
                <a:cs typeface="Arial"/>
              </a:rPr>
              <a:t>o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p</a:t>
            </a:r>
            <a:r>
              <a:rPr sz="2050" b="1" spc="-15" dirty="0">
                <a:latin typeface="Arial"/>
                <a:cs typeface="Arial"/>
              </a:rPr>
              <a:t>r</a:t>
            </a:r>
            <a:r>
              <a:rPr sz="2050" b="1" spc="-80" dirty="0">
                <a:latin typeface="Arial"/>
                <a:cs typeface="Arial"/>
              </a:rPr>
              <a:t>o</a:t>
            </a:r>
            <a:r>
              <a:rPr sz="2050" b="1" spc="45" dirty="0">
                <a:latin typeface="Arial"/>
                <a:cs typeface="Arial"/>
              </a:rPr>
              <a:t>f</a:t>
            </a:r>
            <a:r>
              <a:rPr sz="2050" b="1" spc="-55" dirty="0">
                <a:latin typeface="Arial"/>
                <a:cs typeface="Arial"/>
              </a:rPr>
              <a:t>e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-55" dirty="0">
                <a:latin typeface="Arial"/>
                <a:cs typeface="Arial"/>
              </a:rPr>
              <a:t>i</a:t>
            </a:r>
            <a:r>
              <a:rPr sz="2050" b="1" spc="-80" dirty="0">
                <a:latin typeface="Arial"/>
                <a:cs typeface="Arial"/>
              </a:rPr>
              <a:t>o</a:t>
            </a:r>
            <a:r>
              <a:rPr sz="2050" b="1" spc="-60" dirty="0">
                <a:latin typeface="Arial"/>
                <a:cs typeface="Arial"/>
              </a:rPr>
              <a:t>n</a:t>
            </a:r>
            <a:r>
              <a:rPr sz="2050" b="1" spc="-40" dirty="0">
                <a:latin typeface="Arial"/>
                <a:cs typeface="Arial"/>
              </a:rPr>
              <a:t>a</a:t>
            </a:r>
            <a:r>
              <a:rPr sz="2050" b="1" spc="-55" dirty="0">
                <a:latin typeface="Arial"/>
                <a:cs typeface="Arial"/>
              </a:rPr>
              <a:t>le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</a:t>
            </a:r>
            <a:r>
              <a:rPr sz="2050" b="1" spc="-20" dirty="0">
                <a:latin typeface="Arial"/>
                <a:cs typeface="Arial"/>
              </a:rPr>
              <a:t>g</a:t>
            </a:r>
            <a:r>
              <a:rPr sz="2050" b="1" spc="-15" dirty="0">
                <a:latin typeface="Arial"/>
                <a:cs typeface="Arial"/>
              </a:rPr>
              <a:t>r</a:t>
            </a:r>
            <a:r>
              <a:rPr sz="2050" b="1" spc="-55" dirty="0">
                <a:latin typeface="Arial"/>
                <a:cs typeface="Arial"/>
              </a:rPr>
              <a:t>e</a:t>
            </a:r>
            <a:r>
              <a:rPr sz="2050" b="1" spc="-150" dirty="0">
                <a:latin typeface="Arial"/>
                <a:cs typeface="Arial"/>
              </a:rPr>
              <a:t>s</a:t>
            </a:r>
            <a:r>
              <a:rPr sz="2050" b="1" spc="-25" dirty="0">
                <a:latin typeface="Arial"/>
                <a:cs typeface="Arial"/>
              </a:rPr>
              <a:t>a  </a:t>
            </a:r>
            <a:r>
              <a:rPr sz="2050" b="1" spc="-95" dirty="0">
                <a:latin typeface="Arial"/>
                <a:cs typeface="Arial"/>
              </a:rPr>
              <a:t>con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ideas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75" dirty="0">
                <a:latin typeface="Arial"/>
                <a:cs typeface="Arial"/>
              </a:rPr>
              <a:t>claras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lo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representa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75" dirty="0">
                <a:latin typeface="Arial"/>
                <a:cs typeface="Arial"/>
              </a:rPr>
              <a:t>ser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un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docente,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esto </a:t>
            </a:r>
            <a:r>
              <a:rPr sz="2050" b="1" spc="-50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será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gran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apoyo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en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las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70" dirty="0">
                <a:latin typeface="Arial"/>
                <a:cs typeface="Arial"/>
              </a:rPr>
              <a:t>diversas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actividades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realice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al </a:t>
            </a:r>
            <a:r>
              <a:rPr sz="2050" b="1" spc="-55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ejercer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110" dirty="0">
                <a:latin typeface="Arial"/>
                <a:cs typeface="Arial"/>
              </a:rPr>
              <a:t>su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carrera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en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cualquier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preescolar,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ya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85" dirty="0">
                <a:latin typeface="Arial"/>
                <a:cs typeface="Arial"/>
              </a:rPr>
              <a:t>sea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público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o </a:t>
            </a:r>
            <a:r>
              <a:rPr sz="2050" b="1" spc="-75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privado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desarrollando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95" dirty="0">
                <a:latin typeface="Arial"/>
                <a:cs typeface="Arial"/>
              </a:rPr>
              <a:t>con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eficiencia,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destreza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70" dirty="0">
                <a:latin typeface="Arial"/>
                <a:cs typeface="Arial"/>
              </a:rPr>
              <a:t>y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creatividad.</a:t>
            </a:r>
            <a:endParaRPr sz="20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02382" y="1042022"/>
            <a:ext cx="3630295" cy="953769"/>
          </a:xfrm>
          <a:custGeom>
            <a:avLst/>
            <a:gdLst/>
            <a:ahLst/>
            <a:cxnLst/>
            <a:rect l="l" t="t" r="r" b="b"/>
            <a:pathLst>
              <a:path w="3630295" h="953769">
                <a:moveTo>
                  <a:pt x="105789" y="950523"/>
                </a:moveTo>
                <a:lnTo>
                  <a:pt x="65178" y="936743"/>
                </a:lnTo>
                <a:lnTo>
                  <a:pt x="33472" y="913781"/>
                </a:lnTo>
                <a:lnTo>
                  <a:pt x="61" y="846566"/>
                </a:lnTo>
                <a:lnTo>
                  <a:pt x="0" y="805438"/>
                </a:lnTo>
                <a:lnTo>
                  <a:pt x="12129" y="761380"/>
                </a:lnTo>
                <a:lnTo>
                  <a:pt x="17797" y="737397"/>
                </a:lnTo>
                <a:lnTo>
                  <a:pt x="19809" y="711673"/>
                </a:lnTo>
                <a:lnTo>
                  <a:pt x="22840" y="686799"/>
                </a:lnTo>
                <a:lnTo>
                  <a:pt x="31564" y="665363"/>
                </a:lnTo>
                <a:lnTo>
                  <a:pt x="54589" y="621752"/>
                </a:lnTo>
                <a:lnTo>
                  <a:pt x="69913" y="575868"/>
                </a:lnTo>
                <a:lnTo>
                  <a:pt x="81823" y="529098"/>
                </a:lnTo>
                <a:lnTo>
                  <a:pt x="94605" y="482829"/>
                </a:lnTo>
                <a:lnTo>
                  <a:pt x="113548" y="436042"/>
                </a:lnTo>
                <a:lnTo>
                  <a:pt x="113790" y="432757"/>
                </a:lnTo>
                <a:lnTo>
                  <a:pt x="114730" y="431174"/>
                </a:lnTo>
                <a:lnTo>
                  <a:pt x="145037" y="392491"/>
                </a:lnTo>
                <a:lnTo>
                  <a:pt x="158288" y="347362"/>
                </a:lnTo>
                <a:lnTo>
                  <a:pt x="165980" y="300121"/>
                </a:lnTo>
                <a:lnTo>
                  <a:pt x="179609" y="255098"/>
                </a:lnTo>
                <a:lnTo>
                  <a:pt x="182710" y="242887"/>
                </a:lnTo>
                <a:lnTo>
                  <a:pt x="183037" y="229543"/>
                </a:lnTo>
                <a:lnTo>
                  <a:pt x="182619" y="215834"/>
                </a:lnTo>
                <a:lnTo>
                  <a:pt x="183484" y="202530"/>
                </a:lnTo>
                <a:lnTo>
                  <a:pt x="193775" y="159316"/>
                </a:lnTo>
                <a:lnTo>
                  <a:pt x="212630" y="123776"/>
                </a:lnTo>
                <a:lnTo>
                  <a:pt x="239844" y="95918"/>
                </a:lnTo>
                <a:lnTo>
                  <a:pt x="275209" y="75750"/>
                </a:lnTo>
                <a:lnTo>
                  <a:pt x="318520" y="63278"/>
                </a:lnTo>
                <a:lnTo>
                  <a:pt x="369569" y="58511"/>
                </a:lnTo>
                <a:lnTo>
                  <a:pt x="416713" y="57209"/>
                </a:lnTo>
                <a:lnTo>
                  <a:pt x="464070" y="54970"/>
                </a:lnTo>
                <a:lnTo>
                  <a:pt x="511571" y="51947"/>
                </a:lnTo>
                <a:lnTo>
                  <a:pt x="559147" y="48293"/>
                </a:lnTo>
                <a:lnTo>
                  <a:pt x="606730" y="44163"/>
                </a:lnTo>
                <a:lnTo>
                  <a:pt x="654250" y="39711"/>
                </a:lnTo>
                <a:lnTo>
                  <a:pt x="701638" y="35090"/>
                </a:lnTo>
                <a:lnTo>
                  <a:pt x="749349" y="29246"/>
                </a:lnTo>
                <a:lnTo>
                  <a:pt x="796916" y="22122"/>
                </a:lnTo>
                <a:lnTo>
                  <a:pt x="844431" y="14637"/>
                </a:lnTo>
                <a:lnTo>
                  <a:pt x="891984" y="7710"/>
                </a:lnTo>
                <a:lnTo>
                  <a:pt x="939665" y="2260"/>
                </a:lnTo>
                <a:lnTo>
                  <a:pt x="984098" y="0"/>
                </a:lnTo>
                <a:lnTo>
                  <a:pt x="1028870" y="474"/>
                </a:lnTo>
                <a:lnTo>
                  <a:pt x="1073716" y="2038"/>
                </a:lnTo>
                <a:lnTo>
                  <a:pt x="1118371" y="3045"/>
                </a:lnTo>
                <a:lnTo>
                  <a:pt x="1150662" y="2587"/>
                </a:lnTo>
                <a:lnTo>
                  <a:pt x="1183129" y="1832"/>
                </a:lnTo>
                <a:lnTo>
                  <a:pt x="1215573" y="1384"/>
                </a:lnTo>
                <a:lnTo>
                  <a:pt x="1247796" y="1850"/>
                </a:lnTo>
                <a:lnTo>
                  <a:pt x="1298317" y="3600"/>
                </a:lnTo>
                <a:lnTo>
                  <a:pt x="1398985" y="8001"/>
                </a:lnTo>
                <a:lnTo>
                  <a:pt x="1449080" y="9255"/>
                </a:lnTo>
                <a:lnTo>
                  <a:pt x="1504560" y="9228"/>
                </a:lnTo>
                <a:lnTo>
                  <a:pt x="1615303" y="7920"/>
                </a:lnTo>
                <a:lnTo>
                  <a:pt x="1670816" y="7431"/>
                </a:lnTo>
                <a:lnTo>
                  <a:pt x="1695502" y="7818"/>
                </a:lnTo>
                <a:lnTo>
                  <a:pt x="1720136" y="8899"/>
                </a:lnTo>
                <a:lnTo>
                  <a:pt x="1744736" y="10441"/>
                </a:lnTo>
                <a:lnTo>
                  <a:pt x="1984474" y="27042"/>
                </a:lnTo>
                <a:lnTo>
                  <a:pt x="2092073" y="34148"/>
                </a:lnTo>
                <a:lnTo>
                  <a:pt x="2145889" y="37489"/>
                </a:lnTo>
                <a:lnTo>
                  <a:pt x="2199719" y="40638"/>
                </a:lnTo>
                <a:lnTo>
                  <a:pt x="2233027" y="41570"/>
                </a:lnTo>
                <a:lnTo>
                  <a:pt x="2300109" y="41302"/>
                </a:lnTo>
                <a:lnTo>
                  <a:pt x="2333877" y="42269"/>
                </a:lnTo>
                <a:lnTo>
                  <a:pt x="2383759" y="44500"/>
                </a:lnTo>
                <a:lnTo>
                  <a:pt x="2433595" y="47348"/>
                </a:lnTo>
                <a:lnTo>
                  <a:pt x="2533221" y="53659"/>
                </a:lnTo>
                <a:lnTo>
                  <a:pt x="2583198" y="57336"/>
                </a:lnTo>
                <a:lnTo>
                  <a:pt x="2682983" y="65731"/>
                </a:lnTo>
                <a:lnTo>
                  <a:pt x="2732813" y="69534"/>
                </a:lnTo>
                <a:lnTo>
                  <a:pt x="2782616" y="72464"/>
                </a:lnTo>
                <a:lnTo>
                  <a:pt x="2832403" y="74062"/>
                </a:lnTo>
                <a:lnTo>
                  <a:pt x="2882339" y="73644"/>
                </a:lnTo>
                <a:lnTo>
                  <a:pt x="2932516" y="71501"/>
                </a:lnTo>
                <a:lnTo>
                  <a:pt x="2982837" y="68634"/>
                </a:lnTo>
                <a:lnTo>
                  <a:pt x="3033207" y="66046"/>
                </a:lnTo>
                <a:lnTo>
                  <a:pt x="3083529" y="64739"/>
                </a:lnTo>
                <a:lnTo>
                  <a:pt x="3133705" y="65716"/>
                </a:lnTo>
                <a:lnTo>
                  <a:pt x="3190718" y="67763"/>
                </a:lnTo>
                <a:lnTo>
                  <a:pt x="3247369" y="67384"/>
                </a:lnTo>
                <a:lnTo>
                  <a:pt x="3303797" y="63737"/>
                </a:lnTo>
                <a:lnTo>
                  <a:pt x="3360143" y="55980"/>
                </a:lnTo>
                <a:lnTo>
                  <a:pt x="3392965" y="51986"/>
                </a:lnTo>
                <a:lnTo>
                  <a:pt x="3426148" y="50419"/>
                </a:lnTo>
                <a:lnTo>
                  <a:pt x="3459405" y="49942"/>
                </a:lnTo>
                <a:lnTo>
                  <a:pt x="3492449" y="49216"/>
                </a:lnTo>
                <a:lnTo>
                  <a:pt x="3543789" y="59607"/>
                </a:lnTo>
                <a:lnTo>
                  <a:pt x="3576789" y="100854"/>
                </a:lnTo>
                <a:lnTo>
                  <a:pt x="3587151" y="120419"/>
                </a:lnTo>
                <a:lnTo>
                  <a:pt x="3598550" y="139518"/>
                </a:lnTo>
                <a:lnTo>
                  <a:pt x="3610422" y="158497"/>
                </a:lnTo>
                <a:lnTo>
                  <a:pt x="3622200" y="177702"/>
                </a:lnTo>
                <a:lnTo>
                  <a:pt x="3629902" y="195457"/>
                </a:lnTo>
                <a:lnTo>
                  <a:pt x="3630081" y="210490"/>
                </a:lnTo>
                <a:lnTo>
                  <a:pt x="3622977" y="223748"/>
                </a:lnTo>
                <a:lnTo>
                  <a:pt x="3608828" y="236176"/>
                </a:lnTo>
                <a:lnTo>
                  <a:pt x="3602452" y="243216"/>
                </a:lnTo>
                <a:lnTo>
                  <a:pt x="3597918" y="251476"/>
                </a:lnTo>
                <a:lnTo>
                  <a:pt x="3595335" y="260499"/>
                </a:lnTo>
                <a:lnTo>
                  <a:pt x="3594814" y="269829"/>
                </a:lnTo>
                <a:lnTo>
                  <a:pt x="3600105" y="309291"/>
                </a:lnTo>
                <a:lnTo>
                  <a:pt x="3595013" y="343963"/>
                </a:lnTo>
                <a:lnTo>
                  <a:pt x="3579526" y="375080"/>
                </a:lnTo>
                <a:lnTo>
                  <a:pt x="3553628" y="403882"/>
                </a:lnTo>
                <a:lnTo>
                  <a:pt x="3542901" y="417221"/>
                </a:lnTo>
                <a:lnTo>
                  <a:pt x="3534687" y="433145"/>
                </a:lnTo>
                <a:lnTo>
                  <a:pt x="3527183" y="449896"/>
                </a:lnTo>
                <a:lnTo>
                  <a:pt x="3518590" y="465715"/>
                </a:lnTo>
                <a:lnTo>
                  <a:pt x="3510217" y="479937"/>
                </a:lnTo>
                <a:lnTo>
                  <a:pt x="3504852" y="494226"/>
                </a:lnTo>
                <a:lnTo>
                  <a:pt x="3502907" y="510316"/>
                </a:lnTo>
                <a:lnTo>
                  <a:pt x="3504794" y="529939"/>
                </a:lnTo>
                <a:lnTo>
                  <a:pt x="3507489" y="552578"/>
                </a:lnTo>
                <a:lnTo>
                  <a:pt x="3506483" y="578272"/>
                </a:lnTo>
                <a:lnTo>
                  <a:pt x="3498530" y="603919"/>
                </a:lnTo>
                <a:lnTo>
                  <a:pt x="3480383" y="626415"/>
                </a:lnTo>
                <a:lnTo>
                  <a:pt x="3468180" y="644058"/>
                </a:lnTo>
                <a:lnTo>
                  <a:pt x="3463696" y="666993"/>
                </a:lnTo>
                <a:lnTo>
                  <a:pt x="3465761" y="691185"/>
                </a:lnTo>
                <a:lnTo>
                  <a:pt x="3473206" y="712599"/>
                </a:lnTo>
                <a:lnTo>
                  <a:pt x="3477308" y="725393"/>
                </a:lnTo>
                <a:lnTo>
                  <a:pt x="3473185" y="768755"/>
                </a:lnTo>
                <a:lnTo>
                  <a:pt x="3452538" y="809970"/>
                </a:lnTo>
                <a:lnTo>
                  <a:pt x="3405554" y="843876"/>
                </a:lnTo>
                <a:lnTo>
                  <a:pt x="3365140" y="859891"/>
                </a:lnTo>
                <a:lnTo>
                  <a:pt x="3311138" y="870260"/>
                </a:lnTo>
                <a:lnTo>
                  <a:pt x="3283836" y="873757"/>
                </a:lnTo>
                <a:lnTo>
                  <a:pt x="3256748" y="877502"/>
                </a:lnTo>
                <a:lnTo>
                  <a:pt x="3253257" y="868987"/>
                </a:lnTo>
                <a:lnTo>
                  <a:pt x="3151630" y="873057"/>
                </a:lnTo>
                <a:lnTo>
                  <a:pt x="3100862" y="874476"/>
                </a:lnTo>
                <a:lnTo>
                  <a:pt x="3050184" y="874664"/>
                </a:lnTo>
                <a:lnTo>
                  <a:pt x="2997945" y="873684"/>
                </a:lnTo>
                <a:lnTo>
                  <a:pt x="2945755" y="872043"/>
                </a:lnTo>
                <a:lnTo>
                  <a:pt x="2841433" y="867962"/>
                </a:lnTo>
                <a:lnTo>
                  <a:pt x="2789258" y="866116"/>
                </a:lnTo>
                <a:lnTo>
                  <a:pt x="2737044" y="864794"/>
                </a:lnTo>
                <a:lnTo>
                  <a:pt x="2692056" y="864988"/>
                </a:lnTo>
                <a:lnTo>
                  <a:pt x="2602205" y="867862"/>
                </a:lnTo>
                <a:lnTo>
                  <a:pt x="2557216" y="868055"/>
                </a:lnTo>
                <a:lnTo>
                  <a:pt x="2459865" y="866157"/>
                </a:lnTo>
                <a:lnTo>
                  <a:pt x="2362707" y="863731"/>
                </a:lnTo>
                <a:lnTo>
                  <a:pt x="2265583" y="860842"/>
                </a:lnTo>
                <a:lnTo>
                  <a:pt x="2168333" y="857558"/>
                </a:lnTo>
                <a:lnTo>
                  <a:pt x="2117151" y="854650"/>
                </a:lnTo>
                <a:lnTo>
                  <a:pt x="2065965" y="850735"/>
                </a:lnTo>
                <a:lnTo>
                  <a:pt x="2014898" y="847293"/>
                </a:lnTo>
                <a:lnTo>
                  <a:pt x="1964074" y="845805"/>
                </a:lnTo>
                <a:lnTo>
                  <a:pt x="1666453" y="848113"/>
                </a:lnTo>
                <a:lnTo>
                  <a:pt x="1567327" y="849279"/>
                </a:lnTo>
                <a:lnTo>
                  <a:pt x="1517782" y="850070"/>
                </a:lnTo>
                <a:lnTo>
                  <a:pt x="1468250" y="851037"/>
                </a:lnTo>
                <a:lnTo>
                  <a:pt x="1418732" y="852211"/>
                </a:lnTo>
                <a:lnTo>
                  <a:pt x="1369230" y="853621"/>
                </a:lnTo>
                <a:lnTo>
                  <a:pt x="1319742" y="855296"/>
                </a:lnTo>
                <a:lnTo>
                  <a:pt x="1270271" y="857267"/>
                </a:lnTo>
                <a:lnTo>
                  <a:pt x="1220818" y="859561"/>
                </a:lnTo>
                <a:lnTo>
                  <a:pt x="1171573" y="862357"/>
                </a:lnTo>
                <a:lnTo>
                  <a:pt x="1122363" y="865587"/>
                </a:lnTo>
                <a:lnTo>
                  <a:pt x="1073182" y="869202"/>
                </a:lnTo>
                <a:lnTo>
                  <a:pt x="1024026" y="873153"/>
                </a:lnTo>
                <a:lnTo>
                  <a:pt x="974887" y="877390"/>
                </a:lnTo>
                <a:lnTo>
                  <a:pt x="925762" y="881865"/>
                </a:lnTo>
                <a:lnTo>
                  <a:pt x="827530" y="891331"/>
                </a:lnTo>
                <a:lnTo>
                  <a:pt x="630985" y="910951"/>
                </a:lnTo>
                <a:lnTo>
                  <a:pt x="478594" y="925357"/>
                </a:lnTo>
                <a:lnTo>
                  <a:pt x="370703" y="935905"/>
                </a:lnTo>
                <a:lnTo>
                  <a:pt x="316747" y="941033"/>
                </a:lnTo>
                <a:lnTo>
                  <a:pt x="262745" y="945812"/>
                </a:lnTo>
                <a:lnTo>
                  <a:pt x="208667" y="950050"/>
                </a:lnTo>
                <a:lnTo>
                  <a:pt x="154484" y="953559"/>
                </a:lnTo>
                <a:lnTo>
                  <a:pt x="105789" y="950523"/>
                </a:lnTo>
                <a:close/>
              </a:path>
            </a:pathLst>
          </a:custGeom>
          <a:solidFill>
            <a:srgbClr val="F1AE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140252" y="913125"/>
            <a:ext cx="5432425" cy="1418590"/>
          </a:xfrm>
          <a:custGeom>
            <a:avLst/>
            <a:gdLst/>
            <a:ahLst/>
            <a:cxnLst/>
            <a:rect l="l" t="t" r="r" b="b"/>
            <a:pathLst>
              <a:path w="5432425" h="1418589">
                <a:moveTo>
                  <a:pt x="181063" y="1416685"/>
                </a:moveTo>
                <a:lnTo>
                  <a:pt x="134597" y="1407114"/>
                </a:lnTo>
                <a:lnTo>
                  <a:pt x="94295" y="1390169"/>
                </a:lnTo>
                <a:lnTo>
                  <a:pt x="60578" y="1366647"/>
                </a:lnTo>
                <a:lnTo>
                  <a:pt x="33868" y="1337345"/>
                </a:lnTo>
                <a:lnTo>
                  <a:pt x="14587" y="1303063"/>
                </a:lnTo>
                <a:lnTo>
                  <a:pt x="3157" y="1264597"/>
                </a:lnTo>
                <a:lnTo>
                  <a:pt x="0" y="1222745"/>
                </a:lnTo>
                <a:lnTo>
                  <a:pt x="5537" y="1178306"/>
                </a:lnTo>
                <a:lnTo>
                  <a:pt x="20191" y="1132076"/>
                </a:lnTo>
                <a:lnTo>
                  <a:pt x="28655" y="1096397"/>
                </a:lnTo>
                <a:lnTo>
                  <a:pt x="31650" y="1058127"/>
                </a:lnTo>
                <a:lnTo>
                  <a:pt x="36168" y="1021121"/>
                </a:lnTo>
                <a:lnTo>
                  <a:pt x="49206" y="989235"/>
                </a:lnTo>
                <a:lnTo>
                  <a:pt x="75248" y="943334"/>
                </a:lnTo>
                <a:lnTo>
                  <a:pt x="94476" y="895405"/>
                </a:lnTo>
                <a:lnTo>
                  <a:pt x="109227" y="846201"/>
                </a:lnTo>
                <a:lnTo>
                  <a:pt x="121840" y="796473"/>
                </a:lnTo>
                <a:lnTo>
                  <a:pt x="134651" y="746975"/>
                </a:lnTo>
                <a:lnTo>
                  <a:pt x="149998" y="698459"/>
                </a:lnTo>
                <a:lnTo>
                  <a:pt x="171715" y="648103"/>
                </a:lnTo>
                <a:lnTo>
                  <a:pt x="172075" y="643215"/>
                </a:lnTo>
                <a:lnTo>
                  <a:pt x="173481" y="640861"/>
                </a:lnTo>
                <a:lnTo>
                  <a:pt x="207377" y="603889"/>
                </a:lnTo>
                <a:lnTo>
                  <a:pt x="227382" y="561696"/>
                </a:lnTo>
                <a:lnTo>
                  <a:pt x="238593" y="516192"/>
                </a:lnTo>
                <a:lnTo>
                  <a:pt x="246107" y="469290"/>
                </a:lnTo>
                <a:lnTo>
                  <a:pt x="255021" y="422900"/>
                </a:lnTo>
                <a:lnTo>
                  <a:pt x="270432" y="378935"/>
                </a:lnTo>
                <a:lnTo>
                  <a:pt x="275064" y="360770"/>
                </a:lnTo>
                <a:lnTo>
                  <a:pt x="275546" y="340917"/>
                </a:lnTo>
                <a:lnTo>
                  <a:pt x="274912" y="320521"/>
                </a:lnTo>
                <a:lnTo>
                  <a:pt x="276197" y="300727"/>
                </a:lnTo>
                <a:lnTo>
                  <a:pt x="286510" y="251442"/>
                </a:lnTo>
                <a:lnTo>
                  <a:pt x="304076" y="208580"/>
                </a:lnTo>
                <a:lnTo>
                  <a:pt x="328765" y="172146"/>
                </a:lnTo>
                <a:lnTo>
                  <a:pt x="360447" y="142146"/>
                </a:lnTo>
                <a:lnTo>
                  <a:pt x="398991" y="118583"/>
                </a:lnTo>
                <a:lnTo>
                  <a:pt x="444266" y="101463"/>
                </a:lnTo>
                <a:lnTo>
                  <a:pt x="496144" y="90791"/>
                </a:lnTo>
                <a:lnTo>
                  <a:pt x="554493" y="86571"/>
                </a:lnTo>
                <a:lnTo>
                  <a:pt x="603823" y="85392"/>
                </a:lnTo>
                <a:lnTo>
                  <a:pt x="653324" y="83496"/>
                </a:lnTo>
                <a:lnTo>
                  <a:pt x="702961" y="80961"/>
                </a:lnTo>
                <a:lnTo>
                  <a:pt x="752699" y="77866"/>
                </a:lnTo>
                <a:lnTo>
                  <a:pt x="802501" y="74290"/>
                </a:lnTo>
                <a:lnTo>
                  <a:pt x="852334" y="70310"/>
                </a:lnTo>
                <a:lnTo>
                  <a:pt x="902161" y="66005"/>
                </a:lnTo>
                <a:lnTo>
                  <a:pt x="1001656" y="56736"/>
                </a:lnTo>
                <a:lnTo>
                  <a:pt x="1051253" y="51927"/>
                </a:lnTo>
                <a:lnTo>
                  <a:pt x="1102260" y="45991"/>
                </a:lnTo>
                <a:lnTo>
                  <a:pt x="1153138" y="38884"/>
                </a:lnTo>
                <a:lnTo>
                  <a:pt x="1254704" y="23152"/>
                </a:lnTo>
                <a:lnTo>
                  <a:pt x="1305491" y="15523"/>
                </a:lnTo>
                <a:lnTo>
                  <a:pt x="1356346" y="8715"/>
                </a:lnTo>
                <a:lnTo>
                  <a:pt x="1407320" y="3227"/>
                </a:lnTo>
                <a:lnTo>
                  <a:pt x="1460443" y="155"/>
                </a:lnTo>
                <a:lnTo>
                  <a:pt x="1513942" y="0"/>
                </a:lnTo>
                <a:lnTo>
                  <a:pt x="1567614" y="1508"/>
                </a:lnTo>
                <a:lnTo>
                  <a:pt x="1621256" y="3428"/>
                </a:lnTo>
                <a:lnTo>
                  <a:pt x="1674665" y="4505"/>
                </a:lnTo>
                <a:lnTo>
                  <a:pt x="1722971" y="3842"/>
                </a:lnTo>
                <a:lnTo>
                  <a:pt x="1771541" y="2738"/>
                </a:lnTo>
                <a:lnTo>
                  <a:pt x="1820078" y="2092"/>
                </a:lnTo>
                <a:lnTo>
                  <a:pt x="1868283" y="2805"/>
                </a:lnTo>
                <a:lnTo>
                  <a:pt x="1918688" y="4421"/>
                </a:lnTo>
                <a:lnTo>
                  <a:pt x="2069427" y="11079"/>
                </a:lnTo>
                <a:lnTo>
                  <a:pt x="2119477" y="12874"/>
                </a:lnTo>
                <a:lnTo>
                  <a:pt x="2169409" y="13944"/>
                </a:lnTo>
                <a:lnTo>
                  <a:pt x="2216867" y="14075"/>
                </a:lnTo>
                <a:lnTo>
                  <a:pt x="2311574" y="13398"/>
                </a:lnTo>
                <a:lnTo>
                  <a:pt x="2453632" y="11683"/>
                </a:lnTo>
                <a:lnTo>
                  <a:pt x="2501124" y="11366"/>
                </a:lnTo>
                <a:lnTo>
                  <a:pt x="2538054" y="11957"/>
                </a:lnTo>
                <a:lnTo>
                  <a:pt x="2574907" y="13579"/>
                </a:lnTo>
                <a:lnTo>
                  <a:pt x="2611710" y="15889"/>
                </a:lnTo>
                <a:lnTo>
                  <a:pt x="3044655" y="45728"/>
                </a:lnTo>
                <a:lnTo>
                  <a:pt x="3193268" y="55243"/>
                </a:lnTo>
                <a:lnTo>
                  <a:pt x="3292380" y="61092"/>
                </a:lnTo>
                <a:lnTo>
                  <a:pt x="3342210" y="62499"/>
                </a:lnTo>
                <a:lnTo>
                  <a:pt x="3442564" y="62141"/>
                </a:lnTo>
                <a:lnTo>
                  <a:pt x="3493083" y="63600"/>
                </a:lnTo>
                <a:lnTo>
                  <a:pt x="3542841" y="65709"/>
                </a:lnTo>
                <a:lnTo>
                  <a:pt x="3592564" y="68294"/>
                </a:lnTo>
                <a:lnTo>
                  <a:pt x="3791306" y="80668"/>
                </a:lnTo>
                <a:lnTo>
                  <a:pt x="3841162" y="84219"/>
                </a:lnTo>
                <a:lnTo>
                  <a:pt x="4040213" y="100718"/>
                </a:lnTo>
                <a:lnTo>
                  <a:pt x="4089906" y="104408"/>
                </a:lnTo>
                <a:lnTo>
                  <a:pt x="4139581" y="107521"/>
                </a:lnTo>
                <a:lnTo>
                  <a:pt x="4189242" y="109853"/>
                </a:lnTo>
                <a:lnTo>
                  <a:pt x="4238895" y="111204"/>
                </a:lnTo>
                <a:lnTo>
                  <a:pt x="4288650" y="111169"/>
                </a:lnTo>
                <a:lnTo>
                  <a:pt x="4338586" y="109772"/>
                </a:lnTo>
                <a:lnTo>
                  <a:pt x="4388661" y="107455"/>
                </a:lnTo>
                <a:lnTo>
                  <a:pt x="4489057" y="101828"/>
                </a:lnTo>
                <a:lnTo>
                  <a:pt x="4539293" y="99401"/>
                </a:lnTo>
                <a:lnTo>
                  <a:pt x="4589496" y="97821"/>
                </a:lnTo>
                <a:lnTo>
                  <a:pt x="4639625" y="97531"/>
                </a:lnTo>
                <a:lnTo>
                  <a:pt x="4689636" y="98970"/>
                </a:lnTo>
                <a:lnTo>
                  <a:pt x="4738453" y="101100"/>
                </a:lnTo>
                <a:lnTo>
                  <a:pt x="4787064" y="102226"/>
                </a:lnTo>
                <a:lnTo>
                  <a:pt x="4835507" y="102115"/>
                </a:lnTo>
                <a:lnTo>
                  <a:pt x="4883822" y="100532"/>
                </a:lnTo>
                <a:lnTo>
                  <a:pt x="4932047" y="97246"/>
                </a:lnTo>
                <a:lnTo>
                  <a:pt x="4980220" y="92021"/>
                </a:lnTo>
                <a:lnTo>
                  <a:pt x="5028381" y="84624"/>
                </a:lnTo>
                <a:lnTo>
                  <a:pt x="5077480" y="78702"/>
                </a:lnTo>
                <a:lnTo>
                  <a:pt x="5127121" y="76391"/>
                </a:lnTo>
                <a:lnTo>
                  <a:pt x="5176874" y="75701"/>
                </a:lnTo>
                <a:lnTo>
                  <a:pt x="5226307" y="74641"/>
                </a:lnTo>
                <a:lnTo>
                  <a:pt x="5268926" y="76938"/>
                </a:lnTo>
                <a:lnTo>
                  <a:pt x="5330453" y="114800"/>
                </a:lnTo>
                <a:lnTo>
                  <a:pt x="5352511" y="151519"/>
                </a:lnTo>
                <a:lnTo>
                  <a:pt x="5368023" y="180634"/>
                </a:lnTo>
                <a:lnTo>
                  <a:pt x="5385089" y="209056"/>
                </a:lnTo>
                <a:lnTo>
                  <a:pt x="5402861" y="237300"/>
                </a:lnTo>
                <a:lnTo>
                  <a:pt x="5420492" y="265879"/>
                </a:lnTo>
                <a:lnTo>
                  <a:pt x="5432025" y="292301"/>
                </a:lnTo>
                <a:lnTo>
                  <a:pt x="5432301" y="314667"/>
                </a:lnTo>
                <a:lnTo>
                  <a:pt x="5421682" y="334387"/>
                </a:lnTo>
                <a:lnTo>
                  <a:pt x="5400523" y="352870"/>
                </a:lnTo>
                <a:lnTo>
                  <a:pt x="5390989" y="363340"/>
                </a:lnTo>
                <a:lnTo>
                  <a:pt x="5384210" y="375626"/>
                </a:lnTo>
                <a:lnTo>
                  <a:pt x="5380352" y="389048"/>
                </a:lnTo>
                <a:lnTo>
                  <a:pt x="5379579" y="402929"/>
                </a:lnTo>
                <a:lnTo>
                  <a:pt x="5387172" y="450531"/>
                </a:lnTo>
                <a:lnTo>
                  <a:pt x="5384825" y="493331"/>
                </a:lnTo>
                <a:lnTo>
                  <a:pt x="5372529" y="532272"/>
                </a:lnTo>
                <a:lnTo>
                  <a:pt x="5350273" y="568296"/>
                </a:lnTo>
                <a:lnTo>
                  <a:pt x="5318047" y="602347"/>
                </a:lnTo>
                <a:lnTo>
                  <a:pt x="5302007" y="622186"/>
                </a:lnTo>
                <a:lnTo>
                  <a:pt x="5289727" y="645873"/>
                </a:lnTo>
                <a:lnTo>
                  <a:pt x="5278513" y="670790"/>
                </a:lnTo>
                <a:lnTo>
                  <a:pt x="5265667" y="694320"/>
                </a:lnTo>
                <a:lnTo>
                  <a:pt x="5253150" y="715475"/>
                </a:lnTo>
                <a:lnTo>
                  <a:pt x="5245132" y="736731"/>
                </a:lnTo>
                <a:lnTo>
                  <a:pt x="5242232" y="760667"/>
                </a:lnTo>
                <a:lnTo>
                  <a:pt x="5245067" y="789864"/>
                </a:lnTo>
                <a:lnTo>
                  <a:pt x="5249112" y="823547"/>
                </a:lnTo>
                <a:lnTo>
                  <a:pt x="5247623" y="861775"/>
                </a:lnTo>
                <a:lnTo>
                  <a:pt x="5235741" y="899928"/>
                </a:lnTo>
                <a:lnTo>
                  <a:pt x="5208606" y="933385"/>
                </a:lnTo>
                <a:lnTo>
                  <a:pt x="5190361" y="959627"/>
                </a:lnTo>
                <a:lnTo>
                  <a:pt x="5183668" y="993747"/>
                </a:lnTo>
                <a:lnTo>
                  <a:pt x="5186772" y="1029741"/>
                </a:lnTo>
                <a:lnTo>
                  <a:pt x="5197922" y="1061605"/>
                </a:lnTo>
                <a:lnTo>
                  <a:pt x="5204068" y="1080641"/>
                </a:lnTo>
                <a:lnTo>
                  <a:pt x="5203015" y="1124180"/>
                </a:lnTo>
                <a:lnTo>
                  <a:pt x="5190351" y="1166403"/>
                </a:lnTo>
                <a:lnTo>
                  <a:pt x="5167063" y="1206460"/>
                </a:lnTo>
                <a:lnTo>
                  <a:pt x="5125092" y="1240571"/>
                </a:lnTo>
                <a:lnTo>
                  <a:pt x="5067093" y="1270314"/>
                </a:lnTo>
                <a:lnTo>
                  <a:pt x="4996261" y="1289723"/>
                </a:lnTo>
                <a:lnTo>
                  <a:pt x="4955565" y="1296072"/>
                </a:lnTo>
                <a:lnTo>
                  <a:pt x="4914724" y="1301259"/>
                </a:lnTo>
                <a:lnTo>
                  <a:pt x="4874203" y="1306815"/>
                </a:lnTo>
                <a:lnTo>
                  <a:pt x="4868975" y="1294143"/>
                </a:lnTo>
                <a:lnTo>
                  <a:pt x="4716943" y="1300137"/>
                </a:lnTo>
                <a:lnTo>
                  <a:pt x="4666299" y="1301683"/>
                </a:lnTo>
                <a:lnTo>
                  <a:pt x="4615705" y="1302549"/>
                </a:lnTo>
                <a:lnTo>
                  <a:pt x="4565182" y="1302466"/>
                </a:lnTo>
                <a:lnTo>
                  <a:pt x="4513072" y="1301604"/>
                </a:lnTo>
                <a:lnTo>
                  <a:pt x="4460999" y="1300240"/>
                </a:lnTo>
                <a:lnTo>
                  <a:pt x="4356927" y="1296526"/>
                </a:lnTo>
                <a:lnTo>
                  <a:pt x="4200855" y="1290451"/>
                </a:lnTo>
                <a:lnTo>
                  <a:pt x="4148802" y="1288815"/>
                </a:lnTo>
                <a:lnTo>
                  <a:pt x="4096719" y="1287592"/>
                </a:lnTo>
                <a:lnTo>
                  <a:pt x="4042867" y="1287593"/>
                </a:lnTo>
                <a:lnTo>
                  <a:pt x="3989087" y="1289015"/>
                </a:lnTo>
                <a:lnTo>
                  <a:pt x="3935331" y="1290911"/>
                </a:lnTo>
                <a:lnTo>
                  <a:pt x="3881551" y="1292333"/>
                </a:lnTo>
                <a:lnTo>
                  <a:pt x="3827699" y="1292334"/>
                </a:lnTo>
                <a:lnTo>
                  <a:pt x="3668838" y="1289148"/>
                </a:lnTo>
                <a:lnTo>
                  <a:pt x="3510296" y="1285038"/>
                </a:lnTo>
                <a:lnTo>
                  <a:pt x="3298866" y="1278340"/>
                </a:lnTo>
                <a:lnTo>
                  <a:pt x="3245925" y="1276480"/>
                </a:lnTo>
                <a:lnTo>
                  <a:pt x="3194887" y="1273849"/>
                </a:lnTo>
                <a:lnTo>
                  <a:pt x="3143820" y="1270227"/>
                </a:lnTo>
                <a:lnTo>
                  <a:pt x="3092777" y="1266266"/>
                </a:lnTo>
                <a:lnTo>
                  <a:pt x="3041815" y="1262617"/>
                </a:lnTo>
                <a:lnTo>
                  <a:pt x="2990986" y="1259934"/>
                </a:lnTo>
                <a:lnTo>
                  <a:pt x="2940347" y="1258869"/>
                </a:lnTo>
                <a:lnTo>
                  <a:pt x="2484995" y="1262215"/>
                </a:lnTo>
                <a:lnTo>
                  <a:pt x="2333338" y="1263988"/>
                </a:lnTo>
                <a:lnTo>
                  <a:pt x="2232277" y="1265676"/>
                </a:lnTo>
                <a:lnTo>
                  <a:pt x="2131254" y="1267899"/>
                </a:lnTo>
                <a:lnTo>
                  <a:pt x="2030273" y="1270767"/>
                </a:lnTo>
                <a:lnTo>
                  <a:pt x="1929336" y="1274392"/>
                </a:lnTo>
                <a:lnTo>
                  <a:pt x="1828446" y="1278884"/>
                </a:lnTo>
                <a:lnTo>
                  <a:pt x="1776872" y="1281703"/>
                </a:lnTo>
                <a:lnTo>
                  <a:pt x="1725325" y="1284850"/>
                </a:lnTo>
                <a:lnTo>
                  <a:pt x="1673802" y="1288299"/>
                </a:lnTo>
                <a:lnTo>
                  <a:pt x="1622301" y="1292025"/>
                </a:lnTo>
                <a:lnTo>
                  <a:pt x="1519350" y="1300209"/>
                </a:lnTo>
                <a:lnTo>
                  <a:pt x="1416450" y="1309199"/>
                </a:lnTo>
                <a:lnTo>
                  <a:pt x="1262149" y="1323760"/>
                </a:lnTo>
                <a:lnTo>
                  <a:pt x="901947" y="1359238"/>
                </a:lnTo>
                <a:lnTo>
                  <a:pt x="696105" y="1378427"/>
                </a:lnTo>
                <a:lnTo>
                  <a:pt x="490687" y="1398196"/>
                </a:lnTo>
                <a:lnTo>
                  <a:pt x="439299" y="1402845"/>
                </a:lnTo>
                <a:lnTo>
                  <a:pt x="387874" y="1407232"/>
                </a:lnTo>
                <a:lnTo>
                  <a:pt x="336402" y="1411282"/>
                </a:lnTo>
                <a:lnTo>
                  <a:pt x="284872" y="1414924"/>
                </a:lnTo>
                <a:lnTo>
                  <a:pt x="233271" y="1418084"/>
                </a:lnTo>
                <a:lnTo>
                  <a:pt x="181063" y="1416685"/>
                </a:lnTo>
                <a:close/>
              </a:path>
            </a:pathLst>
          </a:custGeom>
          <a:solidFill>
            <a:srgbClr val="E145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5595" y="6492109"/>
            <a:ext cx="4695190" cy="1232535"/>
          </a:xfrm>
          <a:custGeom>
            <a:avLst/>
            <a:gdLst/>
            <a:ahLst/>
            <a:cxnLst/>
            <a:rect l="l" t="t" r="r" b="b"/>
            <a:pathLst>
              <a:path w="4695190" h="1232534">
                <a:moveTo>
                  <a:pt x="151733" y="1230743"/>
                </a:moveTo>
                <a:lnTo>
                  <a:pt x="108080" y="1220289"/>
                </a:lnTo>
                <a:lnTo>
                  <a:pt x="71107" y="1202111"/>
                </a:lnTo>
                <a:lnTo>
                  <a:pt x="41312" y="1177162"/>
                </a:lnTo>
                <a:lnTo>
                  <a:pt x="5259" y="1110748"/>
                </a:lnTo>
                <a:lnTo>
                  <a:pt x="0" y="1071186"/>
                </a:lnTo>
                <a:lnTo>
                  <a:pt x="3918" y="1028654"/>
                </a:lnTo>
                <a:lnTo>
                  <a:pt x="17514" y="984103"/>
                </a:lnTo>
                <a:lnTo>
                  <a:pt x="24841" y="953101"/>
                </a:lnTo>
                <a:lnTo>
                  <a:pt x="27442" y="919849"/>
                </a:lnTo>
                <a:lnTo>
                  <a:pt x="31360" y="887695"/>
                </a:lnTo>
                <a:lnTo>
                  <a:pt x="42639" y="859987"/>
                </a:lnTo>
                <a:lnTo>
                  <a:pt x="68287" y="813261"/>
                </a:lnTo>
                <a:lnTo>
                  <a:pt x="86379" y="764287"/>
                </a:lnTo>
                <a:lnTo>
                  <a:pt x="100122" y="714104"/>
                </a:lnTo>
                <a:lnTo>
                  <a:pt x="112724" y="663747"/>
                </a:lnTo>
                <a:lnTo>
                  <a:pt x="127393" y="614255"/>
                </a:lnTo>
                <a:lnTo>
                  <a:pt x="148630" y="563556"/>
                </a:lnTo>
                <a:lnTo>
                  <a:pt x="148943" y="559309"/>
                </a:lnTo>
                <a:lnTo>
                  <a:pt x="150159" y="557264"/>
                </a:lnTo>
                <a:lnTo>
                  <a:pt x="183745" y="518106"/>
                </a:lnTo>
                <a:lnTo>
                  <a:pt x="201315" y="472900"/>
                </a:lnTo>
                <a:lnTo>
                  <a:pt x="210480" y="424512"/>
                </a:lnTo>
                <a:lnTo>
                  <a:pt x="218850" y="375809"/>
                </a:lnTo>
                <a:lnTo>
                  <a:pt x="234036" y="329659"/>
                </a:lnTo>
                <a:lnTo>
                  <a:pt x="238045" y="313875"/>
                </a:lnTo>
                <a:lnTo>
                  <a:pt x="238468" y="296626"/>
                </a:lnTo>
                <a:lnTo>
                  <a:pt x="237927" y="278905"/>
                </a:lnTo>
                <a:lnTo>
                  <a:pt x="239045" y="261707"/>
                </a:lnTo>
                <a:lnTo>
                  <a:pt x="249764" y="213220"/>
                </a:lnTo>
                <a:lnTo>
                  <a:pt x="268647" y="172020"/>
                </a:lnTo>
                <a:lnTo>
                  <a:pt x="295525" y="138113"/>
                </a:lnTo>
                <a:lnTo>
                  <a:pt x="330230" y="111506"/>
                </a:lnTo>
                <a:lnTo>
                  <a:pt x="372594" y="92204"/>
                </a:lnTo>
                <a:lnTo>
                  <a:pt x="422449" y="80215"/>
                </a:lnTo>
                <a:lnTo>
                  <a:pt x="479627" y="75544"/>
                </a:lnTo>
                <a:lnTo>
                  <a:pt x="532942" y="74143"/>
                </a:lnTo>
                <a:lnTo>
                  <a:pt x="586477" y="71794"/>
                </a:lnTo>
                <a:lnTo>
                  <a:pt x="640172" y="68632"/>
                </a:lnTo>
                <a:lnTo>
                  <a:pt x="693966" y="64789"/>
                </a:lnTo>
                <a:lnTo>
                  <a:pt x="747801" y="60399"/>
                </a:lnTo>
                <a:lnTo>
                  <a:pt x="801617" y="55594"/>
                </a:lnTo>
                <a:lnTo>
                  <a:pt x="908951" y="45275"/>
                </a:lnTo>
                <a:lnTo>
                  <a:pt x="960370" y="39126"/>
                </a:lnTo>
                <a:lnTo>
                  <a:pt x="1011647" y="31692"/>
                </a:lnTo>
                <a:lnTo>
                  <a:pt x="1114045" y="15715"/>
                </a:lnTo>
                <a:lnTo>
                  <a:pt x="1165303" y="8547"/>
                </a:lnTo>
                <a:lnTo>
                  <a:pt x="1216689" y="2840"/>
                </a:lnTo>
                <a:lnTo>
                  <a:pt x="1262600" y="153"/>
                </a:lnTo>
                <a:lnTo>
                  <a:pt x="1308835" y="0"/>
                </a:lnTo>
                <a:lnTo>
                  <a:pt x="1355219" y="1292"/>
                </a:lnTo>
                <a:lnTo>
                  <a:pt x="1401577" y="2942"/>
                </a:lnTo>
                <a:lnTo>
                  <a:pt x="1447734" y="3859"/>
                </a:lnTo>
                <a:lnTo>
                  <a:pt x="1489481" y="3266"/>
                </a:lnTo>
                <a:lnTo>
                  <a:pt x="1531457" y="2291"/>
                </a:lnTo>
                <a:lnTo>
                  <a:pt x="1573404" y="1713"/>
                </a:lnTo>
                <a:lnTo>
                  <a:pt x="1615063" y="2315"/>
                </a:lnTo>
                <a:lnTo>
                  <a:pt x="1667329" y="4042"/>
                </a:lnTo>
                <a:lnTo>
                  <a:pt x="1771567" y="8702"/>
                </a:lnTo>
                <a:lnTo>
                  <a:pt x="1823505" y="10712"/>
                </a:lnTo>
                <a:lnTo>
                  <a:pt x="1875299" y="11891"/>
                </a:lnTo>
                <a:lnTo>
                  <a:pt x="1923143" y="11973"/>
                </a:lnTo>
                <a:lnTo>
                  <a:pt x="1970896" y="11662"/>
                </a:lnTo>
                <a:lnTo>
                  <a:pt x="2114101" y="9898"/>
                </a:lnTo>
                <a:lnTo>
                  <a:pt x="2161976" y="9537"/>
                </a:lnTo>
                <a:lnTo>
                  <a:pt x="2193892" y="10038"/>
                </a:lnTo>
                <a:lnTo>
                  <a:pt x="2225741" y="11435"/>
                </a:lnTo>
                <a:lnTo>
                  <a:pt x="2257546" y="13429"/>
                </a:lnTo>
                <a:lnTo>
                  <a:pt x="2643371" y="39978"/>
                </a:lnTo>
                <a:lnTo>
                  <a:pt x="2744558" y="46464"/>
                </a:lnTo>
                <a:lnTo>
                  <a:pt x="2845781" y="52470"/>
                </a:lnTo>
                <a:lnTo>
                  <a:pt x="2888844" y="53676"/>
                </a:lnTo>
                <a:lnTo>
                  <a:pt x="2975573" y="53331"/>
                </a:lnTo>
                <a:lnTo>
                  <a:pt x="3019232" y="54581"/>
                </a:lnTo>
                <a:lnTo>
                  <a:pt x="3070830" y="56813"/>
                </a:lnTo>
                <a:lnTo>
                  <a:pt x="3122386" y="59605"/>
                </a:lnTo>
                <a:lnTo>
                  <a:pt x="3276958" y="69309"/>
                </a:lnTo>
                <a:lnTo>
                  <a:pt x="3325426" y="72790"/>
                </a:lnTo>
                <a:lnTo>
                  <a:pt x="3470582" y="84916"/>
                </a:lnTo>
                <a:lnTo>
                  <a:pt x="3518904" y="88686"/>
                </a:lnTo>
                <a:lnTo>
                  <a:pt x="3567204" y="91905"/>
                </a:lnTo>
                <a:lnTo>
                  <a:pt x="3615489" y="94321"/>
                </a:lnTo>
                <a:lnTo>
                  <a:pt x="3663764" y="95686"/>
                </a:lnTo>
                <a:lnTo>
                  <a:pt x="3712150" y="95542"/>
                </a:lnTo>
                <a:lnTo>
                  <a:pt x="3760729" y="93960"/>
                </a:lnTo>
                <a:lnTo>
                  <a:pt x="3809449" y="91488"/>
                </a:lnTo>
                <a:lnTo>
                  <a:pt x="3907099" y="86060"/>
                </a:lnTo>
                <a:lnTo>
                  <a:pt x="3955924" y="84196"/>
                </a:lnTo>
                <a:lnTo>
                  <a:pt x="4004678" y="83628"/>
                </a:lnTo>
                <a:lnTo>
                  <a:pt x="4053309" y="84903"/>
                </a:lnTo>
                <a:lnTo>
                  <a:pt x="4102510" y="86963"/>
                </a:lnTo>
                <a:lnTo>
                  <a:pt x="4151477" y="87790"/>
                </a:lnTo>
                <a:lnTo>
                  <a:pt x="4200262" y="87062"/>
                </a:lnTo>
                <a:lnTo>
                  <a:pt x="4248920" y="84456"/>
                </a:lnTo>
                <a:lnTo>
                  <a:pt x="4297503" y="79650"/>
                </a:lnTo>
                <a:lnTo>
                  <a:pt x="4346065" y="72322"/>
                </a:lnTo>
                <a:lnTo>
                  <a:pt x="4388499" y="67160"/>
                </a:lnTo>
                <a:lnTo>
                  <a:pt x="4431401" y="65135"/>
                </a:lnTo>
                <a:lnTo>
                  <a:pt x="4474399" y="64518"/>
                </a:lnTo>
                <a:lnTo>
                  <a:pt x="4517120" y="63581"/>
                </a:lnTo>
                <a:lnTo>
                  <a:pt x="4583496" y="77014"/>
                </a:lnTo>
                <a:lnTo>
                  <a:pt x="4626162" y="130332"/>
                </a:lnTo>
                <a:lnTo>
                  <a:pt x="4639558" y="155623"/>
                </a:lnTo>
                <a:lnTo>
                  <a:pt x="4654297" y="180311"/>
                </a:lnTo>
                <a:lnTo>
                  <a:pt x="4669646" y="204845"/>
                </a:lnTo>
                <a:lnTo>
                  <a:pt x="4684874" y="229670"/>
                </a:lnTo>
                <a:lnTo>
                  <a:pt x="4694831" y="252622"/>
                </a:lnTo>
                <a:lnTo>
                  <a:pt x="4695063" y="272054"/>
                </a:lnTo>
                <a:lnTo>
                  <a:pt x="4685878" y="289192"/>
                </a:lnTo>
                <a:lnTo>
                  <a:pt x="4667586" y="305257"/>
                </a:lnTo>
                <a:lnTo>
                  <a:pt x="4659344" y="314357"/>
                </a:lnTo>
                <a:lnTo>
                  <a:pt x="4653481" y="325034"/>
                </a:lnTo>
                <a:lnTo>
                  <a:pt x="4650142" y="336697"/>
                </a:lnTo>
                <a:lnTo>
                  <a:pt x="4649469" y="348758"/>
                </a:lnTo>
                <a:lnTo>
                  <a:pt x="4656310" y="399769"/>
                </a:lnTo>
                <a:lnTo>
                  <a:pt x="4649727" y="444587"/>
                </a:lnTo>
                <a:lnTo>
                  <a:pt x="4629705" y="484811"/>
                </a:lnTo>
                <a:lnTo>
                  <a:pt x="4596223" y="522041"/>
                </a:lnTo>
                <a:lnTo>
                  <a:pt x="4582354" y="539284"/>
                </a:lnTo>
                <a:lnTo>
                  <a:pt x="4571734" y="559868"/>
                </a:lnTo>
                <a:lnTo>
                  <a:pt x="4562033" y="581521"/>
                </a:lnTo>
                <a:lnTo>
                  <a:pt x="4550924" y="601969"/>
                </a:lnTo>
                <a:lnTo>
                  <a:pt x="4540099" y="620353"/>
                </a:lnTo>
                <a:lnTo>
                  <a:pt x="4533163" y="638824"/>
                </a:lnTo>
                <a:lnTo>
                  <a:pt x="4530648" y="659622"/>
                </a:lnTo>
                <a:lnTo>
                  <a:pt x="4533088" y="684988"/>
                </a:lnTo>
                <a:lnTo>
                  <a:pt x="4536573" y="714252"/>
                </a:lnTo>
                <a:lnTo>
                  <a:pt x="4535273" y="747466"/>
                </a:lnTo>
                <a:lnTo>
                  <a:pt x="4524991" y="780619"/>
                </a:lnTo>
                <a:lnTo>
                  <a:pt x="4501529" y="809697"/>
                </a:lnTo>
                <a:lnTo>
                  <a:pt x="4485752" y="832504"/>
                </a:lnTo>
                <a:lnTo>
                  <a:pt x="4479956" y="862150"/>
                </a:lnTo>
                <a:lnTo>
                  <a:pt x="4482626" y="893422"/>
                </a:lnTo>
                <a:lnTo>
                  <a:pt x="4492252" y="921103"/>
                </a:lnTo>
                <a:lnTo>
                  <a:pt x="4497556" y="937641"/>
                </a:lnTo>
                <a:lnTo>
                  <a:pt x="4492226" y="993693"/>
                </a:lnTo>
                <a:lnTo>
                  <a:pt x="4476736" y="1030448"/>
                </a:lnTo>
                <a:lnTo>
                  <a:pt x="4452182" y="1060130"/>
                </a:lnTo>
                <a:lnTo>
                  <a:pt x="4404789" y="1090797"/>
                </a:lnTo>
                <a:lnTo>
                  <a:pt x="4352539" y="1111499"/>
                </a:lnTo>
                <a:lnTo>
                  <a:pt x="4282721" y="1124901"/>
                </a:lnTo>
                <a:lnTo>
                  <a:pt x="4247423" y="1129421"/>
                </a:lnTo>
                <a:lnTo>
                  <a:pt x="4212402" y="1134262"/>
                </a:lnTo>
                <a:lnTo>
                  <a:pt x="4207888" y="1123254"/>
                </a:lnTo>
                <a:lnTo>
                  <a:pt x="4102771" y="1127513"/>
                </a:lnTo>
                <a:lnTo>
                  <a:pt x="4050232" y="1129388"/>
                </a:lnTo>
                <a:lnTo>
                  <a:pt x="3997745" y="1130549"/>
                </a:lnTo>
                <a:lnTo>
                  <a:pt x="3945340" y="1130589"/>
                </a:lnTo>
                <a:lnTo>
                  <a:pt x="3894679" y="1129734"/>
                </a:lnTo>
                <a:lnTo>
                  <a:pt x="3844058" y="1128344"/>
                </a:lnTo>
                <a:lnTo>
                  <a:pt x="3641728" y="1120669"/>
                </a:lnTo>
                <a:lnTo>
                  <a:pt x="3591125" y="1119030"/>
                </a:lnTo>
                <a:lnTo>
                  <a:pt x="3540490" y="1117826"/>
                </a:lnTo>
                <a:lnTo>
                  <a:pt x="3493949" y="1117846"/>
                </a:lnTo>
                <a:lnTo>
                  <a:pt x="3447471" y="1119100"/>
                </a:lnTo>
                <a:lnTo>
                  <a:pt x="3401013" y="1120765"/>
                </a:lnTo>
                <a:lnTo>
                  <a:pt x="3354535" y="1122019"/>
                </a:lnTo>
                <a:lnTo>
                  <a:pt x="3307994" y="1122039"/>
                </a:lnTo>
                <a:lnTo>
                  <a:pt x="3207277" y="1120131"/>
                </a:lnTo>
                <a:lnTo>
                  <a:pt x="3056518" y="1116445"/>
                </a:lnTo>
                <a:lnTo>
                  <a:pt x="2905822" y="1111899"/>
                </a:lnTo>
                <a:lnTo>
                  <a:pt x="2805218" y="1108463"/>
                </a:lnTo>
                <a:lnTo>
                  <a:pt x="2752285" y="1105620"/>
                </a:lnTo>
                <a:lnTo>
                  <a:pt x="2646431" y="1097680"/>
                </a:lnTo>
                <a:lnTo>
                  <a:pt x="2593673" y="1094543"/>
                </a:lnTo>
                <a:lnTo>
                  <a:pt x="2541136" y="1093266"/>
                </a:lnTo>
                <a:lnTo>
                  <a:pt x="2136110" y="1096444"/>
                </a:lnTo>
                <a:lnTo>
                  <a:pt x="2034935" y="1097656"/>
                </a:lnTo>
                <a:lnTo>
                  <a:pt x="1933799" y="1099333"/>
                </a:lnTo>
                <a:lnTo>
                  <a:pt x="1832708" y="1101626"/>
                </a:lnTo>
                <a:lnTo>
                  <a:pt x="1731665" y="1104685"/>
                </a:lnTo>
                <a:lnTo>
                  <a:pt x="1681163" y="1106549"/>
                </a:lnTo>
                <a:lnTo>
                  <a:pt x="1630674" y="1108659"/>
                </a:lnTo>
                <a:lnTo>
                  <a:pt x="1580199" y="1111036"/>
                </a:lnTo>
                <a:lnTo>
                  <a:pt x="1530676" y="1113796"/>
                </a:lnTo>
                <a:lnTo>
                  <a:pt x="1481181" y="1116904"/>
                </a:lnTo>
                <a:lnTo>
                  <a:pt x="1431711" y="1120329"/>
                </a:lnTo>
                <a:lnTo>
                  <a:pt x="1382262" y="1124043"/>
                </a:lnTo>
                <a:lnTo>
                  <a:pt x="1332831" y="1128016"/>
                </a:lnTo>
                <a:lnTo>
                  <a:pt x="1234012" y="1136616"/>
                </a:lnTo>
                <a:lnTo>
                  <a:pt x="1135226" y="1145890"/>
                </a:lnTo>
                <a:lnTo>
                  <a:pt x="789362" y="1180211"/>
                </a:lnTo>
                <a:lnTo>
                  <a:pt x="592692" y="1198774"/>
                </a:lnTo>
                <a:lnTo>
                  <a:pt x="446234" y="1213063"/>
                </a:lnTo>
                <a:lnTo>
                  <a:pt x="397392" y="1217616"/>
                </a:lnTo>
                <a:lnTo>
                  <a:pt x="348517" y="1221922"/>
                </a:lnTo>
                <a:lnTo>
                  <a:pt x="299596" y="1225899"/>
                </a:lnTo>
                <a:lnTo>
                  <a:pt x="250616" y="1229461"/>
                </a:lnTo>
                <a:lnTo>
                  <a:pt x="201565" y="1232525"/>
                </a:lnTo>
                <a:lnTo>
                  <a:pt x="151733" y="1230743"/>
                </a:lnTo>
                <a:close/>
              </a:path>
            </a:pathLst>
          </a:custGeom>
          <a:solidFill>
            <a:srgbClr val="E32D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65268" y="5057537"/>
            <a:ext cx="4906010" cy="1287145"/>
          </a:xfrm>
          <a:custGeom>
            <a:avLst/>
            <a:gdLst/>
            <a:ahLst/>
            <a:cxnLst/>
            <a:rect l="l" t="t" r="r" b="b"/>
            <a:pathLst>
              <a:path w="4906009" h="1287145">
                <a:moveTo>
                  <a:pt x="158555" y="1284859"/>
                </a:moveTo>
                <a:lnTo>
                  <a:pt x="112942" y="1273941"/>
                </a:lnTo>
                <a:lnTo>
                  <a:pt x="74307" y="1254961"/>
                </a:lnTo>
                <a:lnTo>
                  <a:pt x="43174" y="1228911"/>
                </a:lnTo>
                <a:lnTo>
                  <a:pt x="20063" y="1196784"/>
                </a:lnTo>
                <a:lnTo>
                  <a:pt x="5498" y="1159572"/>
                </a:lnTo>
                <a:lnTo>
                  <a:pt x="0" y="1118267"/>
                </a:lnTo>
                <a:lnTo>
                  <a:pt x="4091" y="1073862"/>
                </a:lnTo>
                <a:lnTo>
                  <a:pt x="18294" y="1027350"/>
                </a:lnTo>
                <a:lnTo>
                  <a:pt x="25949" y="994984"/>
                </a:lnTo>
                <a:lnTo>
                  <a:pt x="28664" y="960268"/>
                </a:lnTo>
                <a:lnTo>
                  <a:pt x="32756" y="926699"/>
                </a:lnTo>
                <a:lnTo>
                  <a:pt x="44539" y="897771"/>
                </a:lnTo>
                <a:lnTo>
                  <a:pt x="68069" y="856127"/>
                </a:lnTo>
                <a:lnTo>
                  <a:pt x="85447" y="812645"/>
                </a:lnTo>
                <a:lnTo>
                  <a:pt x="98782" y="768008"/>
                </a:lnTo>
                <a:lnTo>
                  <a:pt x="110187" y="722896"/>
                </a:lnTo>
                <a:lnTo>
                  <a:pt x="121770" y="677993"/>
                </a:lnTo>
                <a:lnTo>
                  <a:pt x="135644" y="633980"/>
                </a:lnTo>
                <a:lnTo>
                  <a:pt x="155270" y="588295"/>
                </a:lnTo>
                <a:lnTo>
                  <a:pt x="155597" y="583861"/>
                </a:lnTo>
                <a:lnTo>
                  <a:pt x="156867" y="581726"/>
                </a:lnTo>
                <a:lnTo>
                  <a:pt x="187487" y="548179"/>
                </a:lnTo>
                <a:lnTo>
                  <a:pt x="205564" y="509900"/>
                </a:lnTo>
                <a:lnTo>
                  <a:pt x="215702" y="468620"/>
                </a:lnTo>
                <a:lnTo>
                  <a:pt x="222502" y="426073"/>
                </a:lnTo>
                <a:lnTo>
                  <a:pt x="230565" y="383991"/>
                </a:lnTo>
                <a:lnTo>
                  <a:pt x="244495" y="344105"/>
                </a:lnTo>
                <a:lnTo>
                  <a:pt x="248683" y="327626"/>
                </a:lnTo>
                <a:lnTo>
                  <a:pt x="249124" y="309618"/>
                </a:lnTo>
                <a:lnTo>
                  <a:pt x="248558" y="291117"/>
                </a:lnTo>
                <a:lnTo>
                  <a:pt x="249725" y="273161"/>
                </a:lnTo>
                <a:lnTo>
                  <a:pt x="259052" y="228452"/>
                </a:lnTo>
                <a:lnTo>
                  <a:pt x="274928" y="189567"/>
                </a:lnTo>
                <a:lnTo>
                  <a:pt x="297233" y="156511"/>
                </a:lnTo>
                <a:lnTo>
                  <a:pt x="325851" y="129288"/>
                </a:lnTo>
                <a:lnTo>
                  <a:pt x="360664" y="107903"/>
                </a:lnTo>
                <a:lnTo>
                  <a:pt x="401555" y="92360"/>
                </a:lnTo>
                <a:lnTo>
                  <a:pt x="448404" y="82663"/>
                </a:lnTo>
                <a:lnTo>
                  <a:pt x="501096" y="78817"/>
                </a:lnTo>
                <a:lnTo>
                  <a:pt x="550602" y="77571"/>
                </a:lnTo>
                <a:lnTo>
                  <a:pt x="600295" y="75532"/>
                </a:lnTo>
                <a:lnTo>
                  <a:pt x="650131" y="72796"/>
                </a:lnTo>
                <a:lnTo>
                  <a:pt x="700066" y="69463"/>
                </a:lnTo>
                <a:lnTo>
                  <a:pt x="750056" y="65629"/>
                </a:lnTo>
                <a:lnTo>
                  <a:pt x="800057" y="61393"/>
                </a:lnTo>
                <a:lnTo>
                  <a:pt x="899919" y="52102"/>
                </a:lnTo>
                <a:lnTo>
                  <a:pt x="949691" y="47243"/>
                </a:lnTo>
                <a:lnTo>
                  <a:pt x="1003418" y="40827"/>
                </a:lnTo>
                <a:lnTo>
                  <a:pt x="1056996" y="33069"/>
                </a:lnTo>
                <a:lnTo>
                  <a:pt x="1163991" y="16395"/>
                </a:lnTo>
                <a:lnTo>
                  <a:pt x="1217549" y="8914"/>
                </a:lnTo>
                <a:lnTo>
                  <a:pt x="1271242" y="2960"/>
                </a:lnTo>
                <a:lnTo>
                  <a:pt x="1319213" y="156"/>
                </a:lnTo>
                <a:lnTo>
                  <a:pt x="1367524" y="0"/>
                </a:lnTo>
                <a:lnTo>
                  <a:pt x="1415991" y="1352"/>
                </a:lnTo>
                <a:lnTo>
                  <a:pt x="1464430" y="3077"/>
                </a:lnTo>
                <a:lnTo>
                  <a:pt x="1512659" y="4038"/>
                </a:lnTo>
                <a:lnTo>
                  <a:pt x="1556281" y="3422"/>
                </a:lnTo>
                <a:lnTo>
                  <a:pt x="1600141" y="2406"/>
                </a:lnTo>
                <a:lnTo>
                  <a:pt x="1643970" y="1806"/>
                </a:lnTo>
                <a:lnTo>
                  <a:pt x="1687500" y="2437"/>
                </a:lnTo>
                <a:lnTo>
                  <a:pt x="1742112" y="4242"/>
                </a:lnTo>
                <a:lnTo>
                  <a:pt x="1851030" y="9115"/>
                </a:lnTo>
                <a:lnTo>
                  <a:pt x="1905300" y="11216"/>
                </a:lnTo>
                <a:lnTo>
                  <a:pt x="1959420" y="12450"/>
                </a:lnTo>
                <a:lnTo>
                  <a:pt x="2009411" y="12539"/>
                </a:lnTo>
                <a:lnTo>
                  <a:pt x="2059308" y="12218"/>
                </a:lnTo>
                <a:lnTo>
                  <a:pt x="2208942" y="10385"/>
                </a:lnTo>
                <a:lnTo>
                  <a:pt x="2258967" y="10012"/>
                </a:lnTo>
                <a:lnTo>
                  <a:pt x="2292315" y="10537"/>
                </a:lnTo>
                <a:lnTo>
                  <a:pt x="2325594" y="11997"/>
                </a:lnTo>
                <a:lnTo>
                  <a:pt x="2358827" y="14081"/>
                </a:lnTo>
                <a:lnTo>
                  <a:pt x="2761974" y="41824"/>
                </a:lnTo>
                <a:lnTo>
                  <a:pt x="2867705" y="48601"/>
                </a:lnTo>
                <a:lnTo>
                  <a:pt x="2973472" y="54879"/>
                </a:lnTo>
                <a:lnTo>
                  <a:pt x="3018469" y="56141"/>
                </a:lnTo>
                <a:lnTo>
                  <a:pt x="3109091" y="55785"/>
                </a:lnTo>
                <a:lnTo>
                  <a:pt x="3154710" y="57093"/>
                </a:lnTo>
                <a:lnTo>
                  <a:pt x="3208624" y="59427"/>
                </a:lnTo>
                <a:lnTo>
                  <a:pt x="3262496" y="62346"/>
                </a:lnTo>
                <a:lnTo>
                  <a:pt x="3424007" y="72486"/>
                </a:lnTo>
                <a:lnTo>
                  <a:pt x="3474651" y="76123"/>
                </a:lnTo>
                <a:lnTo>
                  <a:pt x="3626324" y="88793"/>
                </a:lnTo>
                <a:lnTo>
                  <a:pt x="3676816" y="92732"/>
                </a:lnTo>
                <a:lnTo>
                  <a:pt x="3727285" y="96096"/>
                </a:lnTo>
                <a:lnTo>
                  <a:pt x="3777737" y="98622"/>
                </a:lnTo>
                <a:lnTo>
                  <a:pt x="3828179" y="100050"/>
                </a:lnTo>
                <a:lnTo>
                  <a:pt x="3878738" y="99902"/>
                </a:lnTo>
                <a:lnTo>
                  <a:pt x="3929498" y="98254"/>
                </a:lnTo>
                <a:lnTo>
                  <a:pt x="3980405" y="95677"/>
                </a:lnTo>
                <a:lnTo>
                  <a:pt x="4082438" y="90015"/>
                </a:lnTo>
                <a:lnTo>
                  <a:pt x="4133455" y="88073"/>
                </a:lnTo>
                <a:lnTo>
                  <a:pt x="4184398" y="87483"/>
                </a:lnTo>
                <a:lnTo>
                  <a:pt x="4235212" y="88817"/>
                </a:lnTo>
                <a:lnTo>
                  <a:pt x="4286622" y="90971"/>
                </a:lnTo>
                <a:lnTo>
                  <a:pt x="4337787" y="91837"/>
                </a:lnTo>
                <a:lnTo>
                  <a:pt x="4388763" y="91080"/>
                </a:lnTo>
                <a:lnTo>
                  <a:pt x="4439604" y="88362"/>
                </a:lnTo>
                <a:lnTo>
                  <a:pt x="4490368" y="83348"/>
                </a:lnTo>
                <a:lnTo>
                  <a:pt x="4541110" y="75701"/>
                </a:lnTo>
                <a:lnTo>
                  <a:pt x="4585449" y="70314"/>
                </a:lnTo>
                <a:lnTo>
                  <a:pt x="4630276" y="68203"/>
                </a:lnTo>
                <a:lnTo>
                  <a:pt x="4675204" y="67562"/>
                </a:lnTo>
                <a:lnTo>
                  <a:pt x="4719844" y="66586"/>
                </a:lnTo>
                <a:lnTo>
                  <a:pt x="4758329" y="68656"/>
                </a:lnTo>
                <a:lnTo>
                  <a:pt x="4813878" y="102982"/>
                </a:lnTo>
                <a:lnTo>
                  <a:pt x="4833786" y="136283"/>
                </a:lnTo>
                <a:lnTo>
                  <a:pt x="4847785" y="162688"/>
                </a:lnTo>
                <a:lnTo>
                  <a:pt x="4863187" y="188465"/>
                </a:lnTo>
                <a:lnTo>
                  <a:pt x="4879226" y="214079"/>
                </a:lnTo>
                <a:lnTo>
                  <a:pt x="4895140" y="239998"/>
                </a:lnTo>
                <a:lnTo>
                  <a:pt x="4905545" y="263961"/>
                </a:lnTo>
                <a:lnTo>
                  <a:pt x="4905789" y="284250"/>
                </a:lnTo>
                <a:lnTo>
                  <a:pt x="4896193" y="302141"/>
                </a:lnTo>
                <a:lnTo>
                  <a:pt x="4877081" y="318913"/>
                </a:lnTo>
                <a:lnTo>
                  <a:pt x="4868468" y="328413"/>
                </a:lnTo>
                <a:lnTo>
                  <a:pt x="4862343" y="339559"/>
                </a:lnTo>
                <a:lnTo>
                  <a:pt x="4858855" y="351736"/>
                </a:lnTo>
                <a:lnTo>
                  <a:pt x="4858153" y="364327"/>
                </a:lnTo>
                <a:lnTo>
                  <a:pt x="4865304" y="417585"/>
                </a:lnTo>
                <a:lnTo>
                  <a:pt x="4858429" y="464376"/>
                </a:lnTo>
                <a:lnTo>
                  <a:pt x="4837510" y="506370"/>
                </a:lnTo>
                <a:lnTo>
                  <a:pt x="4802527" y="545237"/>
                </a:lnTo>
                <a:lnTo>
                  <a:pt x="4788037" y="563238"/>
                </a:lnTo>
                <a:lnTo>
                  <a:pt x="4776941" y="584728"/>
                </a:lnTo>
                <a:lnTo>
                  <a:pt x="4766807" y="607333"/>
                </a:lnTo>
                <a:lnTo>
                  <a:pt x="4755199" y="628681"/>
                </a:lnTo>
                <a:lnTo>
                  <a:pt x="4743890" y="647874"/>
                </a:lnTo>
                <a:lnTo>
                  <a:pt x="4736644" y="667157"/>
                </a:lnTo>
                <a:lnTo>
                  <a:pt x="4734017" y="688871"/>
                </a:lnTo>
                <a:lnTo>
                  <a:pt x="4736569" y="715355"/>
                </a:lnTo>
                <a:lnTo>
                  <a:pt x="4740211" y="745907"/>
                </a:lnTo>
                <a:lnTo>
                  <a:pt x="4738855" y="780584"/>
                </a:lnTo>
                <a:lnTo>
                  <a:pt x="4728113" y="815195"/>
                </a:lnTo>
                <a:lnTo>
                  <a:pt x="4703601" y="845553"/>
                </a:lnTo>
                <a:lnTo>
                  <a:pt x="4687117" y="869362"/>
                </a:lnTo>
                <a:lnTo>
                  <a:pt x="4681062" y="900314"/>
                </a:lnTo>
                <a:lnTo>
                  <a:pt x="4683855" y="932963"/>
                </a:lnTo>
                <a:lnTo>
                  <a:pt x="4693914" y="961863"/>
                </a:lnTo>
                <a:lnTo>
                  <a:pt x="4699458" y="979129"/>
                </a:lnTo>
                <a:lnTo>
                  <a:pt x="4698494" y="1018624"/>
                </a:lnTo>
                <a:lnTo>
                  <a:pt x="4687045" y="1056927"/>
                </a:lnTo>
                <a:lnTo>
                  <a:pt x="4666004" y="1093270"/>
                </a:lnTo>
                <a:lnTo>
                  <a:pt x="4628092" y="1124224"/>
                </a:lnTo>
                <a:lnTo>
                  <a:pt x="4575709" y="1151221"/>
                </a:lnTo>
                <a:lnTo>
                  <a:pt x="4511740" y="1168849"/>
                </a:lnTo>
                <a:lnTo>
                  <a:pt x="4438108" y="1179338"/>
                </a:lnTo>
                <a:lnTo>
                  <a:pt x="4401514" y="1184390"/>
                </a:lnTo>
                <a:lnTo>
                  <a:pt x="4396797" y="1172897"/>
                </a:lnTo>
                <a:lnTo>
                  <a:pt x="4286962" y="1177337"/>
                </a:lnTo>
                <a:lnTo>
                  <a:pt x="4232064" y="1179290"/>
                </a:lnTo>
                <a:lnTo>
                  <a:pt x="4177220" y="1180499"/>
                </a:lnTo>
                <a:lnTo>
                  <a:pt x="4122463" y="1180538"/>
                </a:lnTo>
                <a:lnTo>
                  <a:pt x="4069528" y="1179642"/>
                </a:lnTo>
                <a:lnTo>
                  <a:pt x="4016634" y="1178187"/>
                </a:lnTo>
                <a:lnTo>
                  <a:pt x="3805220" y="1170161"/>
                </a:lnTo>
                <a:lnTo>
                  <a:pt x="3752345" y="1168447"/>
                </a:lnTo>
                <a:lnTo>
                  <a:pt x="3699437" y="1167187"/>
                </a:lnTo>
                <a:lnTo>
                  <a:pt x="3650807" y="1167205"/>
                </a:lnTo>
                <a:lnTo>
                  <a:pt x="3602242" y="1168511"/>
                </a:lnTo>
                <a:lnTo>
                  <a:pt x="3553699" y="1170247"/>
                </a:lnTo>
                <a:lnTo>
                  <a:pt x="3505134" y="1171553"/>
                </a:lnTo>
                <a:lnTo>
                  <a:pt x="3456504" y="1171570"/>
                </a:lnTo>
                <a:lnTo>
                  <a:pt x="3351265" y="1169572"/>
                </a:lnTo>
                <a:lnTo>
                  <a:pt x="3193738" y="1165714"/>
                </a:lnTo>
                <a:lnTo>
                  <a:pt x="3036276" y="1160958"/>
                </a:lnTo>
                <a:lnTo>
                  <a:pt x="2931155" y="1157364"/>
                </a:lnTo>
                <a:lnTo>
                  <a:pt x="2875846" y="1154393"/>
                </a:lnTo>
                <a:lnTo>
                  <a:pt x="2765240" y="1146097"/>
                </a:lnTo>
                <a:lnTo>
                  <a:pt x="2710113" y="1142818"/>
                </a:lnTo>
                <a:lnTo>
                  <a:pt x="2655217" y="1141482"/>
                </a:lnTo>
                <a:lnTo>
                  <a:pt x="2253157" y="1144567"/>
                </a:lnTo>
                <a:lnTo>
                  <a:pt x="2102510" y="1146377"/>
                </a:lnTo>
                <a:lnTo>
                  <a:pt x="2002127" y="1148144"/>
                </a:lnTo>
                <a:lnTo>
                  <a:pt x="1901786" y="1150516"/>
                </a:lnTo>
                <a:lnTo>
                  <a:pt x="1801491" y="1153628"/>
                </a:lnTo>
                <a:lnTo>
                  <a:pt x="1751362" y="1155502"/>
                </a:lnTo>
                <a:lnTo>
                  <a:pt x="1701245" y="1157612"/>
                </a:lnTo>
                <a:lnTo>
                  <a:pt x="1651141" y="1159973"/>
                </a:lnTo>
                <a:lnTo>
                  <a:pt x="1599395" y="1162851"/>
                </a:lnTo>
                <a:lnTo>
                  <a:pt x="1547679" y="1166092"/>
                </a:lnTo>
                <a:lnTo>
                  <a:pt x="1495988" y="1169666"/>
                </a:lnTo>
                <a:lnTo>
                  <a:pt x="1444320" y="1173540"/>
                </a:lnTo>
                <a:lnTo>
                  <a:pt x="1392670" y="1177684"/>
                </a:lnTo>
                <a:lnTo>
                  <a:pt x="1289415" y="1186656"/>
                </a:lnTo>
                <a:lnTo>
                  <a:pt x="1186195" y="1196333"/>
                </a:lnTo>
                <a:lnTo>
                  <a:pt x="824806" y="1232143"/>
                </a:lnTo>
                <a:lnTo>
                  <a:pt x="619308" y="1251510"/>
                </a:lnTo>
                <a:lnTo>
                  <a:pt x="466276" y="1266420"/>
                </a:lnTo>
                <a:lnTo>
                  <a:pt x="415242" y="1271169"/>
                </a:lnTo>
                <a:lnTo>
                  <a:pt x="364173" y="1275662"/>
                </a:lnTo>
                <a:lnTo>
                  <a:pt x="313056" y="1279811"/>
                </a:lnTo>
                <a:lnTo>
                  <a:pt x="261878" y="1283527"/>
                </a:lnTo>
                <a:lnTo>
                  <a:pt x="210624" y="1286722"/>
                </a:lnTo>
                <a:lnTo>
                  <a:pt x="158555" y="1284859"/>
                </a:lnTo>
                <a:close/>
              </a:path>
            </a:pathLst>
          </a:custGeom>
          <a:solidFill>
            <a:srgbClr val="2EAF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35625" y="4522749"/>
            <a:ext cx="3855720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spc="-295" dirty="0">
                <a:solidFill>
                  <a:srgbClr val="F4F7FF"/>
                </a:solidFill>
                <a:latin typeface="Tahoma"/>
                <a:cs typeface="Tahoma"/>
              </a:rPr>
              <a:t>Informe</a:t>
            </a:r>
            <a:r>
              <a:rPr sz="3700" spc="180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700" spc="-470" dirty="0">
                <a:solidFill>
                  <a:srgbClr val="F4F7FF"/>
                </a:solidFill>
                <a:latin typeface="Tahoma"/>
                <a:cs typeface="Tahoma"/>
              </a:rPr>
              <a:t>de</a:t>
            </a:r>
            <a:r>
              <a:rPr sz="3700" spc="185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700" spc="-120" dirty="0">
                <a:solidFill>
                  <a:srgbClr val="F4F7FF"/>
                </a:solidFill>
                <a:latin typeface="Tahoma"/>
                <a:cs typeface="Tahoma"/>
              </a:rPr>
              <a:t>prácticas</a:t>
            </a:r>
            <a:endParaRPr sz="37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3079" y="1177613"/>
            <a:ext cx="4518025" cy="4987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1594" algn="ctr">
              <a:lnSpc>
                <a:spcPct val="100000"/>
              </a:lnSpc>
              <a:spcBef>
                <a:spcPts val="100"/>
              </a:spcBef>
            </a:pPr>
            <a:r>
              <a:rPr sz="3800" spc="-455" dirty="0">
                <a:solidFill>
                  <a:srgbClr val="F4F7FF"/>
                </a:solidFill>
                <a:latin typeface="Tahoma"/>
                <a:cs typeface="Tahoma"/>
              </a:rPr>
              <a:t>¿Qué</a:t>
            </a:r>
            <a:r>
              <a:rPr sz="3800" spc="165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335" dirty="0">
                <a:solidFill>
                  <a:srgbClr val="F4F7FF"/>
                </a:solidFill>
                <a:latin typeface="Tahoma"/>
                <a:cs typeface="Tahoma"/>
              </a:rPr>
              <a:t>es?</a:t>
            </a:r>
            <a:endParaRPr sz="3800">
              <a:latin typeface="Tahoma"/>
              <a:cs typeface="Tahoma"/>
            </a:endParaRPr>
          </a:p>
          <a:p>
            <a:pPr marL="12700" marR="5080" indent="-635" algn="ctr">
              <a:lnSpc>
                <a:spcPct val="115900"/>
              </a:lnSpc>
              <a:spcBef>
                <a:spcPts val="3155"/>
              </a:spcBef>
            </a:pPr>
            <a:r>
              <a:rPr sz="2050" b="1" spc="-80" dirty="0">
                <a:latin typeface="Arial"/>
                <a:cs typeface="Arial"/>
              </a:rPr>
              <a:t>Escribir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un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informe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prácticas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105" dirty="0">
                <a:latin typeface="Arial"/>
                <a:cs typeface="Arial"/>
              </a:rPr>
              <a:t>es </a:t>
            </a:r>
            <a:r>
              <a:rPr sz="2050" b="1" spc="-10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una</a:t>
            </a:r>
            <a:r>
              <a:rPr sz="2050" b="1" spc="-25" dirty="0">
                <a:latin typeface="Arial"/>
                <a:cs typeface="Arial"/>
              </a:rPr>
              <a:t> forma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resumir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70" dirty="0">
                <a:latin typeface="Arial"/>
                <a:cs typeface="Arial"/>
              </a:rPr>
              <a:t>y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hacer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un </a:t>
            </a:r>
            <a:r>
              <a:rPr sz="2050" b="1" spc="-60" dirty="0">
                <a:latin typeface="Arial"/>
                <a:cs typeface="Arial"/>
              </a:rPr>
              <a:t> balance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tu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nueva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experiencia </a:t>
            </a:r>
            <a:r>
              <a:rPr sz="2050" b="1" spc="-5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laboral.</a:t>
            </a:r>
            <a:r>
              <a:rPr sz="2050" b="1" spc="-3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Además</a:t>
            </a:r>
            <a:r>
              <a:rPr sz="2050" b="1" spc="-3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30" dirty="0">
                <a:latin typeface="Arial"/>
                <a:cs typeface="Arial"/>
              </a:rPr>
              <a:t> ayudarte </a:t>
            </a:r>
            <a:r>
              <a:rPr sz="2050" b="1" spc="-40" dirty="0">
                <a:latin typeface="Arial"/>
                <a:cs typeface="Arial"/>
              </a:rPr>
              <a:t>a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ver</a:t>
            </a:r>
            <a:r>
              <a:rPr sz="2050" b="1" spc="-30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lo </a:t>
            </a:r>
            <a:r>
              <a:rPr sz="2050" b="1" spc="-6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5" dirty="0">
                <a:latin typeface="Arial"/>
                <a:cs typeface="Arial"/>
              </a:rPr>
              <a:t>te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han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30" dirty="0">
                <a:latin typeface="Arial"/>
                <a:cs typeface="Arial"/>
              </a:rPr>
              <a:t>aportado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las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prácticas, </a:t>
            </a:r>
            <a:r>
              <a:rPr sz="2050" b="1" spc="-55" dirty="0">
                <a:latin typeface="Arial"/>
                <a:cs typeface="Arial"/>
              </a:rPr>
              <a:t> </a:t>
            </a:r>
            <a:r>
              <a:rPr sz="2050" b="1" spc="-30" dirty="0">
                <a:latin typeface="Arial"/>
                <a:cs typeface="Arial"/>
              </a:rPr>
              <a:t>también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105" dirty="0">
                <a:latin typeface="Arial"/>
                <a:cs typeface="Arial"/>
              </a:rPr>
              <a:t>es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una</a:t>
            </a:r>
            <a:r>
              <a:rPr sz="2050" b="1" spc="-25" dirty="0">
                <a:latin typeface="Arial"/>
                <a:cs typeface="Arial"/>
              </a:rPr>
              <a:t> forma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dirty="0">
                <a:latin typeface="Arial"/>
                <a:cs typeface="Arial"/>
              </a:rPr>
              <a:t>tu </a:t>
            </a:r>
            <a:r>
              <a:rPr sz="2050" b="1" spc="5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establecimiento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escolar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5" dirty="0">
                <a:latin typeface="Arial"/>
                <a:cs typeface="Arial"/>
              </a:rPr>
              <a:t>te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evalúe.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Por </a:t>
            </a:r>
            <a:r>
              <a:rPr sz="2050" b="1" spc="-555" dirty="0">
                <a:latin typeface="Arial"/>
                <a:cs typeface="Arial"/>
              </a:rPr>
              <a:t> </a:t>
            </a:r>
            <a:r>
              <a:rPr sz="2050" b="1" spc="-90" dirty="0">
                <a:latin typeface="Arial"/>
                <a:cs typeface="Arial"/>
              </a:rPr>
              <a:t>eso,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el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informe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prácticas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debe </a:t>
            </a:r>
            <a:r>
              <a:rPr sz="2050" b="1" spc="-35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tener </a:t>
            </a:r>
            <a:r>
              <a:rPr sz="2050" b="1" spc="-40" dirty="0">
                <a:latin typeface="Arial"/>
                <a:cs typeface="Arial"/>
              </a:rPr>
              <a:t>cierta</a:t>
            </a:r>
            <a:r>
              <a:rPr sz="2050" b="1" spc="-25" dirty="0">
                <a:latin typeface="Arial"/>
                <a:cs typeface="Arial"/>
              </a:rPr>
              <a:t> forma </a:t>
            </a:r>
            <a:r>
              <a:rPr sz="2050" b="1" spc="-70" dirty="0">
                <a:latin typeface="Arial"/>
                <a:cs typeface="Arial"/>
              </a:rPr>
              <a:t>y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contener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una </a:t>
            </a:r>
            <a:r>
              <a:rPr sz="2050" b="1" spc="-5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estructura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visible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las</a:t>
            </a:r>
            <a:r>
              <a:rPr sz="2050" b="1" spc="-25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diferentes </a:t>
            </a:r>
            <a:r>
              <a:rPr sz="2050" b="1" spc="-3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partes.</a:t>
            </a:r>
            <a:endParaRPr sz="2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608686" y="859806"/>
            <a:ext cx="4569460" cy="36068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sz="3800" spc="-195" dirty="0">
                <a:solidFill>
                  <a:srgbClr val="F4F7FF"/>
                </a:solidFill>
                <a:latin typeface="Tahoma"/>
                <a:cs typeface="Tahoma"/>
              </a:rPr>
              <a:t>Partes</a:t>
            </a:r>
            <a:r>
              <a:rPr sz="3800" spc="204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484" dirty="0">
                <a:solidFill>
                  <a:srgbClr val="F4F7FF"/>
                </a:solidFill>
                <a:latin typeface="Tahoma"/>
                <a:cs typeface="Tahoma"/>
              </a:rPr>
              <a:t>de</a:t>
            </a:r>
            <a:r>
              <a:rPr sz="3800" spc="204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465" dirty="0">
                <a:solidFill>
                  <a:srgbClr val="F4F7FF"/>
                </a:solidFill>
                <a:latin typeface="Tahoma"/>
                <a:cs typeface="Tahoma"/>
              </a:rPr>
              <a:t>un</a:t>
            </a:r>
            <a:r>
              <a:rPr sz="3800" spc="204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229" dirty="0">
                <a:solidFill>
                  <a:srgbClr val="F4F7FF"/>
                </a:solidFill>
                <a:latin typeface="Tahoma"/>
                <a:cs typeface="Tahoma"/>
              </a:rPr>
              <a:t>informe</a:t>
            </a:r>
            <a:r>
              <a:rPr sz="3800" spc="204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484" dirty="0">
                <a:solidFill>
                  <a:srgbClr val="F4F7FF"/>
                </a:solidFill>
                <a:latin typeface="Tahoma"/>
                <a:cs typeface="Tahoma"/>
              </a:rPr>
              <a:t>de</a:t>
            </a:r>
            <a:endParaRPr sz="3800">
              <a:latin typeface="Tahoma"/>
              <a:cs typeface="Tahoma"/>
            </a:endParaRPr>
          </a:p>
          <a:p>
            <a:pPr marR="133985" algn="ctr">
              <a:lnSpc>
                <a:spcPct val="100000"/>
              </a:lnSpc>
              <a:spcBef>
                <a:spcPts val="690"/>
              </a:spcBef>
            </a:pPr>
            <a:r>
              <a:rPr sz="3800" spc="-114" dirty="0">
                <a:solidFill>
                  <a:srgbClr val="F4F7FF"/>
                </a:solidFill>
                <a:latin typeface="Tahoma"/>
                <a:cs typeface="Tahoma"/>
              </a:rPr>
              <a:t>práctica</a:t>
            </a:r>
            <a:endParaRPr sz="3800">
              <a:latin typeface="Tahoma"/>
              <a:cs typeface="Tahoma"/>
            </a:endParaRPr>
          </a:p>
          <a:p>
            <a:pPr marL="1987550" indent="-291465">
              <a:lnSpc>
                <a:spcPct val="100000"/>
              </a:lnSpc>
              <a:spcBef>
                <a:spcPts val="990"/>
              </a:spcBef>
              <a:buAutoNum type="arabicPeriod"/>
              <a:tabLst>
                <a:tab pos="1988185" algn="l"/>
              </a:tabLst>
            </a:pPr>
            <a:r>
              <a:rPr sz="2050" b="1" spc="-20" dirty="0">
                <a:latin typeface="Arial"/>
                <a:cs typeface="Arial"/>
              </a:rPr>
              <a:t>Portada</a:t>
            </a:r>
            <a:endParaRPr sz="2050">
              <a:latin typeface="Arial"/>
              <a:cs typeface="Arial"/>
            </a:endParaRPr>
          </a:p>
          <a:p>
            <a:pPr marL="2107565" lvl="1" indent="-290830">
              <a:lnSpc>
                <a:spcPct val="100000"/>
              </a:lnSpc>
              <a:spcBef>
                <a:spcPts val="390"/>
              </a:spcBef>
              <a:buAutoNum type="arabicPeriod" startAt="3"/>
              <a:tabLst>
                <a:tab pos="2108200" algn="l"/>
              </a:tabLst>
            </a:pPr>
            <a:r>
              <a:rPr sz="2050" b="1" spc="-55" dirty="0">
                <a:latin typeface="Arial"/>
                <a:cs typeface="Arial"/>
              </a:rPr>
              <a:t>Índice</a:t>
            </a:r>
            <a:endParaRPr sz="2050">
              <a:latin typeface="Arial"/>
              <a:cs typeface="Arial"/>
            </a:endParaRPr>
          </a:p>
          <a:p>
            <a:pPr marL="1715135" lvl="1" indent="-290830">
              <a:lnSpc>
                <a:spcPct val="100000"/>
              </a:lnSpc>
              <a:spcBef>
                <a:spcPts val="390"/>
              </a:spcBef>
              <a:buAutoNum type="arabicPeriod" startAt="3"/>
              <a:tabLst>
                <a:tab pos="1715770" algn="l"/>
              </a:tabLst>
            </a:pPr>
            <a:r>
              <a:rPr sz="2050" b="1" spc="-55" dirty="0">
                <a:latin typeface="Arial"/>
                <a:cs typeface="Arial"/>
              </a:rPr>
              <a:t>Introducción</a:t>
            </a:r>
            <a:endParaRPr sz="2050">
              <a:latin typeface="Arial"/>
              <a:cs typeface="Arial"/>
            </a:endParaRPr>
          </a:p>
          <a:p>
            <a:pPr marL="1997710" lvl="1" indent="-290830">
              <a:lnSpc>
                <a:spcPct val="100000"/>
              </a:lnSpc>
              <a:spcBef>
                <a:spcPts val="390"/>
              </a:spcBef>
              <a:buAutoNum type="arabicPeriod" startAt="3"/>
              <a:tabLst>
                <a:tab pos="1998345" algn="l"/>
              </a:tabLst>
            </a:pPr>
            <a:r>
              <a:rPr sz="2050" b="1" spc="-30" dirty="0">
                <a:latin typeface="Arial"/>
                <a:cs typeface="Arial"/>
              </a:rPr>
              <a:t>Informe</a:t>
            </a:r>
            <a:endParaRPr sz="2050">
              <a:latin typeface="Arial"/>
              <a:cs typeface="Arial"/>
            </a:endParaRPr>
          </a:p>
          <a:p>
            <a:pPr marL="1806575" lvl="1" indent="-290830">
              <a:lnSpc>
                <a:spcPct val="100000"/>
              </a:lnSpc>
              <a:spcBef>
                <a:spcPts val="390"/>
              </a:spcBef>
              <a:buAutoNum type="arabicPeriod" startAt="3"/>
              <a:tabLst>
                <a:tab pos="1807210" algn="l"/>
              </a:tabLst>
            </a:pPr>
            <a:r>
              <a:rPr sz="2050" b="1" spc="-85" dirty="0">
                <a:latin typeface="Arial"/>
                <a:cs typeface="Arial"/>
              </a:rPr>
              <a:t>Conclusión</a:t>
            </a:r>
            <a:endParaRPr sz="2050">
              <a:latin typeface="Arial"/>
              <a:cs typeface="Arial"/>
            </a:endParaRPr>
          </a:p>
          <a:p>
            <a:pPr marL="1775460" lvl="1" indent="-291465">
              <a:lnSpc>
                <a:spcPct val="100000"/>
              </a:lnSpc>
              <a:spcBef>
                <a:spcPts val="390"/>
              </a:spcBef>
              <a:buAutoNum type="arabicPeriod" startAt="3"/>
              <a:tabLst>
                <a:tab pos="1776095" algn="l"/>
              </a:tabLst>
            </a:pPr>
            <a:r>
              <a:rPr sz="2050" b="1" spc="-40" dirty="0">
                <a:latin typeface="Arial"/>
                <a:cs typeface="Arial"/>
              </a:rPr>
              <a:t>Bibliografía</a:t>
            </a:r>
            <a:endParaRPr sz="2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796" y="6805238"/>
            <a:ext cx="7706995" cy="281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5810">
              <a:lnSpc>
                <a:spcPct val="100000"/>
              </a:lnSpc>
              <a:spcBef>
                <a:spcPts val="100"/>
              </a:spcBef>
            </a:pPr>
            <a:r>
              <a:rPr sz="3800" spc="-455" dirty="0">
                <a:solidFill>
                  <a:srgbClr val="F4F7FF"/>
                </a:solidFill>
                <a:latin typeface="Tahoma"/>
                <a:cs typeface="Tahoma"/>
              </a:rPr>
              <a:t>¿Qué</a:t>
            </a:r>
            <a:r>
              <a:rPr sz="3800" spc="185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405" dirty="0">
                <a:solidFill>
                  <a:srgbClr val="F4F7FF"/>
                </a:solidFill>
                <a:latin typeface="Tahoma"/>
                <a:cs typeface="Tahoma"/>
              </a:rPr>
              <a:t>debe</a:t>
            </a:r>
            <a:r>
              <a:rPr sz="3800" spc="190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210" dirty="0">
                <a:solidFill>
                  <a:srgbClr val="F4F7FF"/>
                </a:solidFill>
                <a:latin typeface="Tahoma"/>
                <a:cs typeface="Tahoma"/>
              </a:rPr>
              <a:t>contener?</a:t>
            </a:r>
            <a:endParaRPr sz="3800">
              <a:latin typeface="Tahoma"/>
              <a:cs typeface="Tahoma"/>
            </a:endParaRPr>
          </a:p>
          <a:p>
            <a:pPr marL="12065" marR="5080" algn="ctr">
              <a:lnSpc>
                <a:spcPct val="115900"/>
              </a:lnSpc>
              <a:spcBef>
                <a:spcPts val="3185"/>
              </a:spcBef>
            </a:pPr>
            <a:r>
              <a:rPr sz="2050" b="1" spc="-110" dirty="0">
                <a:latin typeface="Arial"/>
                <a:cs typeface="Arial"/>
              </a:rPr>
              <a:t>El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informe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contiene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el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desarrollo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tareas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íntegras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70" dirty="0">
                <a:latin typeface="Arial"/>
                <a:cs typeface="Arial"/>
              </a:rPr>
              <a:t>y </a:t>
            </a:r>
            <a:r>
              <a:rPr sz="2050" b="1" spc="-6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descriptivas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que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fueron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realizadas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en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el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trayecto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de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las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prácticas </a:t>
            </a:r>
            <a:r>
              <a:rPr sz="2050" b="1" spc="-555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pre-profesionales,</a:t>
            </a:r>
            <a:r>
              <a:rPr sz="2050" b="1" spc="-15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mencionando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datos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35" dirty="0">
                <a:latin typeface="Arial"/>
                <a:cs typeface="Arial"/>
              </a:rPr>
              <a:t>referentes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del</a:t>
            </a:r>
            <a:r>
              <a:rPr sz="2050" b="1" spc="-1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laboratorio </a:t>
            </a:r>
            <a:r>
              <a:rPr sz="2050" b="1" spc="-555" dirty="0">
                <a:latin typeface="Arial"/>
                <a:cs typeface="Arial"/>
              </a:rPr>
              <a:t> </a:t>
            </a:r>
            <a:r>
              <a:rPr sz="2050" b="1" spc="-65" dirty="0">
                <a:latin typeface="Arial"/>
                <a:cs typeface="Arial"/>
              </a:rPr>
              <a:t>técnico,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teniendo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85" dirty="0">
                <a:latin typeface="Arial"/>
                <a:cs typeface="Arial"/>
              </a:rPr>
              <a:t>como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objetivo,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30" dirty="0">
                <a:latin typeface="Arial"/>
                <a:cs typeface="Arial"/>
              </a:rPr>
              <a:t>dar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0" dirty="0">
                <a:latin typeface="Arial"/>
                <a:cs typeface="Arial"/>
              </a:rPr>
              <a:t>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85" dirty="0">
                <a:latin typeface="Arial"/>
                <a:cs typeface="Arial"/>
              </a:rPr>
              <a:t>conocer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25" dirty="0">
                <a:latin typeface="Arial"/>
                <a:cs typeface="Arial"/>
              </a:rPr>
              <a:t>forma 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30" dirty="0">
                <a:latin typeface="Arial"/>
                <a:cs typeface="Arial"/>
              </a:rPr>
              <a:t>detallada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todas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80" dirty="0">
                <a:latin typeface="Arial"/>
                <a:cs typeface="Arial"/>
              </a:rPr>
              <a:t>las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5" dirty="0">
                <a:latin typeface="Arial"/>
                <a:cs typeface="Arial"/>
              </a:rPr>
              <a:t>actividades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45" dirty="0">
                <a:latin typeface="Arial"/>
                <a:cs typeface="Arial"/>
              </a:rPr>
              <a:t>realizadas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60" dirty="0">
                <a:latin typeface="Arial"/>
                <a:cs typeface="Arial"/>
              </a:rPr>
              <a:t>en</a:t>
            </a:r>
            <a:r>
              <a:rPr sz="2050" b="1" spc="-20" dirty="0">
                <a:latin typeface="Arial"/>
                <a:cs typeface="Arial"/>
              </a:rPr>
              <a:t> </a:t>
            </a:r>
            <a:r>
              <a:rPr sz="2050" b="1" spc="-50" dirty="0">
                <a:latin typeface="Arial"/>
                <a:cs typeface="Arial"/>
              </a:rPr>
              <a:t>ella</a:t>
            </a:r>
            <a:endParaRPr sz="20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24081" y="5395363"/>
            <a:ext cx="376618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114" dirty="0">
                <a:solidFill>
                  <a:srgbClr val="F4F7FF"/>
                </a:solidFill>
                <a:latin typeface="Tahoma"/>
                <a:cs typeface="Tahoma"/>
              </a:rPr>
              <a:t>¿</a:t>
            </a:r>
            <a:r>
              <a:rPr sz="3800" spc="-415" dirty="0">
                <a:solidFill>
                  <a:srgbClr val="F4F7FF"/>
                </a:solidFill>
                <a:latin typeface="Tahoma"/>
                <a:cs typeface="Tahoma"/>
              </a:rPr>
              <a:t>P</a:t>
            </a:r>
            <a:r>
              <a:rPr sz="3800" spc="-295" dirty="0">
                <a:solidFill>
                  <a:srgbClr val="F4F7FF"/>
                </a:solidFill>
                <a:latin typeface="Tahoma"/>
                <a:cs typeface="Tahoma"/>
              </a:rPr>
              <a:t>a</a:t>
            </a:r>
            <a:r>
              <a:rPr sz="3800" spc="70" dirty="0">
                <a:solidFill>
                  <a:srgbClr val="F4F7FF"/>
                </a:solidFill>
                <a:latin typeface="Tahoma"/>
                <a:cs typeface="Tahoma"/>
              </a:rPr>
              <a:t>r</a:t>
            </a:r>
            <a:r>
              <a:rPr sz="3800" spc="-575" dirty="0">
                <a:solidFill>
                  <a:srgbClr val="F4F7FF"/>
                </a:solidFill>
                <a:latin typeface="Tahoma"/>
                <a:cs typeface="Tahoma"/>
              </a:rPr>
              <a:t>a</a:t>
            </a:r>
            <a:r>
              <a:rPr sz="3800" spc="215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330" dirty="0">
                <a:solidFill>
                  <a:srgbClr val="F4F7FF"/>
                </a:solidFill>
                <a:latin typeface="Tahoma"/>
                <a:cs typeface="Tahoma"/>
              </a:rPr>
              <a:t>q</a:t>
            </a:r>
            <a:r>
              <a:rPr sz="3800" spc="-320" dirty="0">
                <a:solidFill>
                  <a:srgbClr val="F4F7FF"/>
                </a:solidFill>
                <a:latin typeface="Tahoma"/>
                <a:cs typeface="Tahoma"/>
              </a:rPr>
              <a:t>u</a:t>
            </a:r>
            <a:r>
              <a:rPr sz="3800" spc="-625" dirty="0">
                <a:solidFill>
                  <a:srgbClr val="F4F7FF"/>
                </a:solidFill>
                <a:latin typeface="Tahoma"/>
                <a:cs typeface="Tahoma"/>
              </a:rPr>
              <a:t>e</a:t>
            </a:r>
            <a:r>
              <a:rPr sz="3800" spc="215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760" dirty="0">
                <a:solidFill>
                  <a:srgbClr val="F4F7FF"/>
                </a:solidFill>
                <a:latin typeface="Tahoma"/>
                <a:cs typeface="Tahoma"/>
              </a:rPr>
              <a:t>m</a:t>
            </a:r>
            <a:r>
              <a:rPr sz="3800" spc="-625" dirty="0">
                <a:solidFill>
                  <a:srgbClr val="F4F7FF"/>
                </a:solidFill>
                <a:latin typeface="Tahoma"/>
                <a:cs typeface="Tahoma"/>
              </a:rPr>
              <a:t>e</a:t>
            </a:r>
            <a:r>
              <a:rPr sz="3800" spc="215" dirty="0">
                <a:solidFill>
                  <a:srgbClr val="F4F7FF"/>
                </a:solidFill>
                <a:latin typeface="Tahoma"/>
                <a:cs typeface="Tahoma"/>
              </a:rPr>
              <a:t> </a:t>
            </a:r>
            <a:r>
              <a:rPr sz="3800" spc="-185" dirty="0">
                <a:solidFill>
                  <a:srgbClr val="F4F7FF"/>
                </a:solidFill>
                <a:latin typeface="Tahoma"/>
                <a:cs typeface="Tahoma"/>
              </a:rPr>
              <a:t>s</a:t>
            </a:r>
            <a:r>
              <a:rPr sz="3800" spc="55" dirty="0">
                <a:solidFill>
                  <a:srgbClr val="F4F7FF"/>
                </a:solidFill>
                <a:latin typeface="Tahoma"/>
                <a:cs typeface="Tahoma"/>
              </a:rPr>
              <a:t>i</a:t>
            </a:r>
            <a:r>
              <a:rPr sz="3800" spc="70" dirty="0">
                <a:solidFill>
                  <a:srgbClr val="F4F7FF"/>
                </a:solidFill>
                <a:latin typeface="Tahoma"/>
                <a:cs typeface="Tahoma"/>
              </a:rPr>
              <a:t>r</a:t>
            </a:r>
            <a:r>
              <a:rPr sz="3800" spc="-265" dirty="0">
                <a:solidFill>
                  <a:srgbClr val="F4F7FF"/>
                </a:solidFill>
                <a:latin typeface="Tahoma"/>
                <a:cs typeface="Tahoma"/>
              </a:rPr>
              <a:t>v</a:t>
            </a:r>
            <a:r>
              <a:rPr sz="3800" spc="-345" dirty="0">
                <a:solidFill>
                  <a:srgbClr val="F4F7FF"/>
                </a:solidFill>
                <a:latin typeface="Tahoma"/>
                <a:cs typeface="Tahoma"/>
              </a:rPr>
              <a:t>e</a:t>
            </a:r>
            <a:r>
              <a:rPr sz="3800" spc="-470" dirty="0">
                <a:solidFill>
                  <a:srgbClr val="F4F7FF"/>
                </a:solidFill>
                <a:latin typeface="Tahoma"/>
                <a:cs typeface="Tahoma"/>
              </a:rPr>
              <a:t>?</a:t>
            </a:r>
            <a:endParaRPr sz="38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470" dirty="0"/>
              <a:t>M</a:t>
            </a:r>
            <a:r>
              <a:rPr spc="-1505" dirty="0"/>
              <a:t>A</a:t>
            </a:r>
            <a:r>
              <a:rPr spc="-1310" dirty="0"/>
              <a:t>P</a:t>
            </a:r>
            <a:r>
              <a:rPr spc="-1500" dirty="0"/>
              <a:t>A</a:t>
            </a:r>
            <a:r>
              <a:rPr spc="-660" dirty="0"/>
              <a:t> </a:t>
            </a:r>
            <a:r>
              <a:rPr spc="-1470" dirty="0"/>
              <a:t>M</a:t>
            </a:r>
            <a:r>
              <a:rPr spc="-1605" dirty="0"/>
              <a:t>E</a:t>
            </a:r>
            <a:r>
              <a:rPr spc="-1560" dirty="0"/>
              <a:t>N</a:t>
            </a:r>
            <a:r>
              <a:rPr spc="-1305" dirty="0"/>
              <a:t>T</a:t>
            </a:r>
            <a:r>
              <a:rPr spc="-1505" dirty="0"/>
              <a:t>A</a:t>
            </a:r>
            <a:r>
              <a:rPr spc="-1285" dirty="0"/>
              <a:t>L</a:t>
            </a:r>
          </a:p>
        </p:txBody>
      </p:sp>
      <p:sp>
        <p:nvSpPr>
          <p:cNvPr id="13" name="object 13"/>
          <p:cNvSpPr/>
          <p:nvPr/>
        </p:nvSpPr>
        <p:spPr>
          <a:xfrm>
            <a:off x="11457716" y="3614717"/>
            <a:ext cx="1194435" cy="624840"/>
          </a:xfrm>
          <a:custGeom>
            <a:avLst/>
            <a:gdLst/>
            <a:ahLst/>
            <a:cxnLst/>
            <a:rect l="l" t="t" r="r" b="b"/>
            <a:pathLst>
              <a:path w="1194434" h="624839">
                <a:moveTo>
                  <a:pt x="1161679" y="5668"/>
                </a:moveTo>
                <a:lnTo>
                  <a:pt x="1179812" y="14501"/>
                </a:lnTo>
                <a:lnTo>
                  <a:pt x="1190748" y="27329"/>
                </a:lnTo>
                <a:lnTo>
                  <a:pt x="1193929" y="43745"/>
                </a:lnTo>
                <a:lnTo>
                  <a:pt x="1188799" y="63343"/>
                </a:lnTo>
                <a:lnTo>
                  <a:pt x="1163530" y="110180"/>
                </a:lnTo>
                <a:lnTo>
                  <a:pt x="1127276" y="171270"/>
                </a:lnTo>
                <a:lnTo>
                  <a:pt x="1045341" y="308495"/>
                </a:lnTo>
                <a:lnTo>
                  <a:pt x="999754" y="384275"/>
                </a:lnTo>
                <a:lnTo>
                  <a:pt x="993155" y="388917"/>
                </a:lnTo>
                <a:lnTo>
                  <a:pt x="983866" y="387072"/>
                </a:lnTo>
                <a:lnTo>
                  <a:pt x="957045" y="354730"/>
                </a:lnTo>
                <a:lnTo>
                  <a:pt x="956155" y="342243"/>
                </a:lnTo>
                <a:lnTo>
                  <a:pt x="957261" y="329885"/>
                </a:lnTo>
                <a:lnTo>
                  <a:pt x="977896" y="277409"/>
                </a:lnTo>
                <a:lnTo>
                  <a:pt x="996402" y="237699"/>
                </a:lnTo>
                <a:lnTo>
                  <a:pt x="1023995" y="188494"/>
                </a:lnTo>
                <a:lnTo>
                  <a:pt x="1033290" y="172120"/>
                </a:lnTo>
                <a:lnTo>
                  <a:pt x="1035948" y="166680"/>
                </a:lnTo>
                <a:lnTo>
                  <a:pt x="1038432" y="160619"/>
                </a:lnTo>
                <a:lnTo>
                  <a:pt x="1044351" y="145435"/>
                </a:lnTo>
                <a:lnTo>
                  <a:pt x="1028986" y="149829"/>
                </a:lnTo>
                <a:lnTo>
                  <a:pt x="948128" y="183626"/>
                </a:lnTo>
                <a:lnTo>
                  <a:pt x="879390" y="214193"/>
                </a:lnTo>
                <a:lnTo>
                  <a:pt x="789690" y="255665"/>
                </a:lnTo>
                <a:lnTo>
                  <a:pt x="744933" y="276608"/>
                </a:lnTo>
                <a:lnTo>
                  <a:pt x="700252" y="297712"/>
                </a:lnTo>
                <a:lnTo>
                  <a:pt x="655657" y="318996"/>
                </a:lnTo>
                <a:lnTo>
                  <a:pt x="611157" y="340479"/>
                </a:lnTo>
                <a:lnTo>
                  <a:pt x="566763" y="362177"/>
                </a:lnTo>
                <a:lnTo>
                  <a:pt x="522485" y="384109"/>
                </a:lnTo>
                <a:lnTo>
                  <a:pt x="478333" y="406293"/>
                </a:lnTo>
                <a:lnTo>
                  <a:pt x="434317" y="428747"/>
                </a:lnTo>
                <a:lnTo>
                  <a:pt x="390447" y="451490"/>
                </a:lnTo>
                <a:lnTo>
                  <a:pt x="342304" y="476728"/>
                </a:lnTo>
                <a:lnTo>
                  <a:pt x="246172" y="527491"/>
                </a:lnTo>
                <a:lnTo>
                  <a:pt x="102209" y="604131"/>
                </a:lnTo>
                <a:lnTo>
                  <a:pt x="81982" y="613137"/>
                </a:lnTo>
                <a:lnTo>
                  <a:pt x="61138" y="619252"/>
                </a:lnTo>
                <a:lnTo>
                  <a:pt x="39757" y="622917"/>
                </a:lnTo>
                <a:lnTo>
                  <a:pt x="17919" y="624575"/>
                </a:lnTo>
                <a:lnTo>
                  <a:pt x="7898" y="623059"/>
                </a:lnTo>
                <a:lnTo>
                  <a:pt x="1819" y="617981"/>
                </a:lnTo>
                <a:lnTo>
                  <a:pt x="0" y="609911"/>
                </a:lnTo>
                <a:lnTo>
                  <a:pt x="2758" y="599423"/>
                </a:lnTo>
                <a:lnTo>
                  <a:pt x="26011" y="560308"/>
                </a:lnTo>
                <a:lnTo>
                  <a:pt x="61398" y="531036"/>
                </a:lnTo>
                <a:lnTo>
                  <a:pt x="103868" y="507622"/>
                </a:lnTo>
                <a:lnTo>
                  <a:pt x="188403" y="460045"/>
                </a:lnTo>
                <a:lnTo>
                  <a:pt x="230753" y="436385"/>
                </a:lnTo>
                <a:lnTo>
                  <a:pt x="273348" y="413148"/>
                </a:lnTo>
                <a:lnTo>
                  <a:pt x="318782" y="388932"/>
                </a:lnTo>
                <a:lnTo>
                  <a:pt x="364341" y="364966"/>
                </a:lnTo>
                <a:lnTo>
                  <a:pt x="410024" y="341251"/>
                </a:lnTo>
                <a:lnTo>
                  <a:pt x="455833" y="317787"/>
                </a:lnTo>
                <a:lnTo>
                  <a:pt x="501766" y="294576"/>
                </a:lnTo>
                <a:lnTo>
                  <a:pt x="547826" y="271617"/>
                </a:lnTo>
                <a:lnTo>
                  <a:pt x="594011" y="248914"/>
                </a:lnTo>
                <a:lnTo>
                  <a:pt x="640323" y="226465"/>
                </a:lnTo>
                <a:lnTo>
                  <a:pt x="686762" y="204273"/>
                </a:lnTo>
                <a:lnTo>
                  <a:pt x="733328" y="182337"/>
                </a:lnTo>
                <a:lnTo>
                  <a:pt x="780021" y="160659"/>
                </a:lnTo>
                <a:lnTo>
                  <a:pt x="826842" y="139240"/>
                </a:lnTo>
                <a:lnTo>
                  <a:pt x="873791" y="118081"/>
                </a:lnTo>
                <a:lnTo>
                  <a:pt x="878301" y="115856"/>
                </a:lnTo>
                <a:lnTo>
                  <a:pt x="897314" y="105219"/>
                </a:lnTo>
                <a:lnTo>
                  <a:pt x="882207" y="101365"/>
                </a:lnTo>
                <a:lnTo>
                  <a:pt x="876868" y="100125"/>
                </a:lnTo>
                <a:lnTo>
                  <a:pt x="872137" y="99498"/>
                </a:lnTo>
                <a:lnTo>
                  <a:pt x="722033" y="90900"/>
                </a:lnTo>
                <a:lnTo>
                  <a:pt x="671997" y="87749"/>
                </a:lnTo>
                <a:lnTo>
                  <a:pt x="607613" y="77727"/>
                </a:lnTo>
                <a:lnTo>
                  <a:pt x="574052" y="42163"/>
                </a:lnTo>
                <a:lnTo>
                  <a:pt x="577879" y="27306"/>
                </a:lnTo>
                <a:lnTo>
                  <a:pt x="593894" y="11853"/>
                </a:lnTo>
                <a:lnTo>
                  <a:pt x="605146" y="5533"/>
                </a:lnTo>
                <a:lnTo>
                  <a:pt x="616827" y="1701"/>
                </a:lnTo>
                <a:lnTo>
                  <a:pt x="628944" y="0"/>
                </a:lnTo>
                <a:lnTo>
                  <a:pt x="641501" y="74"/>
                </a:lnTo>
                <a:lnTo>
                  <a:pt x="769559" y="8607"/>
                </a:lnTo>
                <a:lnTo>
                  <a:pt x="812275" y="11285"/>
                </a:lnTo>
                <a:lnTo>
                  <a:pt x="859019" y="13689"/>
                </a:lnTo>
                <a:lnTo>
                  <a:pt x="905754" y="14978"/>
                </a:lnTo>
                <a:lnTo>
                  <a:pt x="952476" y="14761"/>
                </a:lnTo>
                <a:lnTo>
                  <a:pt x="999182" y="12646"/>
                </a:lnTo>
                <a:lnTo>
                  <a:pt x="1045866" y="8240"/>
                </a:lnTo>
                <a:lnTo>
                  <a:pt x="1063496" y="6308"/>
                </a:lnTo>
                <a:lnTo>
                  <a:pt x="1098849" y="2991"/>
                </a:lnTo>
                <a:lnTo>
                  <a:pt x="1116501" y="983"/>
                </a:lnTo>
                <a:lnTo>
                  <a:pt x="1128045" y="221"/>
                </a:lnTo>
                <a:lnTo>
                  <a:pt x="1139359" y="845"/>
                </a:lnTo>
                <a:lnTo>
                  <a:pt x="1150538" y="2708"/>
                </a:lnTo>
                <a:lnTo>
                  <a:pt x="1161679" y="5668"/>
                </a:lnTo>
                <a:close/>
              </a:path>
            </a:pathLst>
          </a:custGeom>
          <a:solidFill>
            <a:srgbClr val="7259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85713" y="5460643"/>
            <a:ext cx="6487160" cy="1210945"/>
          </a:xfrm>
          <a:custGeom>
            <a:avLst/>
            <a:gdLst/>
            <a:ahLst/>
            <a:cxnLst/>
            <a:rect l="l" t="t" r="r" b="b"/>
            <a:pathLst>
              <a:path w="6487159" h="1210945">
                <a:moveTo>
                  <a:pt x="1333627" y="275285"/>
                </a:moveTo>
                <a:lnTo>
                  <a:pt x="1330032" y="265887"/>
                </a:lnTo>
                <a:lnTo>
                  <a:pt x="1321841" y="260845"/>
                </a:lnTo>
                <a:lnTo>
                  <a:pt x="1309547" y="260794"/>
                </a:lnTo>
                <a:lnTo>
                  <a:pt x="1283627" y="266661"/>
                </a:lnTo>
                <a:lnTo>
                  <a:pt x="1258608" y="274866"/>
                </a:lnTo>
                <a:lnTo>
                  <a:pt x="1234668" y="285915"/>
                </a:lnTo>
                <a:lnTo>
                  <a:pt x="1211973" y="300342"/>
                </a:lnTo>
                <a:lnTo>
                  <a:pt x="1052626" y="418096"/>
                </a:lnTo>
                <a:lnTo>
                  <a:pt x="932827" y="505980"/>
                </a:lnTo>
                <a:lnTo>
                  <a:pt x="892810" y="535152"/>
                </a:lnTo>
                <a:lnTo>
                  <a:pt x="851649" y="564921"/>
                </a:lnTo>
                <a:lnTo>
                  <a:pt x="810323" y="594448"/>
                </a:lnTo>
                <a:lnTo>
                  <a:pt x="768845" y="623760"/>
                </a:lnTo>
                <a:lnTo>
                  <a:pt x="727214" y="652856"/>
                </a:lnTo>
                <a:lnTo>
                  <a:pt x="685457" y="681774"/>
                </a:lnTo>
                <a:lnTo>
                  <a:pt x="643572" y="710488"/>
                </a:lnTo>
                <a:lnTo>
                  <a:pt x="601573" y="739038"/>
                </a:lnTo>
                <a:lnTo>
                  <a:pt x="559460" y="767435"/>
                </a:lnTo>
                <a:lnTo>
                  <a:pt x="474954" y="823785"/>
                </a:lnTo>
                <a:lnTo>
                  <a:pt x="390118" y="879652"/>
                </a:lnTo>
                <a:lnTo>
                  <a:pt x="347611" y="907427"/>
                </a:lnTo>
                <a:lnTo>
                  <a:pt x="309156" y="932116"/>
                </a:lnTo>
                <a:lnTo>
                  <a:pt x="270471" y="956398"/>
                </a:lnTo>
                <a:lnTo>
                  <a:pt x="192798" y="1004519"/>
                </a:lnTo>
                <a:lnTo>
                  <a:pt x="161683" y="1019416"/>
                </a:lnTo>
                <a:lnTo>
                  <a:pt x="166116" y="1000086"/>
                </a:lnTo>
                <a:lnTo>
                  <a:pt x="168033" y="992352"/>
                </a:lnTo>
                <a:lnTo>
                  <a:pt x="170268" y="985329"/>
                </a:lnTo>
                <a:lnTo>
                  <a:pt x="178562" y="963980"/>
                </a:lnTo>
                <a:lnTo>
                  <a:pt x="187121" y="942721"/>
                </a:lnTo>
                <a:lnTo>
                  <a:pt x="195465" y="921397"/>
                </a:lnTo>
                <a:lnTo>
                  <a:pt x="210947" y="874407"/>
                </a:lnTo>
                <a:lnTo>
                  <a:pt x="225171" y="822985"/>
                </a:lnTo>
                <a:lnTo>
                  <a:pt x="233845" y="781926"/>
                </a:lnTo>
                <a:lnTo>
                  <a:pt x="233006" y="766851"/>
                </a:lnTo>
                <a:lnTo>
                  <a:pt x="218922" y="728205"/>
                </a:lnTo>
                <a:lnTo>
                  <a:pt x="191884" y="717791"/>
                </a:lnTo>
                <a:lnTo>
                  <a:pt x="184073" y="718680"/>
                </a:lnTo>
                <a:lnTo>
                  <a:pt x="131889" y="823277"/>
                </a:lnTo>
                <a:lnTo>
                  <a:pt x="52692" y="1014996"/>
                </a:lnTo>
                <a:lnTo>
                  <a:pt x="24828" y="1082967"/>
                </a:lnTo>
                <a:lnTo>
                  <a:pt x="9220" y="1123302"/>
                </a:lnTo>
                <a:lnTo>
                  <a:pt x="0" y="1168336"/>
                </a:lnTo>
                <a:lnTo>
                  <a:pt x="6692" y="1187538"/>
                </a:lnTo>
                <a:lnTo>
                  <a:pt x="22072" y="1201051"/>
                </a:lnTo>
                <a:lnTo>
                  <a:pt x="45389" y="1208468"/>
                </a:lnTo>
                <a:lnTo>
                  <a:pt x="59270" y="1210056"/>
                </a:lnTo>
                <a:lnTo>
                  <a:pt x="73025" y="1210322"/>
                </a:lnTo>
                <a:lnTo>
                  <a:pt x="86702" y="1209078"/>
                </a:lnTo>
                <a:lnTo>
                  <a:pt x="100431" y="1206106"/>
                </a:lnTo>
                <a:lnTo>
                  <a:pt x="121259" y="1200569"/>
                </a:lnTo>
                <a:lnTo>
                  <a:pt x="163106" y="1190320"/>
                </a:lnTo>
                <a:lnTo>
                  <a:pt x="229946" y="1173353"/>
                </a:lnTo>
                <a:lnTo>
                  <a:pt x="276275" y="1163802"/>
                </a:lnTo>
                <a:lnTo>
                  <a:pt x="322859" y="1155954"/>
                </a:lnTo>
                <a:lnTo>
                  <a:pt x="369658" y="1149527"/>
                </a:lnTo>
                <a:lnTo>
                  <a:pt x="416636" y="1144244"/>
                </a:lnTo>
                <a:lnTo>
                  <a:pt x="463753" y="1139837"/>
                </a:lnTo>
                <a:lnTo>
                  <a:pt x="515493" y="1135494"/>
                </a:lnTo>
                <a:lnTo>
                  <a:pt x="670687" y="1123099"/>
                </a:lnTo>
                <a:lnTo>
                  <a:pt x="685774" y="1120965"/>
                </a:lnTo>
                <a:lnTo>
                  <a:pt x="725754" y="1100480"/>
                </a:lnTo>
                <a:lnTo>
                  <a:pt x="744258" y="1060475"/>
                </a:lnTo>
                <a:lnTo>
                  <a:pt x="734047" y="1043965"/>
                </a:lnTo>
                <a:lnTo>
                  <a:pt x="697738" y="1023607"/>
                </a:lnTo>
                <a:lnTo>
                  <a:pt x="654037" y="1022134"/>
                </a:lnTo>
                <a:lnTo>
                  <a:pt x="636333" y="1022096"/>
                </a:lnTo>
                <a:lnTo>
                  <a:pt x="618705" y="1022934"/>
                </a:lnTo>
                <a:lnTo>
                  <a:pt x="570217" y="1026960"/>
                </a:lnTo>
                <a:lnTo>
                  <a:pt x="376428" y="1044232"/>
                </a:lnTo>
                <a:lnTo>
                  <a:pt x="370649" y="1044321"/>
                </a:lnTo>
                <a:lnTo>
                  <a:pt x="364020" y="1043762"/>
                </a:lnTo>
                <a:lnTo>
                  <a:pt x="345211" y="1041806"/>
                </a:lnTo>
                <a:lnTo>
                  <a:pt x="366166" y="1025626"/>
                </a:lnTo>
                <a:lnTo>
                  <a:pt x="371182" y="1022146"/>
                </a:lnTo>
                <a:lnTo>
                  <a:pt x="413969" y="994714"/>
                </a:lnTo>
                <a:lnTo>
                  <a:pt x="456615" y="967092"/>
                </a:lnTo>
                <a:lnTo>
                  <a:pt x="499135" y="939279"/>
                </a:lnTo>
                <a:lnTo>
                  <a:pt x="541528" y="911275"/>
                </a:lnTo>
                <a:lnTo>
                  <a:pt x="583780" y="883081"/>
                </a:lnTo>
                <a:lnTo>
                  <a:pt x="625906" y="854710"/>
                </a:lnTo>
                <a:lnTo>
                  <a:pt x="667905" y="826135"/>
                </a:lnTo>
                <a:lnTo>
                  <a:pt x="709777" y="797369"/>
                </a:lnTo>
                <a:lnTo>
                  <a:pt x="751509" y="768426"/>
                </a:lnTo>
                <a:lnTo>
                  <a:pt x="793127" y="739292"/>
                </a:lnTo>
                <a:lnTo>
                  <a:pt x="834605" y="709968"/>
                </a:lnTo>
                <a:lnTo>
                  <a:pt x="875957" y="680453"/>
                </a:lnTo>
                <a:lnTo>
                  <a:pt x="917181" y="650760"/>
                </a:lnTo>
                <a:lnTo>
                  <a:pt x="958265" y="620890"/>
                </a:lnTo>
                <a:lnTo>
                  <a:pt x="999236" y="590829"/>
                </a:lnTo>
                <a:lnTo>
                  <a:pt x="1040079" y="560578"/>
                </a:lnTo>
                <a:lnTo>
                  <a:pt x="1079309" y="531025"/>
                </a:lnTo>
                <a:lnTo>
                  <a:pt x="1118273" y="501103"/>
                </a:lnTo>
                <a:lnTo>
                  <a:pt x="1195832" y="440855"/>
                </a:lnTo>
                <a:lnTo>
                  <a:pt x="1234694" y="410845"/>
                </a:lnTo>
                <a:lnTo>
                  <a:pt x="1273771" y="381114"/>
                </a:lnTo>
                <a:lnTo>
                  <a:pt x="1311109" y="339610"/>
                </a:lnTo>
                <a:lnTo>
                  <a:pt x="1332153" y="288391"/>
                </a:lnTo>
                <a:lnTo>
                  <a:pt x="1333627" y="275285"/>
                </a:lnTo>
                <a:close/>
              </a:path>
              <a:path w="6487159" h="1210945">
                <a:moveTo>
                  <a:pt x="6486563" y="463105"/>
                </a:moveTo>
                <a:lnTo>
                  <a:pt x="6467183" y="423011"/>
                </a:lnTo>
                <a:lnTo>
                  <a:pt x="6436068" y="394360"/>
                </a:lnTo>
                <a:lnTo>
                  <a:pt x="6407836" y="370420"/>
                </a:lnTo>
                <a:lnTo>
                  <a:pt x="6356274" y="327075"/>
                </a:lnTo>
                <a:lnTo>
                  <a:pt x="6320650" y="293789"/>
                </a:lnTo>
                <a:lnTo>
                  <a:pt x="6286436" y="259105"/>
                </a:lnTo>
                <a:lnTo>
                  <a:pt x="6253327" y="223329"/>
                </a:lnTo>
                <a:lnTo>
                  <a:pt x="6221031" y="186715"/>
                </a:lnTo>
                <a:lnTo>
                  <a:pt x="6191885" y="152920"/>
                </a:lnTo>
                <a:lnTo>
                  <a:pt x="6104852" y="51231"/>
                </a:lnTo>
                <a:lnTo>
                  <a:pt x="6095758" y="41808"/>
                </a:lnTo>
                <a:lnTo>
                  <a:pt x="6085662" y="34010"/>
                </a:lnTo>
                <a:lnTo>
                  <a:pt x="6074308" y="28092"/>
                </a:lnTo>
                <a:lnTo>
                  <a:pt x="6061430" y="24295"/>
                </a:lnTo>
                <a:lnTo>
                  <a:pt x="6038316" y="23609"/>
                </a:lnTo>
                <a:lnTo>
                  <a:pt x="6024524" y="31559"/>
                </a:lnTo>
                <a:lnTo>
                  <a:pt x="6018327" y="46977"/>
                </a:lnTo>
                <a:lnTo>
                  <a:pt x="6017971" y="68630"/>
                </a:lnTo>
                <a:lnTo>
                  <a:pt x="6018504" y="75438"/>
                </a:lnTo>
                <a:lnTo>
                  <a:pt x="6043752" y="113601"/>
                </a:lnTo>
                <a:lnTo>
                  <a:pt x="6096305" y="177368"/>
                </a:lnTo>
                <a:lnTo>
                  <a:pt x="6199365" y="295554"/>
                </a:lnTo>
                <a:lnTo>
                  <a:pt x="6202350" y="299542"/>
                </a:lnTo>
                <a:lnTo>
                  <a:pt x="6205321" y="304419"/>
                </a:lnTo>
                <a:lnTo>
                  <a:pt x="6213475" y="318490"/>
                </a:lnTo>
                <a:lnTo>
                  <a:pt x="6191745" y="312051"/>
                </a:lnTo>
                <a:lnTo>
                  <a:pt x="6186805" y="310311"/>
                </a:lnTo>
                <a:lnTo>
                  <a:pt x="6140488" y="292087"/>
                </a:lnTo>
                <a:lnTo>
                  <a:pt x="6094082" y="274116"/>
                </a:lnTo>
                <a:lnTo>
                  <a:pt x="6047587" y="256387"/>
                </a:lnTo>
                <a:lnTo>
                  <a:pt x="6001016" y="238912"/>
                </a:lnTo>
                <a:lnTo>
                  <a:pt x="5954357" y="221665"/>
                </a:lnTo>
                <a:lnTo>
                  <a:pt x="5907608" y="204673"/>
                </a:lnTo>
                <a:lnTo>
                  <a:pt x="5860783" y="187921"/>
                </a:lnTo>
                <a:lnTo>
                  <a:pt x="5813869" y="171399"/>
                </a:lnTo>
                <a:lnTo>
                  <a:pt x="5766879" y="155130"/>
                </a:lnTo>
                <a:lnTo>
                  <a:pt x="5719800" y="139090"/>
                </a:lnTo>
                <a:lnTo>
                  <a:pt x="5672645" y="123291"/>
                </a:lnTo>
                <a:lnTo>
                  <a:pt x="5625401" y="107734"/>
                </a:lnTo>
                <a:lnTo>
                  <a:pt x="5578081" y="92417"/>
                </a:lnTo>
                <a:lnTo>
                  <a:pt x="5530672" y="77330"/>
                </a:lnTo>
                <a:lnTo>
                  <a:pt x="5482425" y="62484"/>
                </a:lnTo>
                <a:lnTo>
                  <a:pt x="5434038" y="48120"/>
                </a:lnTo>
                <a:lnTo>
                  <a:pt x="5337187" y="19710"/>
                </a:lnTo>
                <a:lnTo>
                  <a:pt x="5288902" y="5092"/>
                </a:lnTo>
                <a:lnTo>
                  <a:pt x="5264874" y="165"/>
                </a:lnTo>
                <a:lnTo>
                  <a:pt x="5241429" y="0"/>
                </a:lnTo>
                <a:lnTo>
                  <a:pt x="5218379" y="3886"/>
                </a:lnTo>
                <a:lnTo>
                  <a:pt x="5195519" y="11137"/>
                </a:lnTo>
                <a:lnTo>
                  <a:pt x="5185753" y="16713"/>
                </a:lnTo>
                <a:lnTo>
                  <a:pt x="5181104" y="23939"/>
                </a:lnTo>
                <a:lnTo>
                  <a:pt x="5181778" y="32169"/>
                </a:lnTo>
                <a:lnTo>
                  <a:pt x="5223395" y="69088"/>
                </a:lnTo>
                <a:lnTo>
                  <a:pt x="5264531" y="88709"/>
                </a:lnTo>
                <a:lnTo>
                  <a:pt x="5449290" y="147688"/>
                </a:lnTo>
                <a:lnTo>
                  <a:pt x="5541556" y="177520"/>
                </a:lnTo>
                <a:lnTo>
                  <a:pt x="5587644" y="192544"/>
                </a:lnTo>
                <a:lnTo>
                  <a:pt x="5636463" y="208711"/>
                </a:lnTo>
                <a:lnTo>
                  <a:pt x="5685167" y="225183"/>
                </a:lnTo>
                <a:lnTo>
                  <a:pt x="5733770" y="241960"/>
                </a:lnTo>
                <a:lnTo>
                  <a:pt x="5782284" y="259016"/>
                </a:lnTo>
                <a:lnTo>
                  <a:pt x="5830709" y="276326"/>
                </a:lnTo>
                <a:lnTo>
                  <a:pt x="5879058" y="293878"/>
                </a:lnTo>
                <a:lnTo>
                  <a:pt x="5927318" y="311632"/>
                </a:lnTo>
                <a:lnTo>
                  <a:pt x="5975515" y="329590"/>
                </a:lnTo>
                <a:lnTo>
                  <a:pt x="6023648" y="347726"/>
                </a:lnTo>
                <a:lnTo>
                  <a:pt x="6119736" y="384429"/>
                </a:lnTo>
                <a:lnTo>
                  <a:pt x="6156172" y="398754"/>
                </a:lnTo>
                <a:lnTo>
                  <a:pt x="6192469" y="413435"/>
                </a:lnTo>
                <a:lnTo>
                  <a:pt x="6264884" y="443242"/>
                </a:lnTo>
                <a:lnTo>
                  <a:pt x="6290881" y="457390"/>
                </a:lnTo>
                <a:lnTo>
                  <a:pt x="6275324" y="464032"/>
                </a:lnTo>
                <a:lnTo>
                  <a:pt x="6269025" y="466585"/>
                </a:lnTo>
                <a:lnTo>
                  <a:pt x="6263068" y="468566"/>
                </a:lnTo>
                <a:lnTo>
                  <a:pt x="6244171" y="473544"/>
                </a:lnTo>
                <a:lnTo>
                  <a:pt x="6225197" y="478282"/>
                </a:lnTo>
                <a:lnTo>
                  <a:pt x="6206299" y="483209"/>
                </a:lnTo>
                <a:lnTo>
                  <a:pt x="6166104" y="496087"/>
                </a:lnTo>
                <a:lnTo>
                  <a:pt x="6123495" y="512064"/>
                </a:lnTo>
                <a:lnTo>
                  <a:pt x="6080887" y="534860"/>
                </a:lnTo>
                <a:lnTo>
                  <a:pt x="6061202" y="572376"/>
                </a:lnTo>
                <a:lnTo>
                  <a:pt x="6063602" y="580390"/>
                </a:lnTo>
                <a:lnTo>
                  <a:pt x="6067895" y="588137"/>
                </a:lnTo>
                <a:lnTo>
                  <a:pt x="6073305" y="596417"/>
                </a:lnTo>
                <a:lnTo>
                  <a:pt x="6081547" y="597954"/>
                </a:lnTo>
                <a:lnTo>
                  <a:pt x="6170879" y="576795"/>
                </a:lnTo>
                <a:lnTo>
                  <a:pt x="6332194" y="538022"/>
                </a:lnTo>
                <a:lnTo>
                  <a:pt x="6403861" y="520598"/>
                </a:lnTo>
                <a:lnTo>
                  <a:pt x="6456947" y="505358"/>
                </a:lnTo>
                <a:lnTo>
                  <a:pt x="6485039" y="480593"/>
                </a:lnTo>
                <a:lnTo>
                  <a:pt x="6486563" y="463105"/>
                </a:lnTo>
                <a:close/>
              </a:path>
            </a:pathLst>
          </a:custGeom>
          <a:solidFill>
            <a:srgbClr val="7259B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301</Words>
  <Application>Microsoft Office PowerPoint</Application>
  <PresentationFormat>Personalizado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Office Theme</vt:lpstr>
      <vt:lpstr>Presentación de PowerPoint</vt:lpstr>
      <vt:lpstr>MAPA MENTAL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 Mental Ideas Orgánico Verde y Rosa</dc:title>
  <dc:creator>natalia elizabeth ramirez hernandez</dc:creator>
  <cp:keywords>DAFXmIQP-Ow,BAEt5JB18XQ</cp:keywords>
  <cp:lastModifiedBy>Mariana Valdès</cp:lastModifiedBy>
  <cp:revision>1</cp:revision>
  <dcterms:created xsi:type="dcterms:W3CDTF">2023-04-27T02:19:13Z</dcterms:created>
  <dcterms:modified xsi:type="dcterms:W3CDTF">2023-04-27T02:34:19Z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2023-01-14T00:00:00Z</vt:filetime>
  </property>
  <property fmtid="{D5CDD505-2E9C-101B-9397-08002B2CF9AE}" pid="3" name="Creator">
    <vt:lpwstr>Canva</vt:lpwstr>
  </property>
  <property fmtid="{D5CDD505-2E9C-101B-9397-08002B2CF9AE}" pid="4" name="LastSaved">
    <vt:filetime>2023-01-14T00:00:00Z</vt:filetime>
  </property>
</Properties>
</file>