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D47AB-2578-2A41-51E4-289ABF99C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84C953-7740-8A87-A5CC-873953ACF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2F9B59-795C-85FA-0457-A09E9472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6E280-718C-E59E-B044-58A0DFAD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EB0DB-7D52-F379-E2A4-70CAAD6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F8E9-E767-224E-976B-C7DD497D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33E5D1-83C4-4B17-F155-96AC625E9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C26A3-FEFE-1589-AFAE-EF7566E2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BE301-97B1-C9B2-A65D-032B46AB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3E68F5-038D-C3FA-E5E2-5883FD83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41E15-AF80-747C-0584-E69244CEE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9E4B23-21C8-0519-65FC-AFD8AF4B7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F173C-21AF-E628-F3C5-2D8D4D00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320E4-03D5-E7D7-3CF1-03B6DDC7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C11F9-F8CC-9BB3-896B-B152D62B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0BAED-F221-5C42-0A85-BFCAF11B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4846B-38CE-50A4-0E00-4912FCD0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180090-20E9-7DE2-D4FB-14D50663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09B6EB-C11D-FAD2-EAA8-6BABCE8C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686C4-9508-F756-564E-85D774BF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66FA4-EDF8-61B1-B69C-2534A298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33EF6-B4B1-053B-56A9-335D7AC5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FA4A4-5F3E-F0F3-5A13-C985820A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DB4193-F77B-3B0D-0A87-97DD3903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0EA21-C728-CA68-3B22-C212BBE2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CFD4B-7E7A-599E-533F-B2EB0139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B13A3-76A3-DEF6-06FC-79B422B7E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95DABF-B200-F56E-775C-2E3B5121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2503F-7037-9A88-E6B8-9F154E51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6922B4-40F2-8E17-EEA3-068BFFCC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192410-309F-9720-8121-E5123DE9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53894-6B9A-D027-E80C-74C5524B6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57580-B1DE-9253-E647-BBBA13FDB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E388A-AC72-FE2E-8B30-6489E157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FCE61-D58F-8599-118B-F166D53D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C4BF84-90ED-A208-B2F4-B8DAC337A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6B7AF0-7703-3072-8330-9040C062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F39581-4F4E-D5B3-D6D9-19E8C151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0F799F-DEA5-5BF7-E546-D87D7AA7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5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D8658-E758-A284-CB42-535FE1B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2A8CE1-182A-21C9-948B-2C8E419E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FDA835-5994-3EFB-4E7B-BF6A08E9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47A91C-0A18-252F-A320-7545586E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DDCAEA-032E-DFBD-D5F3-0A4E7ECD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5A0B53-312D-3E26-C3B8-DE63946F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C60E15-A382-7DE9-B48E-5AFF5632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97B09-57CE-2A72-E809-0D717C19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0E567-8B7F-10EE-588E-BFF79A36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B7985B-15AD-D7B0-8DF5-83F818358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A7F667-FD38-267A-79B7-EC2F25C8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ED721-611C-781D-F50D-71A96C58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852FA-F020-417B-70FE-E1B5C9D7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C233B-A1FF-2282-6E4E-73F220D2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6CB584-B5FF-7792-D0C8-2766B9F77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066705-EAEF-7298-C4D0-ECF772B1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EEFCC-D193-82CD-A5FC-FA4DFFAF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F345F0-7BD8-6795-FEA5-73EF7C6D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29A528-014E-D01E-524A-0544CA27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6D06BE-1E1B-B263-2E1F-360375E6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45298-95DD-EC57-48CA-27C15D5AE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33E4C-308A-6B7B-D3FB-29CB2E27D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0A7F-4845-4242-A4BB-0D18217BC4FD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6CF491-7AFE-9883-A58B-B190AE6A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2EF86-18A7-500C-9373-A6A16A7C8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8C9608-AE70-45F9-991F-74AB6C056693}"/>
              </a:ext>
            </a:extLst>
          </p:cNvPr>
          <p:cNvSpPr txBox="1"/>
          <p:nvPr/>
        </p:nvSpPr>
        <p:spPr>
          <a:xfrm>
            <a:off x="225287" y="610136"/>
            <a:ext cx="11741426" cy="6003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SEMESTER        SECTION  “C”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CYCLE 2022- 2023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 INGLES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A2.1 SHARING INFORMATION AND IDEAS</a:t>
            </a: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GUADALUPE DEL ROCIO ROBLEDO CORPUS 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JOSELYN ANDREA DOMINGUEZ FLORES      </a:t>
            </a: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WORKBOOK EXERCISES </a:t>
            </a:r>
            <a:r>
              <a:rPr lang="en-US" alt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AND </a:t>
            </a:r>
            <a:r>
              <a:rPr lang="en-US" alt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lang="en-US" alt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                  MAY 2023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C1858-2582-4BD7-9FB1-6B2F900D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7" y="356077"/>
            <a:ext cx="2180677" cy="16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46E5643-F273-40B0-D185-44A5D9623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73959"/>
            <a:ext cx="5143500" cy="671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09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13</cp:revision>
  <dcterms:created xsi:type="dcterms:W3CDTF">2022-09-11T01:33:24Z</dcterms:created>
  <dcterms:modified xsi:type="dcterms:W3CDTF">2023-05-08T05:08:30Z</dcterms:modified>
</cp:coreProperties>
</file>