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>
        <p:scale>
          <a:sx n="50" d="100"/>
          <a:sy n="50" d="100"/>
        </p:scale>
        <p:origin x="121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525C-A175-FD4F-2763-6648917B8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FFE891-F320-DA10-71C2-0AB1854B5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E8907-80F0-5A46-1EEC-4520EF57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061C96-D974-2FC2-5D5F-707EA8834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13C597-1BFD-74CB-38E4-D55C19F1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31C83-5FBE-B338-55B3-958C25AC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5B962B-7993-F59F-97A7-5EDBC2844E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476247-FA97-8676-6387-90252E6F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BE97A7-56EC-D579-1178-FA49FFAE8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AB25F-EC3D-8378-C807-9612F176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761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4180F6-E6FE-07F6-CCA3-7E2BC15BC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9BBACD-655B-5687-FD86-A2B643D76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22DFBF-9239-1416-0794-E51811A5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8F4ED-1D91-57E0-86C1-C42CB940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90DEEE-F8D3-0A27-FA2E-8D319424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85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45AA7-C976-2325-BB85-220C4AA0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FBBFE2-DA40-9F89-C1A9-67E465316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DA9E8-C784-9BF2-73F2-AF68C1ED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BCAF8-207C-E8DE-B3DC-EFB4F695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3CFE39-CC32-45C8-6F19-F6D31FFB5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1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31CDA8-8C88-D325-A0D7-215BE9C2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C35A7E-3956-89AA-BBF3-B3AC63EAB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A5C7A9-F2F6-76D8-A310-7C47C3CCB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CC9443-4598-CB4C-7808-A92C3010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04E2FF-C63D-2822-8452-8099BC4F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85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B8F7-04B4-6F6C-0022-3038B7901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134439-D9F8-3402-814A-312C94738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D1C2C5-F48B-F09E-C38C-9575764E7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FC7252-43EC-A9D2-C814-F8253FB4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9CAAAC-37C3-13C7-C44A-0D48907E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FF2334-485C-FE6D-25C8-B8285873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87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750D7-62A6-1E87-8378-0C189BC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9D79B0-53DA-8538-F6F3-4B960F98E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7E3DDE-5C37-BDC6-1C43-8944C6B2F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137ECF-9B0A-115B-D5C4-1845E68E3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72E04D-7137-E1AB-7908-6D065E785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EBD899-FC44-61B7-496A-6F9994EF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8B58EF-9CC7-6E3C-B826-37A8821D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CFC6FC6-7929-D0EE-5E13-D8B25E82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197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623889-6453-2585-92CF-18A9D60E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5C6F0C-EC0B-D9C8-1E86-219EFD62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12C880-EF46-66E0-A452-26B44BDF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6EF2C1-036B-6CDB-1321-1D37A47A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8767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94D973-C58A-18AE-72E8-D074A6A5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3A13365-1F02-A6A2-A244-02AA43FEC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3AC696-7148-22A7-44A6-A12662DE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3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C8EA2-45E2-CAAB-F284-B305849C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77315F-3983-5B59-4228-1355F27E0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7FB4B7F-FF62-F9B9-59EE-21A37FCCF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27A62A-2FF4-5593-6734-4E9966BF7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33FE91-B4B9-02BF-139F-2035EE292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F8F56D-D2F0-F319-CD4C-725F3A36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275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BAE0C-0B28-693D-E615-5CC13A14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C602AF-CBD5-21C0-8B9C-74C6D97A2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E4B3D1-AB4A-312D-1730-C574202BB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70EF39-62AF-70BA-73BA-FA4D9E88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C2F43B-7BCF-2B0C-B135-D63E0C5E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856A04-EF62-955A-3CDE-A2C43CF5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058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CFF0AB-FC04-62F2-0C58-77BEC51CC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8E151-7EE2-075A-0062-AF29A127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254726-B218-9A8E-6F6B-2EA2719A7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83537-7C08-443B-B73E-3FD6556988E5}" type="datetimeFigureOut">
              <a:rPr lang="es-MX" smtClean="0"/>
              <a:t>05/06/2023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F92E38-77A4-E47F-7F64-524DFEFDD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E649FE-4BE6-65CD-5B17-66143C663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F0311-37C7-4DA9-B667-49E33010350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57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F47AC5E-5267-1119-DF28-636FAA53D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941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9217" name="Imagen 1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7946582F-7CAC-707F-33EA-B4C41183F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5" r="16924"/>
          <a:stretch>
            <a:fillRect/>
          </a:stretch>
        </p:blipFill>
        <p:spPr bwMode="auto">
          <a:xfrm>
            <a:off x="457200" y="617538"/>
            <a:ext cx="134620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0947834-1A1B-66FF-5E9E-62E9BEBDC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" y="450517"/>
            <a:ext cx="11595100" cy="62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Licenciatura en Educaci</a:t>
            </a: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 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Ciclo escolar 2022 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2023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Cuarto semestre               Secci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Curso: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Estrategias de trabajo docente.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Titular: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Samantha Reyna Ramos 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UNIDAD 2: 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Del dise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e intervenci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hacia la mejora de la pr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 docente.".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Competencias profesionales de la unidad: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 el plan y programas de estudio para alcanzar los prop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sitos educativos y contribuir al pleno desenvolvimiento de las capacidades de sus alumnos.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Dise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ñ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planeaciones aplicando sus conocimientos curriculares, psicopedag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gicos, disciplinares, did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cticos y tecnol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gicos para propiciar espacios de aprendizaje incluyentes que respondan a las necesidades de todos los alumnos en el marco del plan y programas de estudio.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 recursos de la investigaci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educativa para enriquecer su pr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 profesional, expresando su inter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por el conocimiento, la ciencia y la mejora de la educaci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de manera 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tica ante la diversidad de situaciones que se presentan en la pr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ctica profesional.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MX" altLang="es-MX" dirty="0" bmk="_Hlk125137345">
                <a:latin typeface="Century Gothic" panose="020B0502020202020204" pitchFamily="34" charset="0"/>
                <a:cs typeface="Arial" panose="020B0604020202020204" pitchFamily="34" charset="0"/>
              </a:rPr>
              <a:t>Detecta los procesos de aprendizaje de sus alumnos para favorecer su desarrollo cognitivo y social.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Alumna Normalista: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Rosa de Santiago Melanie Aranzaz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#7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MX" altLang="es-MX" b="1" dirty="0" bmk="_Hlk125137345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Materiales de mi segunda semana de práctica</a:t>
            </a: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kumimoji="0" lang="es-MX" altLang="es-MX" b="1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s-MX" altLang="es-MX" sz="1050" b="0" i="0" u="none" strike="noStrike" cap="none" normalizeH="0" baseline="0" dirty="0" bmk="_Hlk125137345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Saltillo, Coahuila de </a:t>
            </a:r>
            <a:r>
              <a:rPr kumimoji="0" lang="es-MX" altLang="es-MX" b="0" i="0" u="none" strike="noStrike" cap="none" normalizeH="0" baseline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Zaragoza                                                                                                          Junio </a:t>
            </a:r>
            <a:r>
              <a:rPr kumimoji="0" lang="es-MX" altLang="es-MX" b="0" i="0" u="none" strike="noStrike" cap="none" normalizeH="0" baseline="0" dirty="0" bmk="_Hlk125137345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endParaRPr kumimoji="0" lang="es-MX" altLang="es-MX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19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CC96E4-2875-133F-4504-AFF963A71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0BD674-7896-1373-6304-5CABA7084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99F323E1-A2B0-A6E3-EAF8-7DCA2920CC0E}"/>
              </a:ext>
            </a:extLst>
          </p:cNvPr>
          <p:cNvSpPr/>
          <p:nvPr/>
        </p:nvSpPr>
        <p:spPr>
          <a:xfrm>
            <a:off x="5257800" y="5571066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Estrella: 5 puntas 2">
            <a:extLst>
              <a:ext uri="{FF2B5EF4-FFF2-40B4-BE49-F238E27FC236}">
                <a16:creationId xmlns:a16="http://schemas.microsoft.com/office/drawing/2014/main" id="{F95A494D-323E-B844-4D78-CEE4F4F5AFFF}"/>
              </a:ext>
            </a:extLst>
          </p:cNvPr>
          <p:cNvSpPr/>
          <p:nvPr/>
        </p:nvSpPr>
        <p:spPr>
          <a:xfrm>
            <a:off x="2904067" y="5808133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46987D02-58C4-E947-0444-CF7A9AA9D3F5}"/>
              </a:ext>
            </a:extLst>
          </p:cNvPr>
          <p:cNvSpPr/>
          <p:nvPr/>
        </p:nvSpPr>
        <p:spPr>
          <a:xfrm>
            <a:off x="6989233" y="5799666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7391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D6D702-F0AE-12C3-5670-48E3AF45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92400" y="-1134533"/>
            <a:ext cx="6807200" cy="907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6890B7-7ADE-B0BB-FAFE-E831ADF9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33EED694-B400-5FD1-308E-8D269C1A6AB0}"/>
              </a:ext>
            </a:extLst>
          </p:cNvPr>
          <p:cNvSpPr/>
          <p:nvPr/>
        </p:nvSpPr>
        <p:spPr>
          <a:xfrm>
            <a:off x="3691467" y="2497666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73EF2AFF-8BCC-611E-52C6-8AB887A161DC}"/>
              </a:ext>
            </a:extLst>
          </p:cNvPr>
          <p:cNvSpPr/>
          <p:nvPr/>
        </p:nvSpPr>
        <p:spPr>
          <a:xfrm>
            <a:off x="5037667" y="2108200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strella: 5 puntas 6">
            <a:extLst>
              <a:ext uri="{FF2B5EF4-FFF2-40B4-BE49-F238E27FC236}">
                <a16:creationId xmlns:a16="http://schemas.microsoft.com/office/drawing/2014/main" id="{6BBDD9C7-A19C-5056-45A8-BC8F3203E1D6}"/>
              </a:ext>
            </a:extLst>
          </p:cNvPr>
          <p:cNvSpPr/>
          <p:nvPr/>
        </p:nvSpPr>
        <p:spPr>
          <a:xfrm>
            <a:off x="6553201" y="2031999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1B2FB500-8B5E-4DE3-27AD-C11E0F9E1994}"/>
              </a:ext>
            </a:extLst>
          </p:cNvPr>
          <p:cNvSpPr/>
          <p:nvPr/>
        </p:nvSpPr>
        <p:spPr>
          <a:xfrm>
            <a:off x="8123766" y="2235199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31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09BA4FC-46EE-570F-FC57-86A5F810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092E2AF8-904E-42C0-683E-FC56107B6A5C}"/>
              </a:ext>
            </a:extLst>
          </p:cNvPr>
          <p:cNvSpPr/>
          <p:nvPr/>
        </p:nvSpPr>
        <p:spPr>
          <a:xfrm>
            <a:off x="2032001" y="1473197"/>
            <a:ext cx="1600198" cy="140546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806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ED1FDC-363C-0CC4-A0B1-14514126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5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CB8C99-6AC9-B626-0754-F6F1655DA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72" b="23566"/>
          <a:stretch/>
        </p:blipFill>
        <p:spPr>
          <a:xfrm>
            <a:off x="782157" y="23747"/>
            <a:ext cx="10627685" cy="68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72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FCC970-32BC-D48D-91EF-0E43ECD26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427F4454-3435-E7E4-BDDF-668E13F61E0B}"/>
              </a:ext>
            </a:extLst>
          </p:cNvPr>
          <p:cNvSpPr/>
          <p:nvPr/>
        </p:nvSpPr>
        <p:spPr>
          <a:xfrm>
            <a:off x="2175935" y="1794932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104226F6-290F-41AC-5C69-59994B785722}"/>
              </a:ext>
            </a:extLst>
          </p:cNvPr>
          <p:cNvSpPr/>
          <p:nvPr/>
        </p:nvSpPr>
        <p:spPr>
          <a:xfrm>
            <a:off x="3894668" y="1566332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strella: 5 puntas 6">
            <a:extLst>
              <a:ext uri="{FF2B5EF4-FFF2-40B4-BE49-F238E27FC236}">
                <a16:creationId xmlns:a16="http://schemas.microsoft.com/office/drawing/2014/main" id="{F2B727B3-C04C-1C14-97B3-952A3AF8AF63}"/>
              </a:ext>
            </a:extLst>
          </p:cNvPr>
          <p:cNvSpPr/>
          <p:nvPr/>
        </p:nvSpPr>
        <p:spPr>
          <a:xfrm>
            <a:off x="5126567" y="1718732"/>
            <a:ext cx="973667" cy="931334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2A827966-D4D2-10E8-DE91-443722767532}"/>
              </a:ext>
            </a:extLst>
          </p:cNvPr>
          <p:cNvSpPr/>
          <p:nvPr/>
        </p:nvSpPr>
        <p:spPr>
          <a:xfrm>
            <a:off x="7711017" y="2590798"/>
            <a:ext cx="673100" cy="61806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E55B25FA-C82A-1DE4-F085-BF609028B97E}"/>
              </a:ext>
            </a:extLst>
          </p:cNvPr>
          <p:cNvSpPr/>
          <p:nvPr/>
        </p:nvSpPr>
        <p:spPr>
          <a:xfrm>
            <a:off x="7239003" y="1875365"/>
            <a:ext cx="673100" cy="61806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0CCBDDA4-689F-1670-73CA-A9F1920F6FC0}"/>
              </a:ext>
            </a:extLst>
          </p:cNvPr>
          <p:cNvSpPr/>
          <p:nvPr/>
        </p:nvSpPr>
        <p:spPr>
          <a:xfrm>
            <a:off x="8280401" y="2031999"/>
            <a:ext cx="673100" cy="61806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strella: 5 puntas 10">
            <a:extLst>
              <a:ext uri="{FF2B5EF4-FFF2-40B4-BE49-F238E27FC236}">
                <a16:creationId xmlns:a16="http://schemas.microsoft.com/office/drawing/2014/main" id="{BEBFFE3C-461B-54E6-B30C-223D4E703FEA}"/>
              </a:ext>
            </a:extLst>
          </p:cNvPr>
          <p:cNvSpPr/>
          <p:nvPr/>
        </p:nvSpPr>
        <p:spPr>
          <a:xfrm>
            <a:off x="9522885" y="2108198"/>
            <a:ext cx="673100" cy="618068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0835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206</Words>
  <Application>Microsoft Office PowerPoint</Application>
  <PresentationFormat>Panorámica</PresentationFormat>
  <Paragraphs>18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MELANIE ARANZAZU DE LA ROSA DE SANTIAGO</dc:creator>
  <cp:lastModifiedBy>MELANIE ARANZAZU DE LA ROSA DE SANTIAGO</cp:lastModifiedBy>
  <cp:revision>1</cp:revision>
  <dcterms:created xsi:type="dcterms:W3CDTF">2023-06-05T13:31:32Z</dcterms:created>
  <dcterms:modified xsi:type="dcterms:W3CDTF">2023-06-05T13:40:32Z</dcterms:modified>
</cp:coreProperties>
</file>